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gif" ContentType="image/gif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113932d49c974b88" Type="http://schemas.microsoft.com/office/2007/relationships/ui/extensibility" Target="customUI/customUI14.xml"/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  <p:sldMasterId id="2147483685" r:id="rId3"/>
    <p:sldMasterId id="2147483701" r:id="rId4"/>
  </p:sldMasterIdLst>
  <p:notesMasterIdLst>
    <p:notesMasterId r:id="rId33"/>
  </p:notesMasterIdLst>
  <p:sldIdLst>
    <p:sldId id="313" r:id="rId5"/>
    <p:sldId id="267" r:id="rId6"/>
    <p:sldId id="315" r:id="rId7"/>
    <p:sldId id="269" r:id="rId8"/>
    <p:sldId id="298" r:id="rId9"/>
    <p:sldId id="314" r:id="rId10"/>
    <p:sldId id="299" r:id="rId11"/>
    <p:sldId id="259" r:id="rId12"/>
    <p:sldId id="300" r:id="rId13"/>
    <p:sldId id="301" r:id="rId14"/>
    <p:sldId id="302" r:id="rId15"/>
    <p:sldId id="303" r:id="rId16"/>
    <p:sldId id="304" r:id="rId17"/>
    <p:sldId id="268" r:id="rId18"/>
    <p:sldId id="305" r:id="rId19"/>
    <p:sldId id="264" r:id="rId20"/>
    <p:sldId id="258" r:id="rId21"/>
    <p:sldId id="265" r:id="rId22"/>
    <p:sldId id="257" r:id="rId23"/>
    <p:sldId id="260" r:id="rId24"/>
    <p:sldId id="261" r:id="rId25"/>
    <p:sldId id="306" r:id="rId26"/>
    <p:sldId id="262" r:id="rId27"/>
    <p:sldId id="307" r:id="rId28"/>
    <p:sldId id="272" r:id="rId29"/>
    <p:sldId id="280" r:id="rId30"/>
    <p:sldId id="317" r:id="rId31"/>
    <p:sldId id="309" r:id="rId3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Calibri Light" panose="020F0302020204030204" pitchFamily="34" charset="0"/>
      <p:regular r:id="rId38"/>
      <p:italic r:id="rId39"/>
    </p:embeddedFont>
    <p:embeddedFont>
      <p:font typeface="Cambria Math" panose="02040503050406030204" pitchFamily="18" charset="0"/>
      <p:regular r:id="rId40"/>
    </p:embeddedFont>
    <p:embeddedFont>
      <p:font typeface="Yu Gothic Light" panose="020B0300000000000000" pitchFamily="34" charset="-128"/>
      <p:regular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  <a:srgbClr val="66FFFF"/>
    <a:srgbClr val="FCC9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343" autoAdjust="0"/>
  </p:normalViewPr>
  <p:slideViewPr>
    <p:cSldViewPr snapToGrid="0">
      <p:cViewPr varScale="1">
        <p:scale>
          <a:sx n="67" d="100"/>
          <a:sy n="67" d="100"/>
        </p:scale>
        <p:origin x="12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font" Target="fonts/font1.fntdata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3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2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AB336C-5D39-4212-B9B3-A6F3DDDBB375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F76391-021F-49B0-8751-3977B11C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270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3BFC4-A9DB-44FE-8FB9-B2492AC7389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120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3BFC4-A9DB-44FE-8FB9-B2492AC7389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120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3BFC4-A9DB-44FE-8FB9-B2492AC7389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120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0376310A-590F-4A64-86F5-AD9E7EA1830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CDD2A522-FEC7-4066-99CD-A8A9E9DDBF7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9E5E9110-0A23-4B32-B93A-C572A09CBE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EE4460-E600-4E2C-B501-F77C651020F9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3FA58E9A-A28A-4BCE-8E87-45509483B55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C6079F57-C352-4D6A-8535-59B239D1DCC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7ED4EC4A-B1E1-4C6F-AADB-FDA7A7F67F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08BE1DD-8083-4BBA-88DE-E3A63806EF83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484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3BFC4-A9DB-44FE-8FB9-B2492AC7389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003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3BFC4-A9DB-44FE-8FB9-B2492AC7389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12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3BFC4-A9DB-44FE-8FB9-B2492AC7389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12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3BFC4-A9DB-44FE-8FB9-B2492AC7389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12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3BFC4-A9DB-44FE-8FB9-B2492AC7389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12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3BFC4-A9DB-44FE-8FB9-B2492AC7389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12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3BFC4-A9DB-44FE-8FB9-B2492AC7389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12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507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748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59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39E86-2DAF-4E0F-B10E-4294516D03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AD21CA-A0F3-4E06-910B-A0E6A19AF6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BC130A-4C25-4403-AFB3-761D5CA56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255C81-D456-4F8B-88C2-E72368379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05F17-FBC2-45DB-8C66-568621F1F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576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FB60B-0FF0-4E33-B6DD-6DD391C81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4EB74-C78E-46C1-9D5D-85190460F6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7E633-19CB-4C99-B0D9-F41433F5A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553240-FC63-419E-BC50-5FBB4A380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11443-602A-49B5-B9E6-9FDF26FA5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5100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D1C3A-BAB9-4807-BA0F-4E27A8ECC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86C1A5-D4D3-489D-8EDB-3ED03F86E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1E9B0-9305-4825-BE4F-2532A0312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FBA9F7-2A17-4D3A-AEC1-63D0B7927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BC6BBB-2675-4F6E-BEDA-DE9369D2A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473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667DA-2641-46CA-82F1-CED5AEEA6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B1E8A-1DC5-4D71-A96B-440A1EDBCE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B0E4A3-4DED-419D-A771-AAD30938E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AAE829-915E-4F74-832A-BFF2E2F98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EDCE64-DFED-4CA1-999C-7031405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656D57-A2C9-44A7-9868-43BFD48AE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414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940BF-87B4-4FA9-BDBD-3BCE213F4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20043F-F794-4A79-A220-79C0AAD34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F7C7B8-A3AA-4DC8-9970-87DE3BE1A7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8455C8-11E2-4E6C-B0B5-EDFA55FC8A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CD9459-8B7D-413D-A3D7-48FD673909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09DF21-1EBC-4063-90A7-96D13F8F6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D65303-A722-4919-A8A6-BA31A3B58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6C1F53-092A-460A-A1BA-B4DDA1F61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5977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EB84C-97C3-4337-A1A1-959BC3BA5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1536DA-659B-4A25-9637-98C35D69A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481017-A933-49B1-A189-4A9E4CACE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CE32E3-9D91-491F-A56D-5368B0466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376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46F8EE-5DA9-4660-99DC-33780D0F3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E6BBFD-253B-418D-97ED-6669DD4A6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0862B5-7367-4A5D-A7DC-4F02E5B46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1383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FD0A9-7AED-48D8-835D-367F6D7CB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240FC-61CE-43F2-962E-3C69212A8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C69FC9-C6B0-4381-AA65-7AB5363D25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EDAB23-717E-4012-817A-3E024A544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6011A4-C701-44B1-BB31-7190BBE8E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4332BD-535C-4DAE-A4FC-503F71E8A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37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4060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BAE5B-6001-49DF-906E-8F953DD20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964805-0A2C-4C7E-952B-DC46EA75E8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3F5CAB-3447-4164-95E5-3A54FAADDB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4695B-3298-4E19-B6A1-403577D13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7FEB54-F406-4166-BEB5-166CA5A4F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543BE5-5C8D-4226-94E3-C41F009BF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020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26D2A-5EA6-49FC-B27C-5AF04C4CF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14D076-0DFE-41E3-8A63-B701B637F7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3C78D8-7C33-40FC-B788-FAC4BCAE7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7F687F-71B4-4138-952A-D606905C7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30CC9D-B0AA-4B42-B13E-D1FD2599C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419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90E425-D6D6-4A16-BED2-BF6C1261B3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062047-0C42-4EF2-B182-B3A355ECF0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FCD4E9-47B5-4D14-8C3D-BBB93E90D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0E274-0ABA-4E2C-B560-8EB7332FE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F1067-A954-425E-8B1A-FB79960FE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4507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C764DE79-268F-4C1A-8933-263129D2AF90}" type="datetimeFigureOut">
              <a:rPr lang="en-US" smtClean="0">
                <a:solidFill>
                  <a:prstClr val="black"/>
                </a:solidFill>
                <a:ea typeface="宋体" pitchFamily="2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10/1/2023</a:t>
            </a:fld>
            <a:endParaRPr lang="en-US" dirty="0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8F63A3B-78C7-47BE-AE5E-E10140E04643}" type="slidenum">
              <a:rPr lang="en-US" smtClean="0">
                <a:solidFill>
                  <a:prstClr val="black"/>
                </a:solidFill>
                <a:ea typeface="宋体" pitchFamily="2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46279116"/>
      </p:ext>
    </p:extLst>
  </p:cSld>
  <p:clrMapOvr>
    <a:masterClrMapping/>
  </p:clrMapOvr>
  <p:transition spd="slow" advClick="0" advTm="0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C764DE79-268F-4C1A-8933-263129D2AF90}" type="datetimeFigureOut">
              <a:rPr lang="en-US" smtClean="0">
                <a:solidFill>
                  <a:prstClr val="black"/>
                </a:solidFill>
                <a:ea typeface="宋体" pitchFamily="2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10/1/2023</a:t>
            </a:fld>
            <a:endParaRPr lang="en-US" dirty="0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8F63A3B-78C7-47BE-AE5E-E10140E04643}" type="slidenum">
              <a:rPr lang="en-US" smtClean="0">
                <a:solidFill>
                  <a:prstClr val="black"/>
                </a:solidFill>
                <a:ea typeface="宋体" pitchFamily="2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16017790"/>
      </p:ext>
    </p:extLst>
  </p:cSld>
  <p:clrMapOvr>
    <a:masterClrMapping/>
  </p:clrMapOvr>
  <p:transition spd="slow" advClick="0" advTm="0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C764DE79-268F-4C1A-8933-263129D2AF90}" type="datetimeFigureOut">
              <a:rPr lang="en-US" smtClean="0">
                <a:solidFill>
                  <a:prstClr val="black"/>
                </a:solidFill>
                <a:ea typeface="宋体" pitchFamily="2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10/1/2023</a:t>
            </a:fld>
            <a:endParaRPr lang="en-US" dirty="0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8F63A3B-78C7-47BE-AE5E-E10140E04643}" type="slidenum">
              <a:rPr lang="en-US" smtClean="0">
                <a:solidFill>
                  <a:prstClr val="black"/>
                </a:solidFill>
                <a:ea typeface="宋体" pitchFamily="2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27694121"/>
      </p:ext>
    </p:extLst>
  </p:cSld>
  <p:clrMapOvr>
    <a:masterClrMapping/>
  </p:clrMapOvr>
  <p:transition spd="slow" advClick="0" advTm="0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C764DE79-268F-4C1A-8933-263129D2AF90}" type="datetimeFigureOut">
              <a:rPr lang="en-US" smtClean="0">
                <a:solidFill>
                  <a:prstClr val="black"/>
                </a:solidFill>
                <a:ea typeface="宋体" pitchFamily="2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10/1/2023</a:t>
            </a:fld>
            <a:endParaRPr lang="en-US" dirty="0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8F63A3B-78C7-47BE-AE5E-E10140E04643}" type="slidenum">
              <a:rPr lang="en-US" smtClean="0">
                <a:solidFill>
                  <a:prstClr val="black"/>
                </a:solidFill>
                <a:ea typeface="宋体" pitchFamily="2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738538"/>
      </p:ext>
    </p:extLst>
  </p:cSld>
  <p:clrMapOvr>
    <a:masterClrMapping/>
  </p:clrMapOvr>
  <p:transition spd="slow" advClick="0" advTm="0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C764DE79-268F-4C1A-8933-263129D2AF90}" type="datetimeFigureOut">
              <a:rPr lang="en-US" smtClean="0">
                <a:solidFill>
                  <a:prstClr val="black"/>
                </a:solidFill>
                <a:ea typeface="宋体" pitchFamily="2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10/1/2023</a:t>
            </a:fld>
            <a:endParaRPr lang="en-US" dirty="0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8F63A3B-78C7-47BE-AE5E-E10140E04643}" type="slidenum">
              <a:rPr lang="en-US" smtClean="0">
                <a:solidFill>
                  <a:prstClr val="black"/>
                </a:solidFill>
                <a:ea typeface="宋体" pitchFamily="2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98313144"/>
      </p:ext>
    </p:extLst>
  </p:cSld>
  <p:clrMapOvr>
    <a:masterClrMapping/>
  </p:clrMapOvr>
  <p:transition spd="slow" advClick="0" advTm="0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C764DE79-268F-4C1A-8933-263129D2AF90}" type="datetimeFigureOut">
              <a:rPr lang="en-US" smtClean="0">
                <a:solidFill>
                  <a:prstClr val="black"/>
                </a:solidFill>
                <a:ea typeface="宋体" pitchFamily="2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10/1/2023</a:t>
            </a:fld>
            <a:endParaRPr lang="en-US" dirty="0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8F63A3B-78C7-47BE-AE5E-E10140E04643}" type="slidenum">
              <a:rPr lang="en-US" smtClean="0">
                <a:solidFill>
                  <a:prstClr val="black"/>
                </a:solidFill>
                <a:ea typeface="宋体" pitchFamily="2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29449549"/>
      </p:ext>
    </p:extLst>
  </p:cSld>
  <p:clrMapOvr>
    <a:masterClrMapping/>
  </p:clrMapOvr>
  <p:transition spd="slow" advClick="0" advTm="0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C764DE79-268F-4C1A-8933-263129D2AF90}" type="datetimeFigureOut">
              <a:rPr lang="en-US" smtClean="0">
                <a:solidFill>
                  <a:prstClr val="black"/>
                </a:solidFill>
                <a:ea typeface="宋体" pitchFamily="2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10/1/2023</a:t>
            </a:fld>
            <a:endParaRPr lang="en-US" dirty="0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8F63A3B-78C7-47BE-AE5E-E10140E04643}" type="slidenum">
              <a:rPr lang="en-US" smtClean="0">
                <a:solidFill>
                  <a:prstClr val="black"/>
                </a:solidFill>
                <a:ea typeface="宋体" pitchFamily="2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22598103"/>
      </p:ext>
    </p:extLst>
  </p:cSld>
  <p:clrMapOvr>
    <a:masterClrMapping/>
  </p:clrMapOvr>
  <p:transition spd="slow" advClick="0" advTm="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3212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C764DE79-268F-4C1A-8933-263129D2AF90}" type="datetimeFigureOut">
              <a:rPr lang="en-US" smtClean="0">
                <a:solidFill>
                  <a:prstClr val="black"/>
                </a:solidFill>
                <a:ea typeface="宋体" pitchFamily="2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10/1/2023</a:t>
            </a:fld>
            <a:endParaRPr lang="en-US" dirty="0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8F63A3B-78C7-47BE-AE5E-E10140E04643}" type="slidenum">
              <a:rPr lang="en-US" smtClean="0">
                <a:solidFill>
                  <a:prstClr val="black"/>
                </a:solidFill>
                <a:ea typeface="宋体" pitchFamily="2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90086327"/>
      </p:ext>
    </p:extLst>
  </p:cSld>
  <p:clrMapOvr>
    <a:masterClrMapping/>
  </p:clrMapOvr>
  <p:transition spd="slow" advClick="0" advTm="0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C764DE79-268F-4C1A-8933-263129D2AF90}" type="datetimeFigureOut">
              <a:rPr lang="en-US" smtClean="0">
                <a:solidFill>
                  <a:prstClr val="black"/>
                </a:solidFill>
                <a:ea typeface="宋体" pitchFamily="2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10/1/2023</a:t>
            </a:fld>
            <a:endParaRPr lang="en-US" dirty="0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8F63A3B-78C7-47BE-AE5E-E10140E04643}" type="slidenum">
              <a:rPr lang="en-US" smtClean="0">
                <a:solidFill>
                  <a:prstClr val="black"/>
                </a:solidFill>
                <a:ea typeface="宋体" pitchFamily="2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4361333"/>
      </p:ext>
    </p:extLst>
  </p:cSld>
  <p:clrMapOvr>
    <a:masterClrMapping/>
  </p:clrMapOvr>
  <p:transition spd="slow" advClick="0" advTm="0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C764DE79-268F-4C1A-8933-263129D2AF90}" type="datetimeFigureOut">
              <a:rPr lang="en-US" smtClean="0">
                <a:solidFill>
                  <a:prstClr val="black"/>
                </a:solidFill>
                <a:ea typeface="宋体" pitchFamily="2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10/1/2023</a:t>
            </a:fld>
            <a:endParaRPr lang="en-US" dirty="0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8F63A3B-78C7-47BE-AE5E-E10140E04643}" type="slidenum">
              <a:rPr lang="en-US" smtClean="0">
                <a:solidFill>
                  <a:prstClr val="black"/>
                </a:solidFill>
                <a:ea typeface="宋体" pitchFamily="2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00321286"/>
      </p:ext>
    </p:extLst>
  </p:cSld>
  <p:clrMapOvr>
    <a:masterClrMapping/>
  </p:clrMapOvr>
  <p:transition spd="slow" advClick="0" advTm="0"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C764DE79-268F-4C1A-8933-263129D2AF90}" type="datetimeFigureOut">
              <a:rPr lang="en-US" smtClean="0">
                <a:solidFill>
                  <a:prstClr val="black"/>
                </a:solidFill>
                <a:ea typeface="宋体" pitchFamily="2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10/1/2023</a:t>
            </a:fld>
            <a:endParaRPr lang="en-US" dirty="0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8F63A3B-78C7-47BE-AE5E-E10140E04643}" type="slidenum">
              <a:rPr lang="en-US" smtClean="0">
                <a:solidFill>
                  <a:prstClr val="black"/>
                </a:solidFill>
                <a:ea typeface="宋体" pitchFamily="2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369346"/>
      </p:ext>
    </p:extLst>
  </p:cSld>
  <p:clrMapOvr>
    <a:masterClrMapping/>
  </p:clrMapOvr>
  <p:transition spd="slow" advClick="0" advTm="0"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7603386"/>
      </p:ext>
    </p:extLst>
  </p:cSld>
  <p:clrMapOvr>
    <a:masterClrMapping/>
  </p:clrMapOvr>
  <p:transition spd="slow" advClick="0" advTm="0">
    <p:randomBar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4746420"/>
      </p:ext>
    </p:extLst>
  </p:cSld>
  <p:clrMapOvr>
    <a:masterClrMapping/>
  </p:clrMapOvr>
  <p:transition spd="slow" advClick="0" advTm="0">
    <p:randomBar dir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90" y="246064"/>
            <a:ext cx="111283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82549"/>
            <a:ext cx="100806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091" y="-26504"/>
            <a:ext cx="2523768" cy="130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970852"/>
      </p:ext>
    </p:extLst>
  </p:cSld>
  <p:clrMapOvr>
    <a:masterClrMapping/>
  </p:clrMapOvr>
  <p:transition spd="slow" advClick="0" advTm="0">
    <p:randomBar dir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7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90" y="246064"/>
            <a:ext cx="111283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82549"/>
            <a:ext cx="100806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1592414"/>
      </p:ext>
    </p:extLst>
  </p:cSld>
  <p:clrMapOvr>
    <a:masterClrMapping/>
  </p:clrMapOvr>
  <p:transition spd="slow" advClick="0" advTm="0">
    <p:randomBar dir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10/1/2023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43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10/1/2023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84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8889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4406903"/>
            <a:ext cx="7772400" cy="1362075"/>
          </a:xfrm>
        </p:spPr>
        <p:txBody>
          <a:bodyPr anchor="t"/>
          <a:lstStyle>
            <a:lvl1pPr algn="l">
              <a:defRPr sz="404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906715"/>
            <a:ext cx="7772400" cy="1500187"/>
          </a:xfrm>
        </p:spPr>
        <p:txBody>
          <a:bodyPr anchor="b"/>
          <a:lstStyle>
            <a:lvl1pPr marL="0" indent="0">
              <a:buNone/>
              <a:defRPr sz="2024">
                <a:solidFill>
                  <a:schemeClr val="tx1">
                    <a:tint val="75000"/>
                  </a:schemeClr>
                </a:solidFill>
              </a:defRPr>
            </a:lvl1pPr>
            <a:lvl2pPr marL="45709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95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3pPr>
            <a:lvl4pPr marL="1371291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8388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5486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2583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19968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6777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10/1/2023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32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1600203"/>
            <a:ext cx="4038600" cy="4525963"/>
          </a:xfrm>
        </p:spPr>
        <p:txBody>
          <a:bodyPr/>
          <a:lstStyle>
            <a:lvl1pPr>
              <a:defRPr sz="2849"/>
            </a:lvl1pPr>
            <a:lvl2pPr>
              <a:defRPr sz="2399"/>
            </a:lvl2pPr>
            <a:lvl3pPr>
              <a:defRPr sz="2024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3"/>
            <a:ext cx="4038600" cy="4525963"/>
          </a:xfrm>
        </p:spPr>
        <p:txBody>
          <a:bodyPr/>
          <a:lstStyle>
            <a:lvl1pPr>
              <a:defRPr sz="2849"/>
            </a:lvl1pPr>
            <a:lvl2pPr>
              <a:defRPr sz="2399"/>
            </a:lvl2pPr>
            <a:lvl3pPr>
              <a:defRPr sz="2024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10/1/2023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42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5"/>
            <a:ext cx="4040188" cy="639763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97" indent="0">
              <a:buNone/>
              <a:defRPr sz="2024" b="1"/>
            </a:lvl2pPr>
            <a:lvl3pPr marL="914195" indent="0">
              <a:buNone/>
              <a:defRPr sz="1800" b="1"/>
            </a:lvl3pPr>
            <a:lvl4pPr marL="1371291" indent="0">
              <a:buNone/>
              <a:defRPr sz="1650" b="1"/>
            </a:lvl4pPr>
            <a:lvl5pPr marL="1828388" indent="0">
              <a:buNone/>
              <a:defRPr sz="1650" b="1"/>
            </a:lvl5pPr>
            <a:lvl6pPr marL="2285486" indent="0">
              <a:buNone/>
              <a:defRPr sz="1650" b="1"/>
            </a:lvl6pPr>
            <a:lvl7pPr marL="2742583" indent="0">
              <a:buNone/>
              <a:defRPr sz="1650" b="1"/>
            </a:lvl7pPr>
            <a:lvl8pPr marL="3199680" indent="0">
              <a:buNone/>
              <a:defRPr sz="1650" b="1"/>
            </a:lvl8pPr>
            <a:lvl9pPr marL="3656777" indent="0">
              <a:buNone/>
              <a:defRPr sz="16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7"/>
            <a:ext cx="4040188" cy="3951288"/>
          </a:xfrm>
        </p:spPr>
        <p:txBody>
          <a:bodyPr/>
          <a:lstStyle>
            <a:lvl1pPr>
              <a:defRPr sz="2399"/>
            </a:lvl1pPr>
            <a:lvl2pPr>
              <a:defRPr sz="2024"/>
            </a:lvl2pPr>
            <a:lvl3pPr>
              <a:defRPr sz="1800"/>
            </a:lvl3pPr>
            <a:lvl4pPr>
              <a:defRPr sz="1650"/>
            </a:lvl4pPr>
            <a:lvl5pPr>
              <a:defRPr sz="1650"/>
            </a:lvl5pPr>
            <a:lvl6pPr>
              <a:defRPr sz="1650"/>
            </a:lvl6pPr>
            <a:lvl7pPr>
              <a:defRPr sz="1650"/>
            </a:lvl7pPr>
            <a:lvl8pPr>
              <a:defRPr sz="1650"/>
            </a:lvl8pPr>
            <a:lvl9pPr>
              <a:defRPr sz="16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5"/>
            <a:ext cx="4041775" cy="639763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97" indent="0">
              <a:buNone/>
              <a:defRPr sz="2024" b="1"/>
            </a:lvl2pPr>
            <a:lvl3pPr marL="914195" indent="0">
              <a:buNone/>
              <a:defRPr sz="1800" b="1"/>
            </a:lvl3pPr>
            <a:lvl4pPr marL="1371291" indent="0">
              <a:buNone/>
              <a:defRPr sz="1650" b="1"/>
            </a:lvl4pPr>
            <a:lvl5pPr marL="1828388" indent="0">
              <a:buNone/>
              <a:defRPr sz="1650" b="1"/>
            </a:lvl5pPr>
            <a:lvl6pPr marL="2285486" indent="0">
              <a:buNone/>
              <a:defRPr sz="1650" b="1"/>
            </a:lvl6pPr>
            <a:lvl7pPr marL="2742583" indent="0">
              <a:buNone/>
              <a:defRPr sz="1650" b="1"/>
            </a:lvl7pPr>
            <a:lvl8pPr marL="3199680" indent="0">
              <a:buNone/>
              <a:defRPr sz="1650" b="1"/>
            </a:lvl8pPr>
            <a:lvl9pPr marL="3656777" indent="0">
              <a:buNone/>
              <a:defRPr sz="16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7"/>
            <a:ext cx="4041775" cy="3951288"/>
          </a:xfrm>
        </p:spPr>
        <p:txBody>
          <a:bodyPr/>
          <a:lstStyle>
            <a:lvl1pPr>
              <a:defRPr sz="2399"/>
            </a:lvl1pPr>
            <a:lvl2pPr>
              <a:defRPr sz="2024"/>
            </a:lvl2pPr>
            <a:lvl3pPr>
              <a:defRPr sz="1800"/>
            </a:lvl3pPr>
            <a:lvl4pPr>
              <a:defRPr sz="1650"/>
            </a:lvl4pPr>
            <a:lvl5pPr>
              <a:defRPr sz="1650"/>
            </a:lvl5pPr>
            <a:lvl6pPr>
              <a:defRPr sz="1650"/>
            </a:lvl6pPr>
            <a:lvl7pPr>
              <a:defRPr sz="1650"/>
            </a:lvl7pPr>
            <a:lvl8pPr>
              <a:defRPr sz="1650"/>
            </a:lvl8pPr>
            <a:lvl9pPr>
              <a:defRPr sz="16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10/1/2023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74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10/1/2023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64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854725" y="1031258"/>
            <a:ext cx="7434551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1" tIns="34280" rIns="68561" bIns="34280" rtlCol="0" anchor="ctr"/>
          <a:lstStyle/>
          <a:p>
            <a:pPr marL="0" marR="0" lvl="0" indent="0" algn="ctr" defTabSz="685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4425043" y="6451899"/>
            <a:ext cx="293917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1" tIns="34280" rIns="68561" bIns="34280" rtlCol="0" anchor="ctr"/>
          <a:lstStyle/>
          <a:p>
            <a:pPr marL="0" marR="0" lvl="0" indent="0" algn="ctr" defTabSz="685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10/1/2023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3505201" y="6396228"/>
            <a:ext cx="21336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 defTabSz="68580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68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003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1"/>
          </a:xfrm>
        </p:spPr>
        <p:txBody>
          <a:bodyPr anchor="b"/>
          <a:lstStyle>
            <a:lvl1pPr algn="l">
              <a:defRPr sz="202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5"/>
            <a:ext cx="5111750" cy="5853113"/>
          </a:xfrm>
        </p:spPr>
        <p:txBody>
          <a:bodyPr/>
          <a:lstStyle>
            <a:lvl1pPr>
              <a:defRPr sz="3224"/>
            </a:lvl1pPr>
            <a:lvl2pPr>
              <a:defRPr sz="2849"/>
            </a:lvl2pPr>
            <a:lvl3pPr>
              <a:defRPr sz="2399"/>
            </a:lvl3pPr>
            <a:lvl4pPr>
              <a:defRPr sz="2024"/>
            </a:lvl4pPr>
            <a:lvl5pPr>
              <a:defRPr sz="2024"/>
            </a:lvl5pPr>
            <a:lvl6pPr>
              <a:defRPr sz="2024"/>
            </a:lvl6pPr>
            <a:lvl7pPr>
              <a:defRPr sz="2024"/>
            </a:lvl7pPr>
            <a:lvl8pPr>
              <a:defRPr sz="2024"/>
            </a:lvl8pPr>
            <a:lvl9pPr>
              <a:defRPr sz="20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6"/>
            <a:ext cx="3008313" cy="4691063"/>
          </a:xfrm>
        </p:spPr>
        <p:txBody>
          <a:bodyPr/>
          <a:lstStyle>
            <a:lvl1pPr marL="0" indent="0">
              <a:buNone/>
              <a:defRPr sz="1425"/>
            </a:lvl1pPr>
            <a:lvl2pPr marL="457097" indent="0">
              <a:buNone/>
              <a:defRPr sz="1200"/>
            </a:lvl2pPr>
            <a:lvl3pPr marL="914195" indent="0">
              <a:buNone/>
              <a:defRPr sz="1050"/>
            </a:lvl3pPr>
            <a:lvl4pPr marL="1371291" indent="0">
              <a:buNone/>
              <a:defRPr sz="900"/>
            </a:lvl4pPr>
            <a:lvl5pPr marL="1828388" indent="0">
              <a:buNone/>
              <a:defRPr sz="900"/>
            </a:lvl5pPr>
            <a:lvl6pPr marL="2285486" indent="0">
              <a:buNone/>
              <a:defRPr sz="900"/>
            </a:lvl6pPr>
            <a:lvl7pPr marL="2742583" indent="0">
              <a:buNone/>
              <a:defRPr sz="900"/>
            </a:lvl7pPr>
            <a:lvl8pPr marL="3199680" indent="0">
              <a:buNone/>
              <a:defRPr sz="900"/>
            </a:lvl8pPr>
            <a:lvl9pPr marL="365677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10/1/2023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15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6739"/>
          </a:xfrm>
        </p:spPr>
        <p:txBody>
          <a:bodyPr anchor="b"/>
          <a:lstStyle>
            <a:lvl1pPr algn="l">
              <a:defRPr sz="202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7"/>
            <a:ext cx="5486400" cy="4114800"/>
          </a:xfrm>
        </p:spPr>
        <p:txBody>
          <a:bodyPr/>
          <a:lstStyle>
            <a:lvl1pPr marL="0" indent="0">
              <a:buNone/>
              <a:defRPr sz="3224"/>
            </a:lvl1pPr>
            <a:lvl2pPr marL="457097" indent="0">
              <a:buNone/>
              <a:defRPr sz="2849"/>
            </a:lvl2pPr>
            <a:lvl3pPr marL="914195" indent="0">
              <a:buNone/>
              <a:defRPr sz="2399"/>
            </a:lvl3pPr>
            <a:lvl4pPr marL="1371291" indent="0">
              <a:buNone/>
              <a:defRPr sz="2024"/>
            </a:lvl4pPr>
            <a:lvl5pPr marL="1828388" indent="0">
              <a:buNone/>
              <a:defRPr sz="2024"/>
            </a:lvl5pPr>
            <a:lvl6pPr marL="2285486" indent="0">
              <a:buNone/>
              <a:defRPr sz="2024"/>
            </a:lvl6pPr>
            <a:lvl7pPr marL="2742583" indent="0">
              <a:buNone/>
              <a:defRPr sz="2024"/>
            </a:lvl7pPr>
            <a:lvl8pPr marL="3199680" indent="0">
              <a:buNone/>
              <a:defRPr sz="2024"/>
            </a:lvl8pPr>
            <a:lvl9pPr marL="3656777" indent="0">
              <a:buNone/>
              <a:defRPr sz="2024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25"/>
            </a:lvl1pPr>
            <a:lvl2pPr marL="457097" indent="0">
              <a:buNone/>
              <a:defRPr sz="1200"/>
            </a:lvl2pPr>
            <a:lvl3pPr marL="914195" indent="0">
              <a:buNone/>
              <a:defRPr sz="1050"/>
            </a:lvl3pPr>
            <a:lvl4pPr marL="1371291" indent="0">
              <a:buNone/>
              <a:defRPr sz="900"/>
            </a:lvl4pPr>
            <a:lvl5pPr marL="1828388" indent="0">
              <a:buNone/>
              <a:defRPr sz="900"/>
            </a:lvl5pPr>
            <a:lvl6pPr marL="2285486" indent="0">
              <a:buNone/>
              <a:defRPr sz="900"/>
            </a:lvl6pPr>
            <a:lvl7pPr marL="2742583" indent="0">
              <a:buNone/>
              <a:defRPr sz="900"/>
            </a:lvl7pPr>
            <a:lvl8pPr marL="3199680" indent="0">
              <a:buNone/>
              <a:defRPr sz="900"/>
            </a:lvl8pPr>
            <a:lvl9pPr marL="365677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10/1/2023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02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10/1/2023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72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274641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10/1/2023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78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505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948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015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98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96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41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image" Target="../media/image2.jpg"/><Relationship Id="rId2" Type="http://schemas.openxmlformats.org/officeDocument/2006/relationships/slideLayout" Target="../slideLayouts/slideLayout24.xml"/><Relationship Id="rId16" Type="http://schemas.openxmlformats.org/officeDocument/2006/relationships/theme" Target="../theme/theme3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9.jp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433EC-62DB-4882-9412-9B8E930C28C1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39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AB67C9-DDC8-4AED-8C9E-9D3E9D42D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017A3D-9A62-4088-B464-EA67ACD7AC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EAEF67-6C6F-4231-9A49-4F654AF372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433EC-62DB-4882-9412-9B8E930C28C1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8E7D8-227A-4F57-A9FB-D632693B2E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7F7F4-A07C-4538-86AF-90207DD543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631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" y="0"/>
            <a:ext cx="9141291" cy="6858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21520" y="3267266"/>
            <a:ext cx="1006716" cy="147544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06" b="9742"/>
          <a:stretch>
            <a:fillRect/>
          </a:stretch>
        </p:blipFill>
        <p:spPr>
          <a:xfrm>
            <a:off x="8240769" y="5700200"/>
            <a:ext cx="940302" cy="118663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0" y="820621"/>
            <a:ext cx="1513104" cy="221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710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</p:sldLayoutIdLst>
  <p:transition spd="slow" advClick="0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40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600203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54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10/1/2023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2" y="6356354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6356354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797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  <p:hf hdr="0" ftr="0" dt="0"/>
  <p:txStyles>
    <p:titleStyle>
      <a:lvl1pPr algn="ctr" defTabSz="914195" rtl="0" eaLnBrk="1" latinLnBrk="0" hangingPunct="1">
        <a:spcBef>
          <a:spcPct val="0"/>
        </a:spcBef>
        <a:buNone/>
        <a:defRPr sz="4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24" indent="-342824" algn="l" defTabSz="914195" rtl="0" eaLnBrk="1" latinLnBrk="0" hangingPunct="1">
        <a:spcBef>
          <a:spcPct val="20000"/>
        </a:spcBef>
        <a:buFont typeface="Arial" pitchFamily="34" charset="0"/>
        <a:buChar char="•"/>
        <a:defRPr sz="3224" kern="1200">
          <a:solidFill>
            <a:schemeClr val="tx1"/>
          </a:solidFill>
          <a:latin typeface="+mn-lt"/>
          <a:ea typeface="+mn-ea"/>
          <a:cs typeface="+mn-cs"/>
        </a:defRPr>
      </a:lvl1pPr>
      <a:lvl2pPr marL="742783" indent="-285686" algn="l" defTabSz="914195" rtl="0" eaLnBrk="1" latinLnBrk="0" hangingPunct="1">
        <a:spcBef>
          <a:spcPct val="20000"/>
        </a:spcBef>
        <a:buFont typeface="Arial" pitchFamily="34" charset="0"/>
        <a:buChar char="–"/>
        <a:defRPr sz="2849" kern="1200">
          <a:solidFill>
            <a:schemeClr val="tx1"/>
          </a:solidFill>
          <a:latin typeface="+mn-lt"/>
          <a:ea typeface="+mn-ea"/>
          <a:cs typeface="+mn-cs"/>
        </a:defRPr>
      </a:lvl2pPr>
      <a:lvl3pPr marL="1142743" indent="-228548" algn="l" defTabSz="914195" rtl="0" eaLnBrk="1" latinLnBrk="0" hangingPunct="1">
        <a:spcBef>
          <a:spcPct val="20000"/>
        </a:spcBef>
        <a:buFont typeface="Arial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840" indent="-228548" algn="l" defTabSz="914195" rtl="0" eaLnBrk="1" latinLnBrk="0" hangingPunct="1">
        <a:spcBef>
          <a:spcPct val="20000"/>
        </a:spcBef>
        <a:buFont typeface="Arial" pitchFamily="34" charset="0"/>
        <a:buChar char="–"/>
        <a:defRPr sz="2024" kern="1200">
          <a:solidFill>
            <a:schemeClr val="tx1"/>
          </a:solidFill>
          <a:latin typeface="+mn-lt"/>
          <a:ea typeface="+mn-ea"/>
          <a:cs typeface="+mn-cs"/>
        </a:defRPr>
      </a:lvl4pPr>
      <a:lvl5pPr marL="2056937" indent="-228548" algn="l" defTabSz="914195" rtl="0" eaLnBrk="1" latinLnBrk="0" hangingPunct="1">
        <a:spcBef>
          <a:spcPct val="20000"/>
        </a:spcBef>
        <a:buFont typeface="Arial" pitchFamily="34" charset="0"/>
        <a:buChar char="»"/>
        <a:defRPr sz="2024" kern="1200">
          <a:solidFill>
            <a:schemeClr val="tx1"/>
          </a:solidFill>
          <a:latin typeface="+mn-lt"/>
          <a:ea typeface="+mn-ea"/>
          <a:cs typeface="+mn-cs"/>
        </a:defRPr>
      </a:lvl5pPr>
      <a:lvl6pPr marL="2514034" indent="-228548" algn="l" defTabSz="914195" rtl="0" eaLnBrk="1" latinLnBrk="0" hangingPunct="1">
        <a:spcBef>
          <a:spcPct val="20000"/>
        </a:spcBef>
        <a:buFont typeface="Arial" pitchFamily="34" charset="0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6pPr>
      <a:lvl7pPr marL="2971132" indent="-228548" algn="l" defTabSz="914195" rtl="0" eaLnBrk="1" latinLnBrk="0" hangingPunct="1">
        <a:spcBef>
          <a:spcPct val="20000"/>
        </a:spcBef>
        <a:buFont typeface="Arial" pitchFamily="34" charset="0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7pPr>
      <a:lvl8pPr marL="3428229" indent="-228548" algn="l" defTabSz="914195" rtl="0" eaLnBrk="1" latinLnBrk="0" hangingPunct="1">
        <a:spcBef>
          <a:spcPct val="20000"/>
        </a:spcBef>
        <a:buFont typeface="Arial" pitchFamily="34" charset="0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8pPr>
      <a:lvl9pPr marL="3885326" indent="-228548" algn="l" defTabSz="914195" rtl="0" eaLnBrk="1" latinLnBrk="0" hangingPunct="1">
        <a:spcBef>
          <a:spcPct val="20000"/>
        </a:spcBef>
        <a:buFont typeface="Arial" pitchFamily="34" charset="0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7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95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91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88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86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83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80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77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63.wmf"/><Relationship Id="rId18" Type="http://schemas.openxmlformats.org/officeDocument/2006/relationships/oleObject" Target="../embeddings/oleObject30.bin"/><Relationship Id="rId26" Type="http://schemas.openxmlformats.org/officeDocument/2006/relationships/oleObject" Target="../embeddings/oleObject11.bin"/><Relationship Id="rId3" Type="http://schemas.openxmlformats.org/officeDocument/2006/relationships/notesSlide" Target="../notesSlides/notesSlide6.xml"/><Relationship Id="rId21" Type="http://schemas.openxmlformats.org/officeDocument/2006/relationships/image" Target="../media/image67.wmf"/><Relationship Id="rId7" Type="http://schemas.openxmlformats.org/officeDocument/2006/relationships/image" Target="../media/image60.wmf"/><Relationship Id="rId12" Type="http://schemas.openxmlformats.org/officeDocument/2006/relationships/oleObject" Target="../embeddings/oleObject27.bin"/><Relationship Id="rId17" Type="http://schemas.openxmlformats.org/officeDocument/2006/relationships/image" Target="../media/image65.wmf"/><Relationship Id="rId25" Type="http://schemas.openxmlformats.org/officeDocument/2006/relationships/image" Target="../media/image69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29.bin"/><Relationship Id="rId20" Type="http://schemas.openxmlformats.org/officeDocument/2006/relationships/oleObject" Target="../embeddings/oleObject31.bin"/><Relationship Id="rId1" Type="http://schemas.openxmlformats.org/officeDocument/2006/relationships/tags" Target="../tags/tag5.x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62.wmf"/><Relationship Id="rId24" Type="http://schemas.openxmlformats.org/officeDocument/2006/relationships/oleObject" Target="../embeddings/oleObject33.bin"/><Relationship Id="rId5" Type="http://schemas.openxmlformats.org/officeDocument/2006/relationships/image" Target="../media/image59.wmf"/><Relationship Id="rId15" Type="http://schemas.openxmlformats.org/officeDocument/2006/relationships/image" Target="../media/image64.wmf"/><Relationship Id="rId23" Type="http://schemas.openxmlformats.org/officeDocument/2006/relationships/image" Target="../media/image68.wmf"/><Relationship Id="rId10" Type="http://schemas.openxmlformats.org/officeDocument/2006/relationships/oleObject" Target="../embeddings/oleObject26.bin"/><Relationship Id="rId19" Type="http://schemas.openxmlformats.org/officeDocument/2006/relationships/image" Target="../media/image66.wmf"/><Relationship Id="rId4" Type="http://schemas.openxmlformats.org/officeDocument/2006/relationships/oleObject" Target="../embeddings/oleObject23.bin"/><Relationship Id="rId9" Type="http://schemas.openxmlformats.org/officeDocument/2006/relationships/image" Target="../media/image61.wmf"/><Relationship Id="rId14" Type="http://schemas.openxmlformats.org/officeDocument/2006/relationships/oleObject" Target="../embeddings/oleObject28.bin"/><Relationship Id="rId22" Type="http://schemas.openxmlformats.org/officeDocument/2006/relationships/oleObject" Target="../embeddings/oleObject32.bin"/><Relationship Id="rId27" Type="http://schemas.openxmlformats.org/officeDocument/2006/relationships/image" Target="../media/image47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image" Target="../media/image74.wmf"/><Relationship Id="rId18" Type="http://schemas.openxmlformats.org/officeDocument/2006/relationships/oleObject" Target="../embeddings/oleObject41.bin"/><Relationship Id="rId26" Type="http://schemas.openxmlformats.org/officeDocument/2006/relationships/oleObject" Target="../embeddings/oleObject45.bin"/><Relationship Id="rId3" Type="http://schemas.openxmlformats.org/officeDocument/2006/relationships/notesSlide" Target="../notesSlides/notesSlide7.xml"/><Relationship Id="rId21" Type="http://schemas.openxmlformats.org/officeDocument/2006/relationships/image" Target="../media/image78.wmf"/><Relationship Id="rId7" Type="http://schemas.openxmlformats.org/officeDocument/2006/relationships/image" Target="../media/image71.wmf"/><Relationship Id="rId12" Type="http://schemas.openxmlformats.org/officeDocument/2006/relationships/oleObject" Target="../embeddings/oleObject38.bin"/><Relationship Id="rId17" Type="http://schemas.openxmlformats.org/officeDocument/2006/relationships/image" Target="../media/image76.wmf"/><Relationship Id="rId25" Type="http://schemas.openxmlformats.org/officeDocument/2006/relationships/image" Target="../media/image80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40.bin"/><Relationship Id="rId20" Type="http://schemas.openxmlformats.org/officeDocument/2006/relationships/oleObject" Target="../embeddings/oleObject42.bin"/><Relationship Id="rId1" Type="http://schemas.openxmlformats.org/officeDocument/2006/relationships/tags" Target="../tags/tag6.x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73.wmf"/><Relationship Id="rId24" Type="http://schemas.openxmlformats.org/officeDocument/2006/relationships/oleObject" Target="../embeddings/oleObject44.bin"/><Relationship Id="rId5" Type="http://schemas.openxmlformats.org/officeDocument/2006/relationships/image" Target="../media/image70.wmf"/><Relationship Id="rId15" Type="http://schemas.openxmlformats.org/officeDocument/2006/relationships/image" Target="../media/image75.wmf"/><Relationship Id="rId23" Type="http://schemas.openxmlformats.org/officeDocument/2006/relationships/image" Target="../media/image79.wmf"/><Relationship Id="rId10" Type="http://schemas.openxmlformats.org/officeDocument/2006/relationships/oleObject" Target="../embeddings/oleObject37.bin"/><Relationship Id="rId19" Type="http://schemas.openxmlformats.org/officeDocument/2006/relationships/image" Target="../media/image77.wmf"/><Relationship Id="rId4" Type="http://schemas.openxmlformats.org/officeDocument/2006/relationships/oleObject" Target="../embeddings/oleObject34.bin"/><Relationship Id="rId9" Type="http://schemas.openxmlformats.org/officeDocument/2006/relationships/image" Target="../media/image72.wmf"/><Relationship Id="rId14" Type="http://schemas.openxmlformats.org/officeDocument/2006/relationships/oleObject" Target="../embeddings/oleObject39.bin"/><Relationship Id="rId22" Type="http://schemas.openxmlformats.org/officeDocument/2006/relationships/oleObject" Target="../embeddings/oleObject43.bin"/><Relationship Id="rId27" Type="http://schemas.openxmlformats.org/officeDocument/2006/relationships/image" Target="../media/image81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13" Type="http://schemas.openxmlformats.org/officeDocument/2006/relationships/image" Target="../media/image86.wmf"/><Relationship Id="rId18" Type="http://schemas.openxmlformats.org/officeDocument/2006/relationships/oleObject" Target="../embeddings/oleObject53.bin"/><Relationship Id="rId26" Type="http://schemas.openxmlformats.org/officeDocument/2006/relationships/oleObject" Target="../embeddings/oleObject57.bin"/><Relationship Id="rId3" Type="http://schemas.openxmlformats.org/officeDocument/2006/relationships/notesSlide" Target="../notesSlides/notesSlide8.xml"/><Relationship Id="rId21" Type="http://schemas.openxmlformats.org/officeDocument/2006/relationships/image" Target="../media/image90.wmf"/><Relationship Id="rId7" Type="http://schemas.openxmlformats.org/officeDocument/2006/relationships/image" Target="../media/image83.wmf"/><Relationship Id="rId12" Type="http://schemas.openxmlformats.org/officeDocument/2006/relationships/oleObject" Target="../embeddings/oleObject50.bin"/><Relationship Id="rId17" Type="http://schemas.openxmlformats.org/officeDocument/2006/relationships/image" Target="../media/image88.wmf"/><Relationship Id="rId25" Type="http://schemas.openxmlformats.org/officeDocument/2006/relationships/image" Target="../media/image92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52.bin"/><Relationship Id="rId20" Type="http://schemas.openxmlformats.org/officeDocument/2006/relationships/oleObject" Target="../embeddings/oleObject54.bin"/><Relationship Id="rId29" Type="http://schemas.openxmlformats.org/officeDocument/2006/relationships/image" Target="../media/image94.wmf"/><Relationship Id="rId1" Type="http://schemas.openxmlformats.org/officeDocument/2006/relationships/tags" Target="../tags/tag7.xml"/><Relationship Id="rId6" Type="http://schemas.openxmlformats.org/officeDocument/2006/relationships/oleObject" Target="../embeddings/oleObject47.bin"/><Relationship Id="rId11" Type="http://schemas.openxmlformats.org/officeDocument/2006/relationships/image" Target="../media/image85.wmf"/><Relationship Id="rId24" Type="http://schemas.openxmlformats.org/officeDocument/2006/relationships/oleObject" Target="../embeddings/oleObject56.bin"/><Relationship Id="rId5" Type="http://schemas.openxmlformats.org/officeDocument/2006/relationships/image" Target="../media/image82.wmf"/><Relationship Id="rId15" Type="http://schemas.openxmlformats.org/officeDocument/2006/relationships/image" Target="../media/image87.wmf"/><Relationship Id="rId23" Type="http://schemas.openxmlformats.org/officeDocument/2006/relationships/image" Target="../media/image91.wmf"/><Relationship Id="rId28" Type="http://schemas.openxmlformats.org/officeDocument/2006/relationships/oleObject" Target="../embeddings/oleObject58.bin"/><Relationship Id="rId10" Type="http://schemas.openxmlformats.org/officeDocument/2006/relationships/oleObject" Target="../embeddings/oleObject49.bin"/><Relationship Id="rId19" Type="http://schemas.openxmlformats.org/officeDocument/2006/relationships/image" Target="../media/image89.wmf"/><Relationship Id="rId31" Type="http://schemas.openxmlformats.org/officeDocument/2006/relationships/image" Target="../media/image95.wmf"/><Relationship Id="rId4" Type="http://schemas.openxmlformats.org/officeDocument/2006/relationships/oleObject" Target="../embeddings/oleObject46.bin"/><Relationship Id="rId9" Type="http://schemas.openxmlformats.org/officeDocument/2006/relationships/image" Target="../media/image84.wmf"/><Relationship Id="rId14" Type="http://schemas.openxmlformats.org/officeDocument/2006/relationships/oleObject" Target="../embeddings/oleObject51.bin"/><Relationship Id="rId22" Type="http://schemas.openxmlformats.org/officeDocument/2006/relationships/oleObject" Target="../embeddings/oleObject55.bin"/><Relationship Id="rId27" Type="http://schemas.openxmlformats.org/officeDocument/2006/relationships/image" Target="../media/image93.wmf"/><Relationship Id="rId30" Type="http://schemas.openxmlformats.org/officeDocument/2006/relationships/oleObject" Target="../embeddings/oleObject59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13" Type="http://schemas.openxmlformats.org/officeDocument/2006/relationships/image" Target="../media/image100.wmf"/><Relationship Id="rId18" Type="http://schemas.openxmlformats.org/officeDocument/2006/relationships/oleObject" Target="../embeddings/oleObject67.bin"/><Relationship Id="rId26" Type="http://schemas.openxmlformats.org/officeDocument/2006/relationships/oleObject" Target="../embeddings/oleObject71.bin"/><Relationship Id="rId3" Type="http://schemas.openxmlformats.org/officeDocument/2006/relationships/notesSlide" Target="../notesSlides/notesSlide10.xml"/><Relationship Id="rId21" Type="http://schemas.openxmlformats.org/officeDocument/2006/relationships/image" Target="../media/image104.wmf"/><Relationship Id="rId7" Type="http://schemas.openxmlformats.org/officeDocument/2006/relationships/image" Target="../media/image97.wmf"/><Relationship Id="rId12" Type="http://schemas.openxmlformats.org/officeDocument/2006/relationships/oleObject" Target="../embeddings/oleObject64.bin"/><Relationship Id="rId17" Type="http://schemas.openxmlformats.org/officeDocument/2006/relationships/image" Target="../media/image102.wmf"/><Relationship Id="rId25" Type="http://schemas.openxmlformats.org/officeDocument/2006/relationships/image" Target="../media/image106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66.bin"/><Relationship Id="rId20" Type="http://schemas.openxmlformats.org/officeDocument/2006/relationships/oleObject" Target="../embeddings/oleObject68.bin"/><Relationship Id="rId29" Type="http://schemas.openxmlformats.org/officeDocument/2006/relationships/image" Target="../media/image108.wmf"/><Relationship Id="rId1" Type="http://schemas.openxmlformats.org/officeDocument/2006/relationships/tags" Target="../tags/tag9.xml"/><Relationship Id="rId6" Type="http://schemas.openxmlformats.org/officeDocument/2006/relationships/oleObject" Target="../embeddings/oleObject61.bin"/><Relationship Id="rId11" Type="http://schemas.openxmlformats.org/officeDocument/2006/relationships/image" Target="../media/image99.wmf"/><Relationship Id="rId24" Type="http://schemas.openxmlformats.org/officeDocument/2006/relationships/oleObject" Target="../embeddings/oleObject70.bin"/><Relationship Id="rId5" Type="http://schemas.openxmlformats.org/officeDocument/2006/relationships/image" Target="../media/image96.wmf"/><Relationship Id="rId15" Type="http://schemas.openxmlformats.org/officeDocument/2006/relationships/image" Target="../media/image101.wmf"/><Relationship Id="rId23" Type="http://schemas.openxmlformats.org/officeDocument/2006/relationships/image" Target="../media/image105.wmf"/><Relationship Id="rId28" Type="http://schemas.openxmlformats.org/officeDocument/2006/relationships/oleObject" Target="../embeddings/oleObject72.bin"/><Relationship Id="rId10" Type="http://schemas.openxmlformats.org/officeDocument/2006/relationships/oleObject" Target="../embeddings/oleObject63.bin"/><Relationship Id="rId19" Type="http://schemas.openxmlformats.org/officeDocument/2006/relationships/image" Target="../media/image103.wmf"/><Relationship Id="rId4" Type="http://schemas.openxmlformats.org/officeDocument/2006/relationships/oleObject" Target="../embeddings/oleObject60.bin"/><Relationship Id="rId9" Type="http://schemas.openxmlformats.org/officeDocument/2006/relationships/image" Target="../media/image98.wmf"/><Relationship Id="rId14" Type="http://schemas.openxmlformats.org/officeDocument/2006/relationships/oleObject" Target="../embeddings/oleObject65.bin"/><Relationship Id="rId22" Type="http://schemas.openxmlformats.org/officeDocument/2006/relationships/oleObject" Target="../embeddings/oleObject69.bin"/><Relationship Id="rId27" Type="http://schemas.openxmlformats.org/officeDocument/2006/relationships/image" Target="../media/image107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5.bin"/><Relationship Id="rId13" Type="http://schemas.openxmlformats.org/officeDocument/2006/relationships/image" Target="../media/image113.wmf"/><Relationship Id="rId18" Type="http://schemas.openxmlformats.org/officeDocument/2006/relationships/oleObject" Target="../embeddings/oleObject80.bin"/><Relationship Id="rId26" Type="http://schemas.openxmlformats.org/officeDocument/2006/relationships/oleObject" Target="../embeddings/oleObject84.bin"/><Relationship Id="rId3" Type="http://schemas.openxmlformats.org/officeDocument/2006/relationships/notesSlide" Target="../notesSlides/notesSlide11.xml"/><Relationship Id="rId21" Type="http://schemas.openxmlformats.org/officeDocument/2006/relationships/image" Target="../media/image117.wmf"/><Relationship Id="rId7" Type="http://schemas.openxmlformats.org/officeDocument/2006/relationships/image" Target="../media/image110.wmf"/><Relationship Id="rId12" Type="http://schemas.openxmlformats.org/officeDocument/2006/relationships/oleObject" Target="../embeddings/oleObject77.bin"/><Relationship Id="rId17" Type="http://schemas.openxmlformats.org/officeDocument/2006/relationships/image" Target="../media/image115.wmf"/><Relationship Id="rId25" Type="http://schemas.openxmlformats.org/officeDocument/2006/relationships/image" Target="../media/image119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79.bin"/><Relationship Id="rId20" Type="http://schemas.openxmlformats.org/officeDocument/2006/relationships/oleObject" Target="../embeddings/oleObject81.bin"/><Relationship Id="rId29" Type="http://schemas.openxmlformats.org/officeDocument/2006/relationships/image" Target="../media/image121.wmf"/><Relationship Id="rId1" Type="http://schemas.openxmlformats.org/officeDocument/2006/relationships/tags" Target="../tags/tag10.xml"/><Relationship Id="rId6" Type="http://schemas.openxmlformats.org/officeDocument/2006/relationships/oleObject" Target="../embeddings/oleObject74.bin"/><Relationship Id="rId11" Type="http://schemas.openxmlformats.org/officeDocument/2006/relationships/image" Target="../media/image112.wmf"/><Relationship Id="rId24" Type="http://schemas.openxmlformats.org/officeDocument/2006/relationships/oleObject" Target="../embeddings/oleObject83.bin"/><Relationship Id="rId5" Type="http://schemas.openxmlformats.org/officeDocument/2006/relationships/image" Target="../media/image109.wmf"/><Relationship Id="rId15" Type="http://schemas.openxmlformats.org/officeDocument/2006/relationships/image" Target="../media/image114.wmf"/><Relationship Id="rId23" Type="http://schemas.openxmlformats.org/officeDocument/2006/relationships/image" Target="../media/image118.wmf"/><Relationship Id="rId28" Type="http://schemas.openxmlformats.org/officeDocument/2006/relationships/oleObject" Target="../embeddings/oleObject85.bin"/><Relationship Id="rId10" Type="http://schemas.openxmlformats.org/officeDocument/2006/relationships/oleObject" Target="../embeddings/oleObject76.bin"/><Relationship Id="rId19" Type="http://schemas.openxmlformats.org/officeDocument/2006/relationships/image" Target="../media/image116.wmf"/><Relationship Id="rId4" Type="http://schemas.openxmlformats.org/officeDocument/2006/relationships/oleObject" Target="../embeddings/oleObject73.bin"/><Relationship Id="rId9" Type="http://schemas.openxmlformats.org/officeDocument/2006/relationships/image" Target="../media/image111.wmf"/><Relationship Id="rId14" Type="http://schemas.openxmlformats.org/officeDocument/2006/relationships/oleObject" Target="../embeddings/oleObject78.bin"/><Relationship Id="rId22" Type="http://schemas.openxmlformats.org/officeDocument/2006/relationships/oleObject" Target="../embeddings/oleObject82.bin"/><Relationship Id="rId27" Type="http://schemas.openxmlformats.org/officeDocument/2006/relationships/image" Target="../media/image120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5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24.gif"/><Relationship Id="rId5" Type="http://schemas.openxmlformats.org/officeDocument/2006/relationships/image" Target="../media/image123.gif"/><Relationship Id="rId4" Type="http://schemas.openxmlformats.org/officeDocument/2006/relationships/image" Target="../media/image122.gif"/><Relationship Id="rId9" Type="http://schemas.openxmlformats.org/officeDocument/2006/relationships/image" Target="../media/image12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122.gif"/><Relationship Id="rId18" Type="http://schemas.openxmlformats.org/officeDocument/2006/relationships/image" Target="../media/image126.png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image" Target="../media/image123.gif"/><Relationship Id="rId17" Type="http://schemas.openxmlformats.org/officeDocument/2006/relationships/image" Target="../media/image131.gif"/><Relationship Id="rId2" Type="http://schemas.openxmlformats.org/officeDocument/2006/relationships/audio" Target="../media/media2.mp3"/><Relationship Id="rId16" Type="http://schemas.openxmlformats.org/officeDocument/2006/relationships/image" Target="../media/image130.gif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slideLayout" Target="../slideLayouts/slideLayout1.xml"/><Relationship Id="rId5" Type="http://schemas.microsoft.com/office/2007/relationships/media" Target="../media/media4.mp3"/><Relationship Id="rId15" Type="http://schemas.openxmlformats.org/officeDocument/2006/relationships/image" Target="../media/image129.gif"/><Relationship Id="rId10" Type="http://schemas.openxmlformats.org/officeDocument/2006/relationships/audio" Target="../media/media6.mp3"/><Relationship Id="rId19" Type="http://schemas.openxmlformats.org/officeDocument/2006/relationships/image" Target="../media/image127.png"/><Relationship Id="rId4" Type="http://schemas.openxmlformats.org/officeDocument/2006/relationships/audio" Target="../media/media3.mp3"/><Relationship Id="rId9" Type="http://schemas.microsoft.com/office/2007/relationships/media" Target="../media/media6.mp3"/><Relationship Id="rId14" Type="http://schemas.openxmlformats.org/officeDocument/2006/relationships/image" Target="../media/image128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gif"/><Relationship Id="rId13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openxmlformats.org/officeDocument/2006/relationships/image" Target="../media/image123.gif"/><Relationship Id="rId12" Type="http://schemas.openxmlformats.org/officeDocument/2006/relationships/image" Target="../media/image135.png"/><Relationship Id="rId2" Type="http://schemas.openxmlformats.org/officeDocument/2006/relationships/audio" Target="../media/audio1.wav"/><Relationship Id="rId16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gif"/><Relationship Id="rId11" Type="http://schemas.openxmlformats.org/officeDocument/2006/relationships/image" Target="../media/image134.gif"/><Relationship Id="rId5" Type="http://schemas.openxmlformats.org/officeDocument/2006/relationships/audio" Target="../media/audio4.wav"/><Relationship Id="rId15" Type="http://schemas.openxmlformats.org/officeDocument/2006/relationships/image" Target="../media/image136.gif"/><Relationship Id="rId10" Type="http://schemas.openxmlformats.org/officeDocument/2006/relationships/image" Target="../media/image131.gif"/><Relationship Id="rId4" Type="http://schemas.openxmlformats.org/officeDocument/2006/relationships/audio" Target="../media/audio3.wav"/><Relationship Id="rId9" Type="http://schemas.openxmlformats.org/officeDocument/2006/relationships/image" Target="../media/image133.gif"/><Relationship Id="rId14" Type="http://schemas.openxmlformats.org/officeDocument/2006/relationships/image" Target="../media/image1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gif"/><Relationship Id="rId13" Type="http://schemas.openxmlformats.org/officeDocument/2006/relationships/image" Target="../media/image126.png"/><Relationship Id="rId3" Type="http://schemas.openxmlformats.org/officeDocument/2006/relationships/audio" Target="../media/audio3.wav"/><Relationship Id="rId7" Type="http://schemas.openxmlformats.org/officeDocument/2006/relationships/image" Target="../media/image122.gif"/><Relationship Id="rId12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gif"/><Relationship Id="rId11" Type="http://schemas.openxmlformats.org/officeDocument/2006/relationships/image" Target="../media/image135.png"/><Relationship Id="rId5" Type="http://schemas.openxmlformats.org/officeDocument/2006/relationships/image" Target="../media/image132.gif"/><Relationship Id="rId15" Type="http://schemas.openxmlformats.org/officeDocument/2006/relationships/image" Target="../media/image143.png"/><Relationship Id="rId10" Type="http://schemas.openxmlformats.org/officeDocument/2006/relationships/image" Target="../media/image134.gif"/><Relationship Id="rId4" Type="http://schemas.openxmlformats.org/officeDocument/2006/relationships/audio" Target="../media/audio4.wav"/><Relationship Id="rId9" Type="http://schemas.openxmlformats.org/officeDocument/2006/relationships/image" Target="../media/image131.gif"/><Relationship Id="rId14" Type="http://schemas.openxmlformats.org/officeDocument/2006/relationships/image" Target="../media/image137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gif"/><Relationship Id="rId13" Type="http://schemas.openxmlformats.org/officeDocument/2006/relationships/image" Target="../media/image126.png"/><Relationship Id="rId3" Type="http://schemas.openxmlformats.org/officeDocument/2006/relationships/audio" Target="../media/audio3.wav"/><Relationship Id="rId7" Type="http://schemas.openxmlformats.org/officeDocument/2006/relationships/image" Target="../media/image123.gif"/><Relationship Id="rId12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gif"/><Relationship Id="rId11" Type="http://schemas.openxmlformats.org/officeDocument/2006/relationships/image" Target="../media/image135.png"/><Relationship Id="rId5" Type="http://schemas.openxmlformats.org/officeDocument/2006/relationships/image" Target="../media/image132.gif"/><Relationship Id="rId15" Type="http://schemas.openxmlformats.org/officeDocument/2006/relationships/image" Target="../media/image145.png"/><Relationship Id="rId10" Type="http://schemas.openxmlformats.org/officeDocument/2006/relationships/image" Target="../media/image131.gif"/><Relationship Id="rId4" Type="http://schemas.openxmlformats.org/officeDocument/2006/relationships/audio" Target="../media/audio4.wav"/><Relationship Id="rId9" Type="http://schemas.openxmlformats.org/officeDocument/2006/relationships/image" Target="../media/image133.gif"/><Relationship Id="rId14" Type="http://schemas.openxmlformats.org/officeDocument/2006/relationships/image" Target="../media/image138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gif"/><Relationship Id="rId13" Type="http://schemas.openxmlformats.org/officeDocument/2006/relationships/image" Target="../media/image126.png"/><Relationship Id="rId3" Type="http://schemas.openxmlformats.org/officeDocument/2006/relationships/audio" Target="../media/audio3.wav"/><Relationship Id="rId7" Type="http://schemas.openxmlformats.org/officeDocument/2006/relationships/image" Target="../media/image122.gif"/><Relationship Id="rId12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gif"/><Relationship Id="rId11" Type="http://schemas.openxmlformats.org/officeDocument/2006/relationships/image" Target="../media/image135.png"/><Relationship Id="rId5" Type="http://schemas.openxmlformats.org/officeDocument/2006/relationships/image" Target="../media/image132.gif"/><Relationship Id="rId15" Type="http://schemas.openxmlformats.org/officeDocument/2006/relationships/image" Target="../media/image144.png"/><Relationship Id="rId10" Type="http://schemas.openxmlformats.org/officeDocument/2006/relationships/image" Target="../media/image134.gif"/><Relationship Id="rId4" Type="http://schemas.openxmlformats.org/officeDocument/2006/relationships/audio" Target="../media/audio4.wav"/><Relationship Id="rId9" Type="http://schemas.openxmlformats.org/officeDocument/2006/relationships/image" Target="../media/image131.gif"/><Relationship Id="rId14" Type="http://schemas.openxmlformats.org/officeDocument/2006/relationships/image" Target="../media/image137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gif"/><Relationship Id="rId13" Type="http://schemas.openxmlformats.org/officeDocument/2006/relationships/image" Target="../media/image126.png"/><Relationship Id="rId3" Type="http://schemas.openxmlformats.org/officeDocument/2006/relationships/audio" Target="../media/audio1.wav"/><Relationship Id="rId7" Type="http://schemas.openxmlformats.org/officeDocument/2006/relationships/image" Target="../media/image134.gif"/><Relationship Id="rId12" Type="http://schemas.openxmlformats.org/officeDocument/2006/relationships/image" Target="../media/image138.gif"/><Relationship Id="rId17" Type="http://schemas.openxmlformats.org/officeDocument/2006/relationships/image" Target="../media/image140.wmf"/><Relationship Id="rId2" Type="http://schemas.openxmlformats.org/officeDocument/2006/relationships/audio" Target="../media/audio3.wav"/><Relationship Id="rId16" Type="http://schemas.openxmlformats.org/officeDocument/2006/relationships/oleObject" Target="../embeddings/oleObject86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9.gif"/><Relationship Id="rId11" Type="http://schemas.openxmlformats.org/officeDocument/2006/relationships/image" Target="../media/image131.gif"/><Relationship Id="rId5" Type="http://schemas.openxmlformats.org/officeDocument/2006/relationships/image" Target="../media/image132.gif"/><Relationship Id="rId15" Type="http://schemas.microsoft.com/office/2007/relationships/hdphoto" Target="../media/hdphoto2.wdp"/><Relationship Id="rId10" Type="http://schemas.openxmlformats.org/officeDocument/2006/relationships/image" Target="../media/image133.gif"/><Relationship Id="rId4" Type="http://schemas.openxmlformats.org/officeDocument/2006/relationships/audio" Target="../media/audio4.wav"/><Relationship Id="rId9" Type="http://schemas.openxmlformats.org/officeDocument/2006/relationships/image" Target="../media/image122.gif"/><Relationship Id="rId14" Type="http://schemas.openxmlformats.org/officeDocument/2006/relationships/image" Target="../media/image13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gif"/><Relationship Id="rId13" Type="http://schemas.openxmlformats.org/officeDocument/2006/relationships/image" Target="../media/image126.png"/><Relationship Id="rId18" Type="http://schemas.openxmlformats.org/officeDocument/2006/relationships/image" Target="../media/image151.png"/><Relationship Id="rId3" Type="http://schemas.openxmlformats.org/officeDocument/2006/relationships/audio" Target="../media/audio1.wav"/><Relationship Id="rId7" Type="http://schemas.openxmlformats.org/officeDocument/2006/relationships/image" Target="../media/image134.gif"/><Relationship Id="rId12" Type="http://schemas.openxmlformats.org/officeDocument/2006/relationships/image" Target="../media/image138.gif"/><Relationship Id="rId17" Type="http://schemas.openxmlformats.org/officeDocument/2006/relationships/image" Target="../media/image150.png"/><Relationship Id="rId2" Type="http://schemas.openxmlformats.org/officeDocument/2006/relationships/audio" Target="../media/audio3.wav"/><Relationship Id="rId16" Type="http://schemas.microsoft.com/office/2007/relationships/hdphoto" Target="../media/hdphoto2.wdp"/><Relationship Id="rId20" Type="http://schemas.openxmlformats.org/officeDocument/2006/relationships/image" Target="../media/image13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9.gif"/><Relationship Id="rId11" Type="http://schemas.openxmlformats.org/officeDocument/2006/relationships/image" Target="../media/image131.gif"/><Relationship Id="rId5" Type="http://schemas.openxmlformats.org/officeDocument/2006/relationships/image" Target="../media/image132.gif"/><Relationship Id="rId15" Type="http://schemas.openxmlformats.org/officeDocument/2006/relationships/image" Target="../media/image135.png"/><Relationship Id="rId10" Type="http://schemas.openxmlformats.org/officeDocument/2006/relationships/image" Target="../media/image133.gif"/><Relationship Id="rId19" Type="http://schemas.openxmlformats.org/officeDocument/2006/relationships/image" Target="../media/image152.png"/><Relationship Id="rId4" Type="http://schemas.openxmlformats.org/officeDocument/2006/relationships/audio" Target="../media/audio4.wav"/><Relationship Id="rId9" Type="http://schemas.openxmlformats.org/officeDocument/2006/relationships/image" Target="../media/image122.gif"/><Relationship Id="rId14" Type="http://schemas.openxmlformats.org/officeDocument/2006/relationships/image" Target="../media/image14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3" Type="http://schemas.openxmlformats.org/officeDocument/2006/relationships/image" Target="../media/image147.png"/><Relationship Id="rId7" Type="http://schemas.openxmlformats.org/officeDocument/2006/relationships/image" Target="../media/image1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40.png"/><Relationship Id="rId11" Type="http://schemas.openxmlformats.org/officeDocument/2006/relationships/image" Target="../media/image156.png"/><Relationship Id="rId5" Type="http://schemas.openxmlformats.org/officeDocument/2006/relationships/image" Target="../media/image1420.png"/><Relationship Id="rId10" Type="http://schemas.openxmlformats.org/officeDocument/2006/relationships/image" Target="../media/image155.png"/><Relationship Id="rId4" Type="http://schemas.openxmlformats.org/officeDocument/2006/relationships/image" Target="../media/image1400.png"/><Relationship Id="rId9" Type="http://schemas.openxmlformats.org/officeDocument/2006/relationships/image" Target="../media/image15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0.bin"/><Relationship Id="rId13" Type="http://schemas.openxmlformats.org/officeDocument/2006/relationships/image" Target="../media/image146.wmf"/><Relationship Id="rId3" Type="http://schemas.openxmlformats.org/officeDocument/2006/relationships/image" Target="../media/image141.wmf"/><Relationship Id="rId7" Type="http://schemas.openxmlformats.org/officeDocument/2006/relationships/image" Target="../media/image143.wmf"/><Relationship Id="rId12" Type="http://schemas.openxmlformats.org/officeDocument/2006/relationships/oleObject" Target="../embeddings/oleObject92.bin"/><Relationship Id="rId2" Type="http://schemas.openxmlformats.org/officeDocument/2006/relationships/oleObject" Target="../embeddings/oleObject87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89.bin"/><Relationship Id="rId11" Type="http://schemas.openxmlformats.org/officeDocument/2006/relationships/image" Target="../media/image145.wmf"/><Relationship Id="rId5" Type="http://schemas.openxmlformats.org/officeDocument/2006/relationships/image" Target="../media/image142.wmf"/><Relationship Id="rId10" Type="http://schemas.openxmlformats.org/officeDocument/2006/relationships/oleObject" Target="../embeddings/oleObject91.bin"/><Relationship Id="rId4" Type="http://schemas.openxmlformats.org/officeDocument/2006/relationships/oleObject" Target="../embeddings/oleObject88.bin"/><Relationship Id="rId9" Type="http://schemas.openxmlformats.org/officeDocument/2006/relationships/image" Target="../media/image144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3.bin"/><Relationship Id="rId13" Type="http://schemas.openxmlformats.org/officeDocument/2006/relationships/image" Target="../media/image165.png"/><Relationship Id="rId18" Type="http://schemas.openxmlformats.org/officeDocument/2006/relationships/image" Target="../media/image168.emf"/><Relationship Id="rId3" Type="http://schemas.openxmlformats.org/officeDocument/2006/relationships/image" Target="../media/image157.png"/><Relationship Id="rId7" Type="http://schemas.openxmlformats.org/officeDocument/2006/relationships/image" Target="../media/image161.png"/><Relationship Id="rId12" Type="http://schemas.openxmlformats.org/officeDocument/2006/relationships/image" Target="../media/image164.emf"/><Relationship Id="rId17" Type="http://schemas.openxmlformats.org/officeDocument/2006/relationships/oleObject" Target="../embeddings/oleObject96.bin"/><Relationship Id="rId2" Type="http://schemas.openxmlformats.org/officeDocument/2006/relationships/image" Target="../media/image147.emf"/><Relationship Id="rId16" Type="http://schemas.openxmlformats.org/officeDocument/2006/relationships/image" Target="../media/image167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60.png"/><Relationship Id="rId11" Type="http://schemas.openxmlformats.org/officeDocument/2006/relationships/oleObject" Target="../embeddings/oleObject94.bin"/><Relationship Id="rId5" Type="http://schemas.openxmlformats.org/officeDocument/2006/relationships/image" Target="../media/image159.png"/><Relationship Id="rId15" Type="http://schemas.openxmlformats.org/officeDocument/2006/relationships/image" Target="../media/image166.emf"/><Relationship Id="rId10" Type="http://schemas.openxmlformats.org/officeDocument/2006/relationships/image" Target="../media/image163.png"/><Relationship Id="rId4" Type="http://schemas.openxmlformats.org/officeDocument/2006/relationships/image" Target="../media/image158.png"/><Relationship Id="rId9" Type="http://schemas.openxmlformats.org/officeDocument/2006/relationships/image" Target="../media/image162.emf"/><Relationship Id="rId14" Type="http://schemas.openxmlformats.org/officeDocument/2006/relationships/oleObject" Target="../embeddings/oleObject95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png"/><Relationship Id="rId3" Type="http://schemas.openxmlformats.org/officeDocument/2006/relationships/image" Target="../media/image1580.png"/><Relationship Id="rId7" Type="http://schemas.openxmlformats.org/officeDocument/2006/relationships/image" Target="../media/image16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00.png"/><Relationship Id="rId5" Type="http://schemas.openxmlformats.org/officeDocument/2006/relationships/image" Target="../media/image178.png"/><Relationship Id="rId4" Type="http://schemas.openxmlformats.org/officeDocument/2006/relationships/image" Target="../media/image1590.png"/><Relationship Id="rId9" Type="http://schemas.openxmlformats.org/officeDocument/2006/relationships/image" Target="../media/image16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36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oleObject" Target="../embeddings/oleObject4.bin"/><Relationship Id="rId18" Type="http://schemas.openxmlformats.org/officeDocument/2006/relationships/image" Target="../media/image42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39.wmf"/><Relationship Id="rId17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1.wmf"/><Relationship Id="rId20" Type="http://schemas.openxmlformats.org/officeDocument/2006/relationships/image" Target="../media/image43.wmf"/><Relationship Id="rId1" Type="http://schemas.openxmlformats.org/officeDocument/2006/relationships/tags" Target="../tags/tag2.xml"/><Relationship Id="rId6" Type="http://schemas.openxmlformats.org/officeDocument/2006/relationships/image" Target="../media/image45.pn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44.png"/><Relationship Id="rId15" Type="http://schemas.openxmlformats.org/officeDocument/2006/relationships/oleObject" Target="../embeddings/oleObject5.bin"/><Relationship Id="rId10" Type="http://schemas.openxmlformats.org/officeDocument/2006/relationships/image" Target="../media/image38.wmf"/><Relationship Id="rId19" Type="http://schemas.openxmlformats.org/officeDocument/2006/relationships/oleObject" Target="../embeddings/oleObject7.bin"/><Relationship Id="rId9" Type="http://schemas.openxmlformats.org/officeDocument/2006/relationships/oleObject" Target="../embeddings/oleObject2.bin"/><Relationship Id="rId14" Type="http://schemas.openxmlformats.org/officeDocument/2006/relationships/image" Target="../media/image40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47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4.wmf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46.wmf"/><Relationship Id="rId5" Type="http://schemas.openxmlformats.org/officeDocument/2006/relationships/image" Target="../media/image53.png"/><Relationship Id="rId10" Type="http://schemas.openxmlformats.org/officeDocument/2006/relationships/oleObject" Target="../embeddings/oleObject10.bin"/><Relationship Id="rId9" Type="http://schemas.openxmlformats.org/officeDocument/2006/relationships/image" Target="../media/image45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52.wmf"/><Relationship Id="rId18" Type="http://schemas.openxmlformats.org/officeDocument/2006/relationships/oleObject" Target="../embeddings/oleObject19.bin"/><Relationship Id="rId26" Type="http://schemas.openxmlformats.org/officeDocument/2006/relationships/oleObject" Target="../embeddings/oleObject11.bin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56.wmf"/><Relationship Id="rId7" Type="http://schemas.openxmlformats.org/officeDocument/2006/relationships/image" Target="../media/image49.wmf"/><Relationship Id="rId12" Type="http://schemas.openxmlformats.org/officeDocument/2006/relationships/oleObject" Target="../embeddings/oleObject16.bin"/><Relationship Id="rId17" Type="http://schemas.openxmlformats.org/officeDocument/2006/relationships/image" Target="../media/image54.wmf"/><Relationship Id="rId25" Type="http://schemas.openxmlformats.org/officeDocument/2006/relationships/image" Target="../media/image58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18.bin"/><Relationship Id="rId20" Type="http://schemas.openxmlformats.org/officeDocument/2006/relationships/oleObject" Target="../embeddings/oleObject20.bin"/><Relationship Id="rId1" Type="http://schemas.openxmlformats.org/officeDocument/2006/relationships/tags" Target="../tags/tag4.x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51.wmf"/><Relationship Id="rId24" Type="http://schemas.openxmlformats.org/officeDocument/2006/relationships/oleObject" Target="../embeddings/oleObject22.bin"/><Relationship Id="rId5" Type="http://schemas.openxmlformats.org/officeDocument/2006/relationships/image" Target="../media/image48.wmf"/><Relationship Id="rId15" Type="http://schemas.openxmlformats.org/officeDocument/2006/relationships/image" Target="../media/image53.wmf"/><Relationship Id="rId23" Type="http://schemas.openxmlformats.org/officeDocument/2006/relationships/image" Target="../media/image57.wmf"/><Relationship Id="rId10" Type="http://schemas.openxmlformats.org/officeDocument/2006/relationships/oleObject" Target="../embeddings/oleObject15.bin"/><Relationship Id="rId19" Type="http://schemas.openxmlformats.org/officeDocument/2006/relationships/image" Target="../media/image55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50.wmf"/><Relationship Id="rId14" Type="http://schemas.openxmlformats.org/officeDocument/2006/relationships/oleObject" Target="../embeddings/oleObject17.bin"/><Relationship Id="rId22" Type="http://schemas.openxmlformats.org/officeDocument/2006/relationships/oleObject" Target="../embeddings/oleObject21.bin"/><Relationship Id="rId27" Type="http://schemas.openxmlformats.org/officeDocument/2006/relationships/image" Target="../media/image4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3700" y="374352"/>
            <a:ext cx="3723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7229" y="1896121"/>
            <a:ext cx="8446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7229" y="2901021"/>
            <a:ext cx="2251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2: 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39945" y="5263325"/>
            <a:ext cx="482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619214" y="2444503"/>
                <a:ext cx="1650469" cy="5681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) </m:t>
                    </m:r>
                    <m:rad>
                      <m:radPr>
                        <m:degHide m:val="on"/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𝟓</m:t>
                        </m:r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𝒂</m:t>
                        </m:r>
                      </m:e>
                    </m:rad>
                  </m:oMath>
                </a14:m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214" y="2444503"/>
                <a:ext cx="1650469" cy="568169"/>
              </a:xfrm>
              <a:prstGeom prst="rect">
                <a:avLst/>
              </a:prstGeom>
              <a:blipFill>
                <a:blip r:embed="rId2"/>
                <a:stretch>
                  <a:fillRect l="-7778" t="-2151" b="-30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104732" y="2401788"/>
                <a:ext cx="2088456" cy="5739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𝐛</m:t>
                      </m:r>
                      <m:r>
                        <a:rPr lang="en-US" sz="2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)  </m:t>
                      </m:r>
                      <m:rad>
                        <m:radPr>
                          <m:degHide m:val="on"/>
                          <m:ctrlP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1" i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𝟑𝐚</m:t>
                          </m:r>
                          <m:r>
                            <a:rPr lang="en-US" sz="2800" b="1" i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800" b="1" i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𝟕</m:t>
                          </m:r>
                        </m:e>
                      </m:rad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732" y="2401788"/>
                <a:ext cx="2088456" cy="5739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591158" y="3494352"/>
                <a:ext cx="1999073" cy="6164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𝐚</m:t>
                      </m:r>
                      <m:r>
                        <a:rPr lang="en-US" sz="2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) 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𝟎</m:t>
                                  </m:r>
                                  <m:r>
                                    <a:rPr lang="en-US" sz="2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,</m:t>
                                  </m:r>
                                  <m:r>
                                    <a:rPr lang="en-US" sz="2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𝟒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158" y="3494352"/>
                <a:ext cx="1999073" cy="6164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865492" y="3467943"/>
                <a:ext cx="2198914" cy="6141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e>
                            </m:d>
                          </m:e>
                          <m:sup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492" y="3467943"/>
                <a:ext cx="2198914" cy="614142"/>
              </a:xfrm>
              <a:prstGeom prst="rect">
                <a:avLst/>
              </a:prstGeom>
              <a:blipFill>
                <a:blip r:embed="rId5"/>
                <a:stretch>
                  <a:fillRect l="-5540" b="-25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064406" y="3251237"/>
                <a:ext cx="2552075" cy="969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𝟑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406" y="3251237"/>
                <a:ext cx="2552075" cy="969176"/>
              </a:xfrm>
              <a:prstGeom prst="rect">
                <a:avLst/>
              </a:prstGeom>
              <a:blipFill>
                <a:blip r:embed="rId6"/>
                <a:stretch>
                  <a:fillRect l="-5024" b="-3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35106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  <p:bldP spid="8" grpId="1"/>
      <p:bldP spid="11" grpId="0"/>
      <p:bldP spid="12" grpId="0"/>
      <p:bldP spid="13" grpId="0"/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0539" y="2834095"/>
            <a:ext cx="1326439" cy="461665"/>
            <a:chOff x="914400" y="914400"/>
            <a:chExt cx="1326439" cy="461665"/>
          </a:xfrm>
        </p:grpSpPr>
        <p:sp>
          <p:nvSpPr>
            <p:cNvPr id="8" name="Rectangle 7"/>
            <p:cNvSpPr/>
            <p:nvPr/>
          </p:nvSpPr>
          <p:spPr>
            <a:xfrm>
              <a:off x="914400" y="990600"/>
              <a:ext cx="485286" cy="29313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?2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75886" y="914400"/>
              <a:ext cx="7649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Tính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8728886"/>
              </p:ext>
            </p:extLst>
          </p:nvPr>
        </p:nvGraphicFramePr>
        <p:xfrm>
          <a:off x="1893178" y="2773378"/>
          <a:ext cx="2372527" cy="567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80800" imgH="253800" progId="Equation.DSMT4">
                  <p:embed/>
                </p:oleObj>
              </mc:Choice>
              <mc:Fallback>
                <p:oleObj name="Equation" r:id="rId4" imgW="1180800" imgH="2538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3178" y="2773378"/>
                        <a:ext cx="2372527" cy="5679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6094553"/>
              </p:ext>
            </p:extLst>
          </p:nvPr>
        </p:nvGraphicFramePr>
        <p:xfrm>
          <a:off x="5997577" y="2725237"/>
          <a:ext cx="1628774" cy="524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25480" imgH="241200" progId="Equation.DSMT4">
                  <p:embed/>
                </p:oleObj>
              </mc:Choice>
              <mc:Fallback>
                <p:oleObj name="Equation" r:id="rId6" imgW="825480" imgH="2412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7577" y="2725237"/>
                        <a:ext cx="1628774" cy="5249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1911522"/>
              </p:ext>
            </p:extLst>
          </p:nvPr>
        </p:nvGraphicFramePr>
        <p:xfrm>
          <a:off x="942109" y="3952555"/>
          <a:ext cx="2715491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3000" imgH="253800" progId="Equation.DSMT4">
                  <p:embed/>
                </p:oleObj>
              </mc:Choice>
              <mc:Fallback>
                <p:oleObj name="Equation" r:id="rId8" imgW="1143000" imgH="2538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2109" y="3952555"/>
                        <a:ext cx="2715491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7785611"/>
              </p:ext>
            </p:extLst>
          </p:nvPr>
        </p:nvGraphicFramePr>
        <p:xfrm>
          <a:off x="1337152" y="4722226"/>
          <a:ext cx="3158648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33440" imgH="253800" progId="Equation.DSMT4">
                  <p:embed/>
                </p:oleObj>
              </mc:Choice>
              <mc:Fallback>
                <p:oleObj name="Equation" r:id="rId10" imgW="1333440" imgH="2538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7152" y="4722226"/>
                        <a:ext cx="3158648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7487296"/>
              </p:ext>
            </p:extLst>
          </p:nvPr>
        </p:nvGraphicFramePr>
        <p:xfrm>
          <a:off x="1344268" y="5484226"/>
          <a:ext cx="2027960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99920" imgH="203040" progId="Equation.DSMT4">
                  <p:embed/>
                </p:oleObj>
              </mc:Choice>
              <mc:Fallback>
                <p:oleObj name="Equation" r:id="rId12" imgW="799920" imgH="20304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4268" y="5484226"/>
                        <a:ext cx="2027960" cy="522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2717109"/>
              </p:ext>
            </p:extLst>
          </p:nvPr>
        </p:nvGraphicFramePr>
        <p:xfrm>
          <a:off x="1371600" y="6181139"/>
          <a:ext cx="727075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68280" imgH="203040" progId="Equation.DSMT4">
                  <p:embed/>
                </p:oleObj>
              </mc:Choice>
              <mc:Fallback>
                <p:oleObj name="Equation" r:id="rId14" imgW="368280" imgH="20304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6181139"/>
                        <a:ext cx="727075" cy="522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Connector 14"/>
          <p:cNvCxnSpPr/>
          <p:nvPr/>
        </p:nvCxnSpPr>
        <p:spPr>
          <a:xfrm flipV="1">
            <a:off x="4689566" y="3807826"/>
            <a:ext cx="0" cy="28956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4979063"/>
              </p:ext>
            </p:extLst>
          </p:nvPr>
        </p:nvGraphicFramePr>
        <p:xfrm>
          <a:off x="5448301" y="3803424"/>
          <a:ext cx="217805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787320" imgH="241200" progId="Equation.DSMT4">
                  <p:embed/>
                </p:oleObj>
              </mc:Choice>
              <mc:Fallback>
                <p:oleObj name="Equation" r:id="rId16" imgW="787320" imgH="241200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8301" y="3803424"/>
                        <a:ext cx="217805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2008780"/>
              </p:ext>
            </p:extLst>
          </p:nvPr>
        </p:nvGraphicFramePr>
        <p:xfrm>
          <a:off x="5943600" y="4506686"/>
          <a:ext cx="2106612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888840" imgH="228600" progId="Equation.DSMT4">
                  <p:embed/>
                </p:oleObj>
              </mc:Choice>
              <mc:Fallback>
                <p:oleObj name="Equation" r:id="rId18" imgW="888840" imgH="22860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4506686"/>
                        <a:ext cx="2106612" cy="588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9146363"/>
              </p:ext>
            </p:extLst>
          </p:nvPr>
        </p:nvGraphicFramePr>
        <p:xfrm>
          <a:off x="5943600" y="5089298"/>
          <a:ext cx="2557462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079280" imgH="228600" progId="Equation.DSMT4">
                  <p:embed/>
                </p:oleObj>
              </mc:Choice>
              <mc:Fallback>
                <p:oleObj name="Equation" r:id="rId20" imgW="1079280" imgH="228600" progId="Equation.DSMT4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5089298"/>
                        <a:ext cx="2557462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4781292"/>
              </p:ext>
            </p:extLst>
          </p:nvPr>
        </p:nvGraphicFramePr>
        <p:xfrm>
          <a:off x="5943600" y="5802086"/>
          <a:ext cx="13843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545760" imgH="177480" progId="Equation.DSMT4">
                  <p:embed/>
                </p:oleObj>
              </mc:Choice>
              <mc:Fallback>
                <p:oleObj name="Equation" r:id="rId22" imgW="545760" imgH="177480" progId="Equation.DSMT4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5802086"/>
                        <a:ext cx="13843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649523"/>
              </p:ext>
            </p:extLst>
          </p:nvPr>
        </p:nvGraphicFramePr>
        <p:xfrm>
          <a:off x="5943600" y="6411686"/>
          <a:ext cx="99853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393480" imgH="177480" progId="Equation.DSMT4">
                  <p:embed/>
                </p:oleObj>
              </mc:Choice>
              <mc:Fallback>
                <p:oleObj name="Equation" r:id="rId24" imgW="393480" imgH="177480" progId="Equation.DSMT4">
                  <p:embed/>
                  <p:pic>
                    <p:nvPicPr>
                      <p:cNvPr id="23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6411686"/>
                        <a:ext cx="998537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149">
            <a:extLst>
              <a:ext uri="{FF2B5EF4-FFF2-40B4-BE49-F238E27FC236}">
                <a16:creationId xmlns:a16="http://schemas.microsoft.com/office/drawing/2014/main" id="{F30C7CD7-C685-4AE7-84F1-9CD0A5380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37959" y="3445340"/>
            <a:ext cx="25601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97005" y="1668848"/>
            <a:ext cx="223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84"/>
          <p:cNvSpPr txBox="1">
            <a:spLocks noChangeArrowheads="1"/>
          </p:cNvSpPr>
          <p:nvPr/>
        </p:nvSpPr>
        <p:spPr bwMode="auto">
          <a:xfrm>
            <a:off x="297005" y="2076702"/>
            <a:ext cx="57229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4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4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21180" y="80764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506402" y="1203207"/>
            <a:ext cx="15393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u="sng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b="1" u="sng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1891084" y="1216922"/>
            <a:ext cx="6019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FB418EC2-774F-41BE-80DC-177E82947E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4964632"/>
              </p:ext>
            </p:extLst>
          </p:nvPr>
        </p:nvGraphicFramePr>
        <p:xfrm>
          <a:off x="6195203" y="1120652"/>
          <a:ext cx="1964126" cy="531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914400" imgH="228600" progId="Equation.DSMT4">
                  <p:embed/>
                </p:oleObj>
              </mc:Choice>
              <mc:Fallback>
                <p:oleObj name="Equation" r:id="rId26" imgW="914400" imgH="22860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FB418EC2-774F-41BE-80DC-177E82947E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5203" y="1120652"/>
                        <a:ext cx="1964126" cy="5310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1276067" y="85750"/>
            <a:ext cx="6409341" cy="840713"/>
            <a:chOff x="905859" y="163915"/>
            <a:chExt cx="6409341" cy="840713"/>
          </a:xfrm>
        </p:grpSpPr>
        <p:sp>
          <p:nvSpPr>
            <p:cNvPr id="39" name="TextBox 38"/>
            <p:cNvSpPr txBox="1"/>
            <p:nvPr/>
          </p:nvSpPr>
          <p:spPr>
            <a:xfrm>
              <a:off x="2159179" y="173631"/>
              <a:ext cx="51560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LIÊN HỆ PHÉP NHÂN </a:t>
              </a:r>
            </a:p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 PHÉP KHAI PHƯƠNG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905859" y="163915"/>
              <a:ext cx="132523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4: </a:t>
              </a:r>
              <a:endParaRPr lang="en-US" sz="24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984809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4343400" y="29387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01654" y="1930965"/>
            <a:ext cx="4533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b="1" u="sng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400" b="1" u="sng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u="sng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u="sng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400" b="1" u="sng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400" b="1" u="sng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u="sng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74235" y="2432361"/>
            <a:ext cx="8001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 Box 102"/>
          <p:cNvSpPr txBox="1">
            <a:spLocks noChangeArrowheads="1"/>
          </p:cNvSpPr>
          <p:nvPr/>
        </p:nvSpPr>
        <p:spPr bwMode="auto">
          <a:xfrm>
            <a:off x="254147" y="3481350"/>
            <a:ext cx="14443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4393459"/>
              </p:ext>
            </p:extLst>
          </p:nvPr>
        </p:nvGraphicFramePr>
        <p:xfrm>
          <a:off x="1613940" y="3373081"/>
          <a:ext cx="1408613" cy="536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98400" imgH="241200" progId="Equation.DSMT4">
                  <p:embed/>
                </p:oleObj>
              </mc:Choice>
              <mc:Fallback>
                <p:oleObj name="Equation" r:id="rId4" imgW="698400" imgH="2412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3940" y="3373081"/>
                        <a:ext cx="1408613" cy="5360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1907185"/>
              </p:ext>
            </p:extLst>
          </p:nvPr>
        </p:nvGraphicFramePr>
        <p:xfrm>
          <a:off x="4550130" y="3367237"/>
          <a:ext cx="1904411" cy="547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66680" imgH="253800" progId="Equation.DSMT4">
                  <p:embed/>
                </p:oleObj>
              </mc:Choice>
              <mc:Fallback>
                <p:oleObj name="Equation" r:id="rId6" imgW="1066680" imgH="2538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0130" y="3367237"/>
                        <a:ext cx="1904411" cy="5477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4333801"/>
              </p:ext>
            </p:extLst>
          </p:nvPr>
        </p:nvGraphicFramePr>
        <p:xfrm>
          <a:off x="1214502" y="4544438"/>
          <a:ext cx="1528698" cy="613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98400" imgH="241200" progId="Equation.DSMT4">
                  <p:embed/>
                </p:oleObj>
              </mc:Choice>
              <mc:Fallback>
                <p:oleObj name="Equation" r:id="rId8" imgW="698400" imgH="2412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502" y="4544438"/>
                        <a:ext cx="1528698" cy="6139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1624585"/>
              </p:ext>
            </p:extLst>
          </p:nvPr>
        </p:nvGraphicFramePr>
        <p:xfrm>
          <a:off x="2868604" y="4555941"/>
          <a:ext cx="1282482" cy="582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45760" imgH="228600" progId="Equation.DSMT4">
                  <p:embed/>
                </p:oleObj>
              </mc:Choice>
              <mc:Fallback>
                <p:oleObj name="Equation" r:id="rId10" imgW="545760" imgH="22860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8604" y="4555941"/>
                        <a:ext cx="1282482" cy="5826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3690969"/>
              </p:ext>
            </p:extLst>
          </p:nvPr>
        </p:nvGraphicFramePr>
        <p:xfrm>
          <a:off x="4167530" y="4565990"/>
          <a:ext cx="1214411" cy="582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95000" imgH="228600" progId="Equation.DSMT4">
                  <p:embed/>
                </p:oleObj>
              </mc:Choice>
              <mc:Fallback>
                <p:oleObj name="Equation" r:id="rId12" imgW="495000" imgH="22860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7530" y="4565990"/>
                        <a:ext cx="1214411" cy="5826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5779381"/>
              </p:ext>
            </p:extLst>
          </p:nvPr>
        </p:nvGraphicFramePr>
        <p:xfrm>
          <a:off x="5435723" y="4671001"/>
          <a:ext cx="595190" cy="454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04560" imgH="177480" progId="Equation.DSMT4">
                  <p:embed/>
                </p:oleObj>
              </mc:Choice>
              <mc:Fallback>
                <p:oleObj name="Equation" r:id="rId14" imgW="304560" imgH="17748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723" y="4671001"/>
                        <a:ext cx="595190" cy="4542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8670533"/>
              </p:ext>
            </p:extLst>
          </p:nvPr>
        </p:nvGraphicFramePr>
        <p:xfrm>
          <a:off x="1187902" y="5475518"/>
          <a:ext cx="2260691" cy="643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066680" imgH="253800" progId="Equation.DSMT4">
                  <p:embed/>
                </p:oleObj>
              </mc:Choice>
              <mc:Fallback>
                <p:oleObj name="Equation" r:id="rId16" imgW="1066680" imgH="25380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902" y="5475518"/>
                        <a:ext cx="2260691" cy="643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0259470"/>
              </p:ext>
            </p:extLst>
          </p:nvPr>
        </p:nvGraphicFramePr>
        <p:xfrm>
          <a:off x="3488715" y="5475788"/>
          <a:ext cx="1843862" cy="663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838080" imgH="253800" progId="Equation.DSMT4">
                  <p:embed/>
                </p:oleObj>
              </mc:Choice>
              <mc:Fallback>
                <p:oleObj name="Equation" r:id="rId18" imgW="838080" imgH="25380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8715" y="5475788"/>
                        <a:ext cx="1843862" cy="6637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4744188"/>
              </p:ext>
            </p:extLst>
          </p:nvPr>
        </p:nvGraphicFramePr>
        <p:xfrm>
          <a:off x="5383801" y="5468288"/>
          <a:ext cx="1500326" cy="617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609480" imgH="228600" progId="Equation.DSMT4">
                  <p:embed/>
                </p:oleObj>
              </mc:Choice>
              <mc:Fallback>
                <p:oleObj name="Equation" r:id="rId20" imgW="609480" imgH="228600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3801" y="5468288"/>
                        <a:ext cx="1500326" cy="6178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1435970"/>
              </p:ext>
            </p:extLst>
          </p:nvPr>
        </p:nvGraphicFramePr>
        <p:xfrm>
          <a:off x="3485954" y="6128657"/>
          <a:ext cx="1640084" cy="624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723600" imgH="228600" progId="Equation.DSMT4">
                  <p:embed/>
                </p:oleObj>
              </mc:Choice>
              <mc:Fallback>
                <p:oleObj name="Equation" r:id="rId22" imgW="723600" imgH="22860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5954" y="6128657"/>
                        <a:ext cx="1640084" cy="624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2935941"/>
              </p:ext>
            </p:extLst>
          </p:nvPr>
        </p:nvGraphicFramePr>
        <p:xfrm>
          <a:off x="5404312" y="6003813"/>
          <a:ext cx="1651954" cy="877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711000" imgH="330120" progId="Equation.DSMT4">
                  <p:embed/>
                </p:oleObj>
              </mc:Choice>
              <mc:Fallback>
                <p:oleObj name="Equation" r:id="rId24" imgW="711000" imgH="330120" progId="Equation.DSMT4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4312" y="6003813"/>
                        <a:ext cx="1651954" cy="8774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25617"/>
              </p:ext>
            </p:extLst>
          </p:nvPr>
        </p:nvGraphicFramePr>
        <p:xfrm>
          <a:off x="7087781" y="6210594"/>
          <a:ext cx="825407" cy="484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317160" imgH="177480" progId="Equation.DSMT4">
                  <p:embed/>
                </p:oleObj>
              </mc:Choice>
              <mc:Fallback>
                <p:oleObj name="Equation" r:id="rId26" imgW="317160" imgH="177480" progId="Equation.DSMT4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7781" y="6210594"/>
                        <a:ext cx="825407" cy="484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45"/>
          <p:cNvSpPr txBox="1">
            <a:spLocks noChangeArrowheads="1"/>
          </p:cNvSpPr>
          <p:nvPr/>
        </p:nvSpPr>
        <p:spPr bwMode="auto">
          <a:xfrm>
            <a:off x="181723" y="2258103"/>
            <a:ext cx="57467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  <a:sym typeface="Wingdings" pitchFamily="2" charset="2"/>
              </a:rPr>
              <a:t></a:t>
            </a:r>
          </a:p>
        </p:txBody>
      </p:sp>
      <p:sp>
        <p:nvSpPr>
          <p:cNvPr id="26" name="Text Box 149">
            <a:extLst>
              <a:ext uri="{FF2B5EF4-FFF2-40B4-BE49-F238E27FC236}">
                <a16:creationId xmlns:a16="http://schemas.microsoft.com/office/drawing/2014/main" id="{8527ADA3-C949-482B-A9A9-9D5E7614B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86305" y="3996510"/>
            <a:ext cx="25601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6275" y="1186146"/>
            <a:ext cx="223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84"/>
          <p:cNvSpPr txBox="1">
            <a:spLocks noChangeArrowheads="1"/>
          </p:cNvSpPr>
          <p:nvPr/>
        </p:nvSpPr>
        <p:spPr bwMode="auto">
          <a:xfrm>
            <a:off x="570304" y="1552789"/>
            <a:ext cx="57229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4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4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05151" y="756412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1.Định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1276067" y="85750"/>
            <a:ext cx="6409341" cy="840713"/>
            <a:chOff x="905859" y="163915"/>
            <a:chExt cx="6409341" cy="840713"/>
          </a:xfrm>
        </p:grpSpPr>
        <p:sp>
          <p:nvSpPr>
            <p:cNvPr id="40" name="TextBox 39"/>
            <p:cNvSpPr txBox="1"/>
            <p:nvPr/>
          </p:nvSpPr>
          <p:spPr>
            <a:xfrm>
              <a:off x="2159179" y="173631"/>
              <a:ext cx="51560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LIÊN HỆ PHÉP NHÂN </a:t>
              </a:r>
            </a:p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 PHÉP KHAI PHƯƠNG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905859" y="163915"/>
              <a:ext cx="132523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4: </a:t>
              </a:r>
              <a:endParaRPr lang="en-US" sz="24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329189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25" grpId="0"/>
      <p:bldP spid="25" grpId="1"/>
      <p:bldP spid="26" grpId="0"/>
      <p:bldP spid="2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14400" y="2745977"/>
            <a:ext cx="548103" cy="31853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75887" y="2686133"/>
            <a:ext cx="930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3207828"/>
              </p:ext>
            </p:extLst>
          </p:nvPr>
        </p:nvGraphicFramePr>
        <p:xfrm>
          <a:off x="2464814" y="2638034"/>
          <a:ext cx="1271164" cy="527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98400" imgH="241200" progId="Equation.DSMT4">
                  <p:embed/>
                </p:oleObj>
              </mc:Choice>
              <mc:Fallback>
                <p:oleObj name="Equation" r:id="rId4" imgW="698400" imgH="2412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4814" y="2638034"/>
                        <a:ext cx="1271164" cy="5271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7070577"/>
              </p:ext>
            </p:extLst>
          </p:nvPr>
        </p:nvGraphicFramePr>
        <p:xfrm>
          <a:off x="4435765" y="2608576"/>
          <a:ext cx="2029691" cy="550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17440" imgH="253800" progId="Equation.DSMT4">
                  <p:embed/>
                </p:oleObj>
              </mc:Choice>
              <mc:Fallback>
                <p:oleObj name="Equation" r:id="rId6" imgW="1117440" imgH="2538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5765" y="2608576"/>
                        <a:ext cx="2029691" cy="5509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4257846"/>
              </p:ext>
            </p:extLst>
          </p:nvPr>
        </p:nvGraphicFramePr>
        <p:xfrm>
          <a:off x="910128" y="3762546"/>
          <a:ext cx="1495947" cy="561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98400" imgH="241200" progId="Equation.DSMT4">
                  <p:embed/>
                </p:oleObj>
              </mc:Choice>
              <mc:Fallback>
                <p:oleObj name="Equation" r:id="rId8" imgW="698400" imgH="2412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0128" y="3762546"/>
                        <a:ext cx="1495947" cy="5611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1217425"/>
              </p:ext>
            </p:extLst>
          </p:nvPr>
        </p:nvGraphicFramePr>
        <p:xfrm>
          <a:off x="2676879" y="3803086"/>
          <a:ext cx="1307291" cy="531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45760" imgH="228600" progId="Equation.DSMT4">
                  <p:embed/>
                </p:oleObj>
              </mc:Choice>
              <mc:Fallback>
                <p:oleObj name="Equation" r:id="rId10" imgW="545760" imgH="22860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6879" y="3803086"/>
                        <a:ext cx="1307291" cy="5310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3131070"/>
              </p:ext>
            </p:extLst>
          </p:nvPr>
        </p:nvGraphicFramePr>
        <p:xfrm>
          <a:off x="2667331" y="4387072"/>
          <a:ext cx="1410055" cy="531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60240" imgH="228600" progId="Equation.DSMT4">
                  <p:embed/>
                </p:oleObj>
              </mc:Choice>
              <mc:Fallback>
                <p:oleObj name="Equation" r:id="rId12" imgW="660240" imgH="22860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331" y="4387072"/>
                        <a:ext cx="1410055" cy="5310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265314"/>
              </p:ext>
            </p:extLst>
          </p:nvPr>
        </p:nvGraphicFramePr>
        <p:xfrm>
          <a:off x="2667331" y="4918169"/>
          <a:ext cx="1219662" cy="589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71320" imgH="253800" progId="Equation.DSMT4">
                  <p:embed/>
                </p:oleObj>
              </mc:Choice>
              <mc:Fallback>
                <p:oleObj name="Equation" r:id="rId14" imgW="571320" imgH="25380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331" y="4918169"/>
                        <a:ext cx="1219662" cy="5897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8007500"/>
              </p:ext>
            </p:extLst>
          </p:nvPr>
        </p:nvGraphicFramePr>
        <p:xfrm>
          <a:off x="2635989" y="5522228"/>
          <a:ext cx="758710" cy="413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55320" imgH="177480" progId="Equation.DSMT4">
                  <p:embed/>
                </p:oleObj>
              </mc:Choice>
              <mc:Fallback>
                <p:oleObj name="Equation" r:id="rId16" imgW="355320" imgH="17748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5989" y="5522228"/>
                        <a:ext cx="758710" cy="4137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7441478"/>
              </p:ext>
            </p:extLst>
          </p:nvPr>
        </p:nvGraphicFramePr>
        <p:xfrm>
          <a:off x="2627248" y="6083536"/>
          <a:ext cx="649914" cy="413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04560" imgH="177480" progId="Equation.DSMT4">
                  <p:embed/>
                </p:oleObj>
              </mc:Choice>
              <mc:Fallback>
                <p:oleObj name="Equation" r:id="rId18" imgW="304560" imgH="17748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248" y="6083536"/>
                        <a:ext cx="649914" cy="4137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Connector 20"/>
          <p:cNvCxnSpPr/>
          <p:nvPr/>
        </p:nvCxnSpPr>
        <p:spPr>
          <a:xfrm flipV="1">
            <a:off x="4251960" y="3861601"/>
            <a:ext cx="0" cy="27029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254899"/>
              </p:ext>
            </p:extLst>
          </p:nvPr>
        </p:nvGraphicFramePr>
        <p:xfrm>
          <a:off x="6981629" y="4399029"/>
          <a:ext cx="1808660" cy="525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850680" imgH="228600" progId="Equation.DSMT4">
                  <p:embed/>
                </p:oleObj>
              </mc:Choice>
              <mc:Fallback>
                <p:oleObj name="Equation" r:id="rId20" imgW="850680" imgH="228600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1629" y="4399029"/>
                        <a:ext cx="1808660" cy="5256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7199333"/>
              </p:ext>
            </p:extLst>
          </p:nvPr>
        </p:nvGraphicFramePr>
        <p:xfrm>
          <a:off x="4623211" y="3674133"/>
          <a:ext cx="2226890" cy="583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117440" imgH="253800" progId="Equation.DSMT4">
                  <p:embed/>
                </p:oleObj>
              </mc:Choice>
              <mc:Fallback>
                <p:oleObj name="Equation" r:id="rId22" imgW="1117440" imgH="25380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3211" y="3674133"/>
                        <a:ext cx="2226890" cy="5839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7869233"/>
              </p:ext>
            </p:extLst>
          </p:nvPr>
        </p:nvGraphicFramePr>
        <p:xfrm>
          <a:off x="7007426" y="3718008"/>
          <a:ext cx="1841338" cy="583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863280" imgH="253800" progId="Equation.DSMT4">
                  <p:embed/>
                </p:oleObj>
              </mc:Choice>
              <mc:Fallback>
                <p:oleObj name="Equation" r:id="rId24" imgW="863280" imgH="253800" progId="Equation.DSMT4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7426" y="3718008"/>
                        <a:ext cx="1841338" cy="5839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6702792"/>
              </p:ext>
            </p:extLst>
          </p:nvPr>
        </p:nvGraphicFramePr>
        <p:xfrm>
          <a:off x="6956288" y="4977595"/>
          <a:ext cx="1592701" cy="583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749160" imgH="253800" progId="Equation.DSMT4">
                  <p:embed/>
                </p:oleObj>
              </mc:Choice>
              <mc:Fallback>
                <p:oleObj name="Equation" r:id="rId26" imgW="749160" imgH="253800" progId="Equation.DSMT4">
                  <p:embed/>
                  <p:pic>
                    <p:nvPicPr>
                      <p:cNvPr id="23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6288" y="4977595"/>
                        <a:ext cx="1592701" cy="5839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6555044"/>
              </p:ext>
            </p:extLst>
          </p:nvPr>
        </p:nvGraphicFramePr>
        <p:xfrm>
          <a:off x="6981629" y="5626376"/>
          <a:ext cx="998813" cy="4091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469800" imgH="177480" progId="Equation.DSMT4">
                  <p:embed/>
                </p:oleObj>
              </mc:Choice>
              <mc:Fallback>
                <p:oleObj name="Equation" r:id="rId28" imgW="469800" imgH="17748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1629" y="5626376"/>
                        <a:ext cx="998813" cy="4091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4111541"/>
              </p:ext>
            </p:extLst>
          </p:nvPr>
        </p:nvGraphicFramePr>
        <p:xfrm>
          <a:off x="7007426" y="6075520"/>
          <a:ext cx="674874" cy="4091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317160" imgH="177480" progId="Equation.DSMT4">
                  <p:embed/>
                </p:oleObj>
              </mc:Choice>
              <mc:Fallback>
                <p:oleObj name="Equation" r:id="rId30" imgW="317160" imgH="177480" progId="Equation.DSMT4">
                  <p:embed/>
                  <p:pic>
                    <p:nvPicPr>
                      <p:cNvPr id="2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7426" y="6075520"/>
                        <a:ext cx="674874" cy="4091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 Box 149">
            <a:extLst>
              <a:ext uri="{FF2B5EF4-FFF2-40B4-BE49-F238E27FC236}">
                <a16:creationId xmlns:a16="http://schemas.microsoft.com/office/drawing/2014/main" id="{A398D915-5A07-4F45-8AE4-7BF877C32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4061" y="3276883"/>
            <a:ext cx="25601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601654" y="1930965"/>
            <a:ext cx="4533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b="1" u="sng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400" b="1" u="sng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u="sng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u="sng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400" b="1" u="sng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400" b="1" u="sng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u="sng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13752" y="1185274"/>
            <a:ext cx="223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84"/>
          <p:cNvSpPr txBox="1">
            <a:spLocks noChangeArrowheads="1"/>
          </p:cNvSpPr>
          <p:nvPr/>
        </p:nvSpPr>
        <p:spPr bwMode="auto">
          <a:xfrm>
            <a:off x="570304" y="1552789"/>
            <a:ext cx="57229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4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4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05151" y="756412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276067" y="85750"/>
            <a:ext cx="6409341" cy="840713"/>
            <a:chOff x="905859" y="163915"/>
            <a:chExt cx="6409341" cy="840713"/>
          </a:xfrm>
        </p:grpSpPr>
        <p:sp>
          <p:nvSpPr>
            <p:cNvPr id="33" name="TextBox 32"/>
            <p:cNvSpPr txBox="1"/>
            <p:nvPr/>
          </p:nvSpPr>
          <p:spPr>
            <a:xfrm>
              <a:off x="2159179" y="173631"/>
              <a:ext cx="51560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LIÊN HỆ PHÉP NHÂN </a:t>
              </a:r>
            </a:p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 PHÉP KHAI PHƯƠNG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905859" y="163915"/>
              <a:ext cx="132523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4: </a:t>
              </a:r>
              <a:endParaRPr lang="en-US" sz="24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296782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4343400" y="29387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37083" y="2620872"/>
            <a:ext cx="1344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ý: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11"/>
              <p:cNvSpPr txBox="1">
                <a:spLocks noChangeArrowheads="1"/>
              </p:cNvSpPr>
              <p:nvPr/>
            </p:nvSpPr>
            <p:spPr bwMode="auto">
              <a:xfrm>
                <a:off x="1223404" y="3120932"/>
                <a:ext cx="7327174" cy="12312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âm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                 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𝐀</m:t>
                        </m:r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.</m:t>
                        </m:r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𝐁</m:t>
                        </m:r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 </m:t>
                        </m:r>
                      </m:e>
                    </m:rad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800" b="1" i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𝐀</m:t>
                        </m:r>
                      </m:e>
                    </m:rad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800" b="1" i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𝐁</m:t>
                        </m:r>
                      </m:e>
                    </m:rad>
                  </m:oMath>
                </a14:m>
                <a:endPara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23404" y="3120932"/>
                <a:ext cx="7327174" cy="1231299"/>
              </a:xfrm>
              <a:prstGeom prst="rect">
                <a:avLst/>
              </a:prstGeom>
              <a:blipFill>
                <a:blip r:embed="rId4"/>
                <a:stretch>
                  <a:fillRect l="-1747" t="-5446" b="-1287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434737" y="4447642"/>
            <a:ext cx="5295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Với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âm,ta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043346" y="5032417"/>
                <a:ext cx="3247749" cy="7503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𝐀</m:t>
                                  </m:r>
                                </m:e>
                                <m:sup>
                                  <m:r>
                                    <a:rPr lang="en-US" sz="28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e>
                      </m:d>
                      <m:r>
                        <a:rPr lang="en-US" sz="28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𝐀</m:t>
                              </m:r>
                            </m:e>
                            <m:sup>
                              <m:r>
                                <a:rPr lang="en-US" sz="2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28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sz="28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𝐀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3346" y="5032417"/>
                <a:ext cx="3247749" cy="7503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73497" y="2012040"/>
            <a:ext cx="4533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b="1" u="sng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400" b="1" u="sng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u="sng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u="sng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400" b="1" u="sng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400" b="1" u="sng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u="sng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6275" y="1186146"/>
            <a:ext cx="223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84"/>
          <p:cNvSpPr txBox="1">
            <a:spLocks noChangeArrowheads="1"/>
          </p:cNvSpPr>
          <p:nvPr/>
        </p:nvSpPr>
        <p:spPr bwMode="auto">
          <a:xfrm>
            <a:off x="570304" y="1552789"/>
            <a:ext cx="57229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4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4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5151" y="756412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276067" y="85750"/>
            <a:ext cx="6409341" cy="840713"/>
            <a:chOff x="905859" y="163915"/>
            <a:chExt cx="6409341" cy="840713"/>
          </a:xfrm>
        </p:grpSpPr>
        <p:sp>
          <p:nvSpPr>
            <p:cNvPr id="15" name="TextBox 14"/>
            <p:cNvSpPr txBox="1"/>
            <p:nvPr/>
          </p:nvSpPr>
          <p:spPr>
            <a:xfrm>
              <a:off x="2159179" y="173631"/>
              <a:ext cx="51560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LIÊN HỆ PHÉP NHÂN </a:t>
              </a:r>
            </a:p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 PHÉP KHAI PHƯƠNG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05859" y="163915"/>
              <a:ext cx="132523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4: </a:t>
              </a:r>
              <a:endParaRPr lang="en-US" sz="24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571646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5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4421778" y="33959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0" name="Text Box 102"/>
          <p:cNvSpPr txBox="1">
            <a:spLocks noChangeArrowheads="1"/>
          </p:cNvSpPr>
          <p:nvPr/>
        </p:nvSpPr>
        <p:spPr bwMode="auto">
          <a:xfrm>
            <a:off x="752115" y="2421992"/>
            <a:ext cx="16051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14455" y="2404809"/>
            <a:ext cx="2289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4071185"/>
              </p:ext>
            </p:extLst>
          </p:nvPr>
        </p:nvGraphicFramePr>
        <p:xfrm>
          <a:off x="1401060" y="2927796"/>
          <a:ext cx="1686952" cy="526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63280" imgH="241200" progId="Equation.DSMT4">
                  <p:embed/>
                </p:oleObj>
              </mc:Choice>
              <mc:Fallback>
                <p:oleObj name="Equation" r:id="rId4" imgW="863280" imgH="2412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1060" y="2927796"/>
                        <a:ext cx="1686952" cy="5265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8273261"/>
              </p:ext>
            </p:extLst>
          </p:nvPr>
        </p:nvGraphicFramePr>
        <p:xfrm>
          <a:off x="5352388" y="2933232"/>
          <a:ext cx="1355634" cy="599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72840" imgH="266400" progId="Equation.DSMT4">
                  <p:embed/>
                </p:oleObj>
              </mc:Choice>
              <mc:Fallback>
                <p:oleObj name="Equation" r:id="rId6" imgW="672840" imgH="2664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2388" y="2933232"/>
                        <a:ext cx="1355634" cy="5994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088012" y="2971488"/>
            <a:ext cx="137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>
                <a:latin typeface="Yu Gothic Light" panose="020B0300000000000000" pitchFamily="34" charset="-128"/>
                <a:ea typeface="Yu Gothic Light" panose="020B0300000000000000" pitchFamily="34" charset="-128"/>
                <a:cs typeface="Times New Roman" panose="02020603050405020304" pitchFamily="18" charset="0"/>
              </a:rPr>
              <a:t>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0463669"/>
              </p:ext>
            </p:extLst>
          </p:nvPr>
        </p:nvGraphicFramePr>
        <p:xfrm>
          <a:off x="402949" y="3882845"/>
          <a:ext cx="1681617" cy="524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63280" imgH="241200" progId="Equation.DSMT4">
                  <p:embed/>
                </p:oleObj>
              </mc:Choice>
              <mc:Fallback>
                <p:oleObj name="Equation" r:id="rId8" imgW="863280" imgH="2412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949" y="3882845"/>
                        <a:ext cx="1681617" cy="5248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0355117"/>
              </p:ext>
            </p:extLst>
          </p:nvPr>
        </p:nvGraphicFramePr>
        <p:xfrm>
          <a:off x="438694" y="4525693"/>
          <a:ext cx="1393762" cy="496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98400" imgH="228600" progId="Equation.DSMT4">
                  <p:embed/>
                </p:oleObj>
              </mc:Choice>
              <mc:Fallback>
                <p:oleObj name="Equation" r:id="rId10" imgW="698400" imgH="22860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694" y="4525693"/>
                        <a:ext cx="1393762" cy="4967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2053210"/>
              </p:ext>
            </p:extLst>
          </p:nvPr>
        </p:nvGraphicFramePr>
        <p:xfrm>
          <a:off x="1770704" y="4494300"/>
          <a:ext cx="1140716" cy="551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71320" imgH="253800" progId="Equation.DSMT4">
                  <p:embed/>
                </p:oleObj>
              </mc:Choice>
              <mc:Fallback>
                <p:oleObj name="Equation" r:id="rId12" imgW="571320" imgH="25380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0704" y="4494300"/>
                        <a:ext cx="1140716" cy="5516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1774562"/>
              </p:ext>
            </p:extLst>
          </p:nvPr>
        </p:nvGraphicFramePr>
        <p:xfrm>
          <a:off x="444851" y="5062446"/>
          <a:ext cx="887669" cy="552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44240" imgH="253800" progId="Equation.DSMT4">
                  <p:embed/>
                </p:oleObj>
              </mc:Choice>
              <mc:Fallback>
                <p:oleObj name="Equation" r:id="rId14" imgW="444240" imgH="25380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851" y="5062446"/>
                        <a:ext cx="887669" cy="5529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977627"/>
              </p:ext>
            </p:extLst>
          </p:nvPr>
        </p:nvGraphicFramePr>
        <p:xfrm>
          <a:off x="477206" y="5582265"/>
          <a:ext cx="625829" cy="382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17160" imgH="177480" progId="Equation.DSMT4">
                  <p:embed/>
                </p:oleObj>
              </mc:Choice>
              <mc:Fallback>
                <p:oleObj name="Equation" r:id="rId16" imgW="317160" imgH="17748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206" y="5582265"/>
                        <a:ext cx="625829" cy="3823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401060" y="5562947"/>
            <a:ext cx="1880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>
                <a:latin typeface="Yu Gothic Light" panose="020B0300000000000000" pitchFamily="34" charset="-128"/>
                <a:ea typeface="Yu Gothic Light" panose="020B0300000000000000" pitchFamily="34" charset="-128"/>
                <a:cs typeface="Times New Roman" panose="02020603050405020304" pitchFamily="18" charset="0"/>
              </a:rPr>
              <a:t>≥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6317" y="6140215"/>
            <a:ext cx="807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5025276"/>
              </p:ext>
            </p:extLst>
          </p:nvPr>
        </p:nvGraphicFramePr>
        <p:xfrm>
          <a:off x="752115" y="6136458"/>
          <a:ext cx="1913440" cy="4865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002960" imgH="228600" progId="Equation.DSMT4">
                  <p:embed/>
                </p:oleObj>
              </mc:Choice>
              <mc:Fallback>
                <p:oleObj name="Equation" r:id="rId18" imgW="1002960" imgH="228600" progId="Equation.DSMT4">
                  <p:embed/>
                  <p:pic>
                    <p:nvPicPr>
                      <p:cNvPr id="23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115" y="6136458"/>
                        <a:ext cx="1913440" cy="4865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2171700" y="8013700"/>
            <a:ext cx="614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Vậy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681400" y="6185684"/>
            <a:ext cx="1935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>
                <a:latin typeface="Yu Gothic Light" panose="020B0300000000000000" pitchFamily="34" charset="-128"/>
                <a:ea typeface="Yu Gothic Light" panose="020B0300000000000000" pitchFamily="34" charset="-128"/>
                <a:cs typeface="Times New Roman" panose="02020603050405020304" pitchFamily="18" charset="0"/>
              </a:rPr>
              <a:t>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4545604" y="4085047"/>
            <a:ext cx="0" cy="2286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7529257"/>
              </p:ext>
            </p:extLst>
          </p:nvPr>
        </p:nvGraphicFramePr>
        <p:xfrm>
          <a:off x="4931367" y="3955874"/>
          <a:ext cx="1305690" cy="57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672840" imgH="266400" progId="Equation.DSMT4">
                  <p:embed/>
                </p:oleObj>
              </mc:Choice>
              <mc:Fallback>
                <p:oleObj name="Equation" r:id="rId20" imgW="672840" imgH="266400" progId="Equation.DSMT4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1367" y="3955874"/>
                        <a:ext cx="1305690" cy="577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3900770"/>
              </p:ext>
            </p:extLst>
          </p:nvPr>
        </p:nvGraphicFramePr>
        <p:xfrm>
          <a:off x="6402978" y="3955874"/>
          <a:ext cx="1846943" cy="550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927000" imgH="253800" progId="Equation.DSMT4">
                  <p:embed/>
                </p:oleObj>
              </mc:Choice>
              <mc:Fallback>
                <p:oleObj name="Equation" r:id="rId22" imgW="927000" imgH="253800" progId="Equation.DSMT4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2978" y="3955874"/>
                        <a:ext cx="1846943" cy="5506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3665387"/>
              </p:ext>
            </p:extLst>
          </p:nvPr>
        </p:nvGraphicFramePr>
        <p:xfrm>
          <a:off x="6428378" y="4603348"/>
          <a:ext cx="1646479" cy="633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825480" imgH="291960" progId="Equation.DSMT4">
                  <p:embed/>
                </p:oleObj>
              </mc:Choice>
              <mc:Fallback>
                <p:oleObj name="Equation" r:id="rId24" imgW="825480" imgH="291960" progId="Equation.DSMT4">
                  <p:embed/>
                  <p:pic>
                    <p:nvPicPr>
                      <p:cNvPr id="29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8378" y="4603348"/>
                        <a:ext cx="1646479" cy="6334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2644755"/>
              </p:ext>
            </p:extLst>
          </p:nvPr>
        </p:nvGraphicFramePr>
        <p:xfrm>
          <a:off x="6402978" y="5334729"/>
          <a:ext cx="1038403" cy="550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520560" imgH="253800" progId="Equation.DSMT4">
                  <p:embed/>
                </p:oleObj>
              </mc:Choice>
              <mc:Fallback>
                <p:oleObj name="Equation" r:id="rId26" imgW="520560" imgH="253800" progId="Equation.DSMT4">
                  <p:embed/>
                  <p:pic>
                    <p:nvPicPr>
                      <p:cNvPr id="3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2978" y="5334729"/>
                        <a:ext cx="1038403" cy="5506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5120495" y="6124129"/>
            <a:ext cx="839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5080643"/>
              </p:ext>
            </p:extLst>
          </p:nvPr>
        </p:nvGraphicFramePr>
        <p:xfrm>
          <a:off x="5959994" y="6075184"/>
          <a:ext cx="1995286" cy="632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028520" imgH="291960" progId="Equation.DSMT4">
                  <p:embed/>
                </p:oleObj>
              </mc:Choice>
              <mc:Fallback>
                <p:oleObj name="Equation" r:id="rId28" imgW="1028520" imgH="291960" progId="Equation.DSMT4">
                  <p:embed/>
                  <p:pic>
                    <p:nvPicPr>
                      <p:cNvPr id="31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9994" y="6075184"/>
                        <a:ext cx="1995286" cy="6321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 Box 149">
            <a:extLst>
              <a:ext uri="{FF2B5EF4-FFF2-40B4-BE49-F238E27FC236}">
                <a16:creationId xmlns:a16="http://schemas.microsoft.com/office/drawing/2014/main" id="{9C3D2FFE-7372-4322-AEE2-CB515096E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5570" y="3339620"/>
            <a:ext cx="25601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573497" y="1961634"/>
            <a:ext cx="4533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b="1" u="sng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400" b="1" u="sng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u="sng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u="sng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400" b="1" u="sng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400" b="1" u="sng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u="sng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6275" y="1186146"/>
            <a:ext cx="223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84"/>
          <p:cNvSpPr txBox="1">
            <a:spLocks noChangeArrowheads="1"/>
          </p:cNvSpPr>
          <p:nvPr/>
        </p:nvSpPr>
        <p:spPr bwMode="auto">
          <a:xfrm>
            <a:off x="570304" y="1552789"/>
            <a:ext cx="57229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4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4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05151" y="756412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276067" y="85750"/>
            <a:ext cx="6409341" cy="840713"/>
            <a:chOff x="905859" y="163915"/>
            <a:chExt cx="6409341" cy="840713"/>
          </a:xfrm>
        </p:grpSpPr>
        <p:sp>
          <p:nvSpPr>
            <p:cNvPr id="38" name="TextBox 37"/>
            <p:cNvSpPr txBox="1"/>
            <p:nvPr/>
          </p:nvSpPr>
          <p:spPr>
            <a:xfrm>
              <a:off x="2159179" y="173631"/>
              <a:ext cx="51560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LIÊN HỆ PHÉP NHÂN </a:t>
              </a:r>
            </a:p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 PHÉP KHAI PHƯƠNG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905859" y="163915"/>
              <a:ext cx="132523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4: </a:t>
              </a:r>
              <a:endParaRPr lang="en-US" sz="24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876600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1"/>
      <p:bldP spid="14" grpId="1"/>
      <p:bldP spid="19" grpId="0"/>
      <p:bldP spid="20" grpId="0"/>
      <p:bldP spid="25" grpId="0"/>
      <p:bldP spid="33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4343400" y="2209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44720" y="2686203"/>
            <a:ext cx="599070" cy="4455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24000" y="2593211"/>
            <a:ext cx="6236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5772774"/>
              </p:ext>
            </p:extLst>
          </p:nvPr>
        </p:nvGraphicFramePr>
        <p:xfrm>
          <a:off x="1971675" y="3063238"/>
          <a:ext cx="1526855" cy="561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01440" imgH="266400" progId="Equation.DSMT4">
                  <p:embed/>
                </p:oleObj>
              </mc:Choice>
              <mc:Fallback>
                <p:oleObj name="Equation" r:id="rId4" imgW="901440" imgH="2664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1675" y="3063238"/>
                        <a:ext cx="1526855" cy="5618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8373858"/>
              </p:ext>
            </p:extLst>
          </p:nvPr>
        </p:nvGraphicFramePr>
        <p:xfrm>
          <a:off x="6121400" y="3063238"/>
          <a:ext cx="2029823" cy="58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88840" imgH="266400" progId="Equation.DSMT4">
                  <p:embed/>
                </p:oleObj>
              </mc:Choice>
              <mc:Fallback>
                <p:oleObj name="Equation" r:id="rId6" imgW="888840" imgH="2664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1400" y="3063238"/>
                        <a:ext cx="2029823" cy="58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8336495"/>
              </p:ext>
            </p:extLst>
          </p:nvPr>
        </p:nvGraphicFramePr>
        <p:xfrm>
          <a:off x="1776832" y="3765681"/>
          <a:ext cx="1712631" cy="550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01440" imgH="266400" progId="Equation.DSMT4">
                  <p:embed/>
                </p:oleObj>
              </mc:Choice>
              <mc:Fallback>
                <p:oleObj name="Equation" r:id="rId8" imgW="901440" imgH="26640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6832" y="3765681"/>
                        <a:ext cx="1712631" cy="5501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5450536"/>
              </p:ext>
            </p:extLst>
          </p:nvPr>
        </p:nvGraphicFramePr>
        <p:xfrm>
          <a:off x="2107064" y="4228950"/>
          <a:ext cx="1510698" cy="547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61760" imgH="253800" progId="Equation.DSMT4">
                  <p:embed/>
                </p:oleObj>
              </mc:Choice>
              <mc:Fallback>
                <p:oleObj name="Equation" r:id="rId10" imgW="761760" imgH="2538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7064" y="4228950"/>
                        <a:ext cx="1510698" cy="5478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0126293"/>
              </p:ext>
            </p:extLst>
          </p:nvPr>
        </p:nvGraphicFramePr>
        <p:xfrm>
          <a:off x="2144945" y="4735503"/>
          <a:ext cx="1118845" cy="529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83920" imgH="253800" progId="Equation.DSMT4">
                  <p:embed/>
                </p:oleObj>
              </mc:Choice>
              <mc:Fallback>
                <p:oleObj name="Equation" r:id="rId12" imgW="583920" imgH="2538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4945" y="4735503"/>
                        <a:ext cx="1118845" cy="5292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5374625"/>
              </p:ext>
            </p:extLst>
          </p:nvPr>
        </p:nvGraphicFramePr>
        <p:xfrm>
          <a:off x="2145880" y="5171891"/>
          <a:ext cx="1808567" cy="617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888840" imgH="279360" progId="Equation.DSMT4">
                  <p:embed/>
                </p:oleObj>
              </mc:Choice>
              <mc:Fallback>
                <p:oleObj name="Equation" r:id="rId14" imgW="888840" imgH="27936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5880" y="5171891"/>
                        <a:ext cx="1808567" cy="6178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4801008"/>
              </p:ext>
            </p:extLst>
          </p:nvPr>
        </p:nvGraphicFramePr>
        <p:xfrm>
          <a:off x="2144945" y="5682419"/>
          <a:ext cx="764536" cy="4595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68280" imgH="203040" progId="Equation.DSMT4">
                  <p:embed/>
                </p:oleObj>
              </mc:Choice>
              <mc:Fallback>
                <p:oleObj name="Equation" r:id="rId16" imgW="368280" imgH="20304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4945" y="5682419"/>
                        <a:ext cx="764536" cy="4595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579186" y="6278687"/>
            <a:ext cx="839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7147821"/>
              </p:ext>
            </p:extLst>
          </p:nvPr>
        </p:nvGraphicFramePr>
        <p:xfrm>
          <a:off x="2220826" y="6183054"/>
          <a:ext cx="2148030" cy="5572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091880" imgH="253800" progId="Equation.DSMT4">
                  <p:embed/>
                </p:oleObj>
              </mc:Choice>
              <mc:Fallback>
                <p:oleObj name="Equation" r:id="rId18" imgW="1091880" imgH="253800" progId="Equation.DSMT4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0826" y="6183054"/>
                        <a:ext cx="2148030" cy="5572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Connector 21"/>
          <p:cNvCxnSpPr/>
          <p:nvPr/>
        </p:nvCxnSpPr>
        <p:spPr>
          <a:xfrm flipV="1">
            <a:off x="4723675" y="3775141"/>
            <a:ext cx="0" cy="2845702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26561"/>
              </p:ext>
            </p:extLst>
          </p:nvPr>
        </p:nvGraphicFramePr>
        <p:xfrm>
          <a:off x="5118282" y="3859173"/>
          <a:ext cx="2097386" cy="6008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888840" imgH="266400" progId="Equation.DSMT4">
                  <p:embed/>
                </p:oleObj>
              </mc:Choice>
              <mc:Fallback>
                <p:oleObj name="Equation" r:id="rId20" imgW="888840" imgH="26640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8282" y="3859173"/>
                        <a:ext cx="2097386" cy="6008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106462"/>
              </p:ext>
            </p:extLst>
          </p:nvPr>
        </p:nvGraphicFramePr>
        <p:xfrm>
          <a:off x="5487965" y="4439957"/>
          <a:ext cx="1474290" cy="573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711000" imgH="253800" progId="Equation.DSMT4">
                  <p:embed/>
                </p:oleObj>
              </mc:Choice>
              <mc:Fallback>
                <p:oleObj name="Equation" r:id="rId22" imgW="711000" imgH="253800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7965" y="4439957"/>
                        <a:ext cx="1474290" cy="5730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2908533"/>
              </p:ext>
            </p:extLst>
          </p:nvPr>
        </p:nvGraphicFramePr>
        <p:xfrm>
          <a:off x="5483363" y="5007250"/>
          <a:ext cx="1079291" cy="57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520560" imgH="253800" progId="Equation.DSMT4">
                  <p:embed/>
                </p:oleObj>
              </mc:Choice>
              <mc:Fallback>
                <p:oleObj name="Equation" r:id="rId24" imgW="520560" imgH="253800" progId="Equation.DSMT4">
                  <p:embed/>
                  <p:pic>
                    <p:nvPicPr>
                      <p:cNvPr id="23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3363" y="5007250"/>
                        <a:ext cx="1079291" cy="573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2295679"/>
              </p:ext>
            </p:extLst>
          </p:nvPr>
        </p:nvGraphicFramePr>
        <p:xfrm>
          <a:off x="5483364" y="5556246"/>
          <a:ext cx="816423" cy="40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393480" imgH="177480" progId="Equation.DSMT4">
                  <p:embed/>
                </p:oleObj>
              </mc:Choice>
              <mc:Fallback>
                <p:oleObj name="Equation" r:id="rId26" imgW="393480" imgH="17748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3364" y="5556246"/>
                        <a:ext cx="816423" cy="400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6362787" y="5495143"/>
            <a:ext cx="2091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b </a:t>
            </a:r>
            <a:r>
              <a:rPr lang="en-US" sz="2400" dirty="0">
                <a:latin typeface="Yu Gothic Light" panose="020B0300000000000000" pitchFamily="34" charset="-128"/>
                <a:ea typeface="Yu Gothic Light" panose="020B0300000000000000" pitchFamily="34" charset="-128"/>
                <a:cs typeface="Times New Roman" panose="02020603050405020304" pitchFamily="18" charset="0"/>
              </a:rPr>
              <a:t>≥ </a:t>
            </a:r>
            <a:r>
              <a:rPr lang="en-US" sz="2400" dirty="0">
                <a:latin typeface="Times New Roman" panose="02020603050405020304" pitchFamily="18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0)</a:t>
            </a:r>
            <a:r>
              <a:rPr lang="en-US" sz="2400" dirty="0"/>
              <a:t>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921353" y="6159178"/>
            <a:ext cx="839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5611749"/>
              </p:ext>
            </p:extLst>
          </p:nvPr>
        </p:nvGraphicFramePr>
        <p:xfrm>
          <a:off x="5588182" y="6034710"/>
          <a:ext cx="2236470" cy="573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104840" imgH="253800" progId="Equation.DSMT4">
                  <p:embed/>
                </p:oleObj>
              </mc:Choice>
              <mc:Fallback>
                <p:oleObj name="Equation" r:id="rId28" imgW="1104840" imgH="253800" progId="Equation.DSMT4">
                  <p:embed/>
                  <p:pic>
                    <p:nvPicPr>
                      <p:cNvPr id="33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182" y="6034710"/>
                        <a:ext cx="2236470" cy="5730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Box 149">
            <a:extLst>
              <a:ext uri="{FF2B5EF4-FFF2-40B4-BE49-F238E27FC236}">
                <a16:creationId xmlns:a16="http://schemas.microsoft.com/office/drawing/2014/main" id="{D1A13E48-9195-45EC-876F-84B504230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53072" y="3569510"/>
            <a:ext cx="25601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573497" y="1961634"/>
            <a:ext cx="4533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b="1" u="sng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400" b="1" u="sng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u="sng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u="sng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400" b="1" u="sng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400" b="1" u="sng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u="sng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66275" y="1186146"/>
            <a:ext cx="223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84"/>
          <p:cNvSpPr txBox="1">
            <a:spLocks noChangeArrowheads="1"/>
          </p:cNvSpPr>
          <p:nvPr/>
        </p:nvSpPr>
        <p:spPr bwMode="auto">
          <a:xfrm>
            <a:off x="570304" y="1552789"/>
            <a:ext cx="57229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4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4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05151" y="756412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276067" y="85750"/>
            <a:ext cx="6409341" cy="840713"/>
            <a:chOff x="905859" y="163915"/>
            <a:chExt cx="6409341" cy="840713"/>
          </a:xfrm>
        </p:grpSpPr>
        <p:sp>
          <p:nvSpPr>
            <p:cNvPr id="35" name="TextBox 34"/>
            <p:cNvSpPr txBox="1"/>
            <p:nvPr/>
          </p:nvSpPr>
          <p:spPr>
            <a:xfrm>
              <a:off x="2159179" y="173631"/>
              <a:ext cx="51560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LIÊN HỆ PHÉP NHÂN </a:t>
              </a:r>
            </a:p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 PHÉP KHAI PHƯƠNG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905859" y="163915"/>
              <a:ext cx="132523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4: </a:t>
              </a:r>
              <a:endParaRPr lang="en-US" sz="24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422140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 animBg="1"/>
      <p:bldP spid="15" grpId="0"/>
      <p:bldP spid="20" grpId="0"/>
      <p:bldP spid="28" grpId="0"/>
      <p:bldP spid="32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084" y="0"/>
            <a:ext cx="2708752" cy="52773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76162" y="1843385"/>
            <a:ext cx="463017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NHỔ CÀ RỐT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264" y="2379173"/>
            <a:ext cx="2039956" cy="18526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658" y="3201544"/>
            <a:ext cx="1485873" cy="20758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0" name="nhacn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612666" y="25370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30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1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476500" y="442174"/>
            <a:ext cx="2476500" cy="381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520" y="3301355"/>
            <a:ext cx="1683130" cy="1683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006" y="2284901"/>
            <a:ext cx="1581150" cy="2032907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4241420" y="3027879"/>
            <a:ext cx="3409950" cy="1345724"/>
          </a:xfrm>
          <a:prstGeom prst="wedgeRoundRectCallout">
            <a:avLst>
              <a:gd name="adj1" fmla="val -77817"/>
              <a:gd name="adj2" fmla="val -23801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ơi ! Cháu đói lắm bác cho cháu củ cà rốt được không ạ ?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2571629" y="1276350"/>
            <a:ext cx="3023048" cy="1341211"/>
          </a:xfrm>
          <a:prstGeom prst="wedgeRoundRectCallout">
            <a:avLst>
              <a:gd name="adj1" fmla="val -103719"/>
              <a:gd name="adj2" fmla="val -56700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chứ. Nhưng để ta xem con ở trường có học hành đàng hoàng không thì ta mới cho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91915" y="3924301"/>
            <a:ext cx="3124200" cy="1060184"/>
          </a:xfrm>
          <a:prstGeom prst="wedgeRoundRectCallout">
            <a:avLst>
              <a:gd name="adj1" fmla="val -25718"/>
              <a:gd name="adj2" fmla="val -29907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ta sẽ cho con tự nhổ cà rốt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3405342" y="408655"/>
            <a:ext cx="4894435" cy="726840"/>
          </a:xfrm>
          <a:prstGeom prst="wedgeRoundRectCallout">
            <a:avLst>
              <a:gd name="adj1" fmla="val -96880"/>
              <a:gd name="adj2" fmla="val 4725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có dám thử không?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091" y="2690473"/>
            <a:ext cx="1683130" cy="16831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sp>
        <p:nvSpPr>
          <p:cNvPr id="17" name="Rounded Rectangular Callout 16"/>
          <p:cNvSpPr/>
          <p:nvPr/>
        </p:nvSpPr>
        <p:spPr>
          <a:xfrm>
            <a:off x="184634" y="3769123"/>
            <a:ext cx="3409950" cy="1345724"/>
          </a:xfrm>
          <a:prstGeom prst="wedgeRoundRectCallout">
            <a:avLst>
              <a:gd name="adj1" fmla="val -37594"/>
              <a:gd name="adj2" fmla="val -100244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Con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9" name="voice 1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464485" y="-90342"/>
            <a:ext cx="609600" cy="609600"/>
          </a:xfrm>
          <a:prstGeom prst="rect">
            <a:avLst/>
          </a:prstGeom>
        </p:spPr>
      </p:pic>
      <p:pic>
        <p:nvPicPr>
          <p:cNvPr id="30" name="voice1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464485" y="1207860"/>
            <a:ext cx="609600" cy="609600"/>
          </a:xfrm>
          <a:prstGeom prst="rect">
            <a:avLst/>
          </a:prstGeom>
        </p:spPr>
      </p:pic>
      <p:pic>
        <p:nvPicPr>
          <p:cNvPr id="31" name="voice2b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0306050" y="1207860"/>
            <a:ext cx="609600" cy="609600"/>
          </a:xfrm>
          <a:prstGeom prst="rect">
            <a:avLst/>
          </a:prstGeom>
        </p:spPr>
      </p:pic>
      <p:pic>
        <p:nvPicPr>
          <p:cNvPr id="32" name="voice3b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334750" y="1167754"/>
            <a:ext cx="609600" cy="609600"/>
          </a:xfrm>
          <a:prstGeom prst="rect">
            <a:avLst/>
          </a:prstGeom>
        </p:spPr>
      </p:pic>
      <p:pic>
        <p:nvPicPr>
          <p:cNvPr id="33" name="voice2a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030605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14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21684 -0.05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-0.76302 -0.09584 " pathEditMode="relative" rAng="0" ptsTypes="AA">
                                      <p:cBhvr>
                                        <p:cTn id="15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60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1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20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976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996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496"/>
                            </p:stCondLst>
                            <p:childTnLst>
                              <p:par>
                                <p:cTn id="3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7176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672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172"/>
                            </p:stCondLst>
                            <p:childTnLst>
                              <p:par>
                                <p:cTn id="4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72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3892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4392"/>
                            </p:stCondLst>
                            <p:childTnLst>
                              <p:par>
                                <p:cTn id="6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9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6336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346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6 L -0.26493 -0.07361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47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7346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356"/>
                            </p:stCondLst>
                            <p:childTnLst>
                              <p:par>
                                <p:cTn id="8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356"/>
                            </p:stCondLst>
                            <p:childTnLst>
                              <p:par>
                                <p:cTn id="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213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492"/>
                            </p:stCondLst>
                            <p:childTnLst>
                              <p:par>
                                <p:cTn id="9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90500" y="171450"/>
            <a:ext cx="8877300" cy="6457950"/>
          </a:xfrm>
          <a:prstGeom prst="snip2DiagRect">
            <a:avLst>
              <a:gd name="adj1" fmla="val 0"/>
              <a:gd name="adj2" fmla="val 899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nhổ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slide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theo.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39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190749" y="3981875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3953467" y="1411496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.  70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4" y="4555482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24783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5" y="4489550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03174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935" y="4527650"/>
            <a:ext cx="1442555" cy="13100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767974" y="5451904"/>
            <a:ext cx="823031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6" y="4343308"/>
            <a:ext cx="1102519" cy="13602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ounded Rectangular Callout 44"/>
              <p:cNvSpPr/>
              <p:nvPr/>
            </p:nvSpPr>
            <p:spPr>
              <a:xfrm>
                <a:off x="1613160" y="8859"/>
                <a:ext cx="7055223" cy="1394582"/>
              </a:xfrm>
              <a:prstGeom prst="wedgeRoundRectCallout">
                <a:avLst>
                  <a:gd name="adj1" fmla="val -58471"/>
                  <a:gd name="adj2" fmla="val 22449"/>
                  <a:gd name="adj3" fmla="val 16667"/>
                </a:avLst>
              </a:prstGeom>
              <a:solidFill>
                <a:schemeClr val="bg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𝟒𝟗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rad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là:</a:t>
                </a:r>
              </a:p>
            </p:txBody>
          </p:sp>
        </mc:Choice>
        <mc:Fallback xmlns="">
          <p:sp>
            <p:nvSpPr>
              <p:cNvPr id="45" name="Rounded Rectangular Callout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3160" y="8859"/>
                <a:ext cx="7055223" cy="1394582"/>
              </a:xfrm>
              <a:prstGeom prst="wedgeRoundRectCallout">
                <a:avLst>
                  <a:gd name="adj1" fmla="val -58471"/>
                  <a:gd name="adj2" fmla="val 22449"/>
                  <a:gd name="adj3" fmla="val 16667"/>
                </a:avLst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ectangle 54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sp>
        <p:nvSpPr>
          <p:cNvPr id="81" name="Rectangle 80"/>
          <p:cNvSpPr/>
          <p:nvPr/>
        </p:nvSpPr>
        <p:spPr>
          <a:xfrm>
            <a:off x="3953467" y="190564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.  4900</a:t>
            </a:r>
          </a:p>
        </p:txBody>
      </p:sp>
      <p:sp>
        <p:nvSpPr>
          <p:cNvPr id="82" name="Rectangle 81"/>
          <p:cNvSpPr/>
          <p:nvPr/>
        </p:nvSpPr>
        <p:spPr>
          <a:xfrm>
            <a:off x="3953467" y="2399784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.  700</a:t>
            </a:r>
          </a:p>
        </p:txBody>
      </p:sp>
      <p:sp>
        <p:nvSpPr>
          <p:cNvPr id="83" name="Rectangle 82"/>
          <p:cNvSpPr/>
          <p:nvPr/>
        </p:nvSpPr>
        <p:spPr>
          <a:xfrm>
            <a:off x="3953467" y="2893929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.  2450</a:t>
            </a:r>
          </a:p>
        </p:txBody>
      </p:sp>
    </p:spTree>
    <p:extLst>
      <p:ext uri="{BB962C8B-B14F-4D97-AF65-F5344CB8AC3E}">
        <p14:creationId xmlns:p14="http://schemas.microsoft.com/office/powerpoint/2010/main" val="242217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4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1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1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2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2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250"/>
                            </p:stCondLst>
                            <p:childTnLst>
                              <p:par>
                                <p:cTn id="20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25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81" grpId="0" build="allAtOnce"/>
      <p:bldP spid="82" grpId="0" build="allAtOnce"/>
      <p:bldP spid="8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258A2C70-B383-41ED-BF00-947DAE487F4C}"/>
              </a:ext>
            </a:extLst>
          </p:cNvPr>
          <p:cNvSpPr txBox="1"/>
          <p:nvPr/>
        </p:nvSpPr>
        <p:spPr>
          <a:xfrm>
            <a:off x="126355" y="3209767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37715" y="3764791"/>
                <a:ext cx="1879938" cy="6141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a</m:t>
                      </m:r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) 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0,4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715" y="3764791"/>
                <a:ext cx="1879938" cy="6141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280301" y="3856667"/>
                <a:ext cx="141897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=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0,4</m:t>
                          </m:r>
                        </m:e>
                      </m:d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0301" y="3856667"/>
                <a:ext cx="141897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628759" y="3863904"/>
                <a:ext cx="111319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=0,4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759" y="3863904"/>
                <a:ext cx="111319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6459" y="4795303"/>
                <a:ext cx="2198914" cy="6141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−1,5</m:t>
                                </m:r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59" y="4795303"/>
                <a:ext cx="2198914" cy="614142"/>
              </a:xfrm>
              <a:prstGeom prst="rect">
                <a:avLst/>
              </a:prstGeom>
              <a:blipFill>
                <a:blip r:embed="rId7"/>
                <a:stretch>
                  <a:fillRect l="-5833" b="-2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37715" y="5515995"/>
                <a:ext cx="2552075" cy="969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715" y="5515995"/>
                <a:ext cx="2552075" cy="969176"/>
              </a:xfrm>
              <a:prstGeom prst="rect">
                <a:avLst/>
              </a:prstGeom>
              <a:blipFill>
                <a:blip r:embed="rId8"/>
                <a:stretch>
                  <a:fillRect l="-5024" b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474840" y="4926843"/>
                <a:ext cx="168668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−1,5</m:t>
                          </m:r>
                        </m:e>
                      </m:d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4840" y="4926843"/>
                <a:ext cx="1686680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042237" y="4934080"/>
                <a:ext cx="1081130" cy="5132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=1,5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2237" y="4934080"/>
                <a:ext cx="1081130" cy="51328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665373" y="5794724"/>
                <a:ext cx="2008307" cy="6085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2−</m:t>
                          </m:r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5373" y="5794724"/>
                <a:ext cx="2008307" cy="6085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522305" y="5785878"/>
                <a:ext cx="1702517" cy="5739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=2−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2305" y="5785878"/>
                <a:ext cx="1702517" cy="57394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521640" y="7047288"/>
                <a:ext cx="2781724" cy="5637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(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ì 2−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&gt;0)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1640" y="7047288"/>
                <a:ext cx="2781724" cy="56374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045319" y="1380556"/>
                <a:ext cx="7002408" cy="568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latin typeface="Times New Roman" panose="02020603050405020304" pitchFamily="18" charset="0"/>
                    <a:cs typeface="Times New Roman" pitchFamily="18" charset="0"/>
                  </a:rPr>
                  <a:t>Để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−5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𝑎</m:t>
                        </m:r>
                      </m:e>
                    </m:rad>
                    <m:r>
                      <a:rPr lang="en-US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nghĩa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thì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-5a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≥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0⇔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≤0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319" y="1380556"/>
                <a:ext cx="7002408" cy="568169"/>
              </a:xfrm>
              <a:prstGeom prst="rect">
                <a:avLst/>
              </a:prstGeom>
              <a:blipFill>
                <a:blip r:embed="rId14"/>
                <a:stretch>
                  <a:fillRect l="-1741" t="-2128" b="-28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986751" y="2040601"/>
                <a:ext cx="7556358" cy="1169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+7</m:t>
                        </m:r>
                      </m:e>
                    </m:rad>
                  </m:oMath>
                </a14:m>
                <a:r>
                  <a:rPr lang="en-US" sz="2800" b="0" i="1" dirty="0">
                    <a:latin typeface="Cambria Math"/>
                    <a:ea typeface="Cambria Math"/>
                  </a:rPr>
                  <a:t> </a:t>
                </a:r>
                <a:r>
                  <a:rPr lang="en-US" sz="2800" b="0" dirty="0" err="1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có</a:t>
                </a:r>
                <a:r>
                  <a:rPr lang="en-US" sz="2800" b="0" dirty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</a:t>
                </a:r>
                <a:r>
                  <a:rPr lang="en-US" sz="2800" b="0" dirty="0" err="1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nghĩa</a:t>
                </a:r>
                <a:r>
                  <a:rPr lang="en-US" sz="2800" b="0" dirty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</a:t>
                </a:r>
                <a:r>
                  <a:rPr lang="en-US" sz="2800" b="0" dirty="0" err="1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thì</a:t>
                </a:r>
                <a:r>
                  <a:rPr lang="en-US" sz="2800" b="0" dirty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3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+7≥0</m:t>
                    </m:r>
                  </m:oMath>
                </a14:m>
                <a:endParaRPr lang="en-US" sz="2800" b="0" i="1" dirty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800" b="0" dirty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                      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⇔3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≥−7⇔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≥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−7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751" y="2040601"/>
                <a:ext cx="7556358" cy="1169166"/>
              </a:xfrm>
              <a:prstGeom prst="rect">
                <a:avLst/>
              </a:prstGeom>
              <a:blipFill>
                <a:blip r:embed="rId15"/>
                <a:stretch>
                  <a:fillRect l="-1695" t="-2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3056708" y="258711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endParaRPr lang="en-US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1198534-211C-4123-9CF7-A90F2EDD2BBE}"/>
              </a:ext>
            </a:extLst>
          </p:cNvPr>
          <p:cNvSpPr txBox="1"/>
          <p:nvPr/>
        </p:nvSpPr>
        <p:spPr>
          <a:xfrm flipH="1">
            <a:off x="126355" y="825532"/>
            <a:ext cx="1283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21559" y="1410831"/>
            <a:ext cx="465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87226" y="2067755"/>
            <a:ext cx="482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0606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" grpId="0"/>
      <p:bldP spid="4" grpId="0"/>
      <p:bldP spid="5" grpId="0"/>
      <p:bldP spid="7" grpId="0"/>
      <p:bldP spid="17" grpId="0"/>
      <p:bldP spid="8" grpId="0"/>
      <p:bldP spid="9" grpId="0"/>
      <p:bldP spid="10" grpId="0"/>
      <p:bldP spid="11" grpId="0"/>
      <p:bldP spid="13" grpId="0"/>
      <p:bldP spid="31" grpId="0"/>
      <p:bldP spid="32" grpId="1"/>
      <p:bldP spid="33" grpId="0"/>
      <p:bldP spid="34" grpId="0"/>
      <p:bldP spid="36" grpId="0"/>
      <p:bldP spid="37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2355398" y="3960547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4" y="4555482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24783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5" y="4489550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03174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719" y="4347068"/>
            <a:ext cx="1061850" cy="13100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4385097"/>
            <a:ext cx="1581495" cy="143625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ounded Rectangular Callout 44"/>
              <p:cNvSpPr/>
              <p:nvPr/>
            </p:nvSpPr>
            <p:spPr>
              <a:xfrm>
                <a:off x="1613160" y="8859"/>
                <a:ext cx="7055223" cy="1394582"/>
              </a:xfrm>
              <a:prstGeom prst="wedgeRoundRectCallout">
                <a:avLst>
                  <a:gd name="adj1" fmla="val -58471"/>
                  <a:gd name="adj2" fmla="val 22449"/>
                  <a:gd name="adj3" fmla="val 16667"/>
                </a:avLst>
              </a:prstGeom>
              <a:solidFill>
                <a:schemeClr val="bg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𝟏𝟒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rad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e>
                    </m:rad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45" name="Rounded Rectangular Callout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3160" y="8859"/>
                <a:ext cx="7055223" cy="1394582"/>
              </a:xfrm>
              <a:prstGeom prst="wedgeRoundRectCallout">
                <a:avLst>
                  <a:gd name="adj1" fmla="val -58471"/>
                  <a:gd name="adj2" fmla="val 22449"/>
                  <a:gd name="adj3" fmla="val 16667"/>
                </a:avLst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ectangle 54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694654" y="5479735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953467" y="1411496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.  14,4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953467" y="190564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.  12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953467" y="2399784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.  10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953467" y="2893929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.  144</a:t>
            </a:r>
          </a:p>
        </p:txBody>
      </p:sp>
    </p:spTree>
    <p:extLst>
      <p:ext uri="{BB962C8B-B14F-4D97-AF65-F5344CB8AC3E}">
        <p14:creationId xmlns:p14="http://schemas.microsoft.com/office/powerpoint/2010/main" val="231433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1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6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2" grpId="0" build="allAtOnce"/>
      <p:bldP spid="34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67" y="4392304"/>
            <a:ext cx="1580781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4385097"/>
            <a:ext cx="1581495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4555634" y="3952202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4" y="4555482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24783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07" y="4338723"/>
            <a:ext cx="1073146" cy="13100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ounded Rectangular Callout 44"/>
              <p:cNvSpPr/>
              <p:nvPr/>
            </p:nvSpPr>
            <p:spPr>
              <a:xfrm>
                <a:off x="1630552" y="-88886"/>
                <a:ext cx="7055223" cy="1394582"/>
              </a:xfrm>
              <a:prstGeom prst="wedgeRoundRectCallout">
                <a:avLst>
                  <a:gd name="adj1" fmla="val -58471"/>
                  <a:gd name="adj2" fmla="val 22449"/>
                  <a:gd name="adj3" fmla="val 16667"/>
                </a:avLst>
              </a:prstGeom>
              <a:solidFill>
                <a:schemeClr val="bg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rad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𝟒𝟗𝟎</m:t>
                        </m:r>
                      </m:e>
                    </m:rad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là:</a:t>
                </a:r>
              </a:p>
            </p:txBody>
          </p:sp>
        </mc:Choice>
        <mc:Fallback xmlns="">
          <p:sp>
            <p:nvSpPr>
              <p:cNvPr id="45" name="Rounded Rectangular Callout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552" y="-88886"/>
                <a:ext cx="7055223" cy="1394582"/>
              </a:xfrm>
              <a:prstGeom prst="wedgeRoundRectCallout">
                <a:avLst>
                  <a:gd name="adj1" fmla="val -58471"/>
                  <a:gd name="adj2" fmla="val 22449"/>
                  <a:gd name="adj3" fmla="val 16667"/>
                </a:avLst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ectangle 54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694654" y="5479735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839180" y="5400358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953467" y="1411496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.  784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953467" y="190564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.  2,8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953467" y="2399784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.  28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953467" y="2893929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.  392</a:t>
            </a:r>
          </a:p>
        </p:txBody>
      </p:sp>
    </p:spTree>
    <p:extLst>
      <p:ext uri="{BB962C8B-B14F-4D97-AF65-F5344CB8AC3E}">
        <p14:creationId xmlns:p14="http://schemas.microsoft.com/office/powerpoint/2010/main" val="27049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1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6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250"/>
                            </p:stCondLst>
                            <p:childTnLst>
                              <p:par>
                                <p:cTn id="1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25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00"/>
                            </p:stCondLst>
                            <p:childTnLst>
                              <p:par>
                                <p:cTn id="1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1" grpId="0" build="allAtOnce"/>
      <p:bldP spid="34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2355398" y="3960547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4" y="4555482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24783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5" y="4489550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03174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719" y="4347068"/>
            <a:ext cx="1061850" cy="13100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4385097"/>
            <a:ext cx="1581495" cy="143625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ounded Rectangular Callout 44"/>
              <p:cNvSpPr/>
              <p:nvPr/>
            </p:nvSpPr>
            <p:spPr>
              <a:xfrm>
                <a:off x="1613160" y="8859"/>
                <a:ext cx="7055223" cy="1394582"/>
              </a:xfrm>
              <a:prstGeom prst="wedgeRoundRectCallout">
                <a:avLst>
                  <a:gd name="adj1" fmla="val -58471"/>
                  <a:gd name="adj2" fmla="val 22449"/>
                  <a:gd name="adj3" fmla="val 16667"/>
                </a:avLst>
              </a:prstGeom>
              <a:solidFill>
                <a:schemeClr val="bg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</m:e>
                    </m:rad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rad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(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Yu Gothic Light" panose="020B0300000000000000" pitchFamily="34" charset="-128"/>
                    <a:cs typeface="Times New Roman" panose="02020603050405020304" pitchFamily="18" charset="0"/>
                  </a:rPr>
                  <a:t>)</a:t>
                </a:r>
                <a:r>
                  <a:rPr lang="en-US" sz="2400" b="1" dirty="0">
                    <a:solidFill>
                      <a:srgbClr val="FF0000"/>
                    </a:solidFill>
                    <a:latin typeface="Yu Gothic Light" panose="020B0300000000000000" pitchFamily="34" charset="-128"/>
                    <a:ea typeface="Yu Gothic Light" panose="020B0300000000000000" pitchFamily="34" charset="-128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45" name="Rounded Rectangular Callout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3160" y="8859"/>
                <a:ext cx="7055223" cy="1394582"/>
              </a:xfrm>
              <a:prstGeom prst="wedgeRoundRectCallout">
                <a:avLst>
                  <a:gd name="adj1" fmla="val -58471"/>
                  <a:gd name="adj2" fmla="val 22449"/>
                  <a:gd name="adj3" fmla="val 16667"/>
                </a:avLst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ectangle 54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694654" y="5479735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953467" y="1411496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.   36a</a:t>
            </a:r>
            <a:r>
              <a:rPr lang="en-US" sz="24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953467" y="190564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.   6a</a:t>
            </a:r>
            <a:r>
              <a:rPr lang="en-US" sz="24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953467" y="2399784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.   18a</a:t>
            </a:r>
            <a:r>
              <a:rPr lang="en-US" sz="24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953467" y="2893929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.   36a</a:t>
            </a:r>
            <a:r>
              <a:rPr lang="en-US" sz="24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03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1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6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1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2" grpId="0" build="allAtOnce"/>
      <p:bldP spid="34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895" y="4000453"/>
            <a:ext cx="1580783" cy="14356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67" y="4392304"/>
            <a:ext cx="1580782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4385097"/>
            <a:ext cx="1581495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6765720" y="3945563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393" y="4332084"/>
            <a:ext cx="1073146" cy="1310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55" name="Rectangle 54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694654" y="5479735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839180" y="5400358"/>
            <a:ext cx="823031" cy="6125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45560" y="5440387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953467" y="1411496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.    9a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953467" y="190564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.    3a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953467" y="2399784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.  - 3a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953467" y="2893929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.    3|a|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638741" y="-1"/>
            <a:ext cx="7505260" cy="1305571"/>
            <a:chOff x="1638741" y="-1"/>
            <a:chExt cx="7505260" cy="1305571"/>
          </a:xfrm>
        </p:grpSpPr>
        <p:sp>
          <p:nvSpPr>
            <p:cNvPr id="45" name="Rounded Rectangular Callout 44"/>
            <p:cNvSpPr/>
            <p:nvPr/>
          </p:nvSpPr>
          <p:spPr>
            <a:xfrm>
              <a:off x="1638741" y="-1"/>
              <a:ext cx="7505260" cy="1305571"/>
            </a:xfrm>
            <a:prstGeom prst="wedgeRoundRectCallout">
              <a:avLst>
                <a:gd name="adj1" fmla="val -58471"/>
                <a:gd name="adj2" fmla="val 22449"/>
                <a:gd name="adj3" fmla="val 16667"/>
              </a:avLst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vi-VN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Rút </a:t>
              </a:r>
              <a:r>
                <a:rPr lang="en-US" altLang="vi-VN" sz="24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gọn</a:t>
              </a:r>
              <a:r>
                <a:rPr lang="en-US" altLang="vi-VN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altLang="vi-VN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altLang="vi-VN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          </a:t>
              </a:r>
              <a:r>
                <a:rPr lang="en-US" altLang="vi-VN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 </a:t>
              </a:r>
              <a:r>
                <a:rPr lang="en-US" altLang="vi-VN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altLang="vi-VN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altLang="vi-VN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lang="en-US" altLang="vi-VN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vi-VN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61073341"/>
                </p:ext>
              </p:extLst>
            </p:nvPr>
          </p:nvGraphicFramePr>
          <p:xfrm>
            <a:off x="4940879" y="85661"/>
            <a:ext cx="879349" cy="949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6" imgW="482400" imgH="469800" progId="Equation.DSMT4">
                    <p:embed/>
                  </p:oleObj>
                </mc:Choice>
                <mc:Fallback>
                  <p:oleObj name="Equation" r:id="rId16" imgW="482400" imgH="469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4940879" y="85661"/>
                          <a:ext cx="879349" cy="9493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0450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"/>
                            </p:stCondLst>
                            <p:childTnLst>
                              <p:par>
                                <p:cTn id="3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3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25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50"/>
                            </p:stCondLst>
                            <p:childTnLst>
                              <p:par>
                                <p:cTn id="9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25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500"/>
                            </p:stCondLst>
                            <p:childTnLst>
                              <p:par>
                                <p:cTn id="10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250"/>
                            </p:stCondLst>
                            <p:childTnLst>
                              <p:par>
                                <p:cTn id="14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250"/>
                            </p:stCondLst>
                            <p:childTnLst>
                              <p:par>
                                <p:cTn id="1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500"/>
                            </p:stCondLst>
                            <p:childTnLst>
                              <p:par>
                                <p:cTn id="1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250"/>
                            </p:stCondLst>
                            <p:childTnLst>
                              <p:par>
                                <p:cTn id="195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3250"/>
                            </p:stCondLst>
                            <p:childTnLst>
                              <p:par>
                                <p:cTn id="1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3500"/>
                            </p:stCondLst>
                            <p:childTnLst>
                              <p:par>
                                <p:cTn id="20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500"/>
                            </p:stCondLst>
                            <p:childTnLst>
                              <p:par>
                                <p:cTn id="2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9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29" grpId="0" build="allAtOnce"/>
      <p:bldP spid="31" grpId="0" build="allAtOnce"/>
      <p:bldP spid="32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879" y="4428248"/>
            <a:ext cx="1580783" cy="14356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67" y="4392304"/>
            <a:ext cx="1580782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4385097"/>
            <a:ext cx="1581495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6765720" y="3945563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393" y="4332084"/>
            <a:ext cx="1073146" cy="1310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ounded Rectangular Callout 44"/>
              <p:cNvSpPr/>
              <p:nvPr/>
            </p:nvSpPr>
            <p:spPr>
              <a:xfrm>
                <a:off x="1613160" y="-1"/>
                <a:ext cx="7055223" cy="1255167"/>
              </a:xfrm>
              <a:prstGeom prst="wedgeRoundRectCallout">
                <a:avLst>
                  <a:gd name="adj1" fmla="val -58471"/>
                  <a:gd name="adj2" fmla="val 22449"/>
                  <a:gd name="adj3" fmla="val 16667"/>
                </a:avLst>
              </a:prstGeom>
              <a:solidFill>
                <a:schemeClr val="bg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vi-V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 </a:t>
                </a:r>
                <a:r>
                  <a:rPr lang="en-US" altLang="vi-VN" sz="24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sánh</a:t>
                </a:r>
                <a:r>
                  <a:rPr lang="en-US" altLang="vi-V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4 </a:t>
                </a:r>
                <a:r>
                  <a:rPr lang="en-US" altLang="vi-VN" sz="24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altLang="vi-V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altLang="vi-V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vi-V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altLang="vi-V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</a:t>
                </a:r>
                <a:r>
                  <a:rPr lang="en-US" altLang="vi-V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altLang="vi-VN" sz="24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altLang="vi-V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4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altLang="vi-V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4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altLang="vi-V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4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vi-V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altLang="vi-VN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Rounded Rectangular Callout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3160" y="-1"/>
                <a:ext cx="7055223" cy="1255167"/>
              </a:xfrm>
              <a:prstGeom prst="wedgeRoundRectCallout">
                <a:avLst>
                  <a:gd name="adj1" fmla="val -58471"/>
                  <a:gd name="adj2" fmla="val 22449"/>
                  <a:gd name="adj3" fmla="val 16667"/>
                </a:avLst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ectangle 54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694654" y="5479735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839180" y="5400358"/>
            <a:ext cx="823031" cy="6125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45560" y="5440387"/>
            <a:ext cx="823031" cy="6125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3953467" y="1411496"/>
                <a:ext cx="5246804" cy="8658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.  4 = - 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467" y="1411496"/>
                <a:ext cx="5246804" cy="865814"/>
              </a:xfrm>
              <a:prstGeom prst="rect">
                <a:avLst/>
              </a:prstGeom>
              <a:blipFill>
                <a:blip r:embed="rId17"/>
                <a:stretch>
                  <a:fillRect l="-1860" t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3953467" y="1905640"/>
                <a:ext cx="5246804" cy="8658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.  4 = 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467" y="1905640"/>
                <a:ext cx="5246804" cy="865814"/>
              </a:xfrm>
              <a:prstGeom prst="rect">
                <a:avLst/>
              </a:prstGeom>
              <a:blipFill>
                <a:blip r:embed="rId18"/>
                <a:stretch>
                  <a:fillRect l="-1860" t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3953467" y="2399784"/>
                <a:ext cx="5246804" cy="8658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.  4 &lt; 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467" y="2399784"/>
                <a:ext cx="5246804" cy="865814"/>
              </a:xfrm>
              <a:prstGeom prst="rect">
                <a:avLst/>
              </a:prstGeom>
              <a:blipFill>
                <a:blip r:embed="rId19"/>
                <a:stretch>
                  <a:fillRect l="-1860" t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/>
          <p:cNvSpPr/>
          <p:nvPr/>
        </p:nvSpPr>
        <p:spPr>
          <a:xfrm>
            <a:off x="3953467" y="2893929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.  4 &gt;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bject 35">
                <a:extLst>
                  <a:ext uri="{FF2B5EF4-FFF2-40B4-BE49-F238E27FC236}">
                    <a16:creationId xmlns:a16="http://schemas.microsoft.com/office/drawing/2014/main" id="{D5C9781E-33F7-41DF-8525-AFBDAEB5272D}"/>
                  </a:ext>
                </a:extLst>
              </p:cNvPr>
              <p:cNvSpPr txBox="1"/>
              <p:nvPr/>
            </p:nvSpPr>
            <p:spPr bwMode="auto">
              <a:xfrm>
                <a:off x="4940879" y="2855829"/>
                <a:ext cx="889451" cy="3811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Object 35">
                <a:extLst>
                  <a:ext uri="{FF2B5EF4-FFF2-40B4-BE49-F238E27FC236}">
                    <a16:creationId xmlns:a16="http://schemas.microsoft.com/office/drawing/2014/main" id="{D5C9781E-33F7-41DF-8525-AFBDAEB527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40879" y="2855829"/>
                <a:ext cx="889451" cy="381136"/>
              </a:xfrm>
              <a:prstGeom prst="rect">
                <a:avLst/>
              </a:prstGeom>
              <a:blipFill>
                <a:blip r:embed="rId20"/>
                <a:stretch>
                  <a:fillRect l="-11034" t="-3175" b="-6507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891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4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9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50"/>
                            </p:stCondLst>
                            <p:childTnLst>
                              <p:par>
                                <p:cTn id="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25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50"/>
                            </p:stCondLst>
                            <p:childTnLst>
                              <p:par>
                                <p:cTn id="10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250"/>
                            </p:stCondLst>
                            <p:childTnLst>
                              <p:par>
                                <p:cTn id="1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500"/>
                            </p:stCondLst>
                            <p:childTnLst>
                              <p:par>
                                <p:cTn id="1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3250"/>
                            </p:stCondLst>
                            <p:childTnLst>
                              <p:par>
                                <p:cTn id="1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500"/>
                            </p:stCondLst>
                            <p:childTnLst>
                              <p:par>
                                <p:cTn id="16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500"/>
                            </p:stCondLst>
                            <p:childTnLst>
                              <p:par>
                                <p:cTn id="1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250"/>
                            </p:stCondLst>
                            <p:childTnLst>
                              <p:par>
                                <p:cTn id="207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3250"/>
                            </p:stCondLst>
                            <p:childTnLst>
                              <p:par>
                                <p:cTn id="2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3500"/>
                            </p:stCondLst>
                            <p:childTnLst>
                              <p:par>
                                <p:cTn id="21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5500"/>
                            </p:stCondLst>
                            <p:childTnLst>
                              <p:par>
                                <p:cTn id="2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1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2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3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4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5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7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1" grpId="0" build="allAtOnce"/>
      <p:bldP spid="32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5CC41723-4C8E-441B-941A-D73DF6641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705833"/>
            <a:ext cx="3054350" cy="838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A3A1F86D-5C11-490D-B5C3-97655B85D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934" y="1627608"/>
            <a:ext cx="7886700" cy="4925379"/>
          </a:xfrm>
        </p:spPr>
        <p:txBody>
          <a:bodyPr>
            <a:normAutofit/>
          </a:bodyPr>
          <a:lstStyle/>
          <a:p>
            <a:pPr marL="514350" indent="-514350" eaLnBrk="1" hangingPunct="1">
              <a:buFont typeface="Arial" panose="020B0604020202020204" pitchFamily="34" charset="0"/>
              <a:buAutoNum type="alphaLcParenR"/>
            </a:pP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 eaLnBrk="1" hangingPunct="1">
              <a:buFont typeface="Arial" panose="020B0604020202020204" pitchFamily="34" charset="0"/>
              <a:buNone/>
            </a:pP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 eaLnBrk="1" hangingPunct="1">
              <a:buFont typeface="Arial" panose="020B0604020202020204" pitchFamily="34" charset="0"/>
              <a:buNone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hangingPunct="1">
              <a:buFont typeface="Arial" panose="020B0604020202020204" pitchFamily="34" charset="0"/>
              <a:buNone/>
            </a:pP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 eaLnBrk="1" hangingPunct="1">
              <a:buFont typeface="Arial" panose="020B0604020202020204" pitchFamily="34" charset="0"/>
              <a:buNone/>
            </a:pP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4">
                <a:extLst>
                  <a:ext uri="{FF2B5EF4-FFF2-40B4-BE49-F238E27FC236}">
                    <a16:creationId xmlns:a16="http://schemas.microsoft.com/office/drawing/2014/main" id="{81E33D75-3C41-4528-8B72-7231EE7D25A8}"/>
                  </a:ext>
                </a:extLst>
              </p:cNvPr>
              <p:cNvSpPr txBox="1"/>
              <p:nvPr/>
            </p:nvSpPr>
            <p:spPr bwMode="auto">
              <a:xfrm>
                <a:off x="2187575" y="1622425"/>
                <a:ext cx="1495425" cy="4016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75</m:t>
                          </m:r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Object 4">
                <a:extLst>
                  <a:ext uri="{FF2B5EF4-FFF2-40B4-BE49-F238E27FC236}">
                    <a16:creationId xmlns:a16="http://schemas.microsoft.com/office/drawing/2014/main" id="{81E33D75-3C41-4528-8B72-7231EE7D25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87575" y="1622425"/>
                <a:ext cx="1495425" cy="4016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89" name="Object 5">
                <a:extLst>
                  <a:ext uri="{FF2B5EF4-FFF2-40B4-BE49-F238E27FC236}">
                    <a16:creationId xmlns:a16="http://schemas.microsoft.com/office/drawing/2014/main" id="{E456DA12-C4EF-45E9-B96D-69E8C2BFC89B}"/>
                  </a:ext>
                </a:extLst>
              </p:cNvPr>
              <p:cNvSpPr txBox="1"/>
              <p:nvPr/>
            </p:nvSpPr>
            <p:spPr bwMode="auto">
              <a:xfrm>
                <a:off x="1812925" y="2179638"/>
                <a:ext cx="1084263" cy="4222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75</m:t>
                          </m:r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389" name="Object 5">
                <a:extLst>
                  <a:ext uri="{FF2B5EF4-FFF2-40B4-BE49-F238E27FC236}">
                    <a16:creationId xmlns:a16="http://schemas.microsoft.com/office/drawing/2014/main" id="{E456DA12-C4EF-45E9-B96D-69E8C2BFC8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12925" y="2179638"/>
                <a:ext cx="1084263" cy="422275"/>
              </a:xfrm>
              <a:prstGeom prst="rect">
                <a:avLst/>
              </a:prstGeom>
              <a:blipFill>
                <a:blip r:embed="rId4"/>
                <a:stretch>
                  <a:fillRect r="-280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7">
                <a:extLst>
                  <a:ext uri="{FF2B5EF4-FFF2-40B4-BE49-F238E27FC236}">
                    <a16:creationId xmlns:a16="http://schemas.microsoft.com/office/drawing/2014/main" id="{31BBD600-B612-4259-9D5D-8D1906C8AE42}"/>
                  </a:ext>
                </a:extLst>
              </p:cNvPr>
              <p:cNvSpPr txBox="1"/>
              <p:nvPr/>
            </p:nvSpPr>
            <p:spPr bwMode="auto">
              <a:xfrm>
                <a:off x="3113088" y="2129827"/>
                <a:ext cx="3411280" cy="6080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3.3.25</m:t>
                          </m:r>
                        </m:e>
                      </m:ra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Object 7">
                <a:extLst>
                  <a:ext uri="{FF2B5EF4-FFF2-40B4-BE49-F238E27FC236}">
                    <a16:creationId xmlns:a16="http://schemas.microsoft.com/office/drawing/2014/main" id="{31BBD600-B612-4259-9D5D-8D1906C8AE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13088" y="2129827"/>
                <a:ext cx="3411280" cy="6080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ject 8">
                <a:extLst>
                  <a:ext uri="{FF2B5EF4-FFF2-40B4-BE49-F238E27FC236}">
                    <a16:creationId xmlns:a16="http://schemas.microsoft.com/office/drawing/2014/main" id="{BC4AAF22-5B5E-427C-9E43-0B3EE5BA5A7D}"/>
                  </a:ext>
                </a:extLst>
              </p:cNvPr>
              <p:cNvSpPr txBox="1"/>
              <p:nvPr/>
            </p:nvSpPr>
            <p:spPr bwMode="auto">
              <a:xfrm>
                <a:off x="5891213" y="2243161"/>
                <a:ext cx="2339153" cy="4349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=3.5=15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Object 8">
                <a:extLst>
                  <a:ext uri="{FF2B5EF4-FFF2-40B4-BE49-F238E27FC236}">
                    <a16:creationId xmlns:a16="http://schemas.microsoft.com/office/drawing/2014/main" id="{BC4AAF22-5B5E-427C-9E43-0B3EE5BA5A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91213" y="2243161"/>
                <a:ext cx="2339153" cy="434975"/>
              </a:xfrm>
              <a:prstGeom prst="rect">
                <a:avLst/>
              </a:prstGeom>
              <a:blipFill>
                <a:blip r:embed="rId6"/>
                <a:stretch>
                  <a:fillRect b="-422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9">
                <a:extLst>
                  <a:ext uri="{FF2B5EF4-FFF2-40B4-BE49-F238E27FC236}">
                    <a16:creationId xmlns:a16="http://schemas.microsoft.com/office/drawing/2014/main" id="{14A03AB2-517D-4B5D-91D3-23F89BDF14B3}"/>
                  </a:ext>
                </a:extLst>
              </p:cNvPr>
              <p:cNvSpPr txBox="1"/>
              <p:nvPr/>
            </p:nvSpPr>
            <p:spPr bwMode="auto">
              <a:xfrm>
                <a:off x="2004877" y="2937886"/>
                <a:ext cx="1952625" cy="47466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2,5</m:t>
                          </m:r>
                        </m:e>
                      </m:ra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e>
                      </m:ra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48</m:t>
                          </m:r>
                        </m:e>
                      </m:rad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Object 9">
                <a:extLst>
                  <a:ext uri="{FF2B5EF4-FFF2-40B4-BE49-F238E27FC236}">
                    <a16:creationId xmlns:a16="http://schemas.microsoft.com/office/drawing/2014/main" id="{14A03AB2-517D-4B5D-91D3-23F89BDF14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04877" y="2937886"/>
                <a:ext cx="1952625" cy="474662"/>
              </a:xfrm>
              <a:prstGeom prst="rect">
                <a:avLst/>
              </a:prstGeom>
              <a:blipFill>
                <a:blip r:embed="rId7"/>
                <a:stretch>
                  <a:fillRect r="-3438" b="-3846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94" name="Object 10">
                <a:extLst>
                  <a:ext uri="{FF2B5EF4-FFF2-40B4-BE49-F238E27FC236}">
                    <a16:creationId xmlns:a16="http://schemas.microsoft.com/office/drawing/2014/main" id="{13107A4B-5B81-4223-81A7-E8C6DE8253D3}"/>
                  </a:ext>
                </a:extLst>
              </p:cNvPr>
              <p:cNvSpPr txBox="1"/>
              <p:nvPr/>
            </p:nvSpPr>
            <p:spPr bwMode="auto">
              <a:xfrm>
                <a:off x="1856346" y="3620398"/>
                <a:ext cx="1936750" cy="4699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2,5</m:t>
                          </m:r>
                        </m:e>
                      </m:ra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e>
                      </m:ra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48</m:t>
                          </m:r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394" name="Object 10">
                <a:extLst>
                  <a:ext uri="{FF2B5EF4-FFF2-40B4-BE49-F238E27FC236}">
                    <a16:creationId xmlns:a16="http://schemas.microsoft.com/office/drawing/2014/main" id="{13107A4B-5B81-4223-81A7-E8C6DE8253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56346" y="3620398"/>
                <a:ext cx="1936750" cy="469900"/>
              </a:xfrm>
              <a:prstGeom prst="rect">
                <a:avLst/>
              </a:prstGeom>
              <a:blipFill>
                <a:blip r:embed="rId8"/>
                <a:stretch>
                  <a:fillRect r="-4416" b="-519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ject 11">
                <a:extLst>
                  <a:ext uri="{FF2B5EF4-FFF2-40B4-BE49-F238E27FC236}">
                    <a16:creationId xmlns:a16="http://schemas.microsoft.com/office/drawing/2014/main" id="{AD941936-89EA-49C4-A1C6-465E98093357}"/>
                  </a:ext>
                </a:extLst>
              </p:cNvPr>
              <p:cNvSpPr txBox="1"/>
              <p:nvPr/>
            </p:nvSpPr>
            <p:spPr bwMode="auto">
              <a:xfrm>
                <a:off x="3957502" y="3620398"/>
                <a:ext cx="4781550" cy="4699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2,5.30.48</m:t>
                          </m:r>
                        </m:e>
                      </m:ra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2,5.10.3.3.16</m:t>
                          </m:r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Object 11">
                <a:extLst>
                  <a:ext uri="{FF2B5EF4-FFF2-40B4-BE49-F238E27FC236}">
                    <a16:creationId xmlns:a16="http://schemas.microsoft.com/office/drawing/2014/main" id="{AD941936-89EA-49C4-A1C6-465E980933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7502" y="3620398"/>
                <a:ext cx="4781550" cy="469900"/>
              </a:xfrm>
              <a:prstGeom prst="rect">
                <a:avLst/>
              </a:prstGeom>
              <a:blipFill>
                <a:blip r:embed="rId9"/>
                <a:stretch>
                  <a:fillRect b="-519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12">
                <a:extLst>
                  <a:ext uri="{FF2B5EF4-FFF2-40B4-BE49-F238E27FC236}">
                    <a16:creationId xmlns:a16="http://schemas.microsoft.com/office/drawing/2014/main" id="{2878682A-1FBC-4193-8473-624271CD93B1}"/>
                  </a:ext>
                </a:extLst>
              </p:cNvPr>
              <p:cNvSpPr txBox="1"/>
              <p:nvPr/>
            </p:nvSpPr>
            <p:spPr bwMode="auto">
              <a:xfrm>
                <a:off x="2355056" y="4229392"/>
                <a:ext cx="3685832" cy="4540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25.9.16</m:t>
                          </m:r>
                        </m:e>
                      </m:ra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Object 12">
                <a:extLst>
                  <a:ext uri="{FF2B5EF4-FFF2-40B4-BE49-F238E27FC236}">
                    <a16:creationId xmlns:a16="http://schemas.microsoft.com/office/drawing/2014/main" id="{2878682A-1FBC-4193-8473-624271CD93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55056" y="4229392"/>
                <a:ext cx="3685832" cy="454025"/>
              </a:xfrm>
              <a:prstGeom prst="rect">
                <a:avLst/>
              </a:prstGeom>
              <a:blipFill>
                <a:blip r:embed="rId10"/>
                <a:stretch>
                  <a:fillRect b="-675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ject 13">
                <a:extLst>
                  <a:ext uri="{FF2B5EF4-FFF2-40B4-BE49-F238E27FC236}">
                    <a16:creationId xmlns:a16="http://schemas.microsoft.com/office/drawing/2014/main" id="{4656283C-B875-4512-99D5-A2469C45195F}"/>
                  </a:ext>
                </a:extLst>
              </p:cNvPr>
              <p:cNvSpPr txBox="1"/>
              <p:nvPr/>
            </p:nvSpPr>
            <p:spPr bwMode="auto">
              <a:xfrm>
                <a:off x="5798980" y="4357535"/>
                <a:ext cx="2715654" cy="30003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=5.3.4=60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Object 13">
                <a:extLst>
                  <a:ext uri="{FF2B5EF4-FFF2-40B4-BE49-F238E27FC236}">
                    <a16:creationId xmlns:a16="http://schemas.microsoft.com/office/drawing/2014/main" id="{4656283C-B875-4512-99D5-A2469C4519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98980" y="4357535"/>
                <a:ext cx="2715654" cy="300037"/>
              </a:xfrm>
              <a:prstGeom prst="rect">
                <a:avLst/>
              </a:prstGeom>
              <a:blipFill>
                <a:blip r:embed="rId11"/>
                <a:stretch>
                  <a:fillRect b="-4898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itle 1">
            <a:extLst>
              <a:ext uri="{FF2B5EF4-FFF2-40B4-BE49-F238E27FC236}">
                <a16:creationId xmlns:a16="http://schemas.microsoft.com/office/drawing/2014/main" id="{4E375DD0-829C-4EE3-A4E1-E334925ADC7C}"/>
              </a:ext>
            </a:extLst>
          </p:cNvPr>
          <p:cNvSpPr txBox="1">
            <a:spLocks/>
          </p:cNvSpPr>
          <p:nvPr/>
        </p:nvSpPr>
        <p:spPr>
          <a:xfrm>
            <a:off x="0" y="-36678"/>
            <a:ext cx="6947139" cy="74251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LUYỆN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4" grpId="0"/>
      <p:bldP spid="16389" grpId="0"/>
      <p:bldP spid="7" grpId="0"/>
      <p:bldP spid="8" grpId="0"/>
      <p:bldP spid="9" grpId="0"/>
      <p:bldP spid="16394" grpId="0"/>
      <p:bldP spid="11" grpId="0"/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4" name="TextBox 3">
            <a:extLst>
              <a:ext uri="{FF2B5EF4-FFF2-40B4-BE49-F238E27FC236}">
                <a16:creationId xmlns:a16="http://schemas.microsoft.com/office/drawing/2014/main" id="{4E949D42-363F-4DDD-B215-D7BDEF86C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2020" y="4929973"/>
            <a:ext cx="25555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&gt; 0 </a:t>
            </a:r>
            <a:r>
              <a:rPr lang="en-US" altLang="en-US" sz="2400" dirty="0">
                <a:latin typeface="Yu Gothic Light" panose="020B0300000000000000" pitchFamily="34" charset="-128"/>
                <a:ea typeface="Yu Gothic Light" panose="020B0300000000000000" pitchFamily="34" charset="-128"/>
                <a:cs typeface="Times New Roman" panose="02020603050405020304" pitchFamily="18" charset="0"/>
              </a:rPr>
              <a:t>⇒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3a &gt; 0)</a:t>
            </a:r>
          </a:p>
        </p:txBody>
      </p:sp>
      <p:sp>
        <p:nvSpPr>
          <p:cNvPr id="9" name="Text Box 149">
            <a:extLst>
              <a:ext uri="{FF2B5EF4-FFF2-40B4-BE49-F238E27FC236}">
                <a16:creationId xmlns:a16="http://schemas.microsoft.com/office/drawing/2014/main" id="{8E2BC558-E664-4B3A-8C95-6509F3C41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83285" y="1464557"/>
            <a:ext cx="256013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F03BCEF-6ABB-4B58-9955-B3AA54C20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12" y="83158"/>
            <a:ext cx="2804984" cy="742511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vi-VN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2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12D902A-1518-47C9-A394-923E8EC96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78" y="936070"/>
            <a:ext cx="4015946" cy="372457"/>
          </a:xfrm>
        </p:spPr>
        <p:txBody>
          <a:bodyPr>
            <a:noAutofit/>
          </a:bodyPr>
          <a:lstStyle/>
          <a:p>
            <a:pPr marL="514350" indent="-514350" eaLnBrk="1" hangingPunct="1">
              <a:buFont typeface="Arial" panose="020B0604020202020204" pitchFamily="34" charset="0"/>
              <a:buNone/>
            </a:pP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Rút gọn biểu thức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&gt; 0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8952762"/>
              </p:ext>
            </p:extLst>
          </p:nvPr>
        </p:nvGraphicFramePr>
        <p:xfrm>
          <a:off x="4019261" y="629115"/>
          <a:ext cx="1642772" cy="986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99920" imgH="469800" progId="Equation.DSMT4">
                  <p:embed/>
                </p:oleObj>
              </mc:Choice>
              <mc:Fallback>
                <p:oleObj name="Equation" r:id="rId2" imgW="79992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019261" y="629115"/>
                        <a:ext cx="1642772" cy="9863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1371354"/>
              </p:ext>
            </p:extLst>
          </p:nvPr>
        </p:nvGraphicFramePr>
        <p:xfrm>
          <a:off x="1126560" y="2010050"/>
          <a:ext cx="3633497" cy="1066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00200" imgH="469800" progId="Equation.DSMT4">
                  <p:embed/>
                </p:oleObj>
              </mc:Choice>
              <mc:Fallback>
                <p:oleObj name="Equation" r:id="rId4" imgW="160020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26560" y="2010050"/>
                        <a:ext cx="3633497" cy="10669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5719782"/>
              </p:ext>
            </p:extLst>
          </p:nvPr>
        </p:nvGraphicFramePr>
        <p:xfrm>
          <a:off x="4752100" y="1970383"/>
          <a:ext cx="1375830" cy="1106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83920" imgH="469800" progId="Equation.DSMT4">
                  <p:embed/>
                </p:oleObj>
              </mc:Choice>
              <mc:Fallback>
                <p:oleObj name="Equation" r:id="rId6" imgW="58392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52100" y="1970383"/>
                        <a:ext cx="1375830" cy="11066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4059887"/>
              </p:ext>
            </p:extLst>
          </p:nvPr>
        </p:nvGraphicFramePr>
        <p:xfrm>
          <a:off x="2884796" y="3290542"/>
          <a:ext cx="1134465" cy="6108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95000" imgH="266400" progId="Equation.DSMT4">
                  <p:embed/>
                </p:oleObj>
              </mc:Choice>
              <mc:Fallback>
                <p:oleObj name="Equation" r:id="rId8" imgW="49500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884796" y="3290542"/>
                        <a:ext cx="1134465" cy="6108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688672"/>
              </p:ext>
            </p:extLst>
          </p:nvPr>
        </p:nvGraphicFramePr>
        <p:xfrm>
          <a:off x="2884796" y="3964780"/>
          <a:ext cx="1412697" cy="765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09480" imgH="330120" progId="Equation.DSMT4">
                  <p:embed/>
                </p:oleObj>
              </mc:Choice>
              <mc:Fallback>
                <p:oleObj name="Equation" r:id="rId10" imgW="60948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884796" y="3964780"/>
                        <a:ext cx="1412697" cy="7652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2157711"/>
              </p:ext>
            </p:extLst>
          </p:nvPr>
        </p:nvGraphicFramePr>
        <p:xfrm>
          <a:off x="2959456" y="4898570"/>
          <a:ext cx="1501935" cy="566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72840" imgH="253800" progId="Equation.DSMT4">
                  <p:embed/>
                </p:oleObj>
              </mc:Choice>
              <mc:Fallback>
                <p:oleObj name="Equation" r:id="rId12" imgW="6728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959456" y="4898570"/>
                        <a:ext cx="1501935" cy="5667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4" grpId="0"/>
      <p:bldP spid="9" grpId="0"/>
      <p:bldP spid="1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>
            <a:extLst>
              <a:ext uri="{FF2B5EF4-FFF2-40B4-BE49-F238E27FC236}">
                <a16:creationId xmlns:a16="http://schemas.microsoft.com/office/drawing/2014/main" id="{A771560F-DAE0-4DAD-BB2F-284A52E60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376" y="168140"/>
            <a:ext cx="3854648" cy="1237900"/>
          </a:xfrm>
          <a:prstGeom prst="rect">
            <a:avLst/>
          </a:prstGeom>
        </p:spPr>
      </p:pic>
      <p:sp>
        <p:nvSpPr>
          <p:cNvPr id="31" name="文本框 30">
            <a:extLst>
              <a:ext uri="{FF2B5EF4-FFF2-40B4-BE49-F238E27FC236}">
                <a16:creationId xmlns:a16="http://schemas.microsoft.com/office/drawing/2014/main" id="{95FF8002-4BEF-410C-9960-45A602ADD63C}"/>
              </a:ext>
            </a:extLst>
          </p:cNvPr>
          <p:cNvSpPr txBox="1"/>
          <p:nvPr/>
        </p:nvSpPr>
        <p:spPr>
          <a:xfrm>
            <a:off x="2563647" y="375197"/>
            <a:ext cx="3645550" cy="6524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NỘI DUNG BÀI HỌC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860FE566-D226-4512-BFC4-A954F0F7F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963" y="4399533"/>
            <a:ext cx="4181475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>
            <a:extLst>
              <a:ext uri="{FF2B5EF4-FFF2-40B4-BE49-F238E27FC236}">
                <a16:creationId xmlns:a16="http://schemas.microsoft.com/office/drawing/2014/main" id="{7540BCCD-1445-4073-9C6C-379341315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963" y="1965896"/>
            <a:ext cx="3076575" cy="310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>
            <a:extLst>
              <a:ext uri="{FF2B5EF4-FFF2-40B4-BE49-F238E27FC236}">
                <a16:creationId xmlns:a16="http://schemas.microsoft.com/office/drawing/2014/main" id="{5411C947-D30D-49E2-857B-CD3557FD8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2586608"/>
            <a:ext cx="2949575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F8E66D08-BC16-40BA-96D5-1BB75F223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038" y="3272408"/>
            <a:ext cx="3940175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F26352D-ECE6-4B89-A098-28878FC53D3B}"/>
              </a:ext>
            </a:extLst>
          </p:cNvPr>
          <p:cNvGrpSpPr/>
          <p:nvPr/>
        </p:nvGrpSpPr>
        <p:grpSpPr>
          <a:xfrm>
            <a:off x="0" y="2702496"/>
            <a:ext cx="1556247" cy="954087"/>
            <a:chOff x="0" y="2474913"/>
            <a:chExt cx="1556247" cy="954087"/>
          </a:xfrm>
        </p:grpSpPr>
        <p:pic>
          <p:nvPicPr>
            <p:cNvPr id="19" name="Picture 6">
              <a:extLst>
                <a:ext uri="{FF2B5EF4-FFF2-40B4-BE49-F238E27FC236}">
                  <a16:creationId xmlns:a16="http://schemas.microsoft.com/office/drawing/2014/main" id="{CAB528A4-7C82-4CC2-9DAE-DCABB0F35C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74913"/>
              <a:ext cx="1327150" cy="4206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20" name="Object 19">
              <a:extLst>
                <a:ext uri="{FF2B5EF4-FFF2-40B4-BE49-F238E27FC236}">
                  <a16:creationId xmlns:a16="http://schemas.microsoft.com/office/drawing/2014/main" id="{7916AC46-5EA9-4692-A400-8B903478377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1603" y="2686844"/>
            <a:ext cx="1504644" cy="7421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645218" imgH="810801" progId="Equation.DSMT4">
                    <p:embed/>
                  </p:oleObj>
                </mc:Choice>
                <mc:Fallback>
                  <p:oleObj name="Equation" r:id="rId8" imgW="1645218" imgH="810801" progId="Equation.DSMT4">
                    <p:embed/>
                    <p:pic>
                      <p:nvPicPr>
                        <p:cNvPr id="20" name="Object 19">
                          <a:extLst>
                            <a:ext uri="{FF2B5EF4-FFF2-40B4-BE49-F238E27FC236}">
                              <a16:creationId xmlns:a16="http://schemas.microsoft.com/office/drawing/2014/main" id="{7916AC46-5EA9-4692-A400-8B903478377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51603" y="2686844"/>
                          <a:ext cx="1504644" cy="74215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945ABA0-94A1-4002-99DB-D8D64B7DD38A}"/>
              </a:ext>
            </a:extLst>
          </p:cNvPr>
          <p:cNvGrpSpPr/>
          <p:nvPr/>
        </p:nvGrpSpPr>
        <p:grpSpPr>
          <a:xfrm>
            <a:off x="7016750" y="5045206"/>
            <a:ext cx="1790700" cy="881502"/>
            <a:chOff x="7016750" y="4817623"/>
            <a:chExt cx="1790700" cy="881502"/>
          </a:xfrm>
        </p:grpSpPr>
        <p:pic>
          <p:nvPicPr>
            <p:cNvPr id="22" name="Picture 11">
              <a:extLst>
                <a:ext uri="{FF2B5EF4-FFF2-40B4-BE49-F238E27FC236}">
                  <a16:creationId xmlns:a16="http://schemas.microsoft.com/office/drawing/2014/main" id="{F92B2F88-E5FA-425D-8CAD-694DEBBFEF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6750" y="5319713"/>
              <a:ext cx="1790700" cy="379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24" name="Object 23">
              <a:extLst>
                <a:ext uri="{FF2B5EF4-FFF2-40B4-BE49-F238E27FC236}">
                  <a16:creationId xmlns:a16="http://schemas.microsoft.com/office/drawing/2014/main" id="{2AAEC647-D171-48EC-A58A-2FB339EC355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095014" y="4817623"/>
            <a:ext cx="1488121" cy="6676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807896" imgH="810801" progId="Equation.DSMT4">
                    <p:embed/>
                  </p:oleObj>
                </mc:Choice>
                <mc:Fallback>
                  <p:oleObj name="Equation" r:id="rId11" imgW="1807896" imgH="810801" progId="Equation.DSMT4">
                    <p:embed/>
                    <p:pic>
                      <p:nvPicPr>
                        <p:cNvPr id="24" name="Object 23">
                          <a:extLst>
                            <a:ext uri="{FF2B5EF4-FFF2-40B4-BE49-F238E27FC236}">
                              <a16:creationId xmlns:a16="http://schemas.microsoft.com/office/drawing/2014/main" id="{2AAEC647-D171-48EC-A58A-2FB339EC355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7095014" y="4817623"/>
                          <a:ext cx="1488121" cy="66763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64B2678-D51C-4425-A08D-B37E275F63CF}"/>
              </a:ext>
            </a:extLst>
          </p:cNvPr>
          <p:cNvGrpSpPr/>
          <p:nvPr/>
        </p:nvGrpSpPr>
        <p:grpSpPr>
          <a:xfrm>
            <a:off x="5857875" y="1027683"/>
            <a:ext cx="3265488" cy="1370013"/>
            <a:chOff x="5857875" y="800100"/>
            <a:chExt cx="3265488" cy="1370013"/>
          </a:xfrm>
        </p:grpSpPr>
        <p:pic>
          <p:nvPicPr>
            <p:cNvPr id="26" name="Picture 8">
              <a:extLst>
                <a:ext uri="{FF2B5EF4-FFF2-40B4-BE49-F238E27FC236}">
                  <a16:creationId xmlns:a16="http://schemas.microsoft.com/office/drawing/2014/main" id="{E76554E3-241B-4BED-9C72-2E92588B81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7875" y="800100"/>
              <a:ext cx="3265488" cy="1370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27" name="Object 26">
              <a:extLst>
                <a:ext uri="{FF2B5EF4-FFF2-40B4-BE49-F238E27FC236}">
                  <a16:creationId xmlns:a16="http://schemas.microsoft.com/office/drawing/2014/main" id="{A780DEC8-2205-43D5-82CE-173E39F08FE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147272" y="1211043"/>
            <a:ext cx="1504950" cy="742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1504463" imgH="742303" progId="Equation.DSMT4">
                    <p:embed/>
                  </p:oleObj>
                </mc:Choice>
                <mc:Fallback>
                  <p:oleObj name="Equation" r:id="rId14" imgW="1504463" imgH="742303" progId="Equation.DSMT4">
                    <p:embed/>
                    <p:pic>
                      <p:nvPicPr>
                        <p:cNvPr id="27" name="Object 26">
                          <a:extLst>
                            <a:ext uri="{FF2B5EF4-FFF2-40B4-BE49-F238E27FC236}">
                              <a16:creationId xmlns:a16="http://schemas.microsoft.com/office/drawing/2014/main" id="{A780DEC8-2205-43D5-82CE-173E39F08FE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7147272" y="1211043"/>
                          <a:ext cx="1504950" cy="7429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A204EA5-2A5F-4E3D-A6AA-1E18653EDFD9}"/>
              </a:ext>
            </a:extLst>
          </p:cNvPr>
          <p:cNvGrpSpPr/>
          <p:nvPr/>
        </p:nvGrpSpPr>
        <p:grpSpPr>
          <a:xfrm>
            <a:off x="5899150" y="2061146"/>
            <a:ext cx="3201988" cy="1556187"/>
            <a:chOff x="5899150" y="1833563"/>
            <a:chExt cx="3201988" cy="1556187"/>
          </a:xfrm>
        </p:grpSpPr>
        <p:pic>
          <p:nvPicPr>
            <p:cNvPr id="29" name="Picture 9">
              <a:extLst>
                <a:ext uri="{FF2B5EF4-FFF2-40B4-BE49-F238E27FC236}">
                  <a16:creationId xmlns:a16="http://schemas.microsoft.com/office/drawing/2014/main" id="{38583FE9-DB4A-40A7-8AED-B924C1B8EA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9150" y="1833563"/>
              <a:ext cx="3201988" cy="947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32" name="Object 31">
              <a:extLst>
                <a:ext uri="{FF2B5EF4-FFF2-40B4-BE49-F238E27FC236}">
                  <a16:creationId xmlns:a16="http://schemas.microsoft.com/office/drawing/2014/main" id="{FB1E4142-C108-45F6-9F79-A14D94D4BED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016750" y="2583064"/>
            <a:ext cx="1635472" cy="8066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1645218" imgH="810801" progId="Equation.DSMT4">
                    <p:embed/>
                  </p:oleObj>
                </mc:Choice>
                <mc:Fallback>
                  <p:oleObj name="Equation" r:id="rId17" imgW="1645218" imgH="810801" progId="Equation.DSMT4">
                    <p:embed/>
                    <p:pic>
                      <p:nvPicPr>
                        <p:cNvPr id="32" name="Object 31">
                          <a:extLst>
                            <a:ext uri="{FF2B5EF4-FFF2-40B4-BE49-F238E27FC236}">
                              <a16:creationId xmlns:a16="http://schemas.microsoft.com/office/drawing/2014/main" id="{FB1E4142-C108-45F6-9F79-A14D94D4BED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7016750" y="2583064"/>
                          <a:ext cx="1635472" cy="80668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68007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435" name="Content Placeholder 2">
                <a:extLst>
                  <a:ext uri="{FF2B5EF4-FFF2-40B4-BE49-F238E27FC236}">
                    <a16:creationId xmlns:a16="http://schemas.microsoft.com/office/drawing/2014/main" id="{235678DA-E754-4950-80F5-D9804A56D1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8435" y="793038"/>
                <a:ext cx="8925565" cy="2017944"/>
              </a:xfrm>
            </p:spPr>
            <p:txBody>
              <a:bodyPr>
                <a:normAutofit/>
              </a:bodyPr>
              <a:lstStyle/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vi-VN" altLang="en-US" sz="28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+) Học thuộc các qui tắc khai phương một tích và nhân các căn thức bậc hai. </a:t>
                </a:r>
              </a:p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vi-VN" altLang="en-US" sz="28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+) </a:t>
                </a:r>
                <a:r>
                  <a:rPr lang="en-US" altLang="en-US" sz="28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vi-VN" altLang="en-US" sz="28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àm các bài tập 17</a:t>
                </a:r>
                <a:r>
                  <a:rPr lang="en-US" altLang="en-US" sz="28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vi-VN" altLang="en-US" sz="28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18;</a:t>
                </a:r>
                <a:r>
                  <a:rPr lang="en-US" altLang="en-US" sz="280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altLang="en-US" sz="280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</a:t>
                </a:r>
                <a:r>
                  <a:rPr lang="vi-VN" altLang="en-US" sz="28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en-US" altLang="en-US" sz="28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altLang="en-US" sz="28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20/SGK</a:t>
                </a:r>
                <a:r>
                  <a:rPr lang="en-US" altLang="en-US" sz="28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altLang="en-US" sz="28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None/>
                </a:pPr>
                <a:r>
                  <a:rPr lang="vi-VN" altLang="en-US" sz="28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+) Ôn tập HĐT: </a:t>
                </a:r>
                <a:r>
                  <a:rPr lang="en-US" altLang="en-US" sz="28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vi-VN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vi-VN" alt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alt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|"/>
                        <m:endChr m:val="|"/>
                        <m:ctrlPr>
                          <a:rPr lang="en-US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endParaRPr lang="en-US" altLang="en-US" sz="28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435" name="Content Placeholder 2">
                <a:extLst>
                  <a:ext uri="{FF2B5EF4-FFF2-40B4-BE49-F238E27FC236}">
                    <a16:creationId xmlns:a16="http://schemas.microsoft.com/office/drawing/2014/main" id="{235678DA-E754-4950-80F5-D9804A56D1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8435" y="793038"/>
                <a:ext cx="8925565" cy="2017944"/>
              </a:xfrm>
              <a:blipFill>
                <a:blip r:embed="rId3"/>
                <a:stretch>
                  <a:fillRect l="-1434" t="-5136" b="-1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1">
            <a:extLst>
              <a:ext uri="{FF2B5EF4-FFF2-40B4-BE49-F238E27FC236}">
                <a16:creationId xmlns:a16="http://schemas.microsoft.com/office/drawing/2014/main" id="{C1AD0980-3BEC-4C1D-9BCD-D9FA82F1163F}"/>
              </a:ext>
            </a:extLst>
          </p:cNvPr>
          <p:cNvSpPr txBox="1">
            <a:spLocks/>
          </p:cNvSpPr>
          <p:nvPr/>
        </p:nvSpPr>
        <p:spPr>
          <a:xfrm>
            <a:off x="2390111" y="-30715"/>
            <a:ext cx="4946056" cy="823752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7985" y="3517702"/>
            <a:ext cx="8811917" cy="1123302"/>
            <a:chOff x="77985" y="3517702"/>
            <a:chExt cx="8811917" cy="11233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ontent Placeholder 2">
                  <a:extLst>
                    <a:ext uri="{FF2B5EF4-FFF2-40B4-BE49-F238E27FC236}">
                      <a16:creationId xmlns:a16="http://schemas.microsoft.com/office/drawing/2014/main" id="{ED3BEF70-00E1-4BE3-B09B-5136B99609AC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7985" y="3604194"/>
                  <a:ext cx="8811917" cy="103681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171450" indent="-171450" algn="l" defTabSz="685800" rtl="0" eaLnBrk="1" latinLnBrk="0" hangingPunct="1">
                    <a:lnSpc>
                      <a:spcPct val="90000"/>
                    </a:lnSpc>
                    <a:spcBef>
                      <a:spcPts val="750"/>
                    </a:spcBef>
                    <a:buFont typeface="Arial" panose="020B0604020202020204" pitchFamily="34" charset="0"/>
                    <a:buChar char="•"/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143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8572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5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2001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5430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8859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2288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5717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9146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lnSpc>
                      <a:spcPct val="100000"/>
                    </a:lnSpc>
                    <a:buFont typeface="Arial" panose="020B0604020202020204" pitchFamily="34" charset="0"/>
                    <a:buNone/>
                  </a:pPr>
                  <a:r>
                    <a:rPr lang="vi-VN" altLang="en-US" sz="2400" dirty="0">
                      <a:solidFill>
                        <a:srgbClr val="FF0000"/>
                      </a:solidFill>
                      <a:latin typeface="+mj-lt"/>
                    </a:rPr>
                    <a:t>Bài 20c)</a:t>
                  </a:r>
                  <a:r>
                    <a:rPr lang="vi-VN" altLang="en-US" sz="2400" dirty="0">
                      <a:latin typeface="+mj-lt"/>
                    </a:rPr>
                    <a:t>                      </a:t>
                  </a:r>
                  <a:r>
                    <a:rPr lang="en-US" altLang="en-US" sz="2400" dirty="0">
                      <a:latin typeface="+mj-lt"/>
                    </a:rPr>
                    <a:t>            </a:t>
                  </a:r>
                  <a:r>
                    <a:rPr lang="vi-VN" altLang="en-US" sz="2400" dirty="0">
                      <a:latin typeface="+mj-lt"/>
                    </a:rPr>
                    <a:t>Với </a:t>
                  </a:r>
                  <a14:m>
                    <m:oMath xmlns:m="http://schemas.openxmlformats.org/officeDocument/2006/math"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&gt;1 </m:t>
                      </m:r>
                    </m:oMath>
                  </a14:m>
                  <a:r>
                    <a:rPr lang="vi-VN" altLang="en-US" sz="2400" dirty="0">
                      <a:latin typeface="+mj-lt"/>
                    </a:rPr>
                    <a:t>thì </a:t>
                  </a:r>
                  <a14:m>
                    <m:oMath xmlns:m="http://schemas.openxmlformats.org/officeDocument/2006/math"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a14:m>
                  <a:r>
                    <a:rPr lang="vi-VN" altLang="en-US" sz="2400" dirty="0">
                      <a:latin typeface="+mj-lt"/>
                    </a:rPr>
                    <a:t>là số âm , nên khi khai phương</a:t>
                  </a:r>
                  <a:r>
                    <a:rPr lang="en-US" altLang="en-US" sz="2400" dirty="0">
                      <a:latin typeface="+mj-lt"/>
                    </a:rPr>
                    <a:t>  </a:t>
                  </a:r>
                  <a:r>
                    <a:rPr lang="vi-VN" altLang="en-US" sz="2400" dirty="0">
                      <a:latin typeface="+mj-lt"/>
                    </a:rPr>
                    <a:t>ta được</a:t>
                  </a:r>
                  <a:r>
                    <a:rPr lang="en-US" altLang="en-US" sz="2400" dirty="0">
                      <a:latin typeface="+mj-lt"/>
                    </a:rPr>
                    <a:t>:</a:t>
                  </a:r>
                  <a:endParaRPr lang="vi-VN" altLang="en-US" sz="2400" dirty="0">
                    <a:latin typeface="+mj-lt"/>
                  </a:endParaRPr>
                </a:p>
                <a:p>
                  <a:pPr>
                    <a:lnSpc>
                      <a:spcPct val="100000"/>
                    </a:lnSpc>
                    <a:buFont typeface="Arial" panose="020B0604020202020204" pitchFamily="34" charset="0"/>
                    <a:buNone/>
                  </a:pPr>
                  <a:endParaRPr lang="en-US" altLang="en-US" sz="24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0" name="Content Placeholder 2">
                  <a:extLst>
                    <a:ext uri="{FF2B5EF4-FFF2-40B4-BE49-F238E27FC236}">
                      <a16:creationId xmlns:a16="http://schemas.microsoft.com/office/drawing/2014/main" id="{ED3BEF70-00E1-4BE3-B09B-5136B99609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85" y="3604194"/>
                  <a:ext cx="8811917" cy="1036810"/>
                </a:xfrm>
                <a:prstGeom prst="rect">
                  <a:avLst/>
                </a:prstGeom>
                <a:blipFill>
                  <a:blip r:embed="rId4"/>
                  <a:stretch>
                    <a:fillRect l="-1107" t="-52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bject 4">
                  <a:extLst>
                    <a:ext uri="{FF2B5EF4-FFF2-40B4-BE49-F238E27FC236}">
                      <a16:creationId xmlns:a16="http://schemas.microsoft.com/office/drawing/2014/main" id="{7A5F6927-E9D9-43C6-BB32-33A729DA6C7E}"/>
                    </a:ext>
                  </a:extLst>
                </p:cNvPr>
                <p:cNvSpPr txBox="1"/>
                <p:nvPr/>
              </p:nvSpPr>
              <p:spPr bwMode="auto">
                <a:xfrm>
                  <a:off x="1358220" y="3517702"/>
                  <a:ext cx="2247900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27.48(1−</m:t>
                            </m:r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1" name="Object 4">
                  <a:extLst>
                    <a:ext uri="{FF2B5EF4-FFF2-40B4-BE49-F238E27FC236}">
                      <a16:creationId xmlns:a16="http://schemas.microsoft.com/office/drawing/2014/main" id="{7A5F6927-E9D9-43C6-BB32-33A729DA6C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358220" y="3517702"/>
                  <a:ext cx="2247900" cy="6096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Object 5">
                  <a:extLst>
                    <a:ext uri="{FF2B5EF4-FFF2-40B4-BE49-F238E27FC236}">
                      <a16:creationId xmlns:a16="http://schemas.microsoft.com/office/drawing/2014/main" id="{F1CA6FAC-E411-4995-8DA7-774110C94899}"/>
                    </a:ext>
                  </a:extLst>
                </p:cNvPr>
                <p:cNvSpPr txBox="1"/>
                <p:nvPr/>
              </p:nvSpPr>
              <p:spPr bwMode="auto">
                <a:xfrm>
                  <a:off x="2982053" y="3983420"/>
                  <a:ext cx="2668888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2" name="Object 5">
                  <a:extLst>
                    <a:ext uri="{FF2B5EF4-FFF2-40B4-BE49-F238E27FC236}">
                      <a16:creationId xmlns:a16="http://schemas.microsoft.com/office/drawing/2014/main" id="{F1CA6FAC-E411-4995-8DA7-774110C948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82053" y="3983420"/>
                  <a:ext cx="2668888" cy="60960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Text Box 149">
            <a:extLst>
              <a:ext uri="{FF2B5EF4-FFF2-40B4-BE49-F238E27FC236}">
                <a16:creationId xmlns:a16="http://schemas.microsoft.com/office/drawing/2014/main" id="{36934268-265F-4C64-B61B-70D36F39F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0025" y="2855229"/>
            <a:ext cx="256013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7985" y="4641004"/>
            <a:ext cx="8922325" cy="1764706"/>
            <a:chOff x="77985" y="4641004"/>
            <a:chExt cx="8922325" cy="176470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Object 7">
                  <a:extLst>
                    <a:ext uri="{FF2B5EF4-FFF2-40B4-BE49-F238E27FC236}">
                      <a16:creationId xmlns:a16="http://schemas.microsoft.com/office/drawing/2014/main" id="{E764EED2-AC9D-4C40-A986-3EED565B85BA}"/>
                    </a:ext>
                  </a:extLst>
                </p:cNvPr>
                <p:cNvSpPr txBox="1"/>
                <p:nvPr/>
              </p:nvSpPr>
              <p:spPr bwMode="auto">
                <a:xfrm>
                  <a:off x="3474177" y="5206178"/>
                  <a:ext cx="2721103" cy="11995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4" name="Object 7">
                  <a:extLst>
                    <a:ext uri="{FF2B5EF4-FFF2-40B4-BE49-F238E27FC236}">
                      <a16:creationId xmlns:a16="http://schemas.microsoft.com/office/drawing/2014/main" id="{E764EED2-AC9D-4C40-A986-3EED565B85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74177" y="5206178"/>
                  <a:ext cx="2721103" cy="11995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" name="Group 2"/>
            <p:cNvGrpSpPr/>
            <p:nvPr/>
          </p:nvGrpSpPr>
          <p:grpSpPr>
            <a:xfrm>
              <a:off x="77985" y="4641004"/>
              <a:ext cx="8922325" cy="1277788"/>
              <a:chOff x="77985" y="4628706"/>
              <a:chExt cx="8922325" cy="127778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Object 6">
                    <a:extLst>
                      <a:ext uri="{FF2B5EF4-FFF2-40B4-BE49-F238E27FC236}">
                        <a16:creationId xmlns:a16="http://schemas.microsoft.com/office/drawing/2014/main" id="{ECE2881C-FF37-4DFD-A2ED-27065F120DA7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1306594" y="4628706"/>
                    <a:ext cx="2299526" cy="79321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3" name="Object 6">
                    <a:extLst>
                      <a:ext uri="{FF2B5EF4-FFF2-40B4-BE49-F238E27FC236}">
                        <a16:creationId xmlns:a16="http://schemas.microsoft.com/office/drawing/2014/main" id="{ECE2881C-FF37-4DFD-A2ED-27065F120DA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306594" y="4628706"/>
                    <a:ext cx="2299526" cy="793211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r="-8995"/>
                    </a:stretch>
                  </a:blipFill>
                  <a:ln>
                    <a:noFill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Content Placeholder 2">
                    <a:extLst>
                      <a:ext uri="{FF2B5EF4-FFF2-40B4-BE49-F238E27FC236}">
                        <a16:creationId xmlns:a16="http://schemas.microsoft.com/office/drawing/2014/main" id="{27FFAE6A-3EE4-45D0-B2A5-878FD3EC67A7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77985" y="4840141"/>
                    <a:ext cx="8922325" cy="1066353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Autofit/>
                  </a:bodyPr>
                  <a:lstStyle>
                    <a:lvl1pPr marL="171450" indent="-171450" algn="l" defTabSz="685800" rtl="0" eaLnBrk="1" latinLnBrk="0" hangingPunct="1">
                      <a:lnSpc>
                        <a:spcPct val="90000"/>
                      </a:lnSpc>
                      <a:spcBef>
                        <a:spcPts val="750"/>
                      </a:spcBef>
                      <a:buFont typeface="Arial" panose="020B0604020202020204" pitchFamily="34" charset="0"/>
                      <a:buChar char="•"/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14350" indent="-171450" algn="l" defTabSz="685800" rtl="0" eaLnBrk="1" latinLnBrk="0" hangingPunct="1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857250" indent="-171450" algn="l" defTabSz="685800" rtl="0" eaLnBrk="1" latinLnBrk="0" hangingPunct="1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 sz="15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200150" indent="-171450" algn="l" defTabSz="685800" rtl="0" eaLnBrk="1" latinLnBrk="0" hangingPunct="1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543050" indent="-171450" algn="l" defTabSz="685800" rtl="0" eaLnBrk="1" latinLnBrk="0" hangingPunct="1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885950" indent="-171450" algn="l" defTabSz="685800" rtl="0" eaLnBrk="1" latinLnBrk="0" hangingPunct="1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228850" indent="-171450" algn="l" defTabSz="685800" rtl="0" eaLnBrk="1" latinLnBrk="0" hangingPunct="1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571750" indent="-171450" algn="l" defTabSz="685800" rtl="0" eaLnBrk="1" latinLnBrk="0" hangingPunct="1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914650" indent="-171450" algn="l" defTabSz="685800" rtl="0" eaLnBrk="1" latinLnBrk="0" hangingPunct="1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buNone/>
                    </a:pPr>
                    <a:r>
                      <a:rPr lang="vi-VN" altLang="en-US" sz="2400" dirty="0">
                        <a:solidFill>
                          <a:srgbClr val="FF0000"/>
                        </a:solidFill>
                        <a:latin typeface="+mj-lt"/>
                      </a:rPr>
                      <a:t>Bài 20d)</a:t>
                    </a:r>
                    <a:r>
                      <a:rPr lang="vi-VN" altLang="en-US" sz="2400" dirty="0">
                        <a:latin typeface="+mj-lt"/>
                      </a:rPr>
                      <a:t>                           </a:t>
                    </a:r>
                    <a:r>
                      <a:rPr lang="en-US" altLang="en-US" sz="2400" dirty="0">
                        <a:latin typeface="+mj-lt"/>
                      </a:rPr>
                      <a:t>          </a:t>
                    </a:r>
                    <a:r>
                      <a:rPr lang="vi-VN" altLang="en-US" sz="2400" dirty="0">
                        <a:latin typeface="+mj-lt"/>
                      </a:rPr>
                      <a:t>Với </a:t>
                    </a:r>
                    <a14:m>
                      <m:oMath xmlns:m="http://schemas.openxmlformats.org/officeDocument/2006/math"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altLang="en-US" sz="2400" dirty="0">
                        <a:latin typeface="+mj-lt"/>
                      </a:rPr>
                      <a:t>thì </a:t>
                    </a:r>
                    <a14:m>
                      <m:oMath xmlns:m="http://schemas.openxmlformats.org/officeDocument/2006/math"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altLang="en-US" sz="2400" dirty="0">
                        <a:latin typeface="+mj-lt"/>
                      </a:rPr>
                      <a:t>là số dương , nên khi khai phương ta</a:t>
                    </a:r>
                    <a:r>
                      <a:rPr lang="en-US" altLang="en-US" sz="2400" dirty="0">
                        <a:latin typeface="+mj-lt"/>
                      </a:rPr>
                      <a:t> </a:t>
                    </a:r>
                    <a:r>
                      <a:rPr lang="en-US" altLang="en-US" sz="2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được</a:t>
                    </a:r>
                    <a:r>
                      <a:rPr lang="en-US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:</a:t>
                    </a:r>
                    <a:r>
                      <a:rPr lang="vi-V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</a:t>
                    </a:r>
                    <a:endParaRPr lang="en-US" alt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8" name="Content Placeholder 2">
                    <a:extLst>
                      <a:ext uri="{FF2B5EF4-FFF2-40B4-BE49-F238E27FC236}">
                        <a16:creationId xmlns:a16="http://schemas.microsoft.com/office/drawing/2014/main" id="{27FFAE6A-3EE4-45D0-B2A5-878FD3EC67A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985" y="4840141"/>
                    <a:ext cx="8922325" cy="1066353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1094" t="-514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3700" y="374352"/>
            <a:ext cx="3723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KHỞI ĐỘNG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7229" y="1896121"/>
            <a:ext cx="8446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Chọn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án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đúng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9945" y="5263325"/>
            <a:ext cx="482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413415" y="2434540"/>
                <a:ext cx="2487528" cy="5837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  <m:t>𝟔𝟒</m:t>
                        </m:r>
                      </m:e>
                    </m:rad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800" b="1" dirty="0">
                    <a:solidFill>
                      <a:srgbClr val="FF0000"/>
                    </a:solidFill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  <m:t>𝟐𝟓</m:t>
                        </m:r>
                      </m:e>
                    </m:rad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3415" y="2434540"/>
                <a:ext cx="2487528" cy="583750"/>
              </a:xfrm>
              <a:prstGeom prst="rect">
                <a:avLst/>
              </a:prstGeom>
              <a:blipFill>
                <a:blip r:embed="rId2"/>
                <a:stretch>
                  <a:fillRect t="-4167" b="-23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169651" y="3110113"/>
                <a:ext cx="2487528" cy="5827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  <m:t>𝟔𝟒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  <m:t>.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  <m:t>𝟐𝟓</m:t>
                        </m:r>
                      </m:e>
                    </m:rad>
                  </m:oMath>
                </a14:m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9651" y="3110113"/>
                <a:ext cx="2487528" cy="582724"/>
              </a:xfrm>
              <a:prstGeom prst="rect">
                <a:avLst/>
              </a:prstGeom>
              <a:blipFill>
                <a:blip r:embed="rId3"/>
                <a:stretch>
                  <a:fillRect l="-5147" t="-2083" b="-26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169651" y="3827138"/>
                <a:ext cx="2487528" cy="5827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  <m:t>𝟖</m:t>
                        </m:r>
                      </m:e>
                    </m:rad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  <m:t>𝟓</m:t>
                        </m:r>
                      </m:e>
                    </m:rad>
                  </m:oMath>
                </a14:m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9651" y="3827138"/>
                <a:ext cx="2487528" cy="582724"/>
              </a:xfrm>
              <a:prstGeom prst="rect">
                <a:avLst/>
              </a:prstGeom>
              <a:blipFill>
                <a:blip r:embed="rId4"/>
                <a:stretch>
                  <a:fillRect l="-5147" t="-3158" b="-27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052188" y="3123752"/>
                <a:ext cx="248752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𝟖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.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𝟓</m:t>
                    </m:r>
                  </m:oMath>
                </a14:m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2188" y="3123752"/>
                <a:ext cx="2487528" cy="523220"/>
              </a:xfrm>
              <a:prstGeom prst="rect">
                <a:avLst/>
              </a:prstGeom>
              <a:blipFill>
                <a:blip r:embed="rId5"/>
                <a:stretch>
                  <a:fillRect l="-5147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960748" y="3767633"/>
                <a:ext cx="2487528" cy="5681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D.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  </m:t>
                    </m:r>
                    <m:rad>
                      <m:radPr>
                        <m:degHide m:val="on"/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  <m:t>𝟏𝟔𝟎𝟎</m:t>
                        </m:r>
                      </m:e>
                    </m:rad>
                  </m:oMath>
                </a14:m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0748" y="3767633"/>
                <a:ext cx="2487528" cy="568169"/>
              </a:xfrm>
              <a:prstGeom prst="rect">
                <a:avLst/>
              </a:prstGeom>
              <a:blipFill>
                <a:blip r:embed="rId6"/>
                <a:stretch>
                  <a:fillRect l="-1471" t="-3226" b="-29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2098751" y="3144197"/>
            <a:ext cx="548640" cy="54864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999936" y="3126540"/>
            <a:ext cx="548640" cy="54864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978151" y="3814075"/>
            <a:ext cx="548640" cy="54864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6775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8" grpId="1"/>
      <p:bldP spid="16" grpId="0"/>
      <p:bldP spid="17" grpId="0"/>
      <p:bldP spid="18" grpId="0"/>
      <p:bldP spid="19" grpId="0"/>
      <p:bldP spid="20" grpId="0"/>
      <p:bldP spid="7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37" y="2790386"/>
            <a:ext cx="7210697" cy="3980917"/>
          </a:xfrm>
          <a:prstGeom prst="rect">
            <a:avLst/>
          </a:prstGeom>
        </p:spPr>
      </p:pic>
      <p:sp>
        <p:nvSpPr>
          <p:cNvPr id="7" name="矩形 9"/>
          <p:cNvSpPr/>
          <p:nvPr/>
        </p:nvSpPr>
        <p:spPr>
          <a:xfrm>
            <a:off x="-75444" y="928367"/>
            <a:ext cx="9517381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LIÊN HỆ PHÉP NHÂN </a:t>
            </a:r>
          </a:p>
          <a:p>
            <a:pPr algn="ctr"/>
            <a:r>
              <a:rPr lang="en-US" sz="54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 PHÉP KHAI PHƯƠNG</a:t>
            </a:r>
          </a:p>
        </p:txBody>
      </p:sp>
      <p:pic>
        <p:nvPicPr>
          <p:cNvPr id="8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444" y="367567"/>
            <a:ext cx="1703262" cy="112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4148">
            <a:off x="-309310" y="2715256"/>
            <a:ext cx="4650327" cy="2271244"/>
          </a:xfrm>
          <a:prstGeom prst="rect">
            <a:avLst/>
          </a:prstGeom>
        </p:spPr>
      </p:pic>
      <p:pic>
        <p:nvPicPr>
          <p:cNvPr id="10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425" y="4302680"/>
            <a:ext cx="483537" cy="483537"/>
          </a:xfrm>
          <a:prstGeom prst="rect">
            <a:avLst/>
          </a:prstGeom>
        </p:spPr>
      </p:pic>
      <p:pic>
        <p:nvPicPr>
          <p:cNvPr id="11" name="图片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17" y="4341225"/>
            <a:ext cx="439620" cy="439620"/>
          </a:xfrm>
          <a:prstGeom prst="rect">
            <a:avLst/>
          </a:prstGeom>
        </p:spPr>
      </p:pic>
      <p:sp>
        <p:nvSpPr>
          <p:cNvPr id="12" name="TextBox 15"/>
          <p:cNvSpPr txBox="1">
            <a:spLocks noChangeArrowheads="1"/>
          </p:cNvSpPr>
          <p:nvPr/>
        </p:nvSpPr>
        <p:spPr bwMode="auto">
          <a:xfrm>
            <a:off x="1263228" y="438588"/>
            <a:ext cx="31599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4 -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</a:p>
        </p:txBody>
      </p:sp>
    </p:spTree>
    <p:extLst>
      <p:ext uri="{BB962C8B-B14F-4D97-AF65-F5344CB8AC3E}">
        <p14:creationId xmlns:p14="http://schemas.microsoft.com/office/powerpoint/2010/main" val="77588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6E797D33-2A68-4F40-AA06-80BE3B6FF421}"/>
              </a:ext>
            </a:extLst>
          </p:cNvPr>
          <p:cNvSpPr txBox="1">
            <a:spLocks/>
          </p:cNvSpPr>
          <p:nvPr/>
        </p:nvSpPr>
        <p:spPr>
          <a:xfrm>
            <a:off x="1984370" y="91440"/>
            <a:ext cx="5932905" cy="88775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 TIÊU BÀI HỌC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DFC6E90-F218-419D-B584-1105AAACC916}"/>
              </a:ext>
            </a:extLst>
          </p:cNvPr>
          <p:cNvSpPr txBox="1">
            <a:spLocks/>
          </p:cNvSpPr>
          <p:nvPr/>
        </p:nvSpPr>
        <p:spPr>
          <a:xfrm>
            <a:off x="152400" y="1652316"/>
            <a:ext cx="8839200" cy="1745286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385763" indent="-385763" algn="just">
              <a:lnSpc>
                <a:spcPct val="125000"/>
              </a:lnSpc>
              <a:buAutoNum type="arabicPeriod"/>
            </a:pP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nl-NL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nắm được nội dung và cách chứng minh định lí về liên hệ giữa phép nhân và phép khai phương.</a:t>
            </a:r>
          </a:p>
          <a:p>
            <a:pPr marL="342900" indent="-342900" algn="just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es-ES" sz="2400" dirty="0">
                <a:solidFill>
                  <a:srgbClr val="0000FF"/>
                </a:solidFill>
              </a:rPr>
              <a:t> </a:t>
            </a:r>
            <a:r>
              <a:rPr lang="es-E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s-E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s-E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s-E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s-E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s-E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s-E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s-E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s-E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s-E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s-E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s-E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s-E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s-E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s-E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s-E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s-E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s-E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s-E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s-E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s-E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s-E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s-E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s-E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s-E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s-E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25000"/>
              </a:lnSpc>
              <a:buFont typeface="Wingdings" panose="05000000000000000000" pitchFamily="2" charset="2"/>
              <a:buChar char="Ø"/>
            </a:pPr>
            <a:endParaRPr lang="nl-NL" sz="1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50A2F54-0BBA-4113-A33F-C24DD2E81E87}"/>
              </a:ext>
            </a:extLst>
          </p:cNvPr>
          <p:cNvSpPr txBox="1">
            <a:spLocks/>
          </p:cNvSpPr>
          <p:nvPr/>
        </p:nvSpPr>
        <p:spPr>
          <a:xfrm>
            <a:off x="152400" y="3055591"/>
            <a:ext cx="8839200" cy="2377574"/>
          </a:xfrm>
          <a:prstGeom prst="rect">
            <a:avLst/>
          </a:prstGeom>
        </p:spPr>
        <p:txBody>
          <a:bodyPr vert="horz" wrap="square" lIns="68580" tIns="34290" rIns="68580" bIns="3429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</a:pP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algn="just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nl-NL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quy tắc khai phương một tích và nhân các căn bậc hai trong tính toán và biến đổi biểu thức. </a:t>
            </a:r>
          </a:p>
          <a:p>
            <a:pPr marL="257175" indent="-257175" algn="just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es-E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s-E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s-E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s-E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s-E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huy </a:t>
            </a:r>
            <a:r>
              <a:rPr lang="es-E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s-E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s-E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s-E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s-E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s-E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s-E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s-E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s-E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s-E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s-E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s-E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s-E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s-E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s-E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s-E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s-E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s-E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s-E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s-E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s-E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s-E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1D30F7F-E810-4965-B3B9-A182C040F72B}"/>
              </a:ext>
            </a:extLst>
          </p:cNvPr>
          <p:cNvSpPr txBox="1">
            <a:spLocks/>
          </p:cNvSpPr>
          <p:nvPr/>
        </p:nvSpPr>
        <p:spPr>
          <a:xfrm>
            <a:off x="228600" y="5486400"/>
            <a:ext cx="8141426" cy="1454244"/>
          </a:xfrm>
          <a:prstGeom prst="rect">
            <a:avLst/>
          </a:prstGeom>
        </p:spPr>
        <p:txBody>
          <a:bodyPr vert="horz" wrap="square" lIns="68580" tIns="34290" rIns="68580" bIns="3429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</a:pP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8" indent="264319" algn="just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nl-NL" sz="2400" b="1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Chăm chỉ: chú ý lắng nghe, đọc, làm bài tập, vận dụng kiến thức vào giải toán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7743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444" y="4038948"/>
            <a:ext cx="5204184" cy="2873151"/>
          </a:xfrm>
          <a:prstGeom prst="rect">
            <a:avLst/>
          </a:prstGeom>
        </p:spPr>
      </p:pic>
      <p:pic>
        <p:nvPicPr>
          <p:cNvPr id="8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444" y="367567"/>
            <a:ext cx="1703262" cy="112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4148">
            <a:off x="-271045" y="3347125"/>
            <a:ext cx="3495081" cy="1707016"/>
          </a:xfrm>
          <a:prstGeom prst="rect">
            <a:avLst/>
          </a:prstGeom>
        </p:spPr>
      </p:pic>
      <p:pic>
        <p:nvPicPr>
          <p:cNvPr id="10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425" y="4302680"/>
            <a:ext cx="483537" cy="483537"/>
          </a:xfrm>
          <a:prstGeom prst="rect">
            <a:avLst/>
          </a:prstGeom>
        </p:spPr>
      </p:pic>
      <p:pic>
        <p:nvPicPr>
          <p:cNvPr id="11" name="图片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17" y="4341225"/>
            <a:ext cx="439620" cy="439620"/>
          </a:xfrm>
          <a:prstGeom prst="rect">
            <a:avLst/>
          </a:prstGeom>
        </p:spPr>
      </p:pic>
      <p:sp>
        <p:nvSpPr>
          <p:cNvPr id="12" name="TextBox 15"/>
          <p:cNvSpPr txBox="1">
            <a:spLocks noChangeArrowheads="1"/>
          </p:cNvSpPr>
          <p:nvPr/>
        </p:nvSpPr>
        <p:spPr bwMode="auto">
          <a:xfrm>
            <a:off x="1820432" y="187079"/>
            <a:ext cx="5281263" cy="74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TRÚC BÀI HỌC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DFC6E90-F218-419D-B584-1105AAACC916}"/>
              </a:ext>
            </a:extLst>
          </p:cNvPr>
          <p:cNvSpPr txBox="1">
            <a:spLocks/>
          </p:cNvSpPr>
          <p:nvPr/>
        </p:nvSpPr>
        <p:spPr>
          <a:xfrm>
            <a:off x="548127" y="1303240"/>
            <a:ext cx="3473178" cy="42221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ĐỊNH LÍ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50A2F54-0BBA-4113-A33F-C24DD2E81E87}"/>
              </a:ext>
            </a:extLst>
          </p:cNvPr>
          <p:cNvSpPr txBox="1">
            <a:spLocks/>
          </p:cNvSpPr>
          <p:nvPr/>
        </p:nvSpPr>
        <p:spPr>
          <a:xfrm>
            <a:off x="1344584" y="1725450"/>
            <a:ext cx="8001000" cy="2008242"/>
          </a:xfrm>
          <a:prstGeom prst="rect">
            <a:avLst/>
          </a:prstGeom>
        </p:spPr>
        <p:txBody>
          <a:bodyPr vert="horz" wrap="square" lIns="68580" tIns="34290" rIns="68580" bIns="3429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ÁP DỤNG ĐỊNH LÍ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-  QUY TẮC KHAI PHƯƠNG MỘT TÍCH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-  NHÂN CÁC CĂN BẬC HAI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1D30F7F-E810-4965-B3B9-A182C040F72B}"/>
              </a:ext>
            </a:extLst>
          </p:cNvPr>
          <p:cNvSpPr txBox="1">
            <a:spLocks/>
          </p:cNvSpPr>
          <p:nvPr/>
        </p:nvSpPr>
        <p:spPr>
          <a:xfrm>
            <a:off x="1358929" y="3562510"/>
            <a:ext cx="5210354" cy="638123"/>
          </a:xfrm>
          <a:prstGeom prst="rect">
            <a:avLst/>
          </a:prstGeom>
        </p:spPr>
        <p:txBody>
          <a:bodyPr vert="horz" lIns="68580" tIns="34290" rIns="68580" bIns="3429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LUYỆN TẬP</a:t>
            </a:r>
          </a:p>
        </p:txBody>
      </p:sp>
    </p:spTree>
    <p:extLst>
      <p:ext uri="{BB962C8B-B14F-4D97-AF65-F5344CB8AC3E}">
        <p14:creationId xmlns:p14="http://schemas.microsoft.com/office/powerpoint/2010/main" val="180094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343" y="1511844"/>
            <a:ext cx="1891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7762" y="2290759"/>
            <a:ext cx="564063" cy="42914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?1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711825" y="2211748"/>
            <a:ext cx="6092310" cy="570981"/>
            <a:chOff x="1711825" y="840150"/>
            <a:chExt cx="6092310" cy="5709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1711825" y="842962"/>
                  <a:ext cx="4847725" cy="5681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latin typeface="Times New Roman" pitchFamily="18" charset="0"/>
                      <a:cs typeface="Times New Roman" pitchFamily="18" charset="0"/>
                    </a:rPr>
                    <a:t>Tính </a:t>
                  </a:r>
                  <a:r>
                    <a:rPr lang="en-US" sz="2800" dirty="0" err="1">
                      <a:latin typeface="Times New Roman" pitchFamily="18" charset="0"/>
                      <a:cs typeface="Times New Roman" pitchFamily="18" charset="0"/>
                    </a:rPr>
                    <a:t>và</a:t>
                  </a:r>
                  <a:r>
                    <a:rPr lang="en-US" sz="2800" dirty="0">
                      <a:latin typeface="Times New Roman" pitchFamily="18" charset="0"/>
                      <a:cs typeface="Times New Roman" pitchFamily="18" charset="0"/>
                    </a:rPr>
                    <a:t> so </a:t>
                  </a:r>
                  <a:r>
                    <a:rPr lang="en-US" sz="2800" dirty="0" err="1">
                      <a:latin typeface="Times New Roman" pitchFamily="18" charset="0"/>
                      <a:cs typeface="Times New Roman" pitchFamily="18" charset="0"/>
                    </a:rPr>
                    <a:t>sánh</a:t>
                  </a:r>
                  <a:r>
                    <a:rPr lang="en-US" sz="28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16.25</m:t>
                          </m:r>
                        </m:e>
                      </m:rad>
                    </m:oMath>
                  </a14:m>
                  <a:r>
                    <a:rPr lang="en-US" sz="2800" dirty="0">
                      <a:latin typeface="Times New Roman" pitchFamily="18" charset="0"/>
                      <a:cs typeface="Times New Roman" pitchFamily="18" charset="0"/>
                    </a:rPr>
                    <a:t>    </a:t>
                  </a: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1825" y="842962"/>
                  <a:ext cx="4847725" cy="568169"/>
                </a:xfrm>
                <a:prstGeom prst="rect">
                  <a:avLst/>
                </a:prstGeom>
                <a:blipFill>
                  <a:blip r:embed="rId5"/>
                  <a:stretch>
                    <a:fillRect l="-2642" t="-2151" b="-301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5314965" y="840150"/>
                  <a:ext cx="2489170" cy="5681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err="1">
                      <a:latin typeface="Times New Roman" pitchFamily="18" charset="0"/>
                      <a:cs typeface="Times New Roman" pitchFamily="18" charset="0"/>
                    </a:rPr>
                    <a:t>và</a:t>
                  </a:r>
                  <a:r>
                    <a:rPr lang="en-US" sz="2800" dirty="0"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16</m:t>
                          </m:r>
                        </m:e>
                      </m:rad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.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25</m:t>
                          </m:r>
                        </m:e>
                      </m:rad>
                    </m:oMath>
                  </a14:m>
                  <a:r>
                    <a:rPr lang="en-US" sz="2800" dirty="0"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4965" y="840150"/>
                  <a:ext cx="2489170" cy="568169"/>
                </a:xfrm>
                <a:prstGeom prst="rect">
                  <a:avLst/>
                </a:prstGeom>
                <a:blipFill>
                  <a:blip r:embed="rId6"/>
                  <a:stretch>
                    <a:fillRect l="-5147" t="-3226" b="-301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Text Box 149"/>
          <p:cNvSpPr txBox="1">
            <a:spLocks noChangeArrowheads="1"/>
          </p:cNvSpPr>
          <p:nvPr/>
        </p:nvSpPr>
        <p:spPr bwMode="auto">
          <a:xfrm>
            <a:off x="149725" y="2967769"/>
            <a:ext cx="256013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8836760"/>
              </p:ext>
            </p:extLst>
          </p:nvPr>
        </p:nvGraphicFramePr>
        <p:xfrm>
          <a:off x="2419350" y="3767136"/>
          <a:ext cx="1106488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82400" imgH="228600" progId="Equation.DSMT4">
                  <p:embed/>
                </p:oleObj>
              </mc:Choice>
              <mc:Fallback>
                <p:oleObj name="Equation" r:id="rId7" imgW="482400" imgH="2286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9350" y="3767136"/>
                        <a:ext cx="1106488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8148501"/>
              </p:ext>
            </p:extLst>
          </p:nvPr>
        </p:nvGraphicFramePr>
        <p:xfrm>
          <a:off x="3475326" y="3690608"/>
          <a:ext cx="1252538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45760" imgH="253800" progId="Equation.DSMT4">
                  <p:embed/>
                </p:oleObj>
              </mc:Choice>
              <mc:Fallback>
                <p:oleObj name="Equation" r:id="rId9" imgW="545760" imgH="2538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5326" y="3690608"/>
                        <a:ext cx="1252538" cy="65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5912643"/>
              </p:ext>
            </p:extLst>
          </p:nvPr>
        </p:nvGraphicFramePr>
        <p:xfrm>
          <a:off x="4724400" y="3668383"/>
          <a:ext cx="1835150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799920" imgH="253800" progId="Equation.DSMT4">
                  <p:embed/>
                </p:oleObj>
              </mc:Choice>
              <mc:Fallback>
                <p:oleObj name="Equation" r:id="rId11" imgW="799920" imgH="2538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668383"/>
                        <a:ext cx="1835150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0622044"/>
              </p:ext>
            </p:extLst>
          </p:nvPr>
        </p:nvGraphicFramePr>
        <p:xfrm>
          <a:off x="2399868" y="4518654"/>
          <a:ext cx="1248207" cy="597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596880" imgH="228600" progId="Equation.DSMT4">
                  <p:embed/>
                </p:oleObj>
              </mc:Choice>
              <mc:Fallback>
                <p:oleObj name="Equation" r:id="rId13" imgW="596880" imgH="22860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9868" y="4518654"/>
                        <a:ext cx="1248207" cy="5972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8328970"/>
              </p:ext>
            </p:extLst>
          </p:nvPr>
        </p:nvGraphicFramePr>
        <p:xfrm>
          <a:off x="3621768" y="4499783"/>
          <a:ext cx="1381125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698400" imgH="253800" progId="Equation.DSMT4">
                  <p:embed/>
                </p:oleObj>
              </mc:Choice>
              <mc:Fallback>
                <p:oleObj name="Equation" r:id="rId15" imgW="698400" imgH="25380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1768" y="4499783"/>
                        <a:ext cx="1381125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8994255"/>
              </p:ext>
            </p:extLst>
          </p:nvPr>
        </p:nvGraphicFramePr>
        <p:xfrm>
          <a:off x="4956856" y="4658680"/>
          <a:ext cx="1338542" cy="457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660240" imgH="177480" progId="Equation.DSMT4">
                  <p:embed/>
                </p:oleObj>
              </mc:Choice>
              <mc:Fallback>
                <p:oleObj name="Equation" r:id="rId17" imgW="660240" imgH="17748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6856" y="4658680"/>
                        <a:ext cx="1338542" cy="4572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153"/>
          <p:cNvSpPr txBox="1">
            <a:spLocks noChangeArrowheads="1"/>
          </p:cNvSpPr>
          <p:nvPr/>
        </p:nvSpPr>
        <p:spPr bwMode="auto">
          <a:xfrm>
            <a:off x="2159179" y="5280024"/>
            <a:ext cx="990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8228171"/>
              </p:ext>
            </p:extLst>
          </p:nvPr>
        </p:nvGraphicFramePr>
        <p:xfrm>
          <a:off x="3067340" y="5250949"/>
          <a:ext cx="273685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193760" imgH="228600" progId="Equation.DSMT4">
                  <p:embed/>
                </p:oleObj>
              </mc:Choice>
              <mc:Fallback>
                <p:oleObj name="Equation" r:id="rId19" imgW="1193760" imgH="228600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7340" y="5250949"/>
                        <a:ext cx="2736850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957262" y="387453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43400" y="35051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905859" y="163915"/>
            <a:ext cx="6409341" cy="963823"/>
            <a:chOff x="905859" y="163915"/>
            <a:chExt cx="6409341" cy="963823"/>
          </a:xfrm>
        </p:grpSpPr>
        <p:sp>
          <p:nvSpPr>
            <p:cNvPr id="4" name="TextBox 3"/>
            <p:cNvSpPr txBox="1"/>
            <p:nvPr/>
          </p:nvSpPr>
          <p:spPr>
            <a:xfrm>
              <a:off x="2159179" y="173631"/>
              <a:ext cx="515602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LIÊN HỆ PHÉP NHÂN </a:t>
              </a:r>
            </a:p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 PHÉP KHAI PHƯƠNG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905859" y="163915"/>
              <a:ext cx="151349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4: </a:t>
              </a:r>
              <a:endParaRPr lang="en-US" sz="28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873494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1" grpId="0"/>
      <p:bldP spid="21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462" y="583998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600491" y="1069480"/>
            <a:ext cx="15393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u="sng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u="sng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838200" y="1647990"/>
            <a:ext cx="6019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207610" y="2278883"/>
            <a:ext cx="2362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minh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11542" y="2887091"/>
                <a:ext cx="6107917" cy="500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itchFamily="18" charset="0"/>
                  </a:rPr>
                  <a:t>Vì a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  <a:ea typeface="Cambria Math"/>
                      </a:rPr>
                      <m:t>≥0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ea typeface="Cambria Math"/>
                      </a:rPr>
                      <m:t>v</m:t>
                    </m:r>
                    <m:r>
                      <a:rPr lang="en-US" sz="2400" b="0" i="0" smtClean="0">
                        <a:latin typeface="Cambria Math"/>
                        <a:ea typeface="Cambria Math"/>
                      </a:rPr>
                      <m:t>à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ea typeface="Cambria Math"/>
                      </a:rPr>
                      <m:t>b</m:t>
                    </m:r>
                    <m:r>
                      <a:rPr lang="en-US" sz="2400" b="0" i="0" smtClean="0">
                        <a:latin typeface="Cambria Math"/>
                        <a:ea typeface="Cambria Math"/>
                      </a:rPr>
                      <m:t>≥0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ea typeface="Cambria Math"/>
                      </a:rPr>
                      <m:t>n</m:t>
                    </m:r>
                    <m:r>
                      <a:rPr lang="en-US" sz="2400" b="0" i="0" smtClean="0">
                        <a:latin typeface="Cambria Math"/>
                        <a:ea typeface="Cambria Math"/>
                      </a:rPr>
                      <m:t>ê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ea typeface="Cambria Math"/>
                      </a:rPr>
                      <m:t>n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𝑎</m:t>
                        </m:r>
                      </m:e>
                    </m:rad>
                    <m:r>
                      <a:rPr lang="en-US" sz="2400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𝑏</m:t>
                        </m:r>
                      </m:e>
                    </m:rad>
                    <m:r>
                      <a:rPr lang="en-US" sz="2400" b="0" i="0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  <a:ea typeface="Cambria Math"/>
                      </a:rPr>
                      <m:t>x</m:t>
                    </m:r>
                    <m:r>
                      <a:rPr lang="en-US" sz="2400">
                        <a:latin typeface="Cambria Math"/>
                        <a:ea typeface="Cambria Math"/>
                      </a:rPr>
                      <m:t>á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  <a:ea typeface="Cambria Math"/>
                      </a:rPr>
                      <m:t>c</m:t>
                    </m:r>
                    <m:r>
                      <a:rPr lang="en-US" sz="2400">
                        <a:latin typeface="Cambria Math"/>
                        <a:ea typeface="Cambria Math"/>
                      </a:rPr>
                      <m:t> đị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  <a:ea typeface="Cambria Math"/>
                      </a:rPr>
                      <m:t>nh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/>
                      </a:rPr>
                      <m:t>.</m:t>
                    </m:r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542" y="2887091"/>
                <a:ext cx="6107917" cy="500137"/>
              </a:xfrm>
              <a:prstGeom prst="rect">
                <a:avLst/>
              </a:prstGeom>
              <a:blipFill>
                <a:blip r:embed="rId5"/>
                <a:stretch>
                  <a:fillRect l="-1598" t="-1220" b="-28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957262" y="3344711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43400" y="34221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9" name="Text Box 45"/>
          <p:cNvSpPr txBox="1">
            <a:spLocks noChangeArrowheads="1"/>
          </p:cNvSpPr>
          <p:nvPr/>
        </p:nvSpPr>
        <p:spPr bwMode="auto">
          <a:xfrm>
            <a:off x="296412" y="1495428"/>
            <a:ext cx="495943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  <a:sym typeface="Wingdings" pitchFamily="2" charset="2"/>
              </a:rPr>
              <a:t>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4366912"/>
              </p:ext>
            </p:extLst>
          </p:nvPr>
        </p:nvGraphicFramePr>
        <p:xfrm>
          <a:off x="2139821" y="3632474"/>
          <a:ext cx="4879638" cy="7336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04760" imgH="342720" progId="Equation.DSMT4">
                  <p:embed/>
                </p:oleObj>
              </mc:Choice>
              <mc:Fallback>
                <p:oleObj name="Equation" r:id="rId6" imgW="1904760" imgH="34272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9821" y="3632474"/>
                        <a:ext cx="4879638" cy="7336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833562" y="4603846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6668460"/>
              </p:ext>
            </p:extLst>
          </p:nvPr>
        </p:nvGraphicFramePr>
        <p:xfrm>
          <a:off x="2569810" y="4546530"/>
          <a:ext cx="1810468" cy="5378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14400" imgH="228600" progId="Equation.DSMT4">
                  <p:embed/>
                </p:oleObj>
              </mc:Choice>
              <mc:Fallback>
                <p:oleObj name="Equation" r:id="rId8" imgW="914400" imgH="228600" progId="Equation.DSMT4">
                  <p:embed/>
                  <p:pic>
                    <p:nvPicPr>
                      <p:cNvPr id="3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9810" y="4546530"/>
                        <a:ext cx="1810468" cy="5378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489094" y="5303282"/>
            <a:ext cx="1344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ý:</a:t>
            </a: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0588040"/>
              </p:ext>
            </p:extLst>
          </p:nvPr>
        </p:nvGraphicFramePr>
        <p:xfrm>
          <a:off x="2199692" y="5519958"/>
          <a:ext cx="3012494" cy="562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84200" imgH="228600" progId="Equation.DSMT4">
                  <p:embed/>
                </p:oleObj>
              </mc:Choice>
              <mc:Fallback>
                <p:oleObj name="Equation" r:id="rId10" imgW="1384200" imgH="228600" progId="Equation.DSMT4">
                  <p:embed/>
                  <p:pic>
                    <p:nvPicPr>
                      <p:cNvPr id="31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9692" y="5519958"/>
                        <a:ext cx="3012494" cy="5629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 Box 11"/>
          <p:cNvSpPr txBox="1">
            <a:spLocks noChangeArrowheads="1"/>
          </p:cNvSpPr>
          <p:nvPr/>
        </p:nvSpPr>
        <p:spPr bwMode="auto">
          <a:xfrm>
            <a:off x="718025" y="6188866"/>
            <a:ext cx="78258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FB418EC2-774F-41BE-80DC-177E82947E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6463362"/>
              </p:ext>
            </p:extLst>
          </p:nvPr>
        </p:nvGraphicFramePr>
        <p:xfrm>
          <a:off x="5914810" y="1559817"/>
          <a:ext cx="2261415" cy="611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14400" imgH="228600" progId="Equation.DSMT4">
                  <p:embed/>
                </p:oleObj>
              </mc:Choice>
              <mc:Fallback>
                <p:oleObj name="Equation" r:id="rId12" imgW="914400" imgH="228600" progId="Equation.DSMT4">
                  <p:embed/>
                  <p:pic>
                    <p:nvPicPr>
                      <p:cNvPr id="35" name="Object 34">
                        <a:extLst>
                          <a:ext uri="{FF2B5EF4-FFF2-40B4-BE49-F238E27FC236}">
                            <a16:creationId xmlns:a16="http://schemas.microsoft.com/office/drawing/2014/main" id="{FB418EC2-774F-41BE-80DC-177E82947E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4810" y="1559817"/>
                        <a:ext cx="2261415" cy="6113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1231094" y="59787"/>
            <a:ext cx="6409341" cy="840713"/>
            <a:chOff x="905859" y="163915"/>
            <a:chExt cx="6409341" cy="840713"/>
          </a:xfrm>
        </p:grpSpPr>
        <p:sp>
          <p:nvSpPr>
            <p:cNvPr id="18" name="TextBox 17"/>
            <p:cNvSpPr txBox="1"/>
            <p:nvPr/>
          </p:nvSpPr>
          <p:spPr>
            <a:xfrm>
              <a:off x="2159179" y="173631"/>
              <a:ext cx="51560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LIÊN HỆ PHÉP NHÂN </a:t>
              </a:r>
            </a:p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 PHÉP KHAI PHƯƠNG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05859" y="163915"/>
              <a:ext cx="132523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4: </a:t>
              </a:r>
              <a:endParaRPr lang="en-US" sz="24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220042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24" grpId="0"/>
      <p:bldP spid="26" grpId="0"/>
      <p:bldP spid="25" grpId="0"/>
      <p:bldP spid="28" grpId="0"/>
      <p:bldP spid="29" grpId="0"/>
      <p:bldP spid="29" grpId="1"/>
      <p:bldP spid="20" grpId="0"/>
      <p:bldP spid="32" grpId="1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4343400" y="38401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297005" y="1668848"/>
            <a:ext cx="223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84"/>
          <p:cNvSpPr txBox="1">
            <a:spLocks noChangeArrowheads="1"/>
          </p:cNvSpPr>
          <p:nvPr/>
        </p:nvSpPr>
        <p:spPr bwMode="auto">
          <a:xfrm>
            <a:off x="297005" y="2076702"/>
            <a:ext cx="57229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4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4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2" name="Text Box 85"/>
          <p:cNvSpPr txBox="1">
            <a:spLocks noChangeArrowheads="1"/>
          </p:cNvSpPr>
          <p:nvPr/>
        </p:nvSpPr>
        <p:spPr bwMode="auto">
          <a:xfrm>
            <a:off x="676093" y="2518890"/>
            <a:ext cx="809278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3" name="Text Box 102"/>
          <p:cNvSpPr txBox="1">
            <a:spLocks noChangeArrowheads="1"/>
          </p:cNvSpPr>
          <p:nvPr/>
        </p:nvSpPr>
        <p:spPr bwMode="auto">
          <a:xfrm>
            <a:off x="506402" y="3417416"/>
            <a:ext cx="86708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dụ1: </a:t>
            </a: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400" b="1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6776065"/>
              </p:ext>
            </p:extLst>
          </p:nvPr>
        </p:nvGraphicFramePr>
        <p:xfrm>
          <a:off x="1125804" y="4065092"/>
          <a:ext cx="1878058" cy="538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90360" imgH="253800" progId="Equation.DSMT4">
                  <p:embed/>
                </p:oleObj>
              </mc:Choice>
              <mc:Fallback>
                <p:oleObj name="Equation" r:id="rId4" imgW="990360" imgH="25380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5804" y="4065092"/>
                        <a:ext cx="1878058" cy="5383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2295875"/>
              </p:ext>
            </p:extLst>
          </p:nvPr>
        </p:nvGraphicFramePr>
        <p:xfrm>
          <a:off x="5329149" y="4065092"/>
          <a:ext cx="1458162" cy="510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36560" imgH="241200" progId="Equation.DSMT4">
                  <p:embed/>
                </p:oleObj>
              </mc:Choice>
              <mc:Fallback>
                <p:oleObj name="Equation" r:id="rId6" imgW="736560" imgH="24120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9149" y="4065092"/>
                        <a:ext cx="1458162" cy="5108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7605792"/>
              </p:ext>
            </p:extLst>
          </p:nvPr>
        </p:nvGraphicFramePr>
        <p:xfrm>
          <a:off x="873261" y="5397138"/>
          <a:ext cx="2035646" cy="579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90360" imgH="253800" progId="Equation.DSMT4">
                  <p:embed/>
                </p:oleObj>
              </mc:Choice>
              <mc:Fallback>
                <p:oleObj name="Equation" r:id="rId8" imgW="990360" imgH="253800" progId="Equation.DSMT4">
                  <p:embed/>
                  <p:pic>
                    <p:nvPicPr>
                      <p:cNvPr id="3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261" y="5397138"/>
                        <a:ext cx="2035646" cy="5797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8630680"/>
              </p:ext>
            </p:extLst>
          </p:nvPr>
        </p:nvGraphicFramePr>
        <p:xfrm>
          <a:off x="2938977" y="5397138"/>
          <a:ext cx="2248261" cy="579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17440" imgH="253800" progId="Equation.DSMT4">
                  <p:embed/>
                </p:oleObj>
              </mc:Choice>
              <mc:Fallback>
                <p:oleObj name="Equation" r:id="rId10" imgW="1117440" imgH="253800" progId="Equation.DSMT4">
                  <p:embed/>
                  <p:pic>
                    <p:nvPicPr>
                      <p:cNvPr id="36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8977" y="5397138"/>
                        <a:ext cx="2248261" cy="5797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1328549"/>
              </p:ext>
            </p:extLst>
          </p:nvPr>
        </p:nvGraphicFramePr>
        <p:xfrm>
          <a:off x="5283760" y="5488124"/>
          <a:ext cx="1092645" cy="46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83920" imgH="203040" progId="Equation.DSMT4">
                  <p:embed/>
                </p:oleObj>
              </mc:Choice>
              <mc:Fallback>
                <p:oleObj name="Equation" r:id="rId12" imgW="583920" imgH="203040" progId="Equation.DSMT4">
                  <p:embed/>
                  <p:pic>
                    <p:nvPicPr>
                      <p:cNvPr id="37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3760" y="5488124"/>
                        <a:ext cx="1092645" cy="46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6818960"/>
              </p:ext>
            </p:extLst>
          </p:nvPr>
        </p:nvGraphicFramePr>
        <p:xfrm>
          <a:off x="6451192" y="5501187"/>
          <a:ext cx="672239" cy="377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17160" imgH="164880" progId="Equation.DSMT4">
                  <p:embed/>
                </p:oleObj>
              </mc:Choice>
              <mc:Fallback>
                <p:oleObj name="Equation" r:id="rId14" imgW="317160" imgH="164880" progId="Equation.DSMT4">
                  <p:embed/>
                  <p:pic>
                    <p:nvPicPr>
                      <p:cNvPr id="38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1192" y="5501187"/>
                        <a:ext cx="672239" cy="3770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2115229"/>
              </p:ext>
            </p:extLst>
          </p:nvPr>
        </p:nvGraphicFramePr>
        <p:xfrm>
          <a:off x="877889" y="6159139"/>
          <a:ext cx="1532162" cy="564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736560" imgH="241200" progId="Equation.DSMT4">
                  <p:embed/>
                </p:oleObj>
              </mc:Choice>
              <mc:Fallback>
                <p:oleObj name="Equation" r:id="rId16" imgW="736560" imgH="241200" progId="Equation.DSMT4">
                  <p:embed/>
                  <p:pic>
                    <p:nvPicPr>
                      <p:cNvPr id="39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7889" y="6159139"/>
                        <a:ext cx="1532162" cy="5649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2107110"/>
              </p:ext>
            </p:extLst>
          </p:nvPr>
        </p:nvGraphicFramePr>
        <p:xfrm>
          <a:off x="2551087" y="6159139"/>
          <a:ext cx="1560027" cy="534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812520" imgH="228600" progId="Equation.DSMT4">
                  <p:embed/>
                </p:oleObj>
              </mc:Choice>
              <mc:Fallback>
                <p:oleObj name="Equation" r:id="rId18" imgW="812520" imgH="228600" progId="Equation.DSMT4">
                  <p:embed/>
                  <p:pic>
                    <p:nvPicPr>
                      <p:cNvPr id="4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1087" y="6159139"/>
                        <a:ext cx="1560027" cy="5346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9762668"/>
              </p:ext>
            </p:extLst>
          </p:nvPr>
        </p:nvGraphicFramePr>
        <p:xfrm>
          <a:off x="4248012" y="6159138"/>
          <a:ext cx="1919580" cy="534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002960" imgH="228600" progId="Equation.DSMT4">
                  <p:embed/>
                </p:oleObj>
              </mc:Choice>
              <mc:Fallback>
                <p:oleObj name="Equation" r:id="rId20" imgW="1002960" imgH="228600" progId="Equation.DSMT4">
                  <p:embed/>
                  <p:pic>
                    <p:nvPicPr>
                      <p:cNvPr id="41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8012" y="6159138"/>
                        <a:ext cx="1919580" cy="5346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242610"/>
              </p:ext>
            </p:extLst>
          </p:nvPr>
        </p:nvGraphicFramePr>
        <p:xfrm>
          <a:off x="6252829" y="6250307"/>
          <a:ext cx="982562" cy="416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545760" imgH="177480" progId="Equation.DSMT4">
                  <p:embed/>
                </p:oleObj>
              </mc:Choice>
              <mc:Fallback>
                <p:oleObj name="Equation" r:id="rId22" imgW="545760" imgH="177480" progId="Equation.DSMT4">
                  <p:embed/>
                  <p:pic>
                    <p:nvPicPr>
                      <p:cNvPr id="42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2829" y="6250307"/>
                        <a:ext cx="982562" cy="4161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4005688"/>
              </p:ext>
            </p:extLst>
          </p:nvPr>
        </p:nvGraphicFramePr>
        <p:xfrm>
          <a:off x="7424128" y="6247358"/>
          <a:ext cx="684904" cy="4146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380880" imgH="177480" progId="Equation.DSMT4">
                  <p:embed/>
                </p:oleObj>
              </mc:Choice>
              <mc:Fallback>
                <p:oleObj name="Equation" r:id="rId24" imgW="380880" imgH="177480" progId="Equation.DSMT4">
                  <p:embed/>
                  <p:pic>
                    <p:nvPicPr>
                      <p:cNvPr id="43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4128" y="6247358"/>
                        <a:ext cx="684904" cy="4146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149">
            <a:extLst>
              <a:ext uri="{FF2B5EF4-FFF2-40B4-BE49-F238E27FC236}">
                <a16:creationId xmlns:a16="http://schemas.microsoft.com/office/drawing/2014/main" id="{BA96665A-CEB0-49DA-84D0-F6B464ABA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44" y="4777607"/>
            <a:ext cx="25601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1180" y="80764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506402" y="1203207"/>
            <a:ext cx="15393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u="sng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b="1" u="sng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1891084" y="1216922"/>
            <a:ext cx="6019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FB418EC2-774F-41BE-80DC-177E82947E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1984954"/>
              </p:ext>
            </p:extLst>
          </p:nvPr>
        </p:nvGraphicFramePr>
        <p:xfrm>
          <a:off x="6195203" y="1120652"/>
          <a:ext cx="1964126" cy="531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914400" imgH="228600" progId="Equation.DSMT4">
                  <p:embed/>
                </p:oleObj>
              </mc:Choice>
              <mc:Fallback>
                <p:oleObj name="Equation" r:id="rId26" imgW="914400" imgH="228600" progId="Equation.DSMT4">
                  <p:embed/>
                  <p:pic>
                    <p:nvPicPr>
                      <p:cNvPr id="35" name="Object 34">
                        <a:extLst>
                          <a:ext uri="{FF2B5EF4-FFF2-40B4-BE49-F238E27FC236}">
                            <a16:creationId xmlns:a16="http://schemas.microsoft.com/office/drawing/2014/main" id="{FB418EC2-774F-41BE-80DC-177E82947E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5203" y="1120652"/>
                        <a:ext cx="1964126" cy="5310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1276067" y="85750"/>
            <a:ext cx="6409341" cy="840713"/>
            <a:chOff x="905859" y="163915"/>
            <a:chExt cx="6409341" cy="840713"/>
          </a:xfrm>
        </p:grpSpPr>
        <p:sp>
          <p:nvSpPr>
            <p:cNvPr id="29" name="TextBox 28"/>
            <p:cNvSpPr txBox="1"/>
            <p:nvPr/>
          </p:nvSpPr>
          <p:spPr>
            <a:xfrm>
              <a:off x="2159179" y="173631"/>
              <a:ext cx="51560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LIÊN HỆ PHÉP NHÂN </a:t>
              </a:r>
            </a:p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 PHÉP KHAI PHƯƠNG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905859" y="163915"/>
              <a:ext cx="132523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4: </a:t>
              </a:r>
              <a:endParaRPr lang="en-US" sz="2400" dirty="0"/>
            </a:p>
          </p:txBody>
        </p:sp>
      </p:grpSp>
      <p:sp>
        <p:nvSpPr>
          <p:cNvPr id="44" name="Text Box 45"/>
          <p:cNvSpPr txBox="1">
            <a:spLocks noChangeArrowheads="1"/>
          </p:cNvSpPr>
          <p:nvPr/>
        </p:nvSpPr>
        <p:spPr bwMode="auto">
          <a:xfrm>
            <a:off x="180150" y="2264458"/>
            <a:ext cx="495943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  <a:sym typeface="Wingdings" pitchFamily="2" charset="2"/>
              </a:rPr>
              <a:t>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12420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24" grpId="0"/>
      <p:bldP spid="44" grpId="0"/>
      <p:bldP spid="44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LINE" val="5/10/15/20/25/30/35"/>
  <p:tag name="ELAPSEDTIME" val="40"/>
  <p:tag name="ANNOTATION_COUNT" val="0"/>
  <p:tag name="ARTICULATE_NAV_LEVEL" val="1"/>
  <p:tag name="ARTICULATE_SLIDE_PRESENTER_GUID" val="3d54a0f2-d104-4be1-9b2a-b13d61dc2675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77"/>
  <p:tag name="ARTICULATE_USED_LAYOUT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LINE" val="5/10/15/20/25/30/35"/>
  <p:tag name="ELAPSEDTIME" val="40"/>
  <p:tag name="ANNOTATION_COUNT" val="0"/>
  <p:tag name="ARTICULATE_NAV_LEVEL" val="1"/>
  <p:tag name="ARTICULATE_SLIDE_PRESENTER_GUID" val="3d54a0f2-d104-4be1-9b2a-b13d61dc2675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77"/>
  <p:tag name="ARTICULATE_USED_LAYOUT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LINE" val="5/10/15/20/25/30/35"/>
  <p:tag name="ELAPSEDTIME" val="40"/>
  <p:tag name="ANNOTATION_COUNT" val="0"/>
  <p:tag name="ARTICULATE_NAV_LEVEL" val="1"/>
  <p:tag name="ARTICULATE_SLIDE_PRESENTER_GUID" val="3d54a0f2-d104-4be1-9b2a-b13d61dc2675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77"/>
  <p:tag name="ARTICULATE_USED_LAYOUT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LINE" val="5/10/15/20/25/30/35"/>
  <p:tag name="ELAPSEDTIME" val="40"/>
  <p:tag name="ANNOTATION_COUNT" val="0"/>
  <p:tag name="ARTICULATE_NAV_LEVEL" val="1"/>
  <p:tag name="ARTICULATE_SLIDE_PRESENTER_GUID" val="3d54a0f2-d104-4be1-9b2a-b13d61dc2675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77"/>
  <p:tag name="ARTICULATE_USED_LAYOUT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LINE" val="5/10/15/20/25/30/35"/>
  <p:tag name="ELAPSEDTIME" val="40"/>
  <p:tag name="ANNOTATION_COUNT" val="0"/>
  <p:tag name="ARTICULATE_NAV_LEVEL" val="1"/>
  <p:tag name="ARTICULATE_SLIDE_PRESENTER_GUID" val="3d54a0f2-d104-4be1-9b2a-b13d61dc2675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77"/>
  <p:tag name="ARTICULATE_USED_LAYOUT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LINE" val="5/10/15/20/25/30/35"/>
  <p:tag name="ELAPSEDTIME" val="40"/>
  <p:tag name="ANNOTATION_COUNT" val="0"/>
  <p:tag name="ARTICULATE_NAV_LEVEL" val="1"/>
  <p:tag name="ARTICULATE_SLIDE_PRESENTER_GUID" val="3d54a0f2-d104-4be1-9b2a-b13d61dc2675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77"/>
  <p:tag name="ARTICULATE_USED_LAYOUT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LINE" val="5/10/15/20/25/30/35"/>
  <p:tag name="ELAPSEDTIME" val="40"/>
  <p:tag name="ANNOTATION_COUNT" val="0"/>
  <p:tag name="ARTICULATE_NAV_LEVEL" val="1"/>
  <p:tag name="ARTICULATE_SLIDE_PRESENTER_GUID" val="3d54a0f2-d104-4be1-9b2a-b13d61dc2675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77"/>
  <p:tag name="ARTICULATE_USED_LAYOUT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LINE" val="5/10/15/20/25/30/35"/>
  <p:tag name="ELAPSEDTIME" val="40"/>
  <p:tag name="ANNOTATION_COUNT" val="0"/>
  <p:tag name="ARTICULATE_NAV_LEVEL" val="1"/>
  <p:tag name="ARTICULATE_SLIDE_PRESENTER_GUID" val="3d54a0f2-d104-4be1-9b2a-b13d61dc2675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77"/>
  <p:tag name="ARTICULATE_USED_LAYOUT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LINE" val="5/10/15/20/25/30/35"/>
  <p:tag name="ELAPSEDTIME" val="40"/>
  <p:tag name="ANNOTATION_COUNT" val="0"/>
  <p:tag name="ARTICULATE_NAV_LEVEL" val="1"/>
  <p:tag name="ARTICULATE_SLIDE_PRESENTER_GUID" val="3d54a0f2-d104-4be1-9b2a-b13d61dc2675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77"/>
  <p:tag name="ARTICULATE_USED_LAYOUT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LINE" val="5/10/15/20/25/30/35"/>
  <p:tag name="ELAPSEDTIME" val="40"/>
  <p:tag name="ANNOTATION_COUNT" val="0"/>
  <p:tag name="ARTICULATE_NAV_LEVEL" val="1"/>
  <p:tag name="ARTICULATE_SLIDE_PRESENTER_GUID" val="3d54a0f2-d104-4be1-9b2a-b13d61dc2675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77"/>
  <p:tag name="ARTICULATE_USED_LAYOUT" val="2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cnyhfocs">
      <a:majorFont>
        <a:latin typeface="HanaMinB"/>
        <a:ea typeface="FZHei-B01S"/>
        <a:cs typeface=""/>
      </a:majorFont>
      <a:minorFont>
        <a:latin typeface="HanaMinB"/>
        <a:ea typeface="FZHei-B01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UI/customUI14.xml>PPT7 11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1003</TotalTime>
  <Words>1412</Words>
  <Application>Microsoft Office PowerPoint</Application>
  <PresentationFormat>On-screen Show (4:3)</PresentationFormat>
  <Paragraphs>257</Paragraphs>
  <Slides>28</Slides>
  <Notes>13</Notes>
  <HiddenSlides>0</HiddenSlides>
  <MMClips>6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2" baseType="lpstr">
      <vt:lpstr>Calibri</vt:lpstr>
      <vt:lpstr>Wingdings</vt:lpstr>
      <vt:lpstr>ITC Avant Garde Std Bk</vt:lpstr>
      <vt:lpstr>Cambria Math</vt:lpstr>
      <vt:lpstr>Arial</vt:lpstr>
      <vt:lpstr>Calibri Light</vt:lpstr>
      <vt:lpstr>Yu Gothic Light</vt:lpstr>
      <vt:lpstr>Times New Roman</vt:lpstr>
      <vt:lpstr>HanaMinB</vt:lpstr>
      <vt:lpstr>Office Theme</vt:lpstr>
      <vt:lpstr>1_Office Theme</vt:lpstr>
      <vt:lpstr>Office 主题</vt:lpstr>
      <vt:lpstr>2_Office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 1: </vt:lpstr>
      <vt:lpstr>Luyện tập 2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A36697 Dương Tuấn Anh</cp:lastModifiedBy>
  <cp:revision>136</cp:revision>
  <dcterms:created xsi:type="dcterms:W3CDTF">2018-03-07T03:31:56Z</dcterms:created>
  <dcterms:modified xsi:type="dcterms:W3CDTF">2023-10-01T09:11:22Z</dcterms:modified>
</cp:coreProperties>
</file>