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41" r:id="rId2"/>
    <p:sldId id="261" r:id="rId3"/>
    <p:sldId id="317" r:id="rId4"/>
    <p:sldId id="259" r:id="rId5"/>
    <p:sldId id="267" r:id="rId6"/>
    <p:sldId id="265" r:id="rId7"/>
    <p:sldId id="272" r:id="rId8"/>
    <p:sldId id="344" r:id="rId9"/>
    <p:sldId id="266" r:id="rId10"/>
    <p:sldId id="268" r:id="rId11"/>
    <p:sldId id="269" r:id="rId12"/>
    <p:sldId id="345" r:id="rId13"/>
    <p:sldId id="340" r:id="rId14"/>
    <p:sldId id="270" r:id="rId15"/>
    <p:sldId id="271" r:id="rId16"/>
    <p:sldId id="330" r:id="rId17"/>
    <p:sldId id="278" r:id="rId18"/>
    <p:sldId id="333" r:id="rId19"/>
    <p:sldId id="334" r:id="rId20"/>
    <p:sldId id="332" r:id="rId21"/>
    <p:sldId id="281" r:id="rId22"/>
    <p:sldId id="285" r:id="rId23"/>
    <p:sldId id="326" r:id="rId24"/>
    <p:sldId id="327" r:id="rId25"/>
    <p:sldId id="336" r:id="rId26"/>
    <p:sldId id="342" r:id="rId27"/>
    <p:sldId id="335" r:id="rId28"/>
    <p:sldId id="337" r:id="rId29"/>
    <p:sldId id="33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F26FD"/>
    <a:srgbClr val="FF0000"/>
    <a:srgbClr val="21D3EB"/>
    <a:srgbClr val="FF33CC"/>
    <a:srgbClr val="BC04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12" autoAdjust="0"/>
    <p:restoredTop sz="93190" autoAdjust="0"/>
  </p:normalViewPr>
  <p:slideViewPr>
    <p:cSldViewPr>
      <p:cViewPr varScale="1">
        <p:scale>
          <a:sx n="64" d="100"/>
          <a:sy n="64" d="100"/>
        </p:scale>
        <p:origin x="1556" y="44"/>
      </p:cViewPr>
      <p:guideLst>
        <p:guide orient="horz" pos="2112"/>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199E3A-FA13-4CC9-9338-E69446FFB550}" type="datetimeFigureOut">
              <a:rPr lang="en-US" smtClean="0"/>
              <a:pPr/>
              <a:t>7/12/2020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36051D-5771-45E7-BD14-2B61E6968501}" type="slidenum">
              <a:rPr lang="en-US" smtClean="0"/>
              <a:pPr/>
              <a:t>‹#›</a:t>
            </a:fld>
            <a:endParaRPr lang="en-US"/>
          </a:p>
        </p:txBody>
      </p:sp>
    </p:spTree>
    <p:extLst>
      <p:ext uri="{BB962C8B-B14F-4D97-AF65-F5344CB8AC3E}">
        <p14:creationId xmlns:p14="http://schemas.microsoft.com/office/powerpoint/2010/main" val="100645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99A4EA45-E28D-474A-A50D-E53E3F5C55FE}" type="slidenum">
              <a:rPr lang="en-US" smtClean="0">
                <a:latin typeface="Arial" panose="020B0604020202020204" pitchFamily="34" charset="0"/>
              </a:rPr>
              <a:pPr/>
              <a:t>19</a:t>
            </a:fld>
            <a:endParaRPr lang="en-US" smtClean="0">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vi-VN" smtClean="0"/>
          </a:p>
        </p:txBody>
      </p:sp>
    </p:spTree>
    <p:extLst>
      <p:ext uri="{BB962C8B-B14F-4D97-AF65-F5344CB8AC3E}">
        <p14:creationId xmlns:p14="http://schemas.microsoft.com/office/powerpoint/2010/main" val="2747941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36051D-5771-45E7-BD14-2B61E6968501}" type="slidenum">
              <a:rPr lang="en-US" smtClean="0"/>
              <a:pPr/>
              <a:t>21</a:t>
            </a:fld>
            <a:endParaRPr lang="en-US"/>
          </a:p>
        </p:txBody>
      </p:sp>
    </p:spTree>
    <p:extLst>
      <p:ext uri="{BB962C8B-B14F-4D97-AF65-F5344CB8AC3E}">
        <p14:creationId xmlns:p14="http://schemas.microsoft.com/office/powerpoint/2010/main" val="2953770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E122F4-16E3-40C7-96BA-559703FED122}" type="datetimeFigureOut">
              <a:rPr lang="en-US" smtClean="0"/>
              <a:pPr/>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C7CD6-7FFD-4A3D-93C2-30B18FB7DF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E122F4-16E3-40C7-96BA-559703FED122}" type="datetimeFigureOut">
              <a:rPr lang="en-US" smtClean="0"/>
              <a:pPr/>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C7CD6-7FFD-4A3D-93C2-30B18FB7DF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E122F4-16E3-40C7-96BA-559703FED122}" type="datetimeFigureOut">
              <a:rPr lang="en-US" smtClean="0"/>
              <a:pPr/>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C7CD6-7FFD-4A3D-93C2-30B18FB7DF2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CA55982-D417-4E13-825C-A06A5D5FE583}"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29369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E122F4-16E3-40C7-96BA-559703FED122}" type="datetimeFigureOut">
              <a:rPr lang="en-US" smtClean="0"/>
              <a:pPr/>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C7CD6-7FFD-4A3D-93C2-30B18FB7DF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E122F4-16E3-40C7-96BA-559703FED122}" type="datetimeFigureOut">
              <a:rPr lang="en-US" smtClean="0"/>
              <a:pPr/>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C7CD6-7FFD-4A3D-93C2-30B18FB7DF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E122F4-16E3-40C7-96BA-559703FED122}" type="datetimeFigureOut">
              <a:rPr lang="en-US" smtClean="0"/>
              <a:pPr/>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C7CD6-7FFD-4A3D-93C2-30B18FB7DF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E122F4-16E3-40C7-96BA-559703FED122}" type="datetimeFigureOut">
              <a:rPr lang="en-US" smtClean="0"/>
              <a:pPr/>
              <a:t>7/12/2020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9C7CD6-7FFD-4A3D-93C2-30B18FB7DF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E122F4-16E3-40C7-96BA-559703FED122}" type="datetimeFigureOut">
              <a:rPr lang="en-US" smtClean="0"/>
              <a:pPr/>
              <a:t>7/12/2020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9C7CD6-7FFD-4A3D-93C2-30B18FB7DF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122F4-16E3-40C7-96BA-559703FED122}" type="datetimeFigureOut">
              <a:rPr lang="en-US" smtClean="0"/>
              <a:pPr/>
              <a:t>7/12/2020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9C7CD6-7FFD-4A3D-93C2-30B18FB7DF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E122F4-16E3-40C7-96BA-559703FED122}" type="datetimeFigureOut">
              <a:rPr lang="en-US" smtClean="0"/>
              <a:pPr/>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C7CD6-7FFD-4A3D-93C2-30B18FB7DF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E122F4-16E3-40C7-96BA-559703FED122}" type="datetimeFigureOut">
              <a:rPr lang="en-US" smtClean="0"/>
              <a:pPr/>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C7CD6-7FFD-4A3D-93C2-30B18FB7DF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122F4-16E3-40C7-96BA-559703FED122}" type="datetimeFigureOut">
              <a:rPr lang="en-US" smtClean="0"/>
              <a:pPr/>
              <a:t>7/12/2020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C7CD6-7FFD-4A3D-93C2-30B18FB7DF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8.gif"/><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jpe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8.gif"/></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7.xml"/><Relationship Id="rId1" Type="http://schemas.openxmlformats.org/officeDocument/2006/relationships/audio" Target="file:///D:\Nhac\Nhac%20Do\Tinh%20em.wav" TargetMode="Externa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7" name="Picture 398" descr="Picture13"/>
          <p:cNvPicPr>
            <a:picLocks noGrp="1" noChangeAspect="1" noChangeArrowheads="1" noCrop="1"/>
          </p:cNvPicPr>
          <p:nvPr>
            <p:ph idx="1"/>
          </p:nvPr>
        </p:nvPicPr>
        <p:blipFill>
          <a:blip r:embed="rId2"/>
          <a:srcRect/>
          <a:stretch>
            <a:fillRect/>
          </a:stretch>
        </p:blipFill>
        <p:spPr bwMode="auto">
          <a:xfrm>
            <a:off x="2514600" y="304800"/>
            <a:ext cx="762000" cy="533400"/>
          </a:xfrm>
          <a:prstGeom prst="rect">
            <a:avLst/>
          </a:prstGeom>
          <a:noFill/>
        </p:spPr>
      </p:pic>
      <p:sp>
        <p:nvSpPr>
          <p:cNvPr id="420" name="Rectangle 419"/>
          <p:cNvSpPr/>
          <p:nvPr/>
        </p:nvSpPr>
        <p:spPr>
          <a:xfrm>
            <a:off x="3733800" y="228600"/>
            <a:ext cx="3338735" cy="523220"/>
          </a:xfrm>
          <a:prstGeom prst="rect">
            <a:avLst/>
          </a:prstGeom>
        </p:spPr>
        <p:txBody>
          <a:bodyPr wrap="none">
            <a:spAutoFit/>
          </a:bodyPr>
          <a:lstStyle/>
          <a:p>
            <a:pPr algn="ctr"/>
            <a:r>
              <a:rPr lang="en-US" sz="2800" b="1" kern="10" dirty="0" smtClean="0">
                <a:ln w="9525">
                  <a:solidFill>
                    <a:srgbClr val="CC0000"/>
                  </a:solidFill>
                  <a:round/>
                  <a:headEnd/>
                  <a:tailEnd/>
                </a:ln>
                <a:solidFill>
                  <a:srgbClr val="FF0000"/>
                </a:solidFill>
                <a:effectLst>
                  <a:outerShdw dist="35921" dir="2700000" algn="ctr" rotWithShape="0">
                    <a:srgbClr val="C0C0C0">
                      <a:alpha val="80000"/>
                    </a:srgbClr>
                  </a:outerShdw>
                </a:effectLst>
                <a:latin typeface="Times New Roman"/>
                <a:cs typeface="Times New Roman"/>
              </a:rPr>
              <a:t>KIỂM TRA BÀI CŨ</a:t>
            </a:r>
            <a:endParaRPr lang="en-US" sz="2800" b="1" kern="10" dirty="0">
              <a:ln w="9525">
                <a:solidFill>
                  <a:srgbClr val="CC0000"/>
                </a:solidFill>
                <a:round/>
                <a:headEnd/>
                <a:tailEnd/>
              </a:ln>
              <a:solidFill>
                <a:srgbClr val="FF0000"/>
              </a:solidFill>
              <a:effectLst>
                <a:outerShdw dist="35921" dir="2700000" algn="ctr" rotWithShape="0">
                  <a:srgbClr val="C0C0C0">
                    <a:alpha val="80000"/>
                  </a:srgbClr>
                </a:outerShdw>
              </a:effectLst>
              <a:latin typeface="Times New Roman"/>
              <a:cs typeface="Times New Roman"/>
            </a:endParaRPr>
          </a:p>
        </p:txBody>
      </p:sp>
      <p:sp>
        <p:nvSpPr>
          <p:cNvPr id="421" name="Rectangle 420"/>
          <p:cNvSpPr/>
          <p:nvPr/>
        </p:nvSpPr>
        <p:spPr>
          <a:xfrm>
            <a:off x="3810000" y="1828800"/>
            <a:ext cx="710451" cy="369332"/>
          </a:xfrm>
          <a:prstGeom prst="rect">
            <a:avLst/>
          </a:prstGeom>
        </p:spPr>
        <p:txBody>
          <a:bodyPr wrap="none">
            <a:spAutoFit/>
          </a:bodyPr>
          <a:lstStyle/>
          <a:p>
            <a:pPr marL="342900" indent="-342900" eaLnBrk="0" hangingPunct="0"/>
            <a:r>
              <a:rPr lang="en-US" b="1" dirty="0" smtClean="0">
                <a:solidFill>
                  <a:srgbClr val="FF00FF"/>
                </a:solidFill>
                <a:latin typeface="Times New Roman" pitchFamily="18" charset="0"/>
              </a:rPr>
              <a:t>Răng</a:t>
            </a:r>
            <a:endParaRPr lang="en-US" b="1" dirty="0">
              <a:solidFill>
                <a:srgbClr val="FF00FF"/>
              </a:solidFill>
              <a:latin typeface="Times New Roman" pitchFamily="18" charset="0"/>
            </a:endParaRPr>
          </a:p>
        </p:txBody>
      </p:sp>
      <p:pic>
        <p:nvPicPr>
          <p:cNvPr id="423" name="Picture 396" descr="He  tieu hoa 1"/>
          <p:cNvPicPr>
            <a:picLocks noChangeAspect="1" noChangeArrowheads="1"/>
          </p:cNvPicPr>
          <p:nvPr/>
        </p:nvPicPr>
        <p:blipFill>
          <a:blip r:embed="rId3"/>
          <a:srcRect/>
          <a:stretch>
            <a:fillRect/>
          </a:stretch>
        </p:blipFill>
        <p:spPr bwMode="auto">
          <a:xfrm>
            <a:off x="3733800" y="914400"/>
            <a:ext cx="3886200" cy="5791200"/>
          </a:xfrm>
          <a:prstGeom prst="rect">
            <a:avLst/>
          </a:prstGeom>
          <a:noFill/>
        </p:spPr>
      </p:pic>
      <p:sp>
        <p:nvSpPr>
          <p:cNvPr id="424" name="Rectangle 423"/>
          <p:cNvSpPr/>
          <p:nvPr/>
        </p:nvSpPr>
        <p:spPr>
          <a:xfrm>
            <a:off x="6858000" y="1600200"/>
            <a:ext cx="723275" cy="369332"/>
          </a:xfrm>
          <a:prstGeom prst="rect">
            <a:avLst/>
          </a:prstGeom>
        </p:spPr>
        <p:txBody>
          <a:bodyPr wrap="none">
            <a:spAutoFit/>
          </a:bodyPr>
          <a:lstStyle/>
          <a:p>
            <a:pPr marL="342900" indent="-342900" eaLnBrk="0" hangingPunct="0"/>
            <a:r>
              <a:rPr lang="en-US" b="1" dirty="0" smtClean="0">
                <a:solidFill>
                  <a:srgbClr val="FF00FF"/>
                </a:solidFill>
                <a:latin typeface="Times New Roman" pitchFamily="18" charset="0"/>
              </a:rPr>
              <a:t>Họng</a:t>
            </a:r>
            <a:endParaRPr lang="en-US" b="1" dirty="0">
              <a:solidFill>
                <a:srgbClr val="FF00FF"/>
              </a:solidFill>
              <a:latin typeface="Times New Roman" pitchFamily="18" charset="0"/>
            </a:endParaRPr>
          </a:p>
        </p:txBody>
      </p:sp>
      <p:sp>
        <p:nvSpPr>
          <p:cNvPr id="426" name="Rectangle 425"/>
          <p:cNvSpPr/>
          <p:nvPr/>
        </p:nvSpPr>
        <p:spPr>
          <a:xfrm>
            <a:off x="6781800" y="2057400"/>
            <a:ext cx="2169184" cy="369332"/>
          </a:xfrm>
          <a:prstGeom prst="rect">
            <a:avLst/>
          </a:prstGeom>
        </p:spPr>
        <p:txBody>
          <a:bodyPr wrap="none">
            <a:spAutoFit/>
          </a:bodyPr>
          <a:lstStyle/>
          <a:p>
            <a:pPr marL="342900" indent="-342900" eaLnBrk="0" hangingPunct="0"/>
            <a:r>
              <a:rPr lang="en-US" b="1" dirty="0" smtClean="0">
                <a:solidFill>
                  <a:srgbClr val="FF00FF"/>
                </a:solidFill>
                <a:latin typeface="Times New Roman" pitchFamily="18" charset="0"/>
              </a:rPr>
              <a:t> Các tuyến nước bọt</a:t>
            </a:r>
            <a:endParaRPr lang="en-US" b="1" dirty="0">
              <a:solidFill>
                <a:srgbClr val="FF00FF"/>
              </a:solidFill>
              <a:latin typeface="Times New Roman" pitchFamily="18" charset="0"/>
            </a:endParaRPr>
          </a:p>
        </p:txBody>
      </p:sp>
      <p:sp>
        <p:nvSpPr>
          <p:cNvPr id="427" name="Rectangle 426"/>
          <p:cNvSpPr/>
          <p:nvPr/>
        </p:nvSpPr>
        <p:spPr>
          <a:xfrm>
            <a:off x="7696200" y="2743200"/>
            <a:ext cx="1265090" cy="369332"/>
          </a:xfrm>
          <a:prstGeom prst="rect">
            <a:avLst/>
          </a:prstGeom>
        </p:spPr>
        <p:txBody>
          <a:bodyPr wrap="none">
            <a:spAutoFit/>
          </a:bodyPr>
          <a:lstStyle/>
          <a:p>
            <a:pPr marL="342900" indent="-342900" eaLnBrk="0" hangingPunct="0"/>
            <a:r>
              <a:rPr lang="en-US" b="1" dirty="0" smtClean="0">
                <a:solidFill>
                  <a:srgbClr val="FF00FF"/>
                </a:solidFill>
                <a:latin typeface="Times New Roman" pitchFamily="18" charset="0"/>
              </a:rPr>
              <a:t>Thực quản</a:t>
            </a:r>
            <a:endParaRPr lang="en-US" b="1" dirty="0">
              <a:solidFill>
                <a:srgbClr val="FF00FF"/>
              </a:solidFill>
              <a:latin typeface="Times New Roman" pitchFamily="18" charset="0"/>
            </a:endParaRPr>
          </a:p>
        </p:txBody>
      </p:sp>
      <p:sp>
        <p:nvSpPr>
          <p:cNvPr id="433" name="Rectangle 432"/>
          <p:cNvSpPr/>
          <p:nvPr/>
        </p:nvSpPr>
        <p:spPr>
          <a:xfrm>
            <a:off x="7467600" y="4191000"/>
            <a:ext cx="1781257" cy="646331"/>
          </a:xfrm>
          <a:prstGeom prst="rect">
            <a:avLst/>
          </a:prstGeom>
        </p:spPr>
        <p:txBody>
          <a:bodyPr wrap="none">
            <a:spAutoFit/>
          </a:bodyPr>
          <a:lstStyle/>
          <a:p>
            <a:pPr marL="342900" indent="-342900" eaLnBrk="0" hangingPunct="0"/>
            <a:r>
              <a:rPr lang="en-US" b="1" dirty="0" smtClean="0">
                <a:solidFill>
                  <a:srgbClr val="FF00FF"/>
                </a:solidFill>
                <a:latin typeface="Times New Roman" pitchFamily="18" charset="0"/>
              </a:rPr>
              <a:t>Dạ dày</a:t>
            </a:r>
          </a:p>
          <a:p>
            <a:pPr marL="342900" indent="-342900" eaLnBrk="0" hangingPunct="0"/>
            <a:r>
              <a:rPr lang="en-US" b="1" dirty="0" smtClean="0">
                <a:solidFill>
                  <a:srgbClr val="FF00FF"/>
                </a:solidFill>
                <a:latin typeface="Times New Roman" pitchFamily="18" charset="0"/>
              </a:rPr>
              <a:t>(có các tuyến vị)</a:t>
            </a:r>
            <a:endParaRPr lang="en-US" b="1" dirty="0">
              <a:solidFill>
                <a:srgbClr val="FF00FF"/>
              </a:solidFill>
              <a:latin typeface="Times New Roman" pitchFamily="18" charset="0"/>
            </a:endParaRPr>
          </a:p>
        </p:txBody>
      </p:sp>
      <p:sp>
        <p:nvSpPr>
          <p:cNvPr id="435" name="Rectangle 434"/>
          <p:cNvSpPr/>
          <p:nvPr/>
        </p:nvSpPr>
        <p:spPr>
          <a:xfrm>
            <a:off x="7467600" y="4724400"/>
            <a:ext cx="1837041" cy="369332"/>
          </a:xfrm>
          <a:prstGeom prst="rect">
            <a:avLst/>
          </a:prstGeom>
        </p:spPr>
        <p:txBody>
          <a:bodyPr wrap="none">
            <a:spAutoFit/>
          </a:bodyPr>
          <a:lstStyle/>
          <a:p>
            <a:pPr marL="342900" indent="-342900" eaLnBrk="0" hangingPunct="0"/>
            <a:r>
              <a:rPr lang="en-US" b="1" dirty="0" smtClean="0">
                <a:solidFill>
                  <a:srgbClr val="FF00FF"/>
                </a:solidFill>
                <a:latin typeface="Times New Roman" pitchFamily="18" charset="0"/>
              </a:rPr>
              <a:t>Tụy  (Tuyến tụy)</a:t>
            </a:r>
            <a:endParaRPr lang="en-US" b="1" dirty="0">
              <a:solidFill>
                <a:srgbClr val="FF00FF"/>
              </a:solidFill>
              <a:latin typeface="Times New Roman" pitchFamily="18" charset="0"/>
            </a:endParaRPr>
          </a:p>
        </p:txBody>
      </p:sp>
      <p:sp>
        <p:nvSpPr>
          <p:cNvPr id="436" name="Rectangle 435"/>
          <p:cNvSpPr/>
          <p:nvPr/>
        </p:nvSpPr>
        <p:spPr>
          <a:xfrm>
            <a:off x="7239000" y="5562600"/>
            <a:ext cx="2024913" cy="646331"/>
          </a:xfrm>
          <a:prstGeom prst="rect">
            <a:avLst/>
          </a:prstGeom>
        </p:spPr>
        <p:txBody>
          <a:bodyPr wrap="none">
            <a:spAutoFit/>
          </a:bodyPr>
          <a:lstStyle/>
          <a:p>
            <a:pPr marL="342900" indent="-342900" eaLnBrk="0" hangingPunct="0"/>
            <a:r>
              <a:rPr lang="en-US" b="1" dirty="0" smtClean="0">
                <a:solidFill>
                  <a:srgbClr val="FF00FF"/>
                </a:solidFill>
                <a:latin typeface="Times New Roman" pitchFamily="18" charset="0"/>
              </a:rPr>
              <a:t>Ruột non</a:t>
            </a:r>
          </a:p>
          <a:p>
            <a:pPr marL="342900" indent="-342900" eaLnBrk="0" hangingPunct="0"/>
            <a:r>
              <a:rPr lang="en-US" b="1" dirty="0" smtClean="0">
                <a:solidFill>
                  <a:srgbClr val="FF00FF"/>
                </a:solidFill>
                <a:latin typeface="Times New Roman" pitchFamily="18" charset="0"/>
              </a:rPr>
              <a:t>(có các tuyến ruột)</a:t>
            </a:r>
            <a:endParaRPr lang="en-US" b="1" dirty="0">
              <a:solidFill>
                <a:srgbClr val="FF00FF"/>
              </a:solidFill>
              <a:latin typeface="Times New Roman" pitchFamily="18" charset="0"/>
            </a:endParaRPr>
          </a:p>
        </p:txBody>
      </p:sp>
      <p:sp>
        <p:nvSpPr>
          <p:cNvPr id="438" name="Rectangle 437"/>
          <p:cNvSpPr/>
          <p:nvPr/>
        </p:nvSpPr>
        <p:spPr>
          <a:xfrm>
            <a:off x="2743200" y="5562600"/>
            <a:ext cx="1024639" cy="369332"/>
          </a:xfrm>
          <a:prstGeom prst="rect">
            <a:avLst/>
          </a:prstGeom>
        </p:spPr>
        <p:txBody>
          <a:bodyPr wrap="none">
            <a:spAutoFit/>
          </a:bodyPr>
          <a:lstStyle/>
          <a:p>
            <a:pPr marL="342900" indent="-342900" eaLnBrk="0" hangingPunct="0"/>
            <a:r>
              <a:rPr lang="en-US" b="1" dirty="0" smtClean="0">
                <a:solidFill>
                  <a:srgbClr val="FF00FF"/>
                </a:solidFill>
                <a:latin typeface="Times New Roman" pitchFamily="18" charset="0"/>
              </a:rPr>
              <a:t>Ruột già</a:t>
            </a:r>
            <a:endParaRPr lang="en-US" b="1" dirty="0">
              <a:solidFill>
                <a:srgbClr val="FF00FF"/>
              </a:solidFill>
              <a:latin typeface="Times New Roman" pitchFamily="18" charset="0"/>
            </a:endParaRPr>
          </a:p>
        </p:txBody>
      </p:sp>
      <p:sp>
        <p:nvSpPr>
          <p:cNvPr id="439" name="Rectangle 438"/>
          <p:cNvSpPr/>
          <p:nvPr/>
        </p:nvSpPr>
        <p:spPr>
          <a:xfrm>
            <a:off x="2743200" y="6324600"/>
            <a:ext cx="1101584" cy="369332"/>
          </a:xfrm>
          <a:prstGeom prst="rect">
            <a:avLst/>
          </a:prstGeom>
        </p:spPr>
        <p:txBody>
          <a:bodyPr wrap="none">
            <a:spAutoFit/>
          </a:bodyPr>
          <a:lstStyle/>
          <a:p>
            <a:pPr marL="342900" indent="-342900" eaLnBrk="0" hangingPunct="0"/>
            <a:r>
              <a:rPr lang="en-US" b="1" dirty="0" smtClean="0">
                <a:solidFill>
                  <a:srgbClr val="FF00FF"/>
                </a:solidFill>
                <a:latin typeface="Times New Roman" pitchFamily="18" charset="0"/>
              </a:rPr>
              <a:t>Hậu môn</a:t>
            </a:r>
            <a:endParaRPr lang="en-US" b="1" dirty="0">
              <a:solidFill>
                <a:srgbClr val="FF00FF"/>
              </a:solidFill>
              <a:latin typeface="Times New Roman" pitchFamily="18" charset="0"/>
            </a:endParaRPr>
          </a:p>
        </p:txBody>
      </p:sp>
      <p:sp>
        <p:nvSpPr>
          <p:cNvPr id="440" name="Rectangle 439"/>
          <p:cNvSpPr/>
          <p:nvPr/>
        </p:nvSpPr>
        <p:spPr>
          <a:xfrm>
            <a:off x="1905000" y="4267200"/>
            <a:ext cx="914400" cy="369332"/>
          </a:xfrm>
          <a:prstGeom prst="rect">
            <a:avLst/>
          </a:prstGeom>
        </p:spPr>
        <p:txBody>
          <a:bodyPr wrap="square">
            <a:spAutoFit/>
          </a:bodyPr>
          <a:lstStyle/>
          <a:p>
            <a:pPr marL="342900" indent="-342900" eaLnBrk="0" hangingPunct="0"/>
            <a:endParaRPr lang="en-US" b="1" dirty="0">
              <a:solidFill>
                <a:srgbClr val="FF00FF"/>
              </a:solidFill>
              <a:latin typeface="Times New Roman" pitchFamily="18" charset="0"/>
            </a:endParaRPr>
          </a:p>
        </p:txBody>
      </p:sp>
      <p:sp>
        <p:nvSpPr>
          <p:cNvPr id="441" name="Rectangle 440"/>
          <p:cNvSpPr/>
          <p:nvPr/>
        </p:nvSpPr>
        <p:spPr>
          <a:xfrm>
            <a:off x="3200400" y="4419600"/>
            <a:ext cx="607859" cy="369332"/>
          </a:xfrm>
          <a:prstGeom prst="rect">
            <a:avLst/>
          </a:prstGeom>
        </p:spPr>
        <p:txBody>
          <a:bodyPr wrap="none">
            <a:spAutoFit/>
          </a:bodyPr>
          <a:lstStyle/>
          <a:p>
            <a:pPr marL="342900" indent="-342900" eaLnBrk="0" hangingPunct="0"/>
            <a:r>
              <a:rPr lang="en-US" b="1" dirty="0" smtClean="0">
                <a:solidFill>
                  <a:srgbClr val="FF00FF"/>
                </a:solidFill>
                <a:latin typeface="Times New Roman" pitchFamily="18" charset="0"/>
              </a:rPr>
              <a:t>Gan</a:t>
            </a:r>
            <a:endParaRPr lang="en-US" b="1" dirty="0">
              <a:solidFill>
                <a:srgbClr val="FF00FF"/>
              </a:solidFill>
              <a:latin typeface="Times New Roman" pitchFamily="18" charset="0"/>
            </a:endParaRPr>
          </a:p>
        </p:txBody>
      </p:sp>
      <p:sp>
        <p:nvSpPr>
          <p:cNvPr id="443" name="Rectangle 442"/>
          <p:cNvSpPr/>
          <p:nvPr/>
        </p:nvSpPr>
        <p:spPr>
          <a:xfrm>
            <a:off x="7315200" y="6172200"/>
            <a:ext cx="1293944" cy="369332"/>
          </a:xfrm>
          <a:prstGeom prst="rect">
            <a:avLst/>
          </a:prstGeom>
        </p:spPr>
        <p:txBody>
          <a:bodyPr wrap="none">
            <a:spAutoFit/>
          </a:bodyPr>
          <a:lstStyle/>
          <a:p>
            <a:pPr marL="342900" indent="-342900" eaLnBrk="0" hangingPunct="0"/>
            <a:r>
              <a:rPr lang="en-US" b="1" dirty="0" smtClean="0">
                <a:solidFill>
                  <a:srgbClr val="FF00FF"/>
                </a:solidFill>
                <a:latin typeface="Times New Roman" pitchFamily="18" charset="0"/>
              </a:rPr>
              <a:t>Ruột thẳng</a:t>
            </a:r>
            <a:endParaRPr lang="en-US" b="1" dirty="0">
              <a:solidFill>
                <a:srgbClr val="FF00FF"/>
              </a:solidFill>
              <a:latin typeface="Times New Roman" pitchFamily="18" charset="0"/>
            </a:endParaRPr>
          </a:p>
        </p:txBody>
      </p:sp>
      <p:sp>
        <p:nvSpPr>
          <p:cNvPr id="444" name="Rectangle 443"/>
          <p:cNvSpPr/>
          <p:nvPr/>
        </p:nvSpPr>
        <p:spPr>
          <a:xfrm>
            <a:off x="2667000" y="5943600"/>
            <a:ext cx="1188146" cy="369332"/>
          </a:xfrm>
          <a:prstGeom prst="rect">
            <a:avLst/>
          </a:prstGeom>
        </p:spPr>
        <p:txBody>
          <a:bodyPr wrap="square">
            <a:spAutoFit/>
          </a:bodyPr>
          <a:lstStyle/>
          <a:p>
            <a:pPr marL="342900" indent="-342900" eaLnBrk="0" hangingPunct="0"/>
            <a:r>
              <a:rPr lang="en-US" b="1" dirty="0" smtClean="0">
                <a:solidFill>
                  <a:srgbClr val="FF00FF"/>
                </a:solidFill>
                <a:latin typeface="Times New Roman" pitchFamily="18" charset="0"/>
              </a:rPr>
              <a:t>Ruột thừa</a:t>
            </a:r>
            <a:endParaRPr lang="en-US" b="1" dirty="0">
              <a:solidFill>
                <a:srgbClr val="FF00FF"/>
              </a:solidFill>
              <a:latin typeface="Times New Roman" pitchFamily="18" charset="0"/>
            </a:endParaRPr>
          </a:p>
        </p:txBody>
      </p:sp>
      <p:sp>
        <p:nvSpPr>
          <p:cNvPr id="446" name="Rectangle 445"/>
          <p:cNvSpPr/>
          <p:nvPr/>
        </p:nvSpPr>
        <p:spPr>
          <a:xfrm>
            <a:off x="2895600" y="5105400"/>
            <a:ext cx="1050288" cy="369332"/>
          </a:xfrm>
          <a:prstGeom prst="rect">
            <a:avLst/>
          </a:prstGeom>
        </p:spPr>
        <p:txBody>
          <a:bodyPr wrap="none">
            <a:spAutoFit/>
          </a:bodyPr>
          <a:lstStyle/>
          <a:p>
            <a:pPr marL="342900" indent="-342900" eaLnBrk="0" hangingPunct="0"/>
            <a:r>
              <a:rPr lang="en-US" b="1" dirty="0" smtClean="0">
                <a:solidFill>
                  <a:srgbClr val="FF00FF"/>
                </a:solidFill>
                <a:latin typeface="Times New Roman" pitchFamily="18" charset="0"/>
              </a:rPr>
              <a:t>Tá tràng</a:t>
            </a:r>
            <a:endParaRPr lang="en-US" b="1" dirty="0">
              <a:solidFill>
                <a:srgbClr val="FF00FF"/>
              </a:solidFill>
              <a:latin typeface="Times New Roman" pitchFamily="18" charset="0"/>
            </a:endParaRPr>
          </a:p>
        </p:txBody>
      </p:sp>
      <p:sp>
        <p:nvSpPr>
          <p:cNvPr id="447" name="Rectangle 446"/>
          <p:cNvSpPr/>
          <p:nvPr/>
        </p:nvSpPr>
        <p:spPr>
          <a:xfrm>
            <a:off x="2971800" y="4724400"/>
            <a:ext cx="973343" cy="369332"/>
          </a:xfrm>
          <a:prstGeom prst="rect">
            <a:avLst/>
          </a:prstGeom>
        </p:spPr>
        <p:txBody>
          <a:bodyPr wrap="none">
            <a:spAutoFit/>
          </a:bodyPr>
          <a:lstStyle/>
          <a:p>
            <a:pPr marL="342900" indent="-342900" eaLnBrk="0" hangingPunct="0"/>
            <a:r>
              <a:rPr lang="en-US" b="1" dirty="0" smtClean="0">
                <a:solidFill>
                  <a:srgbClr val="FF00FF"/>
                </a:solidFill>
                <a:latin typeface="Times New Roman" pitchFamily="18" charset="0"/>
              </a:rPr>
              <a:t>Túi mật</a:t>
            </a:r>
            <a:endParaRPr lang="en-US" b="1" dirty="0">
              <a:solidFill>
                <a:srgbClr val="FF00FF"/>
              </a:solidFill>
              <a:latin typeface="Times New Roman" pitchFamily="18" charset="0"/>
            </a:endParaRPr>
          </a:p>
        </p:txBody>
      </p:sp>
      <p:sp>
        <p:nvSpPr>
          <p:cNvPr id="449" name="Rectangle 448"/>
          <p:cNvSpPr/>
          <p:nvPr/>
        </p:nvSpPr>
        <p:spPr>
          <a:xfrm>
            <a:off x="3581400" y="2209800"/>
            <a:ext cx="668773" cy="369332"/>
          </a:xfrm>
          <a:prstGeom prst="rect">
            <a:avLst/>
          </a:prstGeom>
        </p:spPr>
        <p:txBody>
          <a:bodyPr wrap="none">
            <a:spAutoFit/>
          </a:bodyPr>
          <a:lstStyle/>
          <a:p>
            <a:pPr marL="342900" indent="-342900" eaLnBrk="0" hangingPunct="0"/>
            <a:r>
              <a:rPr lang="en-US" b="1" dirty="0" smtClean="0">
                <a:solidFill>
                  <a:srgbClr val="FF00FF"/>
                </a:solidFill>
                <a:latin typeface="Times New Roman" pitchFamily="18" charset="0"/>
              </a:rPr>
              <a:t>L</a:t>
            </a:r>
            <a:r>
              <a:rPr lang="vi-VN" b="1" dirty="0" smtClean="0">
                <a:solidFill>
                  <a:srgbClr val="FF00FF"/>
                </a:solidFill>
                <a:latin typeface="Times New Roman" pitchFamily="18" charset="0"/>
              </a:rPr>
              <a:t>ưỡi</a:t>
            </a:r>
            <a:endParaRPr lang="en-US" b="1" dirty="0">
              <a:solidFill>
                <a:srgbClr val="FF00FF"/>
              </a:solidFill>
              <a:latin typeface="Times New Roman" pitchFamily="18" charset="0"/>
            </a:endParaRPr>
          </a:p>
        </p:txBody>
      </p:sp>
      <p:sp>
        <p:nvSpPr>
          <p:cNvPr id="450" name="Rectangle 449"/>
          <p:cNvSpPr/>
          <p:nvPr/>
        </p:nvSpPr>
        <p:spPr>
          <a:xfrm>
            <a:off x="3429000" y="1905000"/>
            <a:ext cx="710451" cy="369332"/>
          </a:xfrm>
          <a:prstGeom prst="rect">
            <a:avLst/>
          </a:prstGeom>
        </p:spPr>
        <p:txBody>
          <a:bodyPr wrap="none">
            <a:spAutoFit/>
          </a:bodyPr>
          <a:lstStyle/>
          <a:p>
            <a:pPr marL="342900" indent="-342900" eaLnBrk="0" hangingPunct="0"/>
            <a:r>
              <a:rPr lang="en-US" b="1" dirty="0" smtClean="0">
                <a:solidFill>
                  <a:srgbClr val="FF00FF"/>
                </a:solidFill>
                <a:latin typeface="Times New Roman" pitchFamily="18" charset="0"/>
              </a:rPr>
              <a:t>R</a:t>
            </a:r>
            <a:r>
              <a:rPr lang="vi-VN" b="1" dirty="0" smtClean="0">
                <a:solidFill>
                  <a:srgbClr val="FF00FF"/>
                </a:solidFill>
                <a:latin typeface="Times New Roman" pitchFamily="18" charset="0"/>
              </a:rPr>
              <a:t>ă</a:t>
            </a:r>
            <a:r>
              <a:rPr lang="en-US" b="1" dirty="0" smtClean="0">
                <a:solidFill>
                  <a:srgbClr val="FF00FF"/>
                </a:solidFill>
                <a:latin typeface="Times New Roman" pitchFamily="18" charset="0"/>
              </a:rPr>
              <a:t>ng</a:t>
            </a:r>
          </a:p>
        </p:txBody>
      </p:sp>
      <p:sp>
        <p:nvSpPr>
          <p:cNvPr id="451" name="Rectangle 450"/>
          <p:cNvSpPr/>
          <p:nvPr/>
        </p:nvSpPr>
        <p:spPr>
          <a:xfrm>
            <a:off x="2514600" y="1600200"/>
            <a:ext cx="1676400" cy="369332"/>
          </a:xfrm>
          <a:prstGeom prst="rect">
            <a:avLst/>
          </a:prstGeom>
        </p:spPr>
        <p:txBody>
          <a:bodyPr wrap="square">
            <a:spAutoFit/>
          </a:bodyPr>
          <a:lstStyle/>
          <a:p>
            <a:pPr marL="342900" indent="-342900" eaLnBrk="0" hangingPunct="0"/>
            <a:r>
              <a:rPr lang="en-US" b="1" dirty="0" smtClean="0">
                <a:solidFill>
                  <a:srgbClr val="FF00FF"/>
                </a:solidFill>
                <a:latin typeface="Times New Roman" pitchFamily="18" charset="0"/>
              </a:rPr>
              <a:t>Khoang miệng</a:t>
            </a:r>
            <a:endParaRPr lang="en-US" b="1" dirty="0">
              <a:solidFill>
                <a:srgbClr val="FF00FF"/>
              </a:solidFill>
              <a:latin typeface="Times New Roman" pitchFamily="18" charset="0"/>
            </a:endParaRPr>
          </a:p>
        </p:txBody>
      </p:sp>
      <p:sp>
        <p:nvSpPr>
          <p:cNvPr id="454" name="Rectangle 453"/>
          <p:cNvSpPr/>
          <p:nvPr/>
        </p:nvSpPr>
        <p:spPr>
          <a:xfrm>
            <a:off x="381000" y="2438400"/>
            <a:ext cx="2819400" cy="1569660"/>
          </a:xfrm>
          <a:prstGeom prst="rect">
            <a:avLst/>
          </a:prstGeom>
        </p:spPr>
        <p:txBody>
          <a:bodyPr wrap="square">
            <a:spAutoFit/>
          </a:bodyPr>
          <a:lstStyle/>
          <a:p>
            <a:pPr marL="342900" indent="-342900" algn="just" eaLnBrk="0" hangingPunct="0"/>
            <a:r>
              <a:rPr lang="en-US" sz="2400" b="1" i="1" dirty="0" smtClean="0">
                <a:latin typeface="Times New Roman" pitchFamily="18" charset="0"/>
                <a:cs typeface="Times New Roman" pitchFamily="18" charset="0"/>
              </a:rPr>
              <a:t>Hệ tiêu hóa ở người </a:t>
            </a:r>
          </a:p>
          <a:p>
            <a:pPr marL="342900" indent="-342900" algn="just" eaLnBrk="0" hangingPunct="0"/>
            <a:r>
              <a:rPr lang="en-US" sz="2400" b="1" i="1" dirty="0" smtClean="0">
                <a:latin typeface="Times New Roman" pitchFamily="18" charset="0"/>
                <a:cs typeface="Times New Roman" pitchFamily="18" charset="0"/>
              </a:rPr>
              <a:t>Gồm các cơ quan nào,kể tên các c</a:t>
            </a:r>
            <a:r>
              <a:rPr lang="vi-VN" sz="2400" b="1" i="1" dirty="0" smtClean="0">
                <a:latin typeface="Times New Roman" pitchFamily="18" charset="0"/>
                <a:cs typeface="Times New Roman" pitchFamily="18" charset="0"/>
              </a:rPr>
              <a:t>ơ</a:t>
            </a:r>
            <a:r>
              <a:rPr lang="en-US" sz="2400" b="1" i="1" dirty="0" smtClean="0">
                <a:latin typeface="Times New Roman" pitchFamily="18" charset="0"/>
                <a:cs typeface="Times New Roman" pitchFamily="18" charset="0"/>
              </a:rPr>
              <a:t> quan </a:t>
            </a:r>
            <a:r>
              <a:rPr lang="vi-VN" sz="2400" b="1" i="1" dirty="0" smtClean="0">
                <a:latin typeface="Times New Roman" pitchFamily="18" charset="0"/>
                <a:cs typeface="Times New Roman" pitchFamily="18" charset="0"/>
              </a:rPr>
              <a:t>đó</a:t>
            </a:r>
            <a:r>
              <a:rPr lang="en-US" sz="2400" b="1" i="1" dirty="0" smtClean="0">
                <a:latin typeface="Times New Roman" pitchFamily="18" charset="0"/>
                <a:cs typeface="Times New Roman" pitchFamily="18" charset="0"/>
              </a:rPr>
              <a:t> ?</a:t>
            </a:r>
            <a:endParaRPr lang="en-US" sz="2400" b="1" i="1" dirty="0">
              <a:latin typeface="Times New Roman" pitchFamily="18" charset="0"/>
              <a:cs typeface="Times New Roman" pitchFamily="18" charset="0"/>
            </a:endParaRPr>
          </a:p>
        </p:txBody>
      </p:sp>
      <p:sp>
        <p:nvSpPr>
          <p:cNvPr id="455" name="Rectangle 454"/>
          <p:cNvSpPr/>
          <p:nvPr/>
        </p:nvSpPr>
        <p:spPr>
          <a:xfrm>
            <a:off x="6553200" y="1600200"/>
            <a:ext cx="300082" cy="369332"/>
          </a:xfrm>
          <a:prstGeom prst="rect">
            <a:avLst/>
          </a:prstGeom>
        </p:spPr>
        <p:txBody>
          <a:bodyPr wrap="none">
            <a:spAutoFit/>
          </a:bodyPr>
          <a:lstStyle/>
          <a:p>
            <a:pPr marL="342900" indent="-342900" eaLnBrk="0" hangingPunct="0"/>
            <a:r>
              <a:rPr lang="en-US" b="1" dirty="0" smtClean="0">
                <a:solidFill>
                  <a:srgbClr val="FF00FF"/>
                </a:solidFill>
                <a:latin typeface="Times New Roman" pitchFamily="18" charset="0"/>
              </a:rPr>
              <a:t>1</a:t>
            </a:r>
            <a:endParaRPr lang="en-US" b="1" dirty="0">
              <a:solidFill>
                <a:srgbClr val="FF00FF"/>
              </a:solidFill>
              <a:latin typeface="Times New Roman" pitchFamily="18" charset="0"/>
            </a:endParaRPr>
          </a:p>
        </p:txBody>
      </p:sp>
      <p:sp>
        <p:nvSpPr>
          <p:cNvPr id="457" name="Rectangle 456"/>
          <p:cNvSpPr/>
          <p:nvPr/>
        </p:nvSpPr>
        <p:spPr>
          <a:xfrm>
            <a:off x="6553200" y="2057400"/>
            <a:ext cx="285438" cy="369332"/>
          </a:xfrm>
          <a:prstGeom prst="rect">
            <a:avLst/>
          </a:prstGeom>
        </p:spPr>
        <p:txBody>
          <a:bodyPr wrap="square">
            <a:spAutoFit/>
          </a:bodyPr>
          <a:lstStyle/>
          <a:p>
            <a:pPr marL="342900" indent="-342900" eaLnBrk="0" hangingPunct="0"/>
            <a:r>
              <a:rPr lang="en-US" b="1" dirty="0" smtClean="0">
                <a:solidFill>
                  <a:srgbClr val="FF00FF"/>
                </a:solidFill>
                <a:latin typeface="Times New Roman" pitchFamily="18" charset="0"/>
              </a:rPr>
              <a:t>2</a:t>
            </a:r>
            <a:endParaRPr lang="en-US" b="1" dirty="0">
              <a:solidFill>
                <a:srgbClr val="FF00FF"/>
              </a:solidFill>
              <a:latin typeface="Times New Roman" pitchFamily="18" charset="0"/>
            </a:endParaRPr>
          </a:p>
        </p:txBody>
      </p:sp>
      <p:sp>
        <p:nvSpPr>
          <p:cNvPr id="458" name="Rectangle 457"/>
          <p:cNvSpPr/>
          <p:nvPr/>
        </p:nvSpPr>
        <p:spPr>
          <a:xfrm>
            <a:off x="7467600" y="2743200"/>
            <a:ext cx="300082" cy="369332"/>
          </a:xfrm>
          <a:prstGeom prst="rect">
            <a:avLst/>
          </a:prstGeom>
        </p:spPr>
        <p:txBody>
          <a:bodyPr wrap="none">
            <a:spAutoFit/>
          </a:bodyPr>
          <a:lstStyle/>
          <a:p>
            <a:pPr marL="342900" indent="-342900" eaLnBrk="0" hangingPunct="0"/>
            <a:r>
              <a:rPr lang="en-US" b="1" dirty="0" smtClean="0">
                <a:solidFill>
                  <a:srgbClr val="FF00FF"/>
                </a:solidFill>
                <a:latin typeface="Times New Roman" pitchFamily="18" charset="0"/>
              </a:rPr>
              <a:t>3</a:t>
            </a:r>
            <a:endParaRPr lang="en-US" b="1" dirty="0">
              <a:solidFill>
                <a:srgbClr val="FF00FF"/>
              </a:solidFill>
              <a:latin typeface="Times New Roman" pitchFamily="18" charset="0"/>
            </a:endParaRPr>
          </a:p>
        </p:txBody>
      </p:sp>
      <p:sp>
        <p:nvSpPr>
          <p:cNvPr id="459" name="Rectangle 458"/>
          <p:cNvSpPr/>
          <p:nvPr/>
        </p:nvSpPr>
        <p:spPr>
          <a:xfrm>
            <a:off x="7162800" y="4343400"/>
            <a:ext cx="300082" cy="369332"/>
          </a:xfrm>
          <a:prstGeom prst="rect">
            <a:avLst/>
          </a:prstGeom>
        </p:spPr>
        <p:txBody>
          <a:bodyPr wrap="none">
            <a:spAutoFit/>
          </a:bodyPr>
          <a:lstStyle/>
          <a:p>
            <a:pPr marL="342900" indent="-342900" eaLnBrk="0" hangingPunct="0"/>
            <a:r>
              <a:rPr lang="en-US" b="1" dirty="0" smtClean="0">
                <a:solidFill>
                  <a:srgbClr val="FF00FF"/>
                </a:solidFill>
                <a:latin typeface="Times New Roman" pitchFamily="18" charset="0"/>
              </a:rPr>
              <a:t>4</a:t>
            </a:r>
            <a:endParaRPr lang="en-US" b="1" dirty="0">
              <a:solidFill>
                <a:srgbClr val="FF00FF"/>
              </a:solidFill>
              <a:latin typeface="Times New Roman" pitchFamily="18" charset="0"/>
            </a:endParaRPr>
          </a:p>
        </p:txBody>
      </p:sp>
      <p:sp>
        <p:nvSpPr>
          <p:cNvPr id="460" name="Rectangle 459"/>
          <p:cNvSpPr/>
          <p:nvPr/>
        </p:nvSpPr>
        <p:spPr>
          <a:xfrm>
            <a:off x="7162800" y="4724400"/>
            <a:ext cx="300082" cy="369332"/>
          </a:xfrm>
          <a:prstGeom prst="rect">
            <a:avLst/>
          </a:prstGeom>
        </p:spPr>
        <p:txBody>
          <a:bodyPr wrap="none">
            <a:spAutoFit/>
          </a:bodyPr>
          <a:lstStyle/>
          <a:p>
            <a:pPr marL="342900" indent="-342900" eaLnBrk="0" hangingPunct="0"/>
            <a:r>
              <a:rPr lang="en-US" b="1" dirty="0" smtClean="0">
                <a:solidFill>
                  <a:srgbClr val="FF00FF"/>
                </a:solidFill>
                <a:latin typeface="Times New Roman" pitchFamily="18" charset="0"/>
              </a:rPr>
              <a:t>5</a:t>
            </a:r>
            <a:endParaRPr lang="en-US" b="1" dirty="0">
              <a:solidFill>
                <a:srgbClr val="FF00FF"/>
              </a:solidFill>
              <a:latin typeface="Times New Roman" pitchFamily="18" charset="0"/>
            </a:endParaRPr>
          </a:p>
        </p:txBody>
      </p:sp>
      <p:sp>
        <p:nvSpPr>
          <p:cNvPr id="461" name="Rectangle 460"/>
          <p:cNvSpPr/>
          <p:nvPr/>
        </p:nvSpPr>
        <p:spPr>
          <a:xfrm>
            <a:off x="6934200" y="5562600"/>
            <a:ext cx="300082" cy="369332"/>
          </a:xfrm>
          <a:prstGeom prst="rect">
            <a:avLst/>
          </a:prstGeom>
        </p:spPr>
        <p:txBody>
          <a:bodyPr wrap="none">
            <a:spAutoFit/>
          </a:bodyPr>
          <a:lstStyle/>
          <a:p>
            <a:pPr marL="342900" indent="-342900" eaLnBrk="0" hangingPunct="0"/>
            <a:r>
              <a:rPr lang="en-US" b="1" dirty="0" smtClean="0">
                <a:solidFill>
                  <a:srgbClr val="FF00FF"/>
                </a:solidFill>
                <a:latin typeface="Times New Roman" pitchFamily="18" charset="0"/>
              </a:rPr>
              <a:t>6</a:t>
            </a:r>
            <a:endParaRPr lang="en-US" b="1" dirty="0">
              <a:solidFill>
                <a:srgbClr val="FF00FF"/>
              </a:solidFill>
              <a:latin typeface="Times New Roman" pitchFamily="18" charset="0"/>
            </a:endParaRPr>
          </a:p>
        </p:txBody>
      </p:sp>
      <p:sp>
        <p:nvSpPr>
          <p:cNvPr id="462" name="Rectangle 461"/>
          <p:cNvSpPr/>
          <p:nvPr/>
        </p:nvSpPr>
        <p:spPr>
          <a:xfrm>
            <a:off x="7086600" y="6172200"/>
            <a:ext cx="300082" cy="369332"/>
          </a:xfrm>
          <a:prstGeom prst="rect">
            <a:avLst/>
          </a:prstGeom>
        </p:spPr>
        <p:txBody>
          <a:bodyPr wrap="none">
            <a:spAutoFit/>
          </a:bodyPr>
          <a:lstStyle/>
          <a:p>
            <a:pPr marL="342900" indent="-342900" eaLnBrk="0" hangingPunct="0"/>
            <a:r>
              <a:rPr lang="en-US" b="1" dirty="0" smtClean="0">
                <a:solidFill>
                  <a:srgbClr val="FF00FF"/>
                </a:solidFill>
                <a:latin typeface="Times New Roman" pitchFamily="18" charset="0"/>
              </a:rPr>
              <a:t>7</a:t>
            </a:r>
            <a:endParaRPr lang="en-US" b="1" dirty="0">
              <a:solidFill>
                <a:srgbClr val="FF00FF"/>
              </a:solidFill>
              <a:latin typeface="Times New Roman" pitchFamily="18" charset="0"/>
            </a:endParaRPr>
          </a:p>
        </p:txBody>
      </p:sp>
      <p:sp>
        <p:nvSpPr>
          <p:cNvPr id="463" name="Rectangle 462"/>
          <p:cNvSpPr/>
          <p:nvPr/>
        </p:nvSpPr>
        <p:spPr>
          <a:xfrm>
            <a:off x="3810000" y="6324600"/>
            <a:ext cx="300082" cy="369332"/>
          </a:xfrm>
          <a:prstGeom prst="rect">
            <a:avLst/>
          </a:prstGeom>
        </p:spPr>
        <p:txBody>
          <a:bodyPr wrap="none">
            <a:spAutoFit/>
          </a:bodyPr>
          <a:lstStyle/>
          <a:p>
            <a:pPr marL="342900" indent="-342900" eaLnBrk="0" hangingPunct="0"/>
            <a:r>
              <a:rPr lang="en-US" b="1" dirty="0" smtClean="0">
                <a:solidFill>
                  <a:srgbClr val="FF00FF"/>
                </a:solidFill>
                <a:latin typeface="Times New Roman" pitchFamily="18" charset="0"/>
              </a:rPr>
              <a:t>8</a:t>
            </a:r>
            <a:endParaRPr lang="en-US" b="1" dirty="0">
              <a:solidFill>
                <a:srgbClr val="FF00FF"/>
              </a:solidFill>
              <a:latin typeface="Times New Roman" pitchFamily="18" charset="0"/>
            </a:endParaRPr>
          </a:p>
        </p:txBody>
      </p:sp>
      <p:sp>
        <p:nvSpPr>
          <p:cNvPr id="464" name="Rectangle 463"/>
          <p:cNvSpPr/>
          <p:nvPr/>
        </p:nvSpPr>
        <p:spPr>
          <a:xfrm>
            <a:off x="3810000" y="5943600"/>
            <a:ext cx="300082" cy="369332"/>
          </a:xfrm>
          <a:prstGeom prst="rect">
            <a:avLst/>
          </a:prstGeom>
        </p:spPr>
        <p:txBody>
          <a:bodyPr wrap="none">
            <a:spAutoFit/>
          </a:bodyPr>
          <a:lstStyle/>
          <a:p>
            <a:pPr marL="342900" indent="-342900" eaLnBrk="0" hangingPunct="0"/>
            <a:r>
              <a:rPr lang="en-US" b="1" dirty="0" smtClean="0">
                <a:solidFill>
                  <a:srgbClr val="FF00FF"/>
                </a:solidFill>
                <a:latin typeface="Times New Roman" pitchFamily="18" charset="0"/>
              </a:rPr>
              <a:t>9</a:t>
            </a:r>
            <a:endParaRPr lang="en-US" b="1" dirty="0">
              <a:solidFill>
                <a:srgbClr val="FF00FF"/>
              </a:solidFill>
              <a:latin typeface="Times New Roman" pitchFamily="18" charset="0"/>
            </a:endParaRPr>
          </a:p>
        </p:txBody>
      </p:sp>
      <p:sp>
        <p:nvSpPr>
          <p:cNvPr id="465" name="Rectangle 464"/>
          <p:cNvSpPr/>
          <p:nvPr/>
        </p:nvSpPr>
        <p:spPr>
          <a:xfrm>
            <a:off x="3733800" y="5562600"/>
            <a:ext cx="415498" cy="369332"/>
          </a:xfrm>
          <a:prstGeom prst="rect">
            <a:avLst/>
          </a:prstGeom>
        </p:spPr>
        <p:txBody>
          <a:bodyPr wrap="none">
            <a:spAutoFit/>
          </a:bodyPr>
          <a:lstStyle/>
          <a:p>
            <a:pPr marL="342900" indent="-342900" eaLnBrk="0" hangingPunct="0"/>
            <a:r>
              <a:rPr lang="en-US" b="1" dirty="0" smtClean="0">
                <a:solidFill>
                  <a:srgbClr val="FF00FF"/>
                </a:solidFill>
                <a:latin typeface="Times New Roman" pitchFamily="18" charset="0"/>
              </a:rPr>
              <a:t>10</a:t>
            </a:r>
            <a:endParaRPr lang="en-US" b="1" dirty="0">
              <a:solidFill>
                <a:srgbClr val="FF00FF"/>
              </a:solidFill>
              <a:latin typeface="Times New Roman" pitchFamily="18" charset="0"/>
            </a:endParaRPr>
          </a:p>
        </p:txBody>
      </p:sp>
      <p:sp>
        <p:nvSpPr>
          <p:cNvPr id="466" name="Rectangle 465"/>
          <p:cNvSpPr/>
          <p:nvPr/>
        </p:nvSpPr>
        <p:spPr>
          <a:xfrm>
            <a:off x="3886200" y="5105400"/>
            <a:ext cx="402739" cy="369332"/>
          </a:xfrm>
          <a:prstGeom prst="rect">
            <a:avLst/>
          </a:prstGeom>
        </p:spPr>
        <p:txBody>
          <a:bodyPr wrap="none">
            <a:spAutoFit/>
          </a:bodyPr>
          <a:lstStyle/>
          <a:p>
            <a:pPr marL="342900" indent="-342900" eaLnBrk="0" hangingPunct="0"/>
            <a:r>
              <a:rPr lang="en-US" b="1" dirty="0" smtClean="0">
                <a:solidFill>
                  <a:srgbClr val="FF00FF"/>
                </a:solidFill>
                <a:latin typeface="Times New Roman" pitchFamily="18" charset="0"/>
              </a:rPr>
              <a:t>11</a:t>
            </a:r>
            <a:endParaRPr lang="en-US" b="1" dirty="0">
              <a:solidFill>
                <a:srgbClr val="FF00FF"/>
              </a:solidFill>
              <a:latin typeface="Times New Roman" pitchFamily="18" charset="0"/>
            </a:endParaRPr>
          </a:p>
        </p:txBody>
      </p:sp>
      <p:sp>
        <p:nvSpPr>
          <p:cNvPr id="468" name="Rectangle 467"/>
          <p:cNvSpPr/>
          <p:nvPr/>
        </p:nvSpPr>
        <p:spPr>
          <a:xfrm>
            <a:off x="3886200" y="4724400"/>
            <a:ext cx="415498" cy="369332"/>
          </a:xfrm>
          <a:prstGeom prst="rect">
            <a:avLst/>
          </a:prstGeom>
        </p:spPr>
        <p:txBody>
          <a:bodyPr wrap="none">
            <a:spAutoFit/>
          </a:bodyPr>
          <a:lstStyle/>
          <a:p>
            <a:pPr marL="342900" indent="-342900" eaLnBrk="0" hangingPunct="0"/>
            <a:r>
              <a:rPr lang="en-US" b="1" dirty="0" smtClean="0">
                <a:solidFill>
                  <a:srgbClr val="FF00FF"/>
                </a:solidFill>
                <a:latin typeface="Times New Roman" pitchFamily="18" charset="0"/>
              </a:rPr>
              <a:t>12</a:t>
            </a:r>
            <a:endParaRPr lang="en-US" b="1" dirty="0">
              <a:solidFill>
                <a:srgbClr val="FF00FF"/>
              </a:solidFill>
              <a:latin typeface="Times New Roman" pitchFamily="18" charset="0"/>
            </a:endParaRPr>
          </a:p>
        </p:txBody>
      </p:sp>
      <p:sp>
        <p:nvSpPr>
          <p:cNvPr id="469" name="Rectangle 468"/>
          <p:cNvSpPr/>
          <p:nvPr/>
        </p:nvSpPr>
        <p:spPr>
          <a:xfrm>
            <a:off x="3810000" y="4419600"/>
            <a:ext cx="415498" cy="369332"/>
          </a:xfrm>
          <a:prstGeom prst="rect">
            <a:avLst/>
          </a:prstGeom>
        </p:spPr>
        <p:txBody>
          <a:bodyPr wrap="none">
            <a:spAutoFit/>
          </a:bodyPr>
          <a:lstStyle/>
          <a:p>
            <a:pPr marL="342900" indent="-342900" eaLnBrk="0" hangingPunct="0"/>
            <a:r>
              <a:rPr lang="en-US" b="1" dirty="0" smtClean="0">
                <a:solidFill>
                  <a:srgbClr val="FF00FF"/>
                </a:solidFill>
                <a:latin typeface="Times New Roman" pitchFamily="18" charset="0"/>
              </a:rPr>
              <a:t>13</a:t>
            </a:r>
            <a:endParaRPr lang="en-US" b="1" dirty="0">
              <a:solidFill>
                <a:srgbClr val="FF00FF"/>
              </a:solidFill>
              <a:latin typeface="Times New Roman" pitchFamily="18" charset="0"/>
            </a:endParaRPr>
          </a:p>
        </p:txBody>
      </p:sp>
      <p:sp>
        <p:nvSpPr>
          <p:cNvPr id="470" name="Rectangle 469"/>
          <p:cNvSpPr/>
          <p:nvPr/>
        </p:nvSpPr>
        <p:spPr>
          <a:xfrm>
            <a:off x="4114800" y="2209800"/>
            <a:ext cx="415498" cy="369332"/>
          </a:xfrm>
          <a:prstGeom prst="rect">
            <a:avLst/>
          </a:prstGeom>
        </p:spPr>
        <p:txBody>
          <a:bodyPr wrap="none">
            <a:spAutoFit/>
          </a:bodyPr>
          <a:lstStyle/>
          <a:p>
            <a:pPr marL="342900" indent="-342900" eaLnBrk="0" hangingPunct="0"/>
            <a:r>
              <a:rPr lang="en-US" b="1" dirty="0" smtClean="0">
                <a:solidFill>
                  <a:srgbClr val="FF00FF"/>
                </a:solidFill>
                <a:latin typeface="Times New Roman" pitchFamily="18" charset="0"/>
              </a:rPr>
              <a:t>14</a:t>
            </a:r>
            <a:endParaRPr lang="en-US" b="1" dirty="0">
              <a:solidFill>
                <a:srgbClr val="FF00FF"/>
              </a:solidFill>
              <a:latin typeface="Times New Roman" pitchFamily="18" charset="0"/>
            </a:endParaRPr>
          </a:p>
        </p:txBody>
      </p:sp>
      <p:sp>
        <p:nvSpPr>
          <p:cNvPr id="471" name="Rectangle 470"/>
          <p:cNvSpPr/>
          <p:nvPr/>
        </p:nvSpPr>
        <p:spPr>
          <a:xfrm>
            <a:off x="4038600" y="1905000"/>
            <a:ext cx="415498" cy="369332"/>
          </a:xfrm>
          <a:prstGeom prst="rect">
            <a:avLst/>
          </a:prstGeom>
        </p:spPr>
        <p:txBody>
          <a:bodyPr wrap="none">
            <a:spAutoFit/>
          </a:bodyPr>
          <a:lstStyle/>
          <a:p>
            <a:pPr marL="342900" indent="-342900" eaLnBrk="0" hangingPunct="0"/>
            <a:r>
              <a:rPr lang="en-US" b="1" dirty="0" smtClean="0">
                <a:solidFill>
                  <a:srgbClr val="FF00FF"/>
                </a:solidFill>
                <a:latin typeface="Times New Roman" pitchFamily="18" charset="0"/>
              </a:rPr>
              <a:t>15</a:t>
            </a:r>
            <a:endParaRPr lang="en-US" b="1" dirty="0">
              <a:solidFill>
                <a:srgbClr val="FF00FF"/>
              </a:solidFill>
              <a:latin typeface="Times New Roman" pitchFamily="18" charset="0"/>
            </a:endParaRPr>
          </a:p>
        </p:txBody>
      </p:sp>
      <p:sp>
        <p:nvSpPr>
          <p:cNvPr id="472" name="Rectangle 471"/>
          <p:cNvSpPr/>
          <p:nvPr/>
        </p:nvSpPr>
        <p:spPr>
          <a:xfrm>
            <a:off x="4114800" y="1676400"/>
            <a:ext cx="415498" cy="369332"/>
          </a:xfrm>
          <a:prstGeom prst="rect">
            <a:avLst/>
          </a:prstGeom>
        </p:spPr>
        <p:txBody>
          <a:bodyPr wrap="none">
            <a:spAutoFit/>
          </a:bodyPr>
          <a:lstStyle/>
          <a:p>
            <a:pPr marL="342900" indent="-342900" eaLnBrk="0" hangingPunct="0"/>
            <a:r>
              <a:rPr lang="en-US" b="1" dirty="0" smtClean="0">
                <a:solidFill>
                  <a:srgbClr val="FF00FF"/>
                </a:solidFill>
                <a:latin typeface="Times New Roman" pitchFamily="18" charset="0"/>
              </a:rPr>
              <a:t>16</a:t>
            </a:r>
            <a:endParaRPr lang="en-US" b="1" dirty="0">
              <a:solidFill>
                <a:srgbClr val="FF00FF"/>
              </a:solidFill>
              <a:latin typeface="Times New Roman" pitchFamily="18" charset="0"/>
            </a:endParaRPr>
          </a:p>
        </p:txBody>
      </p:sp>
    </p:spTree>
    <p:extLst>
      <p:ext uri="{BB962C8B-B14F-4D97-AF65-F5344CB8AC3E}">
        <p14:creationId xmlns:p14="http://schemas.microsoft.com/office/powerpoint/2010/main" val="6414703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4">
                                            <p:txEl>
                                              <p:pRg st="0" end="0"/>
                                            </p:txEl>
                                          </p:spTgt>
                                        </p:tgtEl>
                                        <p:attrNameLst>
                                          <p:attrName>style.visibility</p:attrName>
                                        </p:attrNameLst>
                                      </p:cBhvr>
                                      <p:to>
                                        <p:strVal val="visible"/>
                                      </p:to>
                                    </p:set>
                                    <p:animEffect transition="in" filter="blinds(horizontal)">
                                      <p:cBhvr>
                                        <p:cTn id="7" dur="500"/>
                                        <p:tgtEl>
                                          <p:spTgt spid="45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54">
                                            <p:txEl>
                                              <p:pRg st="1" end="1"/>
                                            </p:txEl>
                                          </p:spTgt>
                                        </p:tgtEl>
                                        <p:attrNameLst>
                                          <p:attrName>style.visibility</p:attrName>
                                        </p:attrNameLst>
                                      </p:cBhvr>
                                      <p:to>
                                        <p:strVal val="visible"/>
                                      </p:to>
                                    </p:set>
                                    <p:animEffect transition="in" filter="blinds(horizontal)">
                                      <p:cBhvr>
                                        <p:cTn id="10" dur="500"/>
                                        <p:tgtEl>
                                          <p:spTgt spid="45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24">
                                            <p:txEl>
                                              <p:pRg st="0" end="0"/>
                                            </p:txEl>
                                          </p:spTgt>
                                        </p:tgtEl>
                                        <p:attrNameLst>
                                          <p:attrName>style.visibility</p:attrName>
                                        </p:attrNameLst>
                                      </p:cBhvr>
                                      <p:to>
                                        <p:strVal val="visible"/>
                                      </p:to>
                                    </p:set>
                                    <p:animEffect transition="in" filter="blinds(horizontal)">
                                      <p:cBhvr>
                                        <p:cTn id="15" dur="500"/>
                                        <p:tgtEl>
                                          <p:spTgt spid="42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26"/>
                                        </p:tgtEl>
                                        <p:attrNameLst>
                                          <p:attrName>style.visibility</p:attrName>
                                        </p:attrNameLst>
                                      </p:cBhvr>
                                      <p:to>
                                        <p:strVal val="visible"/>
                                      </p:to>
                                    </p:set>
                                    <p:animEffect transition="in" filter="blinds(horizontal)">
                                      <p:cBhvr>
                                        <p:cTn id="20" dur="500"/>
                                        <p:tgtEl>
                                          <p:spTgt spid="42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27">
                                            <p:txEl>
                                              <p:pRg st="0" end="0"/>
                                            </p:txEl>
                                          </p:spTgt>
                                        </p:tgtEl>
                                        <p:attrNameLst>
                                          <p:attrName>style.visibility</p:attrName>
                                        </p:attrNameLst>
                                      </p:cBhvr>
                                      <p:to>
                                        <p:strVal val="visible"/>
                                      </p:to>
                                    </p:set>
                                    <p:animEffect transition="in" filter="blinds(horizontal)">
                                      <p:cBhvr>
                                        <p:cTn id="25" dur="500"/>
                                        <p:tgtEl>
                                          <p:spTgt spid="42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33"/>
                                        </p:tgtEl>
                                        <p:attrNameLst>
                                          <p:attrName>style.visibility</p:attrName>
                                        </p:attrNameLst>
                                      </p:cBhvr>
                                      <p:to>
                                        <p:strVal val="visible"/>
                                      </p:to>
                                    </p:set>
                                    <p:animEffect transition="in" filter="blinds(horizontal)">
                                      <p:cBhvr>
                                        <p:cTn id="30" dur="500"/>
                                        <p:tgtEl>
                                          <p:spTgt spid="43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435"/>
                                        </p:tgtEl>
                                        <p:attrNameLst>
                                          <p:attrName>style.visibility</p:attrName>
                                        </p:attrNameLst>
                                      </p:cBhvr>
                                      <p:to>
                                        <p:strVal val="visible"/>
                                      </p:to>
                                    </p:set>
                                    <p:animEffect transition="in" filter="blinds(horizontal)">
                                      <p:cBhvr>
                                        <p:cTn id="35" dur="500"/>
                                        <p:tgtEl>
                                          <p:spTgt spid="435"/>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436"/>
                                        </p:tgtEl>
                                        <p:attrNameLst>
                                          <p:attrName>style.visibility</p:attrName>
                                        </p:attrNameLst>
                                      </p:cBhvr>
                                      <p:to>
                                        <p:strVal val="visible"/>
                                      </p:to>
                                    </p:set>
                                    <p:animEffect transition="in" filter="blinds(horizontal)">
                                      <p:cBhvr>
                                        <p:cTn id="40" dur="500"/>
                                        <p:tgtEl>
                                          <p:spTgt spid="43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443"/>
                                        </p:tgtEl>
                                        <p:attrNameLst>
                                          <p:attrName>style.visibility</p:attrName>
                                        </p:attrNameLst>
                                      </p:cBhvr>
                                      <p:to>
                                        <p:strVal val="visible"/>
                                      </p:to>
                                    </p:set>
                                    <p:animEffect transition="in" filter="blinds(horizontal)">
                                      <p:cBhvr>
                                        <p:cTn id="45" dur="500"/>
                                        <p:tgtEl>
                                          <p:spTgt spid="44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439"/>
                                        </p:tgtEl>
                                        <p:attrNameLst>
                                          <p:attrName>style.visibility</p:attrName>
                                        </p:attrNameLst>
                                      </p:cBhvr>
                                      <p:to>
                                        <p:strVal val="visible"/>
                                      </p:to>
                                    </p:set>
                                    <p:animEffect transition="in" filter="blinds(horizontal)">
                                      <p:cBhvr>
                                        <p:cTn id="50" dur="500"/>
                                        <p:tgtEl>
                                          <p:spTgt spid="439"/>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444"/>
                                        </p:tgtEl>
                                        <p:attrNameLst>
                                          <p:attrName>style.visibility</p:attrName>
                                        </p:attrNameLst>
                                      </p:cBhvr>
                                      <p:to>
                                        <p:strVal val="visible"/>
                                      </p:to>
                                    </p:set>
                                    <p:animEffect transition="in" filter="blinds(horizontal)">
                                      <p:cBhvr>
                                        <p:cTn id="55" dur="500"/>
                                        <p:tgtEl>
                                          <p:spTgt spid="444"/>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438"/>
                                        </p:tgtEl>
                                        <p:attrNameLst>
                                          <p:attrName>style.visibility</p:attrName>
                                        </p:attrNameLst>
                                      </p:cBhvr>
                                      <p:to>
                                        <p:strVal val="visible"/>
                                      </p:to>
                                    </p:set>
                                    <p:animEffect transition="in" filter="blinds(horizontal)">
                                      <p:cBhvr>
                                        <p:cTn id="60" dur="500"/>
                                        <p:tgtEl>
                                          <p:spTgt spid="438"/>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446"/>
                                        </p:tgtEl>
                                        <p:attrNameLst>
                                          <p:attrName>style.visibility</p:attrName>
                                        </p:attrNameLst>
                                      </p:cBhvr>
                                      <p:to>
                                        <p:strVal val="visible"/>
                                      </p:to>
                                    </p:set>
                                    <p:animEffect transition="in" filter="blinds(horizontal)">
                                      <p:cBhvr>
                                        <p:cTn id="65" dur="500"/>
                                        <p:tgtEl>
                                          <p:spTgt spid="446"/>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447"/>
                                        </p:tgtEl>
                                        <p:attrNameLst>
                                          <p:attrName>style.visibility</p:attrName>
                                        </p:attrNameLst>
                                      </p:cBhvr>
                                      <p:to>
                                        <p:strVal val="visible"/>
                                      </p:to>
                                    </p:set>
                                    <p:animEffect transition="in" filter="blinds(horizontal)">
                                      <p:cBhvr>
                                        <p:cTn id="70" dur="500"/>
                                        <p:tgtEl>
                                          <p:spTgt spid="447"/>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441"/>
                                        </p:tgtEl>
                                        <p:attrNameLst>
                                          <p:attrName>style.visibility</p:attrName>
                                        </p:attrNameLst>
                                      </p:cBhvr>
                                      <p:to>
                                        <p:strVal val="visible"/>
                                      </p:to>
                                    </p:set>
                                    <p:animEffect transition="in" filter="blinds(horizontal)">
                                      <p:cBhvr>
                                        <p:cTn id="75" dur="500"/>
                                        <p:tgtEl>
                                          <p:spTgt spid="441"/>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449"/>
                                        </p:tgtEl>
                                        <p:attrNameLst>
                                          <p:attrName>style.visibility</p:attrName>
                                        </p:attrNameLst>
                                      </p:cBhvr>
                                      <p:to>
                                        <p:strVal val="visible"/>
                                      </p:to>
                                    </p:set>
                                    <p:animEffect transition="in" filter="blinds(horizontal)">
                                      <p:cBhvr>
                                        <p:cTn id="80" dur="500"/>
                                        <p:tgtEl>
                                          <p:spTgt spid="449"/>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450"/>
                                        </p:tgtEl>
                                        <p:attrNameLst>
                                          <p:attrName>style.visibility</p:attrName>
                                        </p:attrNameLst>
                                      </p:cBhvr>
                                      <p:to>
                                        <p:strVal val="visible"/>
                                      </p:to>
                                    </p:set>
                                    <p:animEffect transition="in" filter="blinds(horizontal)">
                                      <p:cBhvr>
                                        <p:cTn id="85" dur="500"/>
                                        <p:tgtEl>
                                          <p:spTgt spid="450"/>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451"/>
                                        </p:tgtEl>
                                        <p:attrNameLst>
                                          <p:attrName>style.visibility</p:attrName>
                                        </p:attrNameLst>
                                      </p:cBhvr>
                                      <p:to>
                                        <p:strVal val="visible"/>
                                      </p:to>
                                    </p:set>
                                    <p:animEffect transition="in" filter="blinds(horizontal)">
                                      <p:cBhvr>
                                        <p:cTn id="90" dur="500"/>
                                        <p:tgtEl>
                                          <p:spTgt spid="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 grpId="0"/>
      <p:bldP spid="433" grpId="0"/>
      <p:bldP spid="435" grpId="0"/>
      <p:bldP spid="436" grpId="0"/>
      <p:bldP spid="438" grpId="0"/>
      <p:bldP spid="439" grpId="0"/>
      <p:bldP spid="441" grpId="0"/>
      <p:bldP spid="443" grpId="0"/>
      <p:bldP spid="444" grpId="0"/>
      <p:bldP spid="446" grpId="0"/>
      <p:bldP spid="447" grpId="0"/>
      <p:bldP spid="449" grpId="0"/>
      <p:bldP spid="450" grpId="0"/>
      <p:bldP spid="4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5"/>
          <p:cNvSpPr>
            <a:spLocks noChangeShapeType="1"/>
          </p:cNvSpPr>
          <p:nvPr/>
        </p:nvSpPr>
        <p:spPr bwMode="auto">
          <a:xfrm>
            <a:off x="5638800" y="3581400"/>
            <a:ext cx="0" cy="16764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smtClean="0">
              <a:solidFill>
                <a:prstClr val="black"/>
              </a:solidFill>
              <a:latin typeface="Arial" charset="0"/>
            </a:endParaRPr>
          </a:p>
        </p:txBody>
      </p:sp>
      <p:sp>
        <p:nvSpPr>
          <p:cNvPr id="5" name="Text Box 7"/>
          <p:cNvSpPr txBox="1">
            <a:spLocks noChangeArrowheads="1"/>
          </p:cNvSpPr>
          <p:nvPr/>
        </p:nvSpPr>
        <p:spPr bwMode="auto">
          <a:xfrm>
            <a:off x="7540071" y="5189557"/>
            <a:ext cx="152157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pPr>
            <a:r>
              <a:rPr lang="en-US" sz="2800" b="1" dirty="0" err="1" smtClean="0">
                <a:solidFill>
                  <a:srgbClr val="FF0000"/>
                </a:solidFill>
                <a:latin typeface="Times New Roman" pitchFamily="18" charset="0"/>
                <a:cs typeface="Times New Roman" pitchFamily="18" charset="0"/>
              </a:rPr>
              <a:t>Đường</a:t>
            </a:r>
            <a:r>
              <a:rPr lang="en-US" sz="2800" b="1" dirty="0" smtClean="0">
                <a:solidFill>
                  <a:srgbClr val="FF0000"/>
                </a:solidFill>
                <a:latin typeface="Times New Roman" pitchFamily="18" charset="0"/>
                <a:cs typeface="Times New Roman" pitchFamily="18" charset="0"/>
              </a:rPr>
              <a:t> </a:t>
            </a:r>
          </a:p>
          <a:p>
            <a:pPr eaLnBrk="0" fontAlgn="base" hangingPunct="0">
              <a:spcBef>
                <a:spcPct val="0"/>
              </a:spcBef>
              <a:spcAft>
                <a:spcPct val="0"/>
              </a:spcAft>
            </a:pPr>
            <a:r>
              <a:rPr lang="en-US" sz="2800" b="1" dirty="0" err="1" smtClean="0">
                <a:solidFill>
                  <a:srgbClr val="FF0000"/>
                </a:solidFill>
                <a:latin typeface="Times New Roman" pitchFamily="18" charset="0"/>
                <a:cs typeface="Times New Roman" pitchFamily="18" charset="0"/>
              </a:rPr>
              <a:t>mantôzơ</a:t>
            </a:r>
            <a:endParaRPr lang="en-US" sz="2800" b="1" dirty="0" smtClean="0">
              <a:solidFill>
                <a:srgbClr val="FF0000"/>
              </a:solidFill>
              <a:latin typeface="Times New Roman" pitchFamily="18" charset="0"/>
              <a:cs typeface="Times New Roman" pitchFamily="18" charset="0"/>
            </a:endParaRPr>
          </a:p>
        </p:txBody>
      </p:sp>
      <p:sp>
        <p:nvSpPr>
          <p:cNvPr id="6" name="Text Box 8"/>
          <p:cNvSpPr txBox="1">
            <a:spLocks noChangeArrowheads="1"/>
          </p:cNvSpPr>
          <p:nvPr/>
        </p:nvSpPr>
        <p:spPr bwMode="auto">
          <a:xfrm>
            <a:off x="3505200" y="4235450"/>
            <a:ext cx="16369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pPr>
            <a:r>
              <a:rPr lang="en-US" sz="2800" b="1" dirty="0" smtClean="0">
                <a:solidFill>
                  <a:prstClr val="black"/>
                </a:solidFill>
                <a:latin typeface="Times New Roman" pitchFamily="18" charset="0"/>
                <a:cs typeface="Times New Roman" pitchFamily="18" charset="0"/>
              </a:rPr>
              <a:t>pH=7,2</a:t>
            </a:r>
          </a:p>
          <a:p>
            <a:pPr eaLnBrk="0" fontAlgn="base" hangingPunct="0">
              <a:spcBef>
                <a:spcPct val="0"/>
              </a:spcBef>
              <a:spcAft>
                <a:spcPct val="0"/>
              </a:spcAft>
            </a:pPr>
            <a:r>
              <a:rPr lang="en-US" sz="2800" b="1" dirty="0" smtClean="0">
                <a:solidFill>
                  <a:prstClr val="black"/>
                </a:solidFill>
                <a:latin typeface="Times New Roman" pitchFamily="18" charset="0"/>
                <a:cs typeface="Times New Roman" pitchFamily="18" charset="0"/>
              </a:rPr>
              <a:t>t</a:t>
            </a:r>
            <a:r>
              <a:rPr lang="en-US" sz="2800" b="1" baseline="30000" dirty="0" smtClean="0">
                <a:solidFill>
                  <a:prstClr val="black"/>
                </a:solidFill>
                <a:latin typeface="Times New Roman" pitchFamily="18" charset="0"/>
                <a:cs typeface="Times New Roman" pitchFamily="18" charset="0"/>
              </a:rPr>
              <a:t>0   </a:t>
            </a:r>
            <a:r>
              <a:rPr lang="en-US" sz="2800" b="1" dirty="0" smtClean="0">
                <a:solidFill>
                  <a:prstClr val="black"/>
                </a:solidFill>
                <a:latin typeface="Times New Roman" pitchFamily="18" charset="0"/>
                <a:cs typeface="Times New Roman" pitchFamily="18" charset="0"/>
              </a:rPr>
              <a:t>= 37</a:t>
            </a:r>
            <a:r>
              <a:rPr lang="en-US" sz="2800" b="1" baseline="30000" dirty="0" smtClean="0">
                <a:solidFill>
                  <a:prstClr val="black"/>
                </a:solidFill>
                <a:latin typeface="Times New Roman" pitchFamily="18" charset="0"/>
                <a:cs typeface="Times New Roman" pitchFamily="18" charset="0"/>
              </a:rPr>
              <a:t>0</a:t>
            </a:r>
            <a:r>
              <a:rPr lang="en-US" sz="2800" b="1" dirty="0" smtClean="0">
                <a:solidFill>
                  <a:prstClr val="black"/>
                </a:solidFill>
                <a:latin typeface="Times New Roman" pitchFamily="18" charset="0"/>
                <a:cs typeface="Times New Roman" pitchFamily="18" charset="0"/>
              </a:rPr>
              <a:t>C</a:t>
            </a:r>
          </a:p>
        </p:txBody>
      </p:sp>
      <p:sp>
        <p:nvSpPr>
          <p:cNvPr id="7" name="Text Box 9"/>
          <p:cNvSpPr txBox="1">
            <a:spLocks noChangeArrowheads="1"/>
          </p:cNvSpPr>
          <p:nvPr/>
        </p:nvSpPr>
        <p:spPr bwMode="auto">
          <a:xfrm>
            <a:off x="5943600" y="4281488"/>
            <a:ext cx="14606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pPr>
            <a:r>
              <a:rPr lang="en-US" sz="2800" b="1" dirty="0" err="1" smtClean="0">
                <a:solidFill>
                  <a:prstClr val="black"/>
                </a:solidFill>
                <a:latin typeface="Times New Roman" pitchFamily="18" charset="0"/>
                <a:cs typeface="Times New Roman" pitchFamily="18" charset="0"/>
              </a:rPr>
              <a:t>Amilaza</a:t>
            </a:r>
            <a:endParaRPr lang="en-US" sz="2800" b="1" dirty="0" smtClean="0">
              <a:solidFill>
                <a:prstClr val="black"/>
              </a:solidFill>
              <a:latin typeface="Times New Roman" pitchFamily="18" charset="0"/>
              <a:cs typeface="Times New Roman" pitchFamily="18" charset="0"/>
            </a:endParaRPr>
          </a:p>
        </p:txBody>
      </p:sp>
      <p:sp>
        <p:nvSpPr>
          <p:cNvPr id="9" name="Oval 11"/>
          <p:cNvSpPr>
            <a:spLocks noChangeArrowheads="1"/>
          </p:cNvSpPr>
          <p:nvPr/>
        </p:nvSpPr>
        <p:spPr bwMode="auto">
          <a:xfrm>
            <a:off x="4371975" y="1981200"/>
            <a:ext cx="304800" cy="304800"/>
          </a:xfrm>
          <a:prstGeom prst="ellipse">
            <a:avLst/>
          </a:prstGeom>
          <a:solidFill>
            <a:srgbClr val="66FF66"/>
          </a:solidFill>
          <a:ln w="9525">
            <a:solidFill>
              <a:schemeClr val="tx1"/>
            </a:solidFill>
            <a:round/>
            <a:headEnd/>
            <a:tailEnd/>
          </a:ln>
        </p:spPr>
        <p:txBody>
          <a:bodyPr wrap="none" anchor="ctr"/>
          <a:lstStyle/>
          <a:p>
            <a:pPr eaLnBrk="0" fontAlgn="base" hangingPunct="0">
              <a:spcBef>
                <a:spcPct val="0"/>
              </a:spcBef>
              <a:spcAft>
                <a:spcPct val="0"/>
              </a:spcAft>
            </a:pPr>
            <a:endParaRPr lang="en-US" sz="2400" smtClean="0">
              <a:solidFill>
                <a:prstClr val="black"/>
              </a:solidFill>
              <a:latin typeface="Arial" charset="0"/>
            </a:endParaRPr>
          </a:p>
        </p:txBody>
      </p:sp>
      <p:sp>
        <p:nvSpPr>
          <p:cNvPr id="10" name="Oval 12"/>
          <p:cNvSpPr>
            <a:spLocks noChangeArrowheads="1"/>
          </p:cNvSpPr>
          <p:nvPr/>
        </p:nvSpPr>
        <p:spPr bwMode="auto">
          <a:xfrm>
            <a:off x="4648200" y="1828800"/>
            <a:ext cx="304800" cy="304800"/>
          </a:xfrm>
          <a:prstGeom prst="ellipse">
            <a:avLst/>
          </a:prstGeom>
          <a:solidFill>
            <a:srgbClr val="66FF66"/>
          </a:solidFill>
          <a:ln w="9525">
            <a:solidFill>
              <a:schemeClr val="tx1"/>
            </a:solidFill>
            <a:round/>
            <a:headEnd/>
            <a:tailEnd/>
          </a:ln>
        </p:spPr>
        <p:txBody>
          <a:bodyPr wrap="none" anchor="ctr"/>
          <a:lstStyle/>
          <a:p>
            <a:pPr eaLnBrk="0" fontAlgn="base" hangingPunct="0">
              <a:spcBef>
                <a:spcPct val="0"/>
              </a:spcBef>
              <a:spcAft>
                <a:spcPct val="0"/>
              </a:spcAft>
            </a:pPr>
            <a:endParaRPr lang="en-US" sz="2400" smtClean="0">
              <a:solidFill>
                <a:prstClr val="black"/>
              </a:solidFill>
              <a:latin typeface="Arial" charset="0"/>
            </a:endParaRPr>
          </a:p>
        </p:txBody>
      </p:sp>
      <p:sp>
        <p:nvSpPr>
          <p:cNvPr id="11" name="Oval 13"/>
          <p:cNvSpPr>
            <a:spLocks noChangeArrowheads="1"/>
          </p:cNvSpPr>
          <p:nvPr/>
        </p:nvSpPr>
        <p:spPr bwMode="auto">
          <a:xfrm>
            <a:off x="4876800" y="1676400"/>
            <a:ext cx="304800" cy="304800"/>
          </a:xfrm>
          <a:prstGeom prst="ellipse">
            <a:avLst/>
          </a:prstGeom>
          <a:solidFill>
            <a:srgbClr val="66FF66"/>
          </a:solidFill>
          <a:ln w="9525">
            <a:solidFill>
              <a:schemeClr val="tx1"/>
            </a:solidFill>
            <a:round/>
            <a:headEnd/>
            <a:tailEnd/>
          </a:ln>
        </p:spPr>
        <p:txBody>
          <a:bodyPr wrap="none" anchor="ctr"/>
          <a:lstStyle/>
          <a:p>
            <a:pPr eaLnBrk="0" fontAlgn="base" hangingPunct="0">
              <a:spcBef>
                <a:spcPct val="0"/>
              </a:spcBef>
              <a:spcAft>
                <a:spcPct val="0"/>
              </a:spcAft>
            </a:pPr>
            <a:endParaRPr lang="en-US" sz="2400" smtClean="0">
              <a:solidFill>
                <a:prstClr val="black"/>
              </a:solidFill>
              <a:latin typeface="Arial" charset="0"/>
            </a:endParaRPr>
          </a:p>
        </p:txBody>
      </p:sp>
      <p:sp>
        <p:nvSpPr>
          <p:cNvPr id="12" name="Oval 14"/>
          <p:cNvSpPr>
            <a:spLocks noChangeArrowheads="1"/>
          </p:cNvSpPr>
          <p:nvPr/>
        </p:nvSpPr>
        <p:spPr bwMode="auto">
          <a:xfrm>
            <a:off x="5105400" y="1524000"/>
            <a:ext cx="304800" cy="304800"/>
          </a:xfrm>
          <a:prstGeom prst="ellipse">
            <a:avLst/>
          </a:prstGeom>
          <a:solidFill>
            <a:srgbClr val="66FF66"/>
          </a:solidFill>
          <a:ln w="9525">
            <a:solidFill>
              <a:schemeClr val="tx1"/>
            </a:solidFill>
            <a:round/>
            <a:headEnd/>
            <a:tailEnd/>
          </a:ln>
        </p:spPr>
        <p:txBody>
          <a:bodyPr wrap="none" anchor="ctr"/>
          <a:lstStyle/>
          <a:p>
            <a:pPr eaLnBrk="0" fontAlgn="base" hangingPunct="0">
              <a:spcBef>
                <a:spcPct val="0"/>
              </a:spcBef>
              <a:spcAft>
                <a:spcPct val="0"/>
              </a:spcAft>
            </a:pPr>
            <a:endParaRPr lang="en-US" sz="2400" smtClean="0">
              <a:solidFill>
                <a:prstClr val="black"/>
              </a:solidFill>
              <a:latin typeface="Arial" charset="0"/>
            </a:endParaRPr>
          </a:p>
        </p:txBody>
      </p:sp>
      <p:sp>
        <p:nvSpPr>
          <p:cNvPr id="13" name="Oval 15"/>
          <p:cNvSpPr>
            <a:spLocks noChangeArrowheads="1"/>
          </p:cNvSpPr>
          <p:nvPr/>
        </p:nvSpPr>
        <p:spPr bwMode="auto">
          <a:xfrm>
            <a:off x="5370513" y="1481138"/>
            <a:ext cx="304800" cy="304800"/>
          </a:xfrm>
          <a:prstGeom prst="ellipse">
            <a:avLst/>
          </a:prstGeom>
          <a:solidFill>
            <a:srgbClr val="66FF66"/>
          </a:solidFill>
          <a:ln w="9525">
            <a:solidFill>
              <a:schemeClr val="tx1"/>
            </a:solidFill>
            <a:round/>
            <a:headEnd/>
            <a:tailEnd/>
          </a:ln>
        </p:spPr>
        <p:txBody>
          <a:bodyPr wrap="none" anchor="ctr"/>
          <a:lstStyle/>
          <a:p>
            <a:pPr eaLnBrk="0" fontAlgn="base" hangingPunct="0">
              <a:spcBef>
                <a:spcPct val="0"/>
              </a:spcBef>
              <a:spcAft>
                <a:spcPct val="0"/>
              </a:spcAft>
            </a:pPr>
            <a:endParaRPr lang="en-US" sz="2400" smtClean="0">
              <a:solidFill>
                <a:prstClr val="black"/>
              </a:solidFill>
              <a:latin typeface="Arial" charset="0"/>
            </a:endParaRPr>
          </a:p>
        </p:txBody>
      </p:sp>
      <p:sp>
        <p:nvSpPr>
          <p:cNvPr id="14" name="Oval 16"/>
          <p:cNvSpPr>
            <a:spLocks noChangeArrowheads="1"/>
          </p:cNvSpPr>
          <p:nvPr/>
        </p:nvSpPr>
        <p:spPr bwMode="auto">
          <a:xfrm>
            <a:off x="5675313" y="1447800"/>
            <a:ext cx="304800" cy="304800"/>
          </a:xfrm>
          <a:prstGeom prst="ellipse">
            <a:avLst/>
          </a:prstGeom>
          <a:solidFill>
            <a:srgbClr val="66FF66"/>
          </a:solidFill>
          <a:ln w="9525">
            <a:solidFill>
              <a:schemeClr val="tx1"/>
            </a:solidFill>
            <a:round/>
            <a:headEnd/>
            <a:tailEnd/>
          </a:ln>
        </p:spPr>
        <p:txBody>
          <a:bodyPr wrap="none" anchor="ctr"/>
          <a:lstStyle/>
          <a:p>
            <a:pPr eaLnBrk="0" fontAlgn="base" hangingPunct="0">
              <a:spcBef>
                <a:spcPct val="0"/>
              </a:spcBef>
              <a:spcAft>
                <a:spcPct val="0"/>
              </a:spcAft>
            </a:pPr>
            <a:endParaRPr lang="en-US" sz="2400" smtClean="0">
              <a:solidFill>
                <a:prstClr val="black"/>
              </a:solidFill>
              <a:latin typeface="Arial" charset="0"/>
            </a:endParaRPr>
          </a:p>
        </p:txBody>
      </p:sp>
      <p:sp>
        <p:nvSpPr>
          <p:cNvPr id="15" name="Oval 17"/>
          <p:cNvSpPr>
            <a:spLocks noChangeArrowheads="1"/>
          </p:cNvSpPr>
          <p:nvPr/>
        </p:nvSpPr>
        <p:spPr bwMode="auto">
          <a:xfrm>
            <a:off x="3886200" y="2133600"/>
            <a:ext cx="304800" cy="304800"/>
          </a:xfrm>
          <a:prstGeom prst="ellipse">
            <a:avLst/>
          </a:prstGeom>
          <a:solidFill>
            <a:srgbClr val="66FF66"/>
          </a:solidFill>
          <a:ln w="9525">
            <a:solidFill>
              <a:schemeClr val="tx1"/>
            </a:solidFill>
            <a:round/>
            <a:headEnd/>
            <a:tailEnd/>
          </a:ln>
        </p:spPr>
        <p:txBody>
          <a:bodyPr wrap="none" anchor="ctr"/>
          <a:lstStyle/>
          <a:p>
            <a:pPr eaLnBrk="0" fontAlgn="base" hangingPunct="0">
              <a:spcBef>
                <a:spcPct val="0"/>
              </a:spcBef>
              <a:spcAft>
                <a:spcPct val="0"/>
              </a:spcAft>
            </a:pPr>
            <a:endParaRPr lang="en-US" sz="2400" smtClean="0">
              <a:solidFill>
                <a:prstClr val="black"/>
              </a:solidFill>
              <a:latin typeface="Arial" charset="0"/>
            </a:endParaRPr>
          </a:p>
        </p:txBody>
      </p:sp>
      <p:sp>
        <p:nvSpPr>
          <p:cNvPr id="16" name="Oval 18"/>
          <p:cNvSpPr>
            <a:spLocks noChangeArrowheads="1"/>
          </p:cNvSpPr>
          <p:nvPr/>
        </p:nvSpPr>
        <p:spPr bwMode="auto">
          <a:xfrm>
            <a:off x="4114800" y="2057400"/>
            <a:ext cx="304800" cy="304800"/>
          </a:xfrm>
          <a:prstGeom prst="ellipse">
            <a:avLst/>
          </a:prstGeom>
          <a:solidFill>
            <a:srgbClr val="66FF66"/>
          </a:solidFill>
          <a:ln w="9525">
            <a:solidFill>
              <a:schemeClr val="tx1"/>
            </a:solidFill>
            <a:round/>
            <a:headEnd/>
            <a:tailEnd/>
          </a:ln>
        </p:spPr>
        <p:txBody>
          <a:bodyPr wrap="none" anchor="ctr"/>
          <a:lstStyle/>
          <a:p>
            <a:pPr eaLnBrk="0" fontAlgn="base" hangingPunct="0">
              <a:spcBef>
                <a:spcPct val="0"/>
              </a:spcBef>
              <a:spcAft>
                <a:spcPct val="0"/>
              </a:spcAft>
            </a:pPr>
            <a:endParaRPr lang="en-US" sz="2400" smtClean="0">
              <a:solidFill>
                <a:prstClr val="black"/>
              </a:solidFill>
              <a:latin typeface="Arial" charset="0"/>
            </a:endParaRPr>
          </a:p>
        </p:txBody>
      </p:sp>
      <p:sp>
        <p:nvSpPr>
          <p:cNvPr id="17" name="Oval 21"/>
          <p:cNvSpPr>
            <a:spLocks noChangeArrowheads="1"/>
          </p:cNvSpPr>
          <p:nvPr/>
        </p:nvSpPr>
        <p:spPr bwMode="auto">
          <a:xfrm>
            <a:off x="5980113" y="1524000"/>
            <a:ext cx="304800" cy="304800"/>
          </a:xfrm>
          <a:prstGeom prst="ellipse">
            <a:avLst/>
          </a:prstGeom>
          <a:solidFill>
            <a:srgbClr val="66FF66"/>
          </a:solidFill>
          <a:ln w="9525">
            <a:solidFill>
              <a:schemeClr val="tx1"/>
            </a:solidFill>
            <a:round/>
            <a:headEnd/>
            <a:tailEnd/>
          </a:ln>
        </p:spPr>
        <p:txBody>
          <a:bodyPr wrap="none" anchor="ctr"/>
          <a:lstStyle/>
          <a:p>
            <a:pPr eaLnBrk="0" fontAlgn="base" hangingPunct="0">
              <a:spcBef>
                <a:spcPct val="0"/>
              </a:spcBef>
              <a:spcAft>
                <a:spcPct val="0"/>
              </a:spcAft>
            </a:pPr>
            <a:endParaRPr lang="en-US" sz="2400" smtClean="0">
              <a:solidFill>
                <a:prstClr val="black"/>
              </a:solidFill>
              <a:latin typeface="Arial" charset="0"/>
            </a:endParaRPr>
          </a:p>
        </p:txBody>
      </p:sp>
      <p:sp>
        <p:nvSpPr>
          <p:cNvPr id="18" name="Oval 22"/>
          <p:cNvSpPr>
            <a:spLocks noChangeArrowheads="1"/>
          </p:cNvSpPr>
          <p:nvPr/>
        </p:nvSpPr>
        <p:spPr bwMode="auto">
          <a:xfrm>
            <a:off x="6208713" y="1752600"/>
            <a:ext cx="304800" cy="304800"/>
          </a:xfrm>
          <a:prstGeom prst="ellipse">
            <a:avLst/>
          </a:prstGeom>
          <a:solidFill>
            <a:srgbClr val="66FF66"/>
          </a:solidFill>
          <a:ln w="9525">
            <a:solidFill>
              <a:schemeClr val="tx1"/>
            </a:solidFill>
            <a:round/>
            <a:headEnd/>
            <a:tailEnd/>
          </a:ln>
        </p:spPr>
        <p:txBody>
          <a:bodyPr wrap="none" anchor="ctr"/>
          <a:lstStyle/>
          <a:p>
            <a:pPr eaLnBrk="0" fontAlgn="base" hangingPunct="0">
              <a:spcBef>
                <a:spcPct val="0"/>
              </a:spcBef>
              <a:spcAft>
                <a:spcPct val="0"/>
              </a:spcAft>
            </a:pPr>
            <a:endParaRPr lang="en-US" sz="2400" smtClean="0">
              <a:solidFill>
                <a:prstClr val="black"/>
              </a:solidFill>
              <a:latin typeface="Arial" charset="0"/>
            </a:endParaRPr>
          </a:p>
        </p:txBody>
      </p:sp>
      <p:sp>
        <p:nvSpPr>
          <p:cNvPr id="19" name="Oval 23"/>
          <p:cNvSpPr>
            <a:spLocks noChangeArrowheads="1"/>
          </p:cNvSpPr>
          <p:nvPr/>
        </p:nvSpPr>
        <p:spPr bwMode="auto">
          <a:xfrm>
            <a:off x="6132513" y="2057400"/>
            <a:ext cx="304800" cy="304800"/>
          </a:xfrm>
          <a:prstGeom prst="ellipse">
            <a:avLst/>
          </a:prstGeom>
          <a:solidFill>
            <a:srgbClr val="66FF66"/>
          </a:solidFill>
          <a:ln w="9525">
            <a:solidFill>
              <a:schemeClr val="tx1"/>
            </a:solidFill>
            <a:round/>
            <a:headEnd/>
            <a:tailEnd/>
          </a:ln>
        </p:spPr>
        <p:txBody>
          <a:bodyPr wrap="none" anchor="ctr"/>
          <a:lstStyle/>
          <a:p>
            <a:pPr eaLnBrk="0" fontAlgn="base" hangingPunct="0">
              <a:spcBef>
                <a:spcPct val="0"/>
              </a:spcBef>
              <a:spcAft>
                <a:spcPct val="0"/>
              </a:spcAft>
            </a:pPr>
            <a:endParaRPr lang="en-US" sz="2400" smtClean="0">
              <a:solidFill>
                <a:prstClr val="black"/>
              </a:solidFill>
              <a:latin typeface="Arial" charset="0"/>
            </a:endParaRPr>
          </a:p>
        </p:txBody>
      </p:sp>
      <p:sp>
        <p:nvSpPr>
          <p:cNvPr id="20" name="Oval 24"/>
          <p:cNvSpPr>
            <a:spLocks noChangeArrowheads="1"/>
          </p:cNvSpPr>
          <p:nvPr/>
        </p:nvSpPr>
        <p:spPr bwMode="auto">
          <a:xfrm>
            <a:off x="6056313" y="2362200"/>
            <a:ext cx="304800" cy="304800"/>
          </a:xfrm>
          <a:prstGeom prst="ellipse">
            <a:avLst/>
          </a:prstGeom>
          <a:solidFill>
            <a:srgbClr val="66FF66"/>
          </a:solidFill>
          <a:ln w="9525">
            <a:solidFill>
              <a:schemeClr val="tx1"/>
            </a:solidFill>
            <a:round/>
            <a:headEnd/>
            <a:tailEnd/>
          </a:ln>
        </p:spPr>
        <p:txBody>
          <a:bodyPr wrap="none" anchor="ctr"/>
          <a:lstStyle/>
          <a:p>
            <a:pPr eaLnBrk="0" fontAlgn="base" hangingPunct="0">
              <a:spcBef>
                <a:spcPct val="0"/>
              </a:spcBef>
              <a:spcAft>
                <a:spcPct val="0"/>
              </a:spcAft>
            </a:pPr>
            <a:endParaRPr lang="en-US" sz="2400" smtClean="0">
              <a:solidFill>
                <a:prstClr val="black"/>
              </a:solidFill>
              <a:latin typeface="Arial" charset="0"/>
            </a:endParaRPr>
          </a:p>
        </p:txBody>
      </p:sp>
      <p:sp>
        <p:nvSpPr>
          <p:cNvPr id="21" name="Oval 25"/>
          <p:cNvSpPr>
            <a:spLocks noChangeArrowheads="1"/>
          </p:cNvSpPr>
          <p:nvPr/>
        </p:nvSpPr>
        <p:spPr bwMode="auto">
          <a:xfrm>
            <a:off x="5827713" y="2590800"/>
            <a:ext cx="304800" cy="304800"/>
          </a:xfrm>
          <a:prstGeom prst="ellipse">
            <a:avLst/>
          </a:prstGeom>
          <a:solidFill>
            <a:srgbClr val="66FF66"/>
          </a:solidFill>
          <a:ln w="9525">
            <a:solidFill>
              <a:schemeClr val="tx1"/>
            </a:solidFill>
            <a:round/>
            <a:headEnd/>
            <a:tailEnd/>
          </a:ln>
        </p:spPr>
        <p:txBody>
          <a:bodyPr wrap="none" anchor="ctr"/>
          <a:lstStyle/>
          <a:p>
            <a:pPr eaLnBrk="0" fontAlgn="base" hangingPunct="0">
              <a:spcBef>
                <a:spcPct val="0"/>
              </a:spcBef>
              <a:spcAft>
                <a:spcPct val="0"/>
              </a:spcAft>
            </a:pPr>
            <a:endParaRPr lang="en-US" sz="2400" smtClean="0">
              <a:solidFill>
                <a:prstClr val="black"/>
              </a:solidFill>
              <a:latin typeface="Arial" charset="0"/>
            </a:endParaRPr>
          </a:p>
        </p:txBody>
      </p:sp>
      <p:sp>
        <p:nvSpPr>
          <p:cNvPr id="22" name="Oval 26"/>
          <p:cNvSpPr>
            <a:spLocks noChangeArrowheads="1"/>
          </p:cNvSpPr>
          <p:nvPr/>
        </p:nvSpPr>
        <p:spPr bwMode="auto">
          <a:xfrm>
            <a:off x="5522913" y="2027238"/>
            <a:ext cx="304800" cy="304800"/>
          </a:xfrm>
          <a:prstGeom prst="ellipse">
            <a:avLst/>
          </a:prstGeom>
          <a:solidFill>
            <a:srgbClr val="66FF66"/>
          </a:solidFill>
          <a:ln w="9525">
            <a:solidFill>
              <a:schemeClr val="tx1"/>
            </a:solidFill>
            <a:round/>
            <a:headEnd/>
            <a:tailEnd/>
          </a:ln>
        </p:spPr>
        <p:txBody>
          <a:bodyPr wrap="none" anchor="ctr"/>
          <a:lstStyle/>
          <a:p>
            <a:pPr eaLnBrk="0" fontAlgn="base" hangingPunct="0">
              <a:spcBef>
                <a:spcPct val="0"/>
              </a:spcBef>
              <a:spcAft>
                <a:spcPct val="0"/>
              </a:spcAft>
            </a:pPr>
            <a:endParaRPr lang="en-US" sz="2400" smtClean="0">
              <a:solidFill>
                <a:prstClr val="black"/>
              </a:solidFill>
              <a:latin typeface="Arial" charset="0"/>
            </a:endParaRPr>
          </a:p>
        </p:txBody>
      </p:sp>
      <p:sp>
        <p:nvSpPr>
          <p:cNvPr id="23" name="Oval 27"/>
          <p:cNvSpPr>
            <a:spLocks noChangeArrowheads="1"/>
          </p:cNvSpPr>
          <p:nvPr/>
        </p:nvSpPr>
        <p:spPr bwMode="auto">
          <a:xfrm>
            <a:off x="5141913" y="2514600"/>
            <a:ext cx="304800" cy="304800"/>
          </a:xfrm>
          <a:prstGeom prst="ellipse">
            <a:avLst/>
          </a:prstGeom>
          <a:solidFill>
            <a:srgbClr val="66FF66"/>
          </a:solidFill>
          <a:ln w="9525">
            <a:solidFill>
              <a:schemeClr val="tx1"/>
            </a:solidFill>
            <a:round/>
            <a:headEnd/>
            <a:tailEnd/>
          </a:ln>
        </p:spPr>
        <p:txBody>
          <a:bodyPr wrap="none" anchor="ctr"/>
          <a:lstStyle/>
          <a:p>
            <a:pPr eaLnBrk="0" fontAlgn="base" hangingPunct="0">
              <a:spcBef>
                <a:spcPct val="0"/>
              </a:spcBef>
              <a:spcAft>
                <a:spcPct val="0"/>
              </a:spcAft>
            </a:pPr>
            <a:endParaRPr lang="en-US" sz="2400" smtClean="0">
              <a:solidFill>
                <a:prstClr val="black"/>
              </a:solidFill>
              <a:latin typeface="Arial" charset="0"/>
            </a:endParaRPr>
          </a:p>
        </p:txBody>
      </p:sp>
      <p:sp>
        <p:nvSpPr>
          <p:cNvPr id="24" name="Oval 28"/>
          <p:cNvSpPr>
            <a:spLocks noChangeArrowheads="1"/>
          </p:cNvSpPr>
          <p:nvPr/>
        </p:nvSpPr>
        <p:spPr bwMode="auto">
          <a:xfrm>
            <a:off x="5257800" y="2743200"/>
            <a:ext cx="304800" cy="304800"/>
          </a:xfrm>
          <a:prstGeom prst="ellipse">
            <a:avLst/>
          </a:prstGeom>
          <a:solidFill>
            <a:srgbClr val="66FF66"/>
          </a:solidFill>
          <a:ln w="9525">
            <a:solidFill>
              <a:schemeClr val="tx1"/>
            </a:solidFill>
            <a:round/>
            <a:headEnd/>
            <a:tailEnd/>
          </a:ln>
        </p:spPr>
        <p:txBody>
          <a:bodyPr wrap="none" anchor="ctr"/>
          <a:lstStyle/>
          <a:p>
            <a:pPr eaLnBrk="0" fontAlgn="base" hangingPunct="0">
              <a:spcBef>
                <a:spcPct val="0"/>
              </a:spcBef>
              <a:spcAft>
                <a:spcPct val="0"/>
              </a:spcAft>
            </a:pPr>
            <a:endParaRPr lang="en-US" sz="2400" smtClean="0">
              <a:solidFill>
                <a:prstClr val="black"/>
              </a:solidFill>
              <a:latin typeface="Arial" charset="0"/>
            </a:endParaRPr>
          </a:p>
        </p:txBody>
      </p:sp>
      <p:sp>
        <p:nvSpPr>
          <p:cNvPr id="25" name="Oval 29"/>
          <p:cNvSpPr>
            <a:spLocks noChangeArrowheads="1"/>
          </p:cNvSpPr>
          <p:nvPr/>
        </p:nvSpPr>
        <p:spPr bwMode="auto">
          <a:xfrm>
            <a:off x="5715000" y="1981200"/>
            <a:ext cx="304800" cy="304800"/>
          </a:xfrm>
          <a:prstGeom prst="ellipse">
            <a:avLst/>
          </a:prstGeom>
          <a:solidFill>
            <a:srgbClr val="66FF66"/>
          </a:solidFill>
          <a:ln w="9525">
            <a:solidFill>
              <a:schemeClr val="tx1"/>
            </a:solidFill>
            <a:round/>
            <a:headEnd/>
            <a:tailEnd/>
          </a:ln>
        </p:spPr>
        <p:txBody>
          <a:bodyPr wrap="none" anchor="ctr"/>
          <a:lstStyle/>
          <a:p>
            <a:pPr eaLnBrk="0" fontAlgn="base" hangingPunct="0">
              <a:spcBef>
                <a:spcPct val="0"/>
              </a:spcBef>
              <a:spcAft>
                <a:spcPct val="0"/>
              </a:spcAft>
            </a:pPr>
            <a:endParaRPr lang="en-US" sz="2400" smtClean="0">
              <a:solidFill>
                <a:prstClr val="black"/>
              </a:solidFill>
              <a:latin typeface="Arial" charset="0"/>
            </a:endParaRPr>
          </a:p>
        </p:txBody>
      </p:sp>
      <p:sp>
        <p:nvSpPr>
          <p:cNvPr id="26" name="Oval 30"/>
          <p:cNvSpPr>
            <a:spLocks noChangeArrowheads="1"/>
          </p:cNvSpPr>
          <p:nvPr/>
        </p:nvSpPr>
        <p:spPr bwMode="auto">
          <a:xfrm>
            <a:off x="5370513" y="2286000"/>
            <a:ext cx="304800" cy="304800"/>
          </a:xfrm>
          <a:prstGeom prst="ellipse">
            <a:avLst/>
          </a:prstGeom>
          <a:solidFill>
            <a:srgbClr val="66FF66"/>
          </a:solidFill>
          <a:ln w="9525">
            <a:solidFill>
              <a:schemeClr val="tx1"/>
            </a:solidFill>
            <a:round/>
            <a:headEnd/>
            <a:tailEnd/>
          </a:ln>
        </p:spPr>
        <p:txBody>
          <a:bodyPr wrap="none" anchor="ctr"/>
          <a:lstStyle/>
          <a:p>
            <a:pPr eaLnBrk="0" fontAlgn="base" hangingPunct="0">
              <a:spcBef>
                <a:spcPct val="0"/>
              </a:spcBef>
              <a:spcAft>
                <a:spcPct val="0"/>
              </a:spcAft>
            </a:pPr>
            <a:endParaRPr lang="en-US" sz="2400" smtClean="0">
              <a:solidFill>
                <a:prstClr val="black"/>
              </a:solidFill>
              <a:latin typeface="Arial" charset="0"/>
            </a:endParaRPr>
          </a:p>
        </p:txBody>
      </p:sp>
      <p:sp>
        <p:nvSpPr>
          <p:cNvPr id="27" name="Oval 31"/>
          <p:cNvSpPr>
            <a:spLocks noChangeArrowheads="1"/>
          </p:cNvSpPr>
          <p:nvPr/>
        </p:nvSpPr>
        <p:spPr bwMode="auto">
          <a:xfrm>
            <a:off x="6208713" y="1828800"/>
            <a:ext cx="304800" cy="304800"/>
          </a:xfrm>
          <a:prstGeom prst="ellipse">
            <a:avLst/>
          </a:prstGeom>
          <a:solidFill>
            <a:srgbClr val="66FF66"/>
          </a:solidFill>
          <a:ln w="9525">
            <a:solidFill>
              <a:schemeClr val="tx1"/>
            </a:solidFill>
            <a:round/>
            <a:headEnd/>
            <a:tailEnd/>
          </a:ln>
        </p:spPr>
        <p:txBody>
          <a:bodyPr wrap="none" anchor="ctr"/>
          <a:lstStyle/>
          <a:p>
            <a:pPr eaLnBrk="0" fontAlgn="base" hangingPunct="0">
              <a:spcBef>
                <a:spcPct val="0"/>
              </a:spcBef>
              <a:spcAft>
                <a:spcPct val="0"/>
              </a:spcAft>
            </a:pPr>
            <a:endParaRPr lang="en-US" sz="2400" smtClean="0">
              <a:solidFill>
                <a:prstClr val="black"/>
              </a:solidFill>
              <a:latin typeface="Arial" charset="0"/>
            </a:endParaRPr>
          </a:p>
        </p:txBody>
      </p:sp>
      <p:sp>
        <p:nvSpPr>
          <p:cNvPr id="28" name="Oval 32"/>
          <p:cNvSpPr>
            <a:spLocks noChangeArrowheads="1"/>
          </p:cNvSpPr>
          <p:nvPr/>
        </p:nvSpPr>
        <p:spPr bwMode="auto">
          <a:xfrm>
            <a:off x="5903913" y="1905000"/>
            <a:ext cx="304800" cy="304800"/>
          </a:xfrm>
          <a:prstGeom prst="ellipse">
            <a:avLst/>
          </a:prstGeom>
          <a:solidFill>
            <a:srgbClr val="66FF66"/>
          </a:solidFill>
          <a:ln w="9525">
            <a:solidFill>
              <a:schemeClr val="tx1"/>
            </a:solidFill>
            <a:round/>
            <a:headEnd/>
            <a:tailEnd/>
          </a:ln>
        </p:spPr>
        <p:txBody>
          <a:bodyPr wrap="none" anchor="ctr"/>
          <a:lstStyle/>
          <a:p>
            <a:pPr eaLnBrk="0" fontAlgn="base" hangingPunct="0">
              <a:spcBef>
                <a:spcPct val="0"/>
              </a:spcBef>
              <a:spcAft>
                <a:spcPct val="0"/>
              </a:spcAft>
            </a:pPr>
            <a:endParaRPr lang="en-US" sz="2400" smtClean="0">
              <a:solidFill>
                <a:prstClr val="black"/>
              </a:solidFill>
              <a:latin typeface="Arial" charset="0"/>
            </a:endParaRPr>
          </a:p>
        </p:txBody>
      </p:sp>
      <p:sp>
        <p:nvSpPr>
          <p:cNvPr id="29" name="Oval 33"/>
          <p:cNvSpPr>
            <a:spLocks noChangeArrowheads="1"/>
          </p:cNvSpPr>
          <p:nvPr/>
        </p:nvSpPr>
        <p:spPr bwMode="auto">
          <a:xfrm>
            <a:off x="5980113" y="1676400"/>
            <a:ext cx="304800" cy="304800"/>
          </a:xfrm>
          <a:prstGeom prst="ellipse">
            <a:avLst/>
          </a:prstGeom>
          <a:solidFill>
            <a:srgbClr val="66FF66"/>
          </a:solidFill>
          <a:ln w="9525">
            <a:solidFill>
              <a:schemeClr val="tx1"/>
            </a:solidFill>
            <a:round/>
            <a:headEnd/>
            <a:tailEnd/>
          </a:ln>
        </p:spPr>
        <p:txBody>
          <a:bodyPr wrap="none" anchor="ctr"/>
          <a:lstStyle/>
          <a:p>
            <a:pPr eaLnBrk="0" fontAlgn="base" hangingPunct="0">
              <a:spcBef>
                <a:spcPct val="0"/>
              </a:spcBef>
              <a:spcAft>
                <a:spcPct val="0"/>
              </a:spcAft>
            </a:pPr>
            <a:endParaRPr lang="en-US" sz="2400" smtClean="0">
              <a:solidFill>
                <a:prstClr val="black"/>
              </a:solidFill>
              <a:latin typeface="Arial" charset="0"/>
            </a:endParaRPr>
          </a:p>
        </p:txBody>
      </p:sp>
      <p:sp>
        <p:nvSpPr>
          <p:cNvPr id="30" name="Oval 34"/>
          <p:cNvSpPr>
            <a:spLocks noChangeArrowheads="1"/>
          </p:cNvSpPr>
          <p:nvPr/>
        </p:nvSpPr>
        <p:spPr bwMode="auto">
          <a:xfrm>
            <a:off x="6513513" y="1828800"/>
            <a:ext cx="304800" cy="304800"/>
          </a:xfrm>
          <a:prstGeom prst="ellipse">
            <a:avLst/>
          </a:prstGeom>
          <a:solidFill>
            <a:srgbClr val="66FF66"/>
          </a:solidFill>
          <a:ln w="9525">
            <a:solidFill>
              <a:schemeClr val="tx1"/>
            </a:solidFill>
            <a:round/>
            <a:headEnd/>
            <a:tailEnd/>
          </a:ln>
        </p:spPr>
        <p:txBody>
          <a:bodyPr wrap="none" anchor="ctr"/>
          <a:lstStyle/>
          <a:p>
            <a:pPr eaLnBrk="0" fontAlgn="base" hangingPunct="0">
              <a:spcBef>
                <a:spcPct val="0"/>
              </a:spcBef>
              <a:spcAft>
                <a:spcPct val="0"/>
              </a:spcAft>
            </a:pPr>
            <a:endParaRPr lang="en-US" sz="2400" smtClean="0">
              <a:solidFill>
                <a:prstClr val="black"/>
              </a:solidFill>
              <a:latin typeface="Arial" charset="0"/>
            </a:endParaRPr>
          </a:p>
        </p:txBody>
      </p:sp>
      <p:sp>
        <p:nvSpPr>
          <p:cNvPr id="31" name="Oval 35"/>
          <p:cNvSpPr>
            <a:spLocks noChangeArrowheads="1"/>
          </p:cNvSpPr>
          <p:nvPr/>
        </p:nvSpPr>
        <p:spPr bwMode="auto">
          <a:xfrm>
            <a:off x="7123113" y="2057400"/>
            <a:ext cx="304800" cy="304800"/>
          </a:xfrm>
          <a:prstGeom prst="ellipse">
            <a:avLst/>
          </a:prstGeom>
          <a:solidFill>
            <a:srgbClr val="66FF66"/>
          </a:solidFill>
          <a:ln w="9525">
            <a:solidFill>
              <a:schemeClr val="tx1"/>
            </a:solidFill>
            <a:round/>
            <a:headEnd/>
            <a:tailEnd/>
          </a:ln>
        </p:spPr>
        <p:txBody>
          <a:bodyPr wrap="none" anchor="ctr"/>
          <a:lstStyle/>
          <a:p>
            <a:pPr eaLnBrk="0" fontAlgn="base" hangingPunct="0">
              <a:spcBef>
                <a:spcPct val="0"/>
              </a:spcBef>
              <a:spcAft>
                <a:spcPct val="0"/>
              </a:spcAft>
            </a:pPr>
            <a:endParaRPr lang="en-US" sz="2400" smtClean="0">
              <a:solidFill>
                <a:prstClr val="black"/>
              </a:solidFill>
              <a:latin typeface="Arial" charset="0"/>
            </a:endParaRPr>
          </a:p>
        </p:txBody>
      </p:sp>
      <p:sp>
        <p:nvSpPr>
          <p:cNvPr id="32" name="Oval 36"/>
          <p:cNvSpPr>
            <a:spLocks noChangeArrowheads="1"/>
          </p:cNvSpPr>
          <p:nvPr/>
        </p:nvSpPr>
        <p:spPr bwMode="auto">
          <a:xfrm>
            <a:off x="6858000" y="2209800"/>
            <a:ext cx="304800" cy="304800"/>
          </a:xfrm>
          <a:prstGeom prst="ellipse">
            <a:avLst/>
          </a:prstGeom>
          <a:solidFill>
            <a:srgbClr val="66FF66"/>
          </a:solidFill>
          <a:ln w="9525">
            <a:solidFill>
              <a:schemeClr val="tx1"/>
            </a:solidFill>
            <a:round/>
            <a:headEnd/>
            <a:tailEnd/>
          </a:ln>
        </p:spPr>
        <p:txBody>
          <a:bodyPr wrap="none" anchor="ctr"/>
          <a:lstStyle/>
          <a:p>
            <a:pPr eaLnBrk="0" fontAlgn="base" hangingPunct="0">
              <a:spcBef>
                <a:spcPct val="0"/>
              </a:spcBef>
              <a:spcAft>
                <a:spcPct val="0"/>
              </a:spcAft>
            </a:pPr>
            <a:endParaRPr lang="en-US" sz="2400" smtClean="0">
              <a:solidFill>
                <a:prstClr val="black"/>
              </a:solidFill>
              <a:latin typeface="Arial" charset="0"/>
            </a:endParaRPr>
          </a:p>
        </p:txBody>
      </p:sp>
      <p:sp>
        <p:nvSpPr>
          <p:cNvPr id="33" name="Oval 37"/>
          <p:cNvSpPr>
            <a:spLocks noChangeArrowheads="1"/>
          </p:cNvSpPr>
          <p:nvPr/>
        </p:nvSpPr>
        <p:spPr bwMode="auto">
          <a:xfrm>
            <a:off x="7427913" y="1981200"/>
            <a:ext cx="304800" cy="304800"/>
          </a:xfrm>
          <a:prstGeom prst="ellipse">
            <a:avLst/>
          </a:prstGeom>
          <a:solidFill>
            <a:srgbClr val="66FF66"/>
          </a:solidFill>
          <a:ln w="9525">
            <a:solidFill>
              <a:schemeClr val="tx1"/>
            </a:solidFill>
            <a:round/>
            <a:headEnd/>
            <a:tailEnd/>
          </a:ln>
        </p:spPr>
        <p:txBody>
          <a:bodyPr wrap="none" anchor="ctr"/>
          <a:lstStyle/>
          <a:p>
            <a:pPr eaLnBrk="0" fontAlgn="base" hangingPunct="0">
              <a:spcBef>
                <a:spcPct val="0"/>
              </a:spcBef>
              <a:spcAft>
                <a:spcPct val="0"/>
              </a:spcAft>
            </a:pPr>
            <a:endParaRPr lang="en-US" sz="2400" smtClean="0">
              <a:solidFill>
                <a:prstClr val="black"/>
              </a:solidFill>
              <a:latin typeface="Arial" charset="0"/>
            </a:endParaRPr>
          </a:p>
        </p:txBody>
      </p:sp>
      <p:sp>
        <p:nvSpPr>
          <p:cNvPr id="34" name="Oval 38"/>
          <p:cNvSpPr>
            <a:spLocks noChangeArrowheads="1"/>
          </p:cNvSpPr>
          <p:nvPr/>
        </p:nvSpPr>
        <p:spPr bwMode="auto">
          <a:xfrm>
            <a:off x="7732713" y="2057400"/>
            <a:ext cx="304800" cy="304800"/>
          </a:xfrm>
          <a:prstGeom prst="ellipse">
            <a:avLst/>
          </a:prstGeom>
          <a:solidFill>
            <a:srgbClr val="66FF66"/>
          </a:solidFill>
          <a:ln w="9525">
            <a:solidFill>
              <a:schemeClr val="tx1"/>
            </a:solidFill>
            <a:round/>
            <a:headEnd/>
            <a:tailEnd/>
          </a:ln>
        </p:spPr>
        <p:txBody>
          <a:bodyPr wrap="none" anchor="ctr"/>
          <a:lstStyle/>
          <a:p>
            <a:pPr eaLnBrk="0" fontAlgn="base" hangingPunct="0">
              <a:spcBef>
                <a:spcPct val="0"/>
              </a:spcBef>
              <a:spcAft>
                <a:spcPct val="0"/>
              </a:spcAft>
            </a:pPr>
            <a:endParaRPr lang="en-US" sz="2400" smtClean="0">
              <a:solidFill>
                <a:prstClr val="black"/>
              </a:solidFill>
              <a:latin typeface="Arial" charset="0"/>
            </a:endParaRPr>
          </a:p>
        </p:txBody>
      </p:sp>
      <p:sp>
        <p:nvSpPr>
          <p:cNvPr id="35" name="Text Box 39"/>
          <p:cNvSpPr txBox="1">
            <a:spLocks noChangeArrowheads="1"/>
          </p:cNvSpPr>
          <p:nvPr/>
        </p:nvSpPr>
        <p:spPr bwMode="auto">
          <a:xfrm>
            <a:off x="6818313" y="1286443"/>
            <a:ext cx="15070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pPr>
            <a:r>
              <a:rPr lang="en-US" sz="2800" b="1" dirty="0" err="1" smtClean="0">
                <a:solidFill>
                  <a:sysClr val="windowText" lastClr="000000"/>
                </a:solidFill>
                <a:latin typeface="Times New Roman" pitchFamily="18" charset="0"/>
                <a:cs typeface="Times New Roman" pitchFamily="18" charset="0"/>
              </a:rPr>
              <a:t>Tinh</a:t>
            </a:r>
            <a:r>
              <a:rPr lang="en-US" sz="2800" b="1" dirty="0" smtClean="0">
                <a:solidFill>
                  <a:sysClr val="windowText" lastClr="000000"/>
                </a:solidFill>
                <a:latin typeface="Times New Roman" pitchFamily="18" charset="0"/>
                <a:cs typeface="Times New Roman" pitchFamily="18" charset="0"/>
              </a:rPr>
              <a:t> </a:t>
            </a:r>
            <a:r>
              <a:rPr lang="en-US" sz="2800" b="1" dirty="0" err="1" smtClean="0">
                <a:solidFill>
                  <a:sysClr val="windowText" lastClr="000000"/>
                </a:solidFill>
                <a:latin typeface="Times New Roman" pitchFamily="18" charset="0"/>
                <a:cs typeface="Times New Roman" pitchFamily="18" charset="0"/>
              </a:rPr>
              <a:t>bột</a:t>
            </a:r>
            <a:endParaRPr lang="en-US" sz="2800" b="1" dirty="0" smtClean="0">
              <a:solidFill>
                <a:sysClr val="windowText" lastClr="000000"/>
              </a:solidFill>
              <a:latin typeface="Times New Roman" pitchFamily="18" charset="0"/>
              <a:cs typeface="Times New Roman" pitchFamily="18" charset="0"/>
            </a:endParaRPr>
          </a:p>
        </p:txBody>
      </p:sp>
      <p:sp>
        <p:nvSpPr>
          <p:cNvPr id="36" name="Oval 28"/>
          <p:cNvSpPr>
            <a:spLocks noChangeArrowheads="1"/>
          </p:cNvSpPr>
          <p:nvPr/>
        </p:nvSpPr>
        <p:spPr bwMode="auto">
          <a:xfrm>
            <a:off x="5562600" y="2743200"/>
            <a:ext cx="304800" cy="304800"/>
          </a:xfrm>
          <a:prstGeom prst="ellipse">
            <a:avLst/>
          </a:prstGeom>
          <a:solidFill>
            <a:srgbClr val="66FF66"/>
          </a:solidFill>
          <a:ln w="9525">
            <a:solidFill>
              <a:schemeClr val="tx1"/>
            </a:solidFill>
            <a:round/>
            <a:headEnd/>
            <a:tailEnd/>
          </a:ln>
        </p:spPr>
        <p:txBody>
          <a:bodyPr wrap="none" anchor="ctr"/>
          <a:lstStyle/>
          <a:p>
            <a:pPr eaLnBrk="0" fontAlgn="base" hangingPunct="0">
              <a:spcBef>
                <a:spcPct val="0"/>
              </a:spcBef>
              <a:spcAft>
                <a:spcPct val="0"/>
              </a:spcAft>
            </a:pPr>
            <a:endParaRPr lang="en-US" sz="2400" smtClean="0">
              <a:solidFill>
                <a:prstClr val="black"/>
              </a:solidFill>
              <a:latin typeface="Arial" charset="0"/>
            </a:endParaRPr>
          </a:p>
        </p:txBody>
      </p:sp>
      <p:sp>
        <p:nvSpPr>
          <p:cNvPr id="37" name="Oval 36"/>
          <p:cNvSpPr>
            <a:spLocks noChangeArrowheads="1"/>
          </p:cNvSpPr>
          <p:nvPr/>
        </p:nvSpPr>
        <p:spPr bwMode="auto">
          <a:xfrm>
            <a:off x="6705600" y="1981200"/>
            <a:ext cx="304800" cy="304800"/>
          </a:xfrm>
          <a:prstGeom prst="ellipse">
            <a:avLst/>
          </a:prstGeom>
          <a:solidFill>
            <a:srgbClr val="66FF66"/>
          </a:solidFill>
          <a:ln w="9525">
            <a:solidFill>
              <a:schemeClr val="tx1"/>
            </a:solidFill>
            <a:round/>
            <a:headEnd/>
            <a:tailEnd/>
          </a:ln>
        </p:spPr>
        <p:txBody>
          <a:bodyPr wrap="none" anchor="ctr"/>
          <a:lstStyle/>
          <a:p>
            <a:pPr eaLnBrk="0" fontAlgn="base" hangingPunct="0">
              <a:spcBef>
                <a:spcPct val="0"/>
              </a:spcBef>
              <a:spcAft>
                <a:spcPct val="0"/>
              </a:spcAft>
            </a:pPr>
            <a:endParaRPr lang="en-US" sz="2400" smtClean="0">
              <a:solidFill>
                <a:prstClr val="black"/>
              </a:solidFill>
              <a:latin typeface="Arial" charset="0"/>
            </a:endParaRPr>
          </a:p>
        </p:txBody>
      </p:sp>
      <p:sp>
        <p:nvSpPr>
          <p:cNvPr id="38" name="AutoShape 10"/>
          <p:cNvSpPr>
            <a:spLocks noGrp="1" noChangeArrowheads="1"/>
          </p:cNvSpPr>
          <p:nvPr>
            <p:ph idx="1"/>
          </p:nvPr>
        </p:nvSpPr>
        <p:spPr bwMode="auto">
          <a:xfrm>
            <a:off x="265512" y="76200"/>
            <a:ext cx="3517105" cy="1981200"/>
          </a:xfrm>
          <a:prstGeom prst="cloudCallout">
            <a:avLst>
              <a:gd name="adj1" fmla="val 64704"/>
              <a:gd name="adj2" fmla="val 55250"/>
            </a:avLst>
          </a:prstGeom>
          <a:solidFill>
            <a:srgbClr val="FFFF99"/>
          </a:solidFill>
          <a:ln w="28575">
            <a:solidFill>
              <a:srgbClr val="009900"/>
            </a:solidFill>
            <a:round/>
            <a:headEnd/>
            <a:tailEnd/>
          </a:ln>
        </p:spPr>
        <p:txBody>
          <a:bodyPr/>
          <a:lstStyle/>
          <a:p>
            <a:endParaRPr lang="vi-VN" dirty="0"/>
          </a:p>
        </p:txBody>
      </p:sp>
      <p:sp>
        <p:nvSpPr>
          <p:cNvPr id="44" name="TextBox 43"/>
          <p:cNvSpPr txBox="1"/>
          <p:nvPr/>
        </p:nvSpPr>
        <p:spPr>
          <a:xfrm>
            <a:off x="762794" y="400284"/>
            <a:ext cx="2705100" cy="1384995"/>
          </a:xfrm>
          <a:prstGeom prst="rect">
            <a:avLst/>
          </a:prstGeom>
          <a:noFill/>
        </p:spPr>
        <p:txBody>
          <a:bodyPr wrap="square" rtlCol="0">
            <a:spAutoFit/>
          </a:bodyPr>
          <a:lstStyle/>
          <a:p>
            <a:pPr algn="ctr"/>
            <a:r>
              <a:rPr lang="en-US" sz="2800" dirty="0" err="1" smtClean="0">
                <a:solidFill>
                  <a:srgbClr val="FF0000"/>
                </a:solidFill>
                <a:latin typeface="Times New Roman" pitchFamily="18" charset="0"/>
                <a:cs typeface="Times New Roman" pitchFamily="18" charset="0"/>
              </a:rPr>
              <a:t>Enzim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amilaza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trong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nước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bọt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vai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trò</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gì</a:t>
            </a:r>
            <a:r>
              <a:rPr lang="en-US" sz="2800" dirty="0" smtClean="0">
                <a:solidFill>
                  <a:srgbClr val="FF0000"/>
                </a:solidFill>
                <a:latin typeface="Times New Roman" pitchFamily="18" charset="0"/>
                <a:cs typeface="Times New Roman" pitchFamily="18" charset="0"/>
              </a:rPr>
              <a:t>?</a:t>
            </a:r>
          </a:p>
        </p:txBody>
      </p:sp>
      <p:sp>
        <p:nvSpPr>
          <p:cNvPr id="45" name="Text Box 11"/>
          <p:cNvSpPr txBox="1">
            <a:spLocks noChangeArrowheads="1"/>
          </p:cNvSpPr>
          <p:nvPr/>
        </p:nvSpPr>
        <p:spPr bwMode="auto">
          <a:xfrm>
            <a:off x="165104" y="2286000"/>
            <a:ext cx="3144043" cy="4429696"/>
          </a:xfrm>
          <a:prstGeom prst="rect">
            <a:avLst/>
          </a:prstGeom>
          <a:noFill/>
          <a:ln w="57150" cmpd="thinThick">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sz="2800" b="1" dirty="0">
              <a:solidFill>
                <a:srgbClr val="009900"/>
              </a:solidFill>
              <a:latin typeface="Times New Roman" panose="02020603050405020304" pitchFamily="18" charset="0"/>
            </a:endParaRPr>
          </a:p>
        </p:txBody>
      </p:sp>
      <p:sp>
        <p:nvSpPr>
          <p:cNvPr id="48" name="TextBox 47"/>
          <p:cNvSpPr txBox="1"/>
          <p:nvPr/>
        </p:nvSpPr>
        <p:spPr>
          <a:xfrm>
            <a:off x="381000" y="2460030"/>
            <a:ext cx="2895600" cy="3539430"/>
          </a:xfrm>
          <a:prstGeom prst="rect">
            <a:avLst/>
          </a:prstGeom>
          <a:noFill/>
        </p:spPr>
        <p:txBody>
          <a:bodyPr wrap="square" rtlCol="0">
            <a:spAutoFit/>
          </a:bodyPr>
          <a:lstStyle/>
          <a:p>
            <a:pPr algn="ctr"/>
            <a:r>
              <a:rPr lang="en-US" sz="3200" dirty="0" err="1" smtClean="0">
                <a:solidFill>
                  <a:srgbClr val="0F26FD"/>
                </a:solidFill>
                <a:latin typeface="Times New Roman" pitchFamily="18" charset="0"/>
                <a:cs typeface="Times New Roman" pitchFamily="18" charset="0"/>
              </a:rPr>
              <a:t>Enzim</a:t>
            </a:r>
            <a:r>
              <a:rPr lang="en-US" sz="3200" dirty="0" smtClean="0">
                <a:solidFill>
                  <a:srgbClr val="0F26FD"/>
                </a:solidFill>
                <a:latin typeface="Times New Roman" pitchFamily="18" charset="0"/>
                <a:cs typeface="Times New Roman" pitchFamily="18" charset="0"/>
              </a:rPr>
              <a:t> </a:t>
            </a:r>
            <a:r>
              <a:rPr lang="en-US" sz="3200" dirty="0" err="1" smtClean="0">
                <a:solidFill>
                  <a:srgbClr val="0F26FD"/>
                </a:solidFill>
                <a:latin typeface="Times New Roman" pitchFamily="18" charset="0"/>
                <a:cs typeface="Times New Roman" pitchFamily="18" charset="0"/>
              </a:rPr>
              <a:t>amilaza</a:t>
            </a:r>
            <a:r>
              <a:rPr lang="en-US" sz="3200" dirty="0" smtClean="0">
                <a:solidFill>
                  <a:srgbClr val="0F26FD"/>
                </a:solidFill>
                <a:latin typeface="Times New Roman" pitchFamily="18" charset="0"/>
                <a:cs typeface="Times New Roman" pitchFamily="18" charset="0"/>
              </a:rPr>
              <a:t> </a:t>
            </a:r>
            <a:r>
              <a:rPr lang="en-US" sz="3200" dirty="0" err="1" smtClean="0">
                <a:solidFill>
                  <a:srgbClr val="0F26FD"/>
                </a:solidFill>
                <a:latin typeface="Times New Roman" pitchFamily="18" charset="0"/>
                <a:cs typeface="Times New Roman" pitchFamily="18" charset="0"/>
              </a:rPr>
              <a:t>trong</a:t>
            </a:r>
            <a:r>
              <a:rPr lang="en-US" sz="3200" dirty="0" smtClean="0">
                <a:solidFill>
                  <a:srgbClr val="0F26FD"/>
                </a:solidFill>
                <a:latin typeface="Times New Roman" pitchFamily="18" charset="0"/>
                <a:cs typeface="Times New Roman" pitchFamily="18" charset="0"/>
              </a:rPr>
              <a:t> </a:t>
            </a:r>
            <a:r>
              <a:rPr lang="en-US" sz="3200" dirty="0" err="1" smtClean="0">
                <a:solidFill>
                  <a:srgbClr val="0F26FD"/>
                </a:solidFill>
                <a:latin typeface="Times New Roman" pitchFamily="18" charset="0"/>
                <a:cs typeface="Times New Roman" pitchFamily="18" charset="0"/>
              </a:rPr>
              <a:t>nước</a:t>
            </a:r>
            <a:r>
              <a:rPr lang="en-US" sz="3200" dirty="0" smtClean="0">
                <a:solidFill>
                  <a:srgbClr val="0F26FD"/>
                </a:solidFill>
                <a:latin typeface="Times New Roman" pitchFamily="18" charset="0"/>
                <a:cs typeface="Times New Roman" pitchFamily="18" charset="0"/>
              </a:rPr>
              <a:t> </a:t>
            </a:r>
            <a:r>
              <a:rPr lang="en-US" sz="3200" dirty="0" err="1" smtClean="0">
                <a:solidFill>
                  <a:srgbClr val="0F26FD"/>
                </a:solidFill>
                <a:latin typeface="Times New Roman" pitchFamily="18" charset="0"/>
                <a:cs typeface="Times New Roman" pitchFamily="18" charset="0"/>
              </a:rPr>
              <a:t>bọt</a:t>
            </a:r>
            <a:r>
              <a:rPr lang="en-US" sz="3200" dirty="0" smtClean="0">
                <a:solidFill>
                  <a:srgbClr val="0F26FD"/>
                </a:solidFill>
                <a:latin typeface="Times New Roman" pitchFamily="18" charset="0"/>
                <a:cs typeface="Times New Roman" pitchFamily="18" charset="0"/>
              </a:rPr>
              <a:t> </a:t>
            </a:r>
            <a:r>
              <a:rPr lang="en-US" sz="3200" dirty="0" err="1" smtClean="0">
                <a:solidFill>
                  <a:srgbClr val="0F26FD"/>
                </a:solidFill>
                <a:latin typeface="Times New Roman" pitchFamily="18" charset="0"/>
                <a:cs typeface="Times New Roman" pitchFamily="18" charset="0"/>
              </a:rPr>
              <a:t>biến</a:t>
            </a:r>
            <a:r>
              <a:rPr lang="en-US" sz="3200" dirty="0" smtClean="0">
                <a:solidFill>
                  <a:srgbClr val="0F26FD"/>
                </a:solidFill>
                <a:latin typeface="Times New Roman" pitchFamily="18" charset="0"/>
                <a:cs typeface="Times New Roman" pitchFamily="18" charset="0"/>
              </a:rPr>
              <a:t> </a:t>
            </a:r>
            <a:r>
              <a:rPr lang="en-US" sz="3200" dirty="0" err="1" smtClean="0">
                <a:solidFill>
                  <a:srgbClr val="0F26FD"/>
                </a:solidFill>
                <a:latin typeface="Times New Roman" pitchFamily="18" charset="0"/>
                <a:cs typeface="Times New Roman" pitchFamily="18" charset="0"/>
              </a:rPr>
              <a:t>đổi</a:t>
            </a:r>
            <a:r>
              <a:rPr lang="en-US" sz="3200" dirty="0" smtClean="0">
                <a:solidFill>
                  <a:srgbClr val="0F26FD"/>
                </a:solidFill>
                <a:latin typeface="Times New Roman" pitchFamily="18" charset="0"/>
                <a:cs typeface="Times New Roman" pitchFamily="18" charset="0"/>
              </a:rPr>
              <a:t> </a:t>
            </a:r>
            <a:r>
              <a:rPr lang="en-US" sz="3200" dirty="0" err="1" smtClean="0">
                <a:solidFill>
                  <a:srgbClr val="0F26FD"/>
                </a:solidFill>
                <a:latin typeface="Times New Roman" pitchFamily="18" charset="0"/>
                <a:cs typeface="Times New Roman" pitchFamily="18" charset="0"/>
              </a:rPr>
              <a:t>một</a:t>
            </a:r>
            <a:r>
              <a:rPr lang="en-US" sz="3200" dirty="0" smtClean="0">
                <a:solidFill>
                  <a:srgbClr val="0F26FD"/>
                </a:solidFill>
                <a:latin typeface="Times New Roman" pitchFamily="18" charset="0"/>
                <a:cs typeface="Times New Roman" pitchFamily="18" charset="0"/>
              </a:rPr>
              <a:t> </a:t>
            </a:r>
            <a:r>
              <a:rPr lang="en-US" sz="3200" dirty="0" err="1" smtClean="0">
                <a:solidFill>
                  <a:srgbClr val="0F26FD"/>
                </a:solidFill>
                <a:latin typeface="Times New Roman" pitchFamily="18" charset="0"/>
                <a:cs typeface="Times New Roman" pitchFamily="18" charset="0"/>
              </a:rPr>
              <a:t>phần</a:t>
            </a:r>
            <a:r>
              <a:rPr lang="en-US" sz="3200" dirty="0" smtClean="0">
                <a:solidFill>
                  <a:srgbClr val="0F26FD"/>
                </a:solidFill>
                <a:latin typeface="Times New Roman" pitchFamily="18" charset="0"/>
                <a:cs typeface="Times New Roman" pitchFamily="18" charset="0"/>
              </a:rPr>
              <a:t> </a:t>
            </a:r>
            <a:r>
              <a:rPr lang="en-US" sz="3200" dirty="0" err="1" smtClean="0">
                <a:solidFill>
                  <a:srgbClr val="0F26FD"/>
                </a:solidFill>
                <a:latin typeface="Times New Roman" pitchFamily="18" charset="0"/>
                <a:cs typeface="Times New Roman" pitchFamily="18" charset="0"/>
              </a:rPr>
              <a:t>tinh</a:t>
            </a:r>
            <a:r>
              <a:rPr lang="en-US" sz="3200" dirty="0" smtClean="0">
                <a:solidFill>
                  <a:srgbClr val="0F26FD"/>
                </a:solidFill>
                <a:latin typeface="Times New Roman" pitchFamily="18" charset="0"/>
                <a:cs typeface="Times New Roman" pitchFamily="18" charset="0"/>
              </a:rPr>
              <a:t> </a:t>
            </a:r>
            <a:r>
              <a:rPr lang="en-US" sz="3200" dirty="0" err="1" smtClean="0">
                <a:solidFill>
                  <a:srgbClr val="0F26FD"/>
                </a:solidFill>
                <a:latin typeface="Times New Roman" pitchFamily="18" charset="0"/>
                <a:cs typeface="Times New Roman" pitchFamily="18" charset="0"/>
              </a:rPr>
              <a:t>bột</a:t>
            </a:r>
            <a:r>
              <a:rPr lang="en-US" sz="3200" dirty="0" smtClean="0">
                <a:solidFill>
                  <a:srgbClr val="0F26FD"/>
                </a:solidFill>
                <a:latin typeface="Times New Roman" pitchFamily="18" charset="0"/>
                <a:cs typeface="Times New Roman" pitchFamily="18" charset="0"/>
              </a:rPr>
              <a:t> (</a:t>
            </a:r>
            <a:r>
              <a:rPr lang="en-US" sz="3200" dirty="0" err="1" smtClean="0">
                <a:solidFill>
                  <a:srgbClr val="0F26FD"/>
                </a:solidFill>
                <a:latin typeface="Times New Roman" pitchFamily="18" charset="0"/>
                <a:cs typeface="Times New Roman" pitchFamily="18" charset="0"/>
              </a:rPr>
              <a:t>chín</a:t>
            </a:r>
            <a:r>
              <a:rPr lang="en-US" sz="3200" dirty="0" smtClean="0">
                <a:solidFill>
                  <a:srgbClr val="0F26FD"/>
                </a:solidFill>
                <a:latin typeface="Times New Roman" pitchFamily="18" charset="0"/>
                <a:cs typeface="Times New Roman" pitchFamily="18" charset="0"/>
              </a:rPr>
              <a:t>) </a:t>
            </a:r>
            <a:r>
              <a:rPr lang="en-US" sz="3200" dirty="0" err="1" smtClean="0">
                <a:solidFill>
                  <a:srgbClr val="0F26FD"/>
                </a:solidFill>
                <a:latin typeface="Times New Roman" pitchFamily="18" charset="0"/>
                <a:cs typeface="Times New Roman" pitchFamily="18" charset="0"/>
              </a:rPr>
              <a:t>trong</a:t>
            </a:r>
            <a:r>
              <a:rPr lang="en-US" sz="3200" dirty="0" smtClean="0">
                <a:solidFill>
                  <a:srgbClr val="0F26FD"/>
                </a:solidFill>
                <a:latin typeface="Times New Roman" pitchFamily="18" charset="0"/>
                <a:cs typeface="Times New Roman" pitchFamily="18" charset="0"/>
              </a:rPr>
              <a:t> </a:t>
            </a:r>
            <a:r>
              <a:rPr lang="en-US" sz="3200" dirty="0" err="1" smtClean="0">
                <a:solidFill>
                  <a:srgbClr val="0F26FD"/>
                </a:solidFill>
                <a:latin typeface="Times New Roman" pitchFamily="18" charset="0"/>
                <a:cs typeface="Times New Roman" pitchFamily="18" charset="0"/>
              </a:rPr>
              <a:t>thức</a:t>
            </a:r>
            <a:r>
              <a:rPr lang="en-US" sz="3200" dirty="0" smtClean="0">
                <a:solidFill>
                  <a:srgbClr val="0F26FD"/>
                </a:solidFill>
                <a:latin typeface="Times New Roman" pitchFamily="18" charset="0"/>
                <a:cs typeface="Times New Roman" pitchFamily="18" charset="0"/>
              </a:rPr>
              <a:t> </a:t>
            </a:r>
            <a:r>
              <a:rPr lang="en-US" sz="3200" dirty="0" err="1" smtClean="0">
                <a:solidFill>
                  <a:srgbClr val="0F26FD"/>
                </a:solidFill>
                <a:latin typeface="Times New Roman" pitchFamily="18" charset="0"/>
                <a:cs typeface="Times New Roman" pitchFamily="18" charset="0"/>
              </a:rPr>
              <a:t>ăn</a:t>
            </a:r>
            <a:r>
              <a:rPr lang="en-US" sz="3200" dirty="0" smtClean="0">
                <a:solidFill>
                  <a:srgbClr val="0F26FD"/>
                </a:solidFill>
                <a:latin typeface="Times New Roman" pitchFamily="18" charset="0"/>
                <a:cs typeface="Times New Roman" pitchFamily="18" charset="0"/>
              </a:rPr>
              <a:t> </a:t>
            </a:r>
            <a:r>
              <a:rPr lang="en-US" sz="3200" dirty="0" err="1" smtClean="0">
                <a:solidFill>
                  <a:srgbClr val="0F26FD"/>
                </a:solidFill>
                <a:latin typeface="Times New Roman" pitchFamily="18" charset="0"/>
                <a:cs typeface="Times New Roman" pitchFamily="18" charset="0"/>
              </a:rPr>
              <a:t>thành</a:t>
            </a:r>
            <a:r>
              <a:rPr lang="en-US" sz="3200" dirty="0" smtClean="0">
                <a:solidFill>
                  <a:srgbClr val="0F26FD"/>
                </a:solidFill>
                <a:latin typeface="Times New Roman" pitchFamily="18" charset="0"/>
                <a:cs typeface="Times New Roman" pitchFamily="18" charset="0"/>
              </a:rPr>
              <a:t> </a:t>
            </a:r>
            <a:r>
              <a:rPr lang="en-US" sz="3200" dirty="0" err="1" smtClean="0">
                <a:solidFill>
                  <a:srgbClr val="0F26FD"/>
                </a:solidFill>
                <a:latin typeface="Times New Roman" pitchFamily="18" charset="0"/>
                <a:cs typeface="Times New Roman" pitchFamily="18" charset="0"/>
              </a:rPr>
              <a:t>đường</a:t>
            </a:r>
            <a:r>
              <a:rPr lang="en-US" sz="3200" dirty="0" smtClean="0">
                <a:solidFill>
                  <a:srgbClr val="0F26FD"/>
                </a:solidFill>
                <a:latin typeface="Times New Roman" pitchFamily="18" charset="0"/>
                <a:cs typeface="Times New Roman" pitchFamily="18" charset="0"/>
              </a:rPr>
              <a:t> </a:t>
            </a:r>
            <a:r>
              <a:rPr lang="en-US" sz="3200" dirty="0" err="1" smtClean="0">
                <a:solidFill>
                  <a:srgbClr val="0F26FD"/>
                </a:solidFill>
                <a:latin typeface="Times New Roman" pitchFamily="18" charset="0"/>
                <a:cs typeface="Times New Roman" pitchFamily="18" charset="0"/>
              </a:rPr>
              <a:t>Mantôzơ</a:t>
            </a:r>
            <a:endParaRPr lang="en-US" sz="3200" dirty="0">
              <a:solidFill>
                <a:srgbClr val="0F26FD"/>
              </a:solidFill>
              <a:latin typeface="Times New Roman" pitchFamily="18" charset="0"/>
              <a:cs typeface="Times New Roman" pitchFamily="18" charset="0"/>
            </a:endParaRPr>
          </a:p>
        </p:txBody>
      </p:sp>
      <p:sp>
        <p:nvSpPr>
          <p:cNvPr id="2" name="Rounded Rectangle 1"/>
          <p:cNvSpPr/>
          <p:nvPr/>
        </p:nvSpPr>
        <p:spPr>
          <a:xfrm>
            <a:off x="4648200" y="304799"/>
            <a:ext cx="4267200" cy="6858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FF00"/>
                </a:solidFill>
              </a:rPr>
              <a:t>Hình</a:t>
            </a:r>
            <a:r>
              <a:rPr lang="en-US" dirty="0" smtClean="0">
                <a:solidFill>
                  <a:srgbClr val="FFFF00"/>
                </a:solidFill>
              </a:rPr>
              <a:t> 25.2 : </a:t>
            </a:r>
            <a:r>
              <a:rPr lang="en-US" dirty="0" err="1" smtClean="0">
                <a:solidFill>
                  <a:srgbClr val="FFFF00"/>
                </a:solidFill>
              </a:rPr>
              <a:t>Hoạt</a:t>
            </a:r>
            <a:r>
              <a:rPr lang="en-US" dirty="0" smtClean="0">
                <a:solidFill>
                  <a:srgbClr val="FFFF00"/>
                </a:solidFill>
              </a:rPr>
              <a:t> </a:t>
            </a:r>
            <a:r>
              <a:rPr lang="en-US" dirty="0" err="1" smtClean="0">
                <a:solidFill>
                  <a:srgbClr val="FFFF00"/>
                </a:solidFill>
              </a:rPr>
              <a:t>động</a:t>
            </a:r>
            <a:r>
              <a:rPr lang="en-US" dirty="0" smtClean="0">
                <a:solidFill>
                  <a:srgbClr val="FFFF00"/>
                </a:solidFill>
              </a:rPr>
              <a:t> </a:t>
            </a:r>
            <a:r>
              <a:rPr lang="en-US" dirty="0" err="1" smtClean="0">
                <a:solidFill>
                  <a:srgbClr val="FFFF00"/>
                </a:solidFill>
              </a:rPr>
              <a:t>của</a:t>
            </a:r>
            <a:r>
              <a:rPr lang="en-US" dirty="0" smtClean="0">
                <a:solidFill>
                  <a:srgbClr val="FFFF00"/>
                </a:solidFill>
              </a:rPr>
              <a:t> </a:t>
            </a:r>
            <a:r>
              <a:rPr lang="en-US" dirty="0" err="1" smtClean="0">
                <a:solidFill>
                  <a:srgbClr val="FFFF00"/>
                </a:solidFill>
              </a:rPr>
              <a:t>enzim</a:t>
            </a:r>
            <a:r>
              <a:rPr lang="en-US" dirty="0" smtClean="0">
                <a:solidFill>
                  <a:srgbClr val="FFFF00"/>
                </a:solidFill>
              </a:rPr>
              <a:t> </a:t>
            </a:r>
            <a:r>
              <a:rPr lang="en-US" dirty="0" err="1" smtClean="0">
                <a:solidFill>
                  <a:srgbClr val="FFFF00"/>
                </a:solidFill>
              </a:rPr>
              <a:t>amilaza</a:t>
            </a:r>
            <a:r>
              <a:rPr lang="en-US" dirty="0" smtClean="0">
                <a:solidFill>
                  <a:srgbClr val="FFFF00"/>
                </a:solidFill>
              </a:rPr>
              <a:t> </a:t>
            </a:r>
            <a:r>
              <a:rPr lang="en-US" dirty="0" err="1" smtClean="0">
                <a:solidFill>
                  <a:srgbClr val="FFFF00"/>
                </a:solidFill>
              </a:rPr>
              <a:t>trong</a:t>
            </a:r>
            <a:r>
              <a:rPr lang="en-US" dirty="0" smtClean="0">
                <a:solidFill>
                  <a:srgbClr val="FFFF00"/>
                </a:solidFill>
              </a:rPr>
              <a:t> </a:t>
            </a:r>
            <a:r>
              <a:rPr lang="en-US" dirty="0" err="1" smtClean="0">
                <a:solidFill>
                  <a:srgbClr val="FFFF00"/>
                </a:solidFill>
              </a:rPr>
              <a:t>tuyến</a:t>
            </a:r>
            <a:r>
              <a:rPr lang="en-US" dirty="0" smtClean="0">
                <a:solidFill>
                  <a:srgbClr val="FFFF00"/>
                </a:solidFill>
              </a:rPr>
              <a:t> </a:t>
            </a:r>
            <a:r>
              <a:rPr lang="en-US" dirty="0" err="1" smtClean="0">
                <a:solidFill>
                  <a:srgbClr val="FFFF00"/>
                </a:solidFill>
              </a:rPr>
              <a:t>nước</a:t>
            </a:r>
            <a:r>
              <a:rPr lang="en-US" dirty="0" smtClean="0">
                <a:solidFill>
                  <a:srgbClr val="FFFF00"/>
                </a:solidFill>
              </a:rPr>
              <a:t> </a:t>
            </a:r>
            <a:r>
              <a:rPr lang="en-US" dirty="0" err="1" smtClean="0">
                <a:solidFill>
                  <a:srgbClr val="FFFF00"/>
                </a:solidFill>
              </a:rPr>
              <a:t>bọt</a:t>
            </a:r>
            <a:endParaRPr lang="vi-VN"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barn(inVertical)">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down)">
                                      <p:cBhvr>
                                        <p:cTn id="17" dur="500"/>
                                        <p:tgtEl>
                                          <p:spTgt spid="35"/>
                                        </p:tgtEl>
                                      </p:cBhvr>
                                    </p:animEffect>
                                  </p:childTnLst>
                                </p:cTn>
                              </p:par>
                              <p:par>
                                <p:cTn id="18" presetID="22" presetClass="entr" presetSubtype="4" fill="hold" grpId="1"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par>
                                <p:cTn id="21" presetID="22" presetClass="entr" presetSubtype="4" fill="hold" grpId="1"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grpId="1"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par>
                                <p:cTn id="27" presetID="22" presetClass="entr" presetSubtype="4" fill="hold" grpId="1"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22" presetClass="entr" presetSubtype="4" fill="hold" grpId="1"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par>
                                <p:cTn id="33" presetID="22" presetClass="entr" presetSubtype="4" fill="hold" grpId="1"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par>
                                <p:cTn id="36" presetID="22" presetClass="entr" presetSubtype="4" fill="hold" grpId="1"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par>
                                <p:cTn id="39" presetID="22" presetClass="entr" presetSubtype="4" fill="hold" grpId="1"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par>
                                <p:cTn id="42" presetID="22" presetClass="entr" presetSubtype="4" fill="hold" grpId="1"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down)">
                                      <p:cBhvr>
                                        <p:cTn id="44" dur="500"/>
                                        <p:tgtEl>
                                          <p:spTgt spid="31"/>
                                        </p:tgtEl>
                                      </p:cBhvr>
                                    </p:animEffect>
                                  </p:childTnLst>
                                </p:cTn>
                              </p:par>
                              <p:par>
                                <p:cTn id="45" presetID="22" presetClass="entr" presetSubtype="4" fill="hold" grpId="1"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500"/>
                                        <p:tgtEl>
                                          <p:spTgt spid="32"/>
                                        </p:tgtEl>
                                      </p:cBhvr>
                                    </p:animEffect>
                                  </p:childTnLst>
                                </p:cTn>
                              </p:par>
                              <p:par>
                                <p:cTn id="48" presetID="22" presetClass="entr" presetSubtype="4" fill="hold" grpId="1"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down)">
                                      <p:cBhvr>
                                        <p:cTn id="50" dur="500"/>
                                        <p:tgtEl>
                                          <p:spTgt spid="33"/>
                                        </p:tgtEl>
                                      </p:cBhvr>
                                    </p:animEffect>
                                  </p:childTnLst>
                                </p:cTn>
                              </p:par>
                              <p:par>
                                <p:cTn id="51" presetID="22" presetClass="entr" presetSubtype="4" fill="hold" grpId="1"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down)">
                                      <p:cBhvr>
                                        <p:cTn id="53" dur="500"/>
                                        <p:tgtEl>
                                          <p:spTgt spid="34"/>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down)">
                                      <p:cBhvr>
                                        <p:cTn id="56" dur="500"/>
                                        <p:tgtEl>
                                          <p:spTgt spid="36"/>
                                        </p:tgtEl>
                                      </p:cBhvr>
                                    </p:animEffect>
                                  </p:childTnLst>
                                </p:cTn>
                              </p:par>
                              <p:par>
                                <p:cTn id="57" presetID="22" presetClass="entr" presetSubtype="4" fill="hold" grpId="2"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down)">
                                      <p:cBhvr>
                                        <p:cTn id="59" dur="500"/>
                                        <p:tgtEl>
                                          <p:spTgt spid="37"/>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down)">
                                      <p:cBhvr>
                                        <p:cTn id="62" dur="500"/>
                                        <p:tgtEl>
                                          <p:spTgt spid="11"/>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500"/>
                                        <p:tgtEl>
                                          <p:spTgt spid="12"/>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down)">
                                      <p:cBhvr>
                                        <p:cTn id="68" dur="500"/>
                                        <p:tgtEl>
                                          <p:spTgt spid="17"/>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down)">
                                      <p:cBhvr>
                                        <p:cTn id="71" dur="500"/>
                                        <p:tgtEl>
                                          <p:spTgt spid="19"/>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down)">
                                      <p:cBhvr>
                                        <p:cTn id="74" dur="500"/>
                                        <p:tgtEl>
                                          <p:spTgt spid="20"/>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down)">
                                      <p:cBhvr>
                                        <p:cTn id="77" dur="500"/>
                                        <p:tgtEl>
                                          <p:spTgt spid="21"/>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down)">
                                      <p:cBhvr>
                                        <p:cTn id="80" dur="500"/>
                                        <p:tgtEl>
                                          <p:spTgt spid="22"/>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down)">
                                      <p:cBhvr>
                                        <p:cTn id="83" dur="500"/>
                                        <p:tgtEl>
                                          <p:spTgt spid="23"/>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wipe(down)">
                                      <p:cBhvr>
                                        <p:cTn id="86" dur="500"/>
                                        <p:tgtEl>
                                          <p:spTgt spid="24"/>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wipe(down)">
                                      <p:cBhvr>
                                        <p:cTn id="89" dur="500"/>
                                        <p:tgtEl>
                                          <p:spTgt spid="25"/>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wipe(down)">
                                      <p:cBhvr>
                                        <p:cTn id="92" dur="500"/>
                                        <p:tgtEl>
                                          <p:spTgt spid="26"/>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wipe(down)">
                                      <p:cBhvr>
                                        <p:cTn id="95" dur="500"/>
                                        <p:tgtEl>
                                          <p:spTgt spid="28"/>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wipe(down)">
                                      <p:cBhvr>
                                        <p:cTn id="101" dur="500"/>
                                        <p:tgtEl>
                                          <p:spTgt spid="30"/>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6" fill="hold" grpId="0" nodeType="clickEffect">
                                  <p:stCondLst>
                                    <p:cond delay="0"/>
                                  </p:stCondLst>
                                  <p:childTnLst>
                                    <p:set>
                                      <p:cBhvr>
                                        <p:cTn id="105" dur="1" fill="hold">
                                          <p:stCondLst>
                                            <p:cond delay="0"/>
                                          </p:stCondLst>
                                        </p:cTn>
                                        <p:tgtEl>
                                          <p:spTgt spid="4"/>
                                        </p:tgtEl>
                                        <p:attrNameLst>
                                          <p:attrName>style.visibility</p:attrName>
                                        </p:attrNameLst>
                                      </p:cBhvr>
                                      <p:to>
                                        <p:strVal val="visible"/>
                                      </p:to>
                                    </p:set>
                                    <p:animEffect transition="in" filter="barn(inHorizontal)">
                                      <p:cBhvr>
                                        <p:cTn id="106" dur="500"/>
                                        <p:tgtEl>
                                          <p:spTgt spid="4"/>
                                        </p:tgtEl>
                                      </p:cBhvr>
                                    </p:animEffect>
                                  </p:childTnLst>
                                </p:cTn>
                              </p:par>
                            </p:childTnLst>
                          </p:cTn>
                        </p:par>
                      </p:childTnLst>
                    </p:cTn>
                  </p:par>
                  <p:par>
                    <p:cTn id="107" fill="hold">
                      <p:stCondLst>
                        <p:cond delay="indefinite"/>
                      </p:stCondLst>
                      <p:childTnLst>
                        <p:par>
                          <p:cTn id="108" fill="hold">
                            <p:stCondLst>
                              <p:cond delay="0"/>
                            </p:stCondLst>
                            <p:childTnLst>
                              <p:par>
                                <p:cTn id="109" presetID="26" presetClass="emph" presetSubtype="0" fill="hold" grpId="0" nodeType="clickEffect">
                                  <p:stCondLst>
                                    <p:cond delay="0"/>
                                  </p:stCondLst>
                                  <p:childTnLst>
                                    <p:animEffect transition="out" filter="fade">
                                      <p:cBhvr>
                                        <p:cTn id="110" dur="500" tmFilter="0, 0; .2, .5; .8, .5; 1, 0"/>
                                        <p:tgtEl>
                                          <p:spTgt spid="5"/>
                                        </p:tgtEl>
                                      </p:cBhvr>
                                    </p:animEffect>
                                    <p:animScale>
                                      <p:cBhvr>
                                        <p:cTn id="111" dur="250" autoRev="1" fill="hold"/>
                                        <p:tgtEl>
                                          <p:spTgt spid="5"/>
                                        </p:tgtEl>
                                      </p:cBhvr>
                                      <p:by x="105000" y="105000"/>
                                    </p:animScale>
                                  </p:childTnLst>
                                </p:cTn>
                              </p:par>
                              <p:par>
                                <p:cTn id="112" presetID="6" presetClass="entr" presetSubtype="16" fill="hold" nodeType="withEffect">
                                  <p:stCondLst>
                                    <p:cond delay="0"/>
                                  </p:stCondLst>
                                  <p:childTnLst>
                                    <p:set>
                                      <p:cBhvr>
                                        <p:cTn id="113" dur="1" fill="hold">
                                          <p:stCondLst>
                                            <p:cond delay="0"/>
                                          </p:stCondLst>
                                        </p:cTn>
                                        <p:tgtEl>
                                          <p:spTgt spid="5">
                                            <p:txEl>
                                              <p:pRg st="1" end="1"/>
                                            </p:txEl>
                                          </p:spTgt>
                                        </p:tgtEl>
                                        <p:attrNameLst>
                                          <p:attrName>style.visibility</p:attrName>
                                        </p:attrNameLst>
                                      </p:cBhvr>
                                      <p:to>
                                        <p:strVal val="visible"/>
                                      </p:to>
                                    </p:set>
                                    <p:animEffect transition="in" filter="circle(in)">
                                      <p:cBhvr>
                                        <p:cTn id="114" dur="2000"/>
                                        <p:tgtEl>
                                          <p:spTgt spid="5">
                                            <p:txEl>
                                              <p:pRg st="1" end="1"/>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6" presetClass="entr" presetSubtype="16" fill="hold" nodeType="clickEffect">
                                  <p:stCondLst>
                                    <p:cond delay="0"/>
                                  </p:stCondLst>
                                  <p:childTnLst>
                                    <p:set>
                                      <p:cBhvr>
                                        <p:cTn id="118" dur="1" fill="hold">
                                          <p:stCondLst>
                                            <p:cond delay="0"/>
                                          </p:stCondLst>
                                        </p:cTn>
                                        <p:tgtEl>
                                          <p:spTgt spid="5">
                                            <p:txEl>
                                              <p:pRg st="0" end="0"/>
                                            </p:txEl>
                                          </p:spTgt>
                                        </p:tgtEl>
                                        <p:attrNameLst>
                                          <p:attrName>style.visibility</p:attrName>
                                        </p:attrNameLst>
                                      </p:cBhvr>
                                      <p:to>
                                        <p:strVal val="visible"/>
                                      </p:to>
                                    </p:set>
                                    <p:animEffect transition="in" filter="circle(in)">
                                      <p:cBhvr>
                                        <p:cTn id="119" dur="2000"/>
                                        <p:tgtEl>
                                          <p:spTgt spid="5">
                                            <p:txEl>
                                              <p:pRg st="0" end="0"/>
                                            </p:txEl>
                                          </p:spTgt>
                                        </p:tgtEl>
                                      </p:cBhvr>
                                    </p:animEffect>
                                  </p:childTnLst>
                                </p:cTn>
                              </p:par>
                              <p:par>
                                <p:cTn id="120" presetID="16" presetClass="entr" presetSubtype="26" fill="hold" grpId="0" nodeType="withEffect">
                                  <p:stCondLst>
                                    <p:cond delay="0"/>
                                  </p:stCondLst>
                                  <p:childTnLst>
                                    <p:set>
                                      <p:cBhvr>
                                        <p:cTn id="121" dur="1" fill="hold">
                                          <p:stCondLst>
                                            <p:cond delay="0"/>
                                          </p:stCondLst>
                                        </p:cTn>
                                        <p:tgtEl>
                                          <p:spTgt spid="7"/>
                                        </p:tgtEl>
                                        <p:attrNameLst>
                                          <p:attrName>style.visibility</p:attrName>
                                        </p:attrNameLst>
                                      </p:cBhvr>
                                      <p:to>
                                        <p:strVal val="visible"/>
                                      </p:to>
                                    </p:set>
                                    <p:animEffect transition="in" filter="barn(inHorizontal)">
                                      <p:cBhvr>
                                        <p:cTn id="122" dur="500"/>
                                        <p:tgtEl>
                                          <p:spTgt spid="7"/>
                                        </p:tgtEl>
                                      </p:cBhvr>
                                    </p:animEffect>
                                  </p:childTnLst>
                                </p:cTn>
                              </p:par>
                              <p:par>
                                <p:cTn id="123" presetID="16" presetClass="entr" presetSubtype="26" fill="hold" grpId="0" nodeType="withEffect">
                                  <p:stCondLst>
                                    <p:cond delay="0"/>
                                  </p:stCondLst>
                                  <p:childTnLst>
                                    <p:set>
                                      <p:cBhvr>
                                        <p:cTn id="124" dur="1" fill="hold">
                                          <p:stCondLst>
                                            <p:cond delay="0"/>
                                          </p:stCondLst>
                                        </p:cTn>
                                        <p:tgtEl>
                                          <p:spTgt spid="6"/>
                                        </p:tgtEl>
                                        <p:attrNameLst>
                                          <p:attrName>style.visibility</p:attrName>
                                        </p:attrNameLst>
                                      </p:cBhvr>
                                      <p:to>
                                        <p:strVal val="visible"/>
                                      </p:to>
                                    </p:set>
                                    <p:animEffect transition="in" filter="barn(inHorizontal)">
                                      <p:cBhvr>
                                        <p:cTn id="125" dur="500"/>
                                        <p:tgtEl>
                                          <p:spTgt spid="6"/>
                                        </p:tgtEl>
                                      </p:cBhvr>
                                    </p:animEffect>
                                  </p:childTnLst>
                                </p:cTn>
                              </p:par>
                            </p:childTnLst>
                          </p:cTn>
                        </p:par>
                      </p:childTnLst>
                    </p:cTn>
                  </p:par>
                  <p:par>
                    <p:cTn id="126" fill="hold">
                      <p:stCondLst>
                        <p:cond delay="indefinite"/>
                      </p:stCondLst>
                      <p:childTnLst>
                        <p:par>
                          <p:cTn id="127" fill="hold">
                            <p:stCondLst>
                              <p:cond delay="0"/>
                            </p:stCondLst>
                            <p:childTnLst>
                              <p:par>
                                <p:cTn id="128" presetID="42" presetClass="path" presetSubtype="0" accel="50000" decel="50000" fill="hold" grpId="0" nodeType="clickEffect">
                                  <p:stCondLst>
                                    <p:cond delay="0"/>
                                  </p:stCondLst>
                                  <p:childTnLst>
                                    <p:animMotion origin="layout" path="M 3.33333E-6 -4.97687E-6 L 0.00347 0.52591 " pathEditMode="relative" rAng="0" ptsTypes="AA">
                                      <p:cBhvr>
                                        <p:cTn id="129" dur="2000" fill="hold"/>
                                        <p:tgtEl>
                                          <p:spTgt spid="15"/>
                                        </p:tgtEl>
                                        <p:attrNameLst>
                                          <p:attrName>ppt_x</p:attrName>
                                          <p:attrName>ppt_y</p:attrName>
                                        </p:attrNameLst>
                                      </p:cBhvr>
                                      <p:rCtr x="174" y="26295"/>
                                    </p:animMotion>
                                  </p:childTnLst>
                                </p:cTn>
                              </p:par>
                              <p:par>
                                <p:cTn id="130" presetID="42" presetClass="path" presetSubtype="0" accel="50000" decel="50000" fill="hold" grpId="0" nodeType="withEffect">
                                  <p:stCondLst>
                                    <p:cond delay="0"/>
                                  </p:stCondLst>
                                  <p:childTnLst>
                                    <p:animMotion origin="layout" path="M 3.33333E-6 -4.14431E-6 L 3.33333E-6 0.56568 " pathEditMode="relative" rAng="0" ptsTypes="AA">
                                      <p:cBhvr>
                                        <p:cTn id="131" dur="2000" fill="hold"/>
                                        <p:tgtEl>
                                          <p:spTgt spid="16"/>
                                        </p:tgtEl>
                                        <p:attrNameLst>
                                          <p:attrName>ppt_x</p:attrName>
                                          <p:attrName>ppt_y</p:attrName>
                                        </p:attrNameLst>
                                      </p:cBhvr>
                                      <p:rCtr x="0" y="28284"/>
                                    </p:animMotion>
                                  </p:childTnLst>
                                </p:cTn>
                              </p:par>
                            </p:childTnLst>
                          </p:cTn>
                        </p:par>
                      </p:childTnLst>
                    </p:cTn>
                  </p:par>
                  <p:par>
                    <p:cTn id="132" fill="hold">
                      <p:stCondLst>
                        <p:cond delay="indefinite"/>
                      </p:stCondLst>
                      <p:childTnLst>
                        <p:par>
                          <p:cTn id="133" fill="hold">
                            <p:stCondLst>
                              <p:cond delay="0"/>
                            </p:stCondLst>
                            <p:childTnLst>
                              <p:par>
                                <p:cTn id="134" presetID="42" presetClass="path" presetSubtype="0" accel="50000" decel="50000" fill="hold" grpId="0" nodeType="clickEffect">
                                  <p:stCondLst>
                                    <p:cond delay="0"/>
                                  </p:stCondLst>
                                  <p:childTnLst>
                                    <p:animMotion origin="layout" path="M 0 1.69209E-6 L 0.05833 0.54369 " pathEditMode="relative" rAng="0" ptsTypes="AA">
                                      <p:cBhvr>
                                        <p:cTn id="135" dur="2000" fill="hold"/>
                                        <p:tgtEl>
                                          <p:spTgt spid="9"/>
                                        </p:tgtEl>
                                        <p:attrNameLst>
                                          <p:attrName>ppt_x</p:attrName>
                                          <p:attrName>ppt_y</p:attrName>
                                        </p:attrNameLst>
                                      </p:cBhvr>
                                      <p:rCtr x="2917" y="27184"/>
                                    </p:animMotion>
                                  </p:childTnLst>
                                </p:cTn>
                              </p:par>
                              <p:par>
                                <p:cTn id="136" presetID="42" presetClass="path" presetSubtype="0" accel="50000" decel="50000" fill="hold" grpId="0" nodeType="withEffect">
                                  <p:stCondLst>
                                    <p:cond delay="0"/>
                                  </p:stCondLst>
                                  <p:childTnLst>
                                    <p:animMotion origin="layout" path="M -3.33333E-6 3.09293E-6 L 0.04167 0.59916 " pathEditMode="relative" rAng="0" ptsTypes="AA">
                                      <p:cBhvr>
                                        <p:cTn id="137" dur="2000" fill="hold"/>
                                        <p:tgtEl>
                                          <p:spTgt spid="10"/>
                                        </p:tgtEl>
                                        <p:attrNameLst>
                                          <p:attrName>ppt_x</p:attrName>
                                          <p:attrName>ppt_y</p:attrName>
                                        </p:attrNameLst>
                                      </p:cBhvr>
                                      <p:rCtr x="2083" y="29958"/>
                                    </p:animMotion>
                                  </p:childTnLst>
                                </p:cTn>
                              </p:par>
                            </p:childTnLst>
                          </p:cTn>
                        </p:par>
                      </p:childTnLst>
                    </p:cTn>
                  </p:par>
                  <p:par>
                    <p:cTn id="138" fill="hold">
                      <p:stCondLst>
                        <p:cond delay="indefinite"/>
                      </p:stCondLst>
                      <p:childTnLst>
                        <p:par>
                          <p:cTn id="139" fill="hold">
                            <p:stCondLst>
                              <p:cond delay="0"/>
                            </p:stCondLst>
                            <p:childTnLst>
                              <p:par>
                                <p:cTn id="140" presetID="42" presetClass="path" presetSubtype="0" accel="50000" decel="50000" fill="hold" grpId="1" nodeType="clickEffect">
                                  <p:stCondLst>
                                    <p:cond delay="0"/>
                                  </p:stCondLst>
                                  <p:childTnLst>
                                    <p:animMotion origin="layout" path="M 0 1.85014E-8 L 0.05 0.65495 " pathEditMode="relative" rAng="0" ptsTypes="AA">
                                      <p:cBhvr>
                                        <p:cTn id="141" dur="2000" fill="hold"/>
                                        <p:tgtEl>
                                          <p:spTgt spid="11"/>
                                        </p:tgtEl>
                                        <p:attrNameLst>
                                          <p:attrName>ppt_x</p:attrName>
                                          <p:attrName>ppt_y</p:attrName>
                                        </p:attrNameLst>
                                      </p:cBhvr>
                                      <p:rCtr x="2500" y="32747"/>
                                    </p:animMotion>
                                  </p:childTnLst>
                                </p:cTn>
                              </p:par>
                              <p:par>
                                <p:cTn id="142" presetID="42" presetClass="path" presetSubtype="0" accel="50000" decel="50000" fill="hold" grpId="1" nodeType="withEffect">
                                  <p:stCondLst>
                                    <p:cond delay="0"/>
                                  </p:stCondLst>
                                  <p:childTnLst>
                                    <p:animMotion origin="layout" path="M 0 1.68363E-6 L 0.04167 0.66605 " pathEditMode="relative" rAng="0" ptsTypes="AA">
                                      <p:cBhvr>
                                        <p:cTn id="143" dur="2000" fill="hold"/>
                                        <p:tgtEl>
                                          <p:spTgt spid="12"/>
                                        </p:tgtEl>
                                        <p:attrNameLst>
                                          <p:attrName>ppt_x</p:attrName>
                                          <p:attrName>ppt_y</p:attrName>
                                        </p:attrNameLst>
                                      </p:cBhvr>
                                      <p:rCtr x="2083" y="33302"/>
                                    </p:animMotion>
                                  </p:childTnLst>
                                </p:cTn>
                              </p:par>
                            </p:childTnLst>
                          </p:cTn>
                        </p:par>
                      </p:childTnLst>
                    </p:cTn>
                  </p:par>
                  <p:par>
                    <p:cTn id="144" fill="hold">
                      <p:stCondLst>
                        <p:cond delay="indefinite"/>
                      </p:stCondLst>
                      <p:childTnLst>
                        <p:par>
                          <p:cTn id="145" fill="hold">
                            <p:stCondLst>
                              <p:cond delay="0"/>
                            </p:stCondLst>
                            <p:childTnLst>
                              <p:par>
                                <p:cTn id="146" presetID="42" presetClass="path" presetSubtype="0" accel="50000" decel="50000" fill="hold" grpId="0" nodeType="clickEffect">
                                  <p:stCondLst>
                                    <p:cond delay="0"/>
                                  </p:stCondLst>
                                  <p:childTnLst>
                                    <p:animMotion origin="layout" path="M 0.01268 0.02173 L 0.01702 0.59824 " pathEditMode="relative" rAng="0" ptsTypes="AA">
                                      <p:cBhvr>
                                        <p:cTn id="147" dur="2000" fill="hold"/>
                                        <p:tgtEl>
                                          <p:spTgt spid="13"/>
                                        </p:tgtEl>
                                        <p:attrNameLst>
                                          <p:attrName>ppt_x</p:attrName>
                                          <p:attrName>ppt_y</p:attrName>
                                        </p:attrNameLst>
                                      </p:cBhvr>
                                      <p:rCtr x="208" y="28826"/>
                                    </p:animMotion>
                                  </p:childTnLst>
                                </p:cTn>
                              </p:par>
                              <p:par>
                                <p:cTn id="148" presetID="42" presetClass="path" presetSubtype="0" accel="50000" decel="50000" fill="hold" grpId="0" nodeType="withEffect">
                                  <p:stCondLst>
                                    <p:cond delay="0"/>
                                  </p:stCondLst>
                                  <p:childTnLst>
                                    <p:animMotion origin="layout" path="M 0.00434 0.00439 L 0.00434 0.61465 " pathEditMode="relative" rAng="0" ptsTypes="AA">
                                      <p:cBhvr>
                                        <p:cTn id="149" dur="2000" fill="hold"/>
                                        <p:tgtEl>
                                          <p:spTgt spid="14"/>
                                        </p:tgtEl>
                                        <p:attrNameLst>
                                          <p:attrName>ppt_x</p:attrName>
                                          <p:attrName>ppt_y</p:attrName>
                                        </p:attrNameLst>
                                      </p:cBhvr>
                                      <p:rCtr x="0" y="30513"/>
                                    </p:animMotion>
                                  </p:childTnLst>
                                </p:cTn>
                              </p:par>
                            </p:childTnLst>
                          </p:cTn>
                        </p:par>
                      </p:childTnLst>
                    </p:cTn>
                  </p:par>
                  <p:par>
                    <p:cTn id="150" fill="hold">
                      <p:stCondLst>
                        <p:cond delay="indefinite"/>
                      </p:stCondLst>
                      <p:childTnLst>
                        <p:par>
                          <p:cTn id="151" fill="hold">
                            <p:stCondLst>
                              <p:cond delay="0"/>
                            </p:stCondLst>
                            <p:childTnLst>
                              <p:par>
                                <p:cTn id="152" presetID="49" presetClass="path" presetSubtype="0" accel="50000" decel="50000" fill="hold" grpId="0" nodeType="clickEffect">
                                  <p:stCondLst>
                                    <p:cond delay="0"/>
                                  </p:stCondLst>
                                  <p:childTnLst>
                                    <p:animMotion origin="layout" path="M 2.77778E-7 8.41424E-7 L 0.09601 0.57027 " pathEditMode="relative" rAng="0" ptsTypes="AA">
                                      <p:cBhvr>
                                        <p:cTn id="153" dur="2000" fill="hold"/>
                                        <p:tgtEl>
                                          <p:spTgt spid="18"/>
                                        </p:tgtEl>
                                        <p:attrNameLst>
                                          <p:attrName>ppt_x</p:attrName>
                                          <p:attrName>ppt_y</p:attrName>
                                        </p:attrNameLst>
                                      </p:cBhvr>
                                      <p:rCtr x="4792" y="28502"/>
                                    </p:animMotion>
                                  </p:childTnLst>
                                </p:cTn>
                              </p:par>
                              <p:par>
                                <p:cTn id="154" presetID="49" presetClass="path" presetSubtype="0" accel="50000" decel="50000" fill="hold" grpId="0" nodeType="withEffect">
                                  <p:stCondLst>
                                    <p:cond delay="0"/>
                                  </p:stCondLst>
                                  <p:childTnLst>
                                    <p:animMotion origin="layout" path="M 3.33333E-6 3.09293E-6 L 0.075 0.56588 " pathEditMode="relative" rAng="0" ptsTypes="AA">
                                      <p:cBhvr>
                                        <p:cTn id="155" dur="2000" fill="hold"/>
                                        <p:tgtEl>
                                          <p:spTgt spid="27"/>
                                        </p:tgtEl>
                                        <p:attrNameLst>
                                          <p:attrName>ppt_x</p:attrName>
                                          <p:attrName>ppt_y</p:attrName>
                                        </p:attrNameLst>
                                      </p:cBhvr>
                                      <p:rCtr x="3750" y="28294"/>
                                    </p:animMotion>
                                  </p:childTnLst>
                                </p:cTn>
                              </p:par>
                            </p:childTnLst>
                          </p:cTn>
                        </p:par>
                      </p:childTnLst>
                    </p:cTn>
                  </p:par>
                  <p:par>
                    <p:cTn id="156" fill="hold">
                      <p:stCondLst>
                        <p:cond delay="indefinite"/>
                      </p:stCondLst>
                      <p:childTnLst>
                        <p:par>
                          <p:cTn id="157" fill="hold">
                            <p:stCondLst>
                              <p:cond delay="0"/>
                            </p:stCondLst>
                            <p:childTnLst>
                              <p:par>
                                <p:cTn id="158" presetID="42" presetClass="path" presetSubtype="0" accel="50000" decel="50000" fill="hold" grpId="0" nodeType="clickEffect">
                                  <p:stCondLst>
                                    <p:cond delay="0"/>
                                  </p:stCondLst>
                                  <p:childTnLst>
                                    <p:animMotion origin="layout" path="M 2.77778E-7 0.00439 L -0.07066 0.66335 " pathEditMode="relative" rAng="0" ptsTypes="AA">
                                      <p:cBhvr>
                                        <p:cTn id="159" dur="2000" fill="hold"/>
                                        <p:tgtEl>
                                          <p:spTgt spid="31"/>
                                        </p:tgtEl>
                                        <p:attrNameLst>
                                          <p:attrName>ppt_x</p:attrName>
                                          <p:attrName>ppt_y</p:attrName>
                                        </p:attrNameLst>
                                      </p:cBhvr>
                                      <p:rCtr x="-3542" y="32948"/>
                                    </p:animMotion>
                                  </p:childTnLst>
                                </p:cTn>
                              </p:par>
                              <p:par>
                                <p:cTn id="160" presetID="42" presetClass="path" presetSubtype="0" accel="50000" decel="50000" fill="hold" grpId="0" nodeType="withEffect">
                                  <p:stCondLst>
                                    <p:cond delay="0"/>
                                  </p:stCondLst>
                                  <p:childTnLst>
                                    <p:animMotion origin="layout" path="M 3.61111E-6 0.00439 L -0.054 0.61896 " pathEditMode="relative" rAng="0" ptsTypes="AA">
                                      <p:cBhvr>
                                        <p:cTn id="161" dur="2000" fill="hold"/>
                                        <p:tgtEl>
                                          <p:spTgt spid="32"/>
                                        </p:tgtEl>
                                        <p:attrNameLst>
                                          <p:attrName>ppt_x</p:attrName>
                                          <p:attrName>ppt_y</p:attrName>
                                        </p:attrNameLst>
                                      </p:cBhvr>
                                      <p:rCtr x="-2708" y="30728"/>
                                    </p:animMotion>
                                  </p:childTnLst>
                                </p:cTn>
                              </p:par>
                            </p:childTnLst>
                          </p:cTn>
                        </p:par>
                      </p:childTnLst>
                    </p:cTn>
                  </p:par>
                  <p:par>
                    <p:cTn id="162" fill="hold">
                      <p:stCondLst>
                        <p:cond delay="indefinite"/>
                      </p:stCondLst>
                      <p:childTnLst>
                        <p:par>
                          <p:cTn id="163" fill="hold">
                            <p:stCondLst>
                              <p:cond delay="0"/>
                            </p:stCondLst>
                            <p:childTnLst>
                              <p:par>
                                <p:cTn id="164" presetID="42" presetClass="path" presetSubtype="0" accel="50000" decel="50000" fill="hold" grpId="0" nodeType="clickEffect">
                                  <p:stCondLst>
                                    <p:cond delay="0"/>
                                  </p:stCondLst>
                                  <p:childTnLst>
                                    <p:animMotion origin="layout" path="M -3.05556E-6 0.00439 L 0.02101 0.63006 " pathEditMode="relative" rAng="0" ptsTypes="AA">
                                      <p:cBhvr>
                                        <p:cTn id="165" dur="2000" fill="hold"/>
                                        <p:tgtEl>
                                          <p:spTgt spid="33"/>
                                        </p:tgtEl>
                                        <p:attrNameLst>
                                          <p:attrName>ppt_x</p:attrName>
                                          <p:attrName>ppt_y</p:attrName>
                                        </p:attrNameLst>
                                      </p:cBhvr>
                                      <p:rCtr x="1042" y="31283"/>
                                    </p:animMotion>
                                  </p:childTnLst>
                                </p:cTn>
                              </p:par>
                              <p:par>
                                <p:cTn id="166" presetID="42" presetClass="path" presetSubtype="0" accel="50000" decel="50000" fill="hold" grpId="0" nodeType="withEffect">
                                  <p:stCondLst>
                                    <p:cond delay="0"/>
                                  </p:stCondLst>
                                  <p:childTnLst>
                                    <p:animMotion origin="layout" path="M 0.00434 0.00879 L 0.00434 0.64116 " pathEditMode="relative" rAng="0" ptsTypes="AA">
                                      <p:cBhvr>
                                        <p:cTn id="167" dur="2000" fill="hold"/>
                                        <p:tgtEl>
                                          <p:spTgt spid="34"/>
                                        </p:tgtEl>
                                        <p:attrNameLst>
                                          <p:attrName>ppt_x</p:attrName>
                                          <p:attrName>ppt_y</p:attrName>
                                        </p:attrNameLst>
                                      </p:cBhvr>
                                      <p:rCtr x="0" y="31607"/>
                                    </p:animMotion>
                                  </p:childTnLst>
                                </p:cTn>
                              </p:par>
                              <p:par>
                                <p:cTn id="168" presetID="16" presetClass="entr" presetSubtype="26" fill="hold" grpId="0" nodeType="withEffect">
                                  <p:stCondLst>
                                    <p:cond delay="0"/>
                                  </p:stCondLst>
                                  <p:childTnLst>
                                    <p:set>
                                      <p:cBhvr>
                                        <p:cTn id="169" dur="1" fill="hold">
                                          <p:stCondLst>
                                            <p:cond delay="0"/>
                                          </p:stCondLst>
                                        </p:cTn>
                                        <p:tgtEl>
                                          <p:spTgt spid="37"/>
                                        </p:tgtEl>
                                        <p:attrNameLst>
                                          <p:attrName>style.visibility</p:attrName>
                                        </p:attrNameLst>
                                      </p:cBhvr>
                                      <p:to>
                                        <p:strVal val="visible"/>
                                      </p:to>
                                    </p:set>
                                    <p:animEffect transition="in" filter="barn(inHorizontal)">
                                      <p:cBhvr>
                                        <p:cTn id="170" dur="500"/>
                                        <p:tgtEl>
                                          <p:spTgt spid="37"/>
                                        </p:tgtEl>
                                      </p:cBhvr>
                                    </p:animEffect>
                                  </p:childTnLst>
                                </p:cTn>
                              </p:par>
                              <p:par>
                                <p:cTn id="171" presetID="42" presetClass="path" presetSubtype="0" accel="50000" decel="50000" fill="hold" grpId="1" nodeType="withEffect">
                                  <p:stCondLst>
                                    <p:cond delay="0"/>
                                  </p:stCondLst>
                                  <p:childTnLst>
                                    <p:animMotion origin="layout" path="M 1.11022E-16 2.6087E-6 L -0.075 0.57285 " pathEditMode="relative" rAng="0" ptsTypes="AA">
                                      <p:cBhvr>
                                        <p:cTn id="172" dur="2000" fill="hold"/>
                                        <p:tgtEl>
                                          <p:spTgt spid="37"/>
                                        </p:tgtEl>
                                        <p:attrNameLst>
                                          <p:attrName>ppt_x</p:attrName>
                                          <p:attrName>ppt_y</p:attrName>
                                        </p:attrNameLst>
                                      </p:cBhvr>
                                      <p:rCtr x="-3750" y="28631"/>
                                    </p:animMotion>
                                  </p:childTnLst>
                                </p:cTn>
                              </p:par>
                              <p:par>
                                <p:cTn id="173" presetID="24" presetClass="entr" presetSubtype="0" fill="hold" grpId="0" nodeType="withEffect">
                                  <p:stCondLst>
                                    <p:cond delay="0"/>
                                  </p:stCondLst>
                                  <p:childTnLst>
                                    <p:set>
                                      <p:cBhvr>
                                        <p:cTn id="174" dur="1" fill="hold">
                                          <p:stCondLst>
                                            <p:cond delay="0"/>
                                          </p:stCondLst>
                                        </p:cTn>
                                        <p:tgtEl>
                                          <p:spTgt spid="38"/>
                                        </p:tgtEl>
                                        <p:attrNameLst>
                                          <p:attrName>style.visibility</p:attrName>
                                        </p:attrNameLst>
                                      </p:cBhvr>
                                      <p:to>
                                        <p:strVal val="visible"/>
                                      </p:to>
                                    </p:set>
                                    <p:anim to="" calcmode="lin" valueType="num">
                                      <p:cBhvr>
                                        <p:cTn id="175" dur="1" fill="hold"/>
                                        <p:tgtEl>
                                          <p:spTgt spid="38"/>
                                        </p:tgtEl>
                                        <p:attrNameLst>
                                          <p:attrName/>
                                        </p:attrNameLst>
                                      </p:cBhvr>
                                    </p:anim>
                                  </p:childTnLst>
                                </p:cTn>
                              </p:par>
                            </p:childTnLst>
                          </p:cTn>
                        </p:par>
                      </p:childTnLst>
                    </p:cTn>
                  </p:par>
                  <p:par>
                    <p:cTn id="176" fill="hold">
                      <p:stCondLst>
                        <p:cond delay="indefinite"/>
                      </p:stCondLst>
                      <p:childTnLst>
                        <p:par>
                          <p:cTn id="177" fill="hold">
                            <p:stCondLst>
                              <p:cond delay="0"/>
                            </p:stCondLst>
                            <p:childTnLst>
                              <p:par>
                                <p:cTn id="178" presetID="22" presetClass="entr" presetSubtype="4" fill="hold" grpId="0" nodeType="clickEffect">
                                  <p:stCondLst>
                                    <p:cond delay="0"/>
                                  </p:stCondLst>
                                  <p:childTnLst>
                                    <p:set>
                                      <p:cBhvr>
                                        <p:cTn id="179" dur="1" fill="hold">
                                          <p:stCondLst>
                                            <p:cond delay="0"/>
                                          </p:stCondLst>
                                        </p:cTn>
                                        <p:tgtEl>
                                          <p:spTgt spid="45"/>
                                        </p:tgtEl>
                                        <p:attrNameLst>
                                          <p:attrName>style.visibility</p:attrName>
                                        </p:attrNameLst>
                                      </p:cBhvr>
                                      <p:to>
                                        <p:strVal val="visible"/>
                                      </p:to>
                                    </p:set>
                                    <p:animEffect transition="in" filter="wipe(down)">
                                      <p:cBhvr>
                                        <p:cTn id="180" dur="500"/>
                                        <p:tgtEl>
                                          <p:spTgt spid="45"/>
                                        </p:tgtEl>
                                      </p:cBhvr>
                                    </p:animEffect>
                                  </p:childTnLst>
                                </p:cTn>
                              </p:par>
                            </p:childTnLst>
                          </p:cTn>
                        </p:par>
                      </p:childTnLst>
                    </p:cTn>
                  </p:par>
                  <p:par>
                    <p:cTn id="181" fill="hold">
                      <p:stCondLst>
                        <p:cond delay="indefinite"/>
                      </p:stCondLst>
                      <p:childTnLst>
                        <p:par>
                          <p:cTn id="182" fill="hold">
                            <p:stCondLst>
                              <p:cond delay="0"/>
                            </p:stCondLst>
                            <p:childTnLst>
                              <p:par>
                                <p:cTn id="183" presetID="14" presetClass="entr" presetSubtype="10" fill="hold" nodeType="clickEffect">
                                  <p:stCondLst>
                                    <p:cond delay="0"/>
                                  </p:stCondLst>
                                  <p:childTnLst>
                                    <p:set>
                                      <p:cBhvr>
                                        <p:cTn id="184" dur="1" fill="hold">
                                          <p:stCondLst>
                                            <p:cond delay="0"/>
                                          </p:stCondLst>
                                        </p:cTn>
                                        <p:tgtEl>
                                          <p:spTgt spid="48">
                                            <p:txEl>
                                              <p:pRg st="0" end="0"/>
                                            </p:txEl>
                                          </p:spTgt>
                                        </p:tgtEl>
                                        <p:attrNameLst>
                                          <p:attrName>style.visibility</p:attrName>
                                        </p:attrNameLst>
                                      </p:cBhvr>
                                      <p:to>
                                        <p:strVal val="visible"/>
                                      </p:to>
                                    </p:set>
                                    <p:animEffect transition="in" filter="randombar(horizontal)">
                                      <p:cBhvr>
                                        <p:cTn id="185"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8" grpId="0" animBg="1"/>
      <p:bldP spid="18" grpId="1" animBg="1"/>
      <p:bldP spid="19" grpId="0" animBg="1"/>
      <p:bldP spid="20" grpId="0" animBg="1"/>
      <p:bldP spid="21" grpId="0" animBg="1"/>
      <p:bldP spid="22" grpId="0" animBg="1"/>
      <p:bldP spid="23" grpId="0" animBg="1"/>
      <p:bldP spid="24" grpId="0" animBg="1"/>
      <p:bldP spid="25" grpId="0" animBg="1"/>
      <p:bldP spid="26" grpId="0" animBg="1"/>
      <p:bldP spid="27" grpId="0" animBg="1"/>
      <p:bldP spid="27" grpId="1" animBg="1"/>
      <p:bldP spid="28" grpId="0" animBg="1"/>
      <p:bldP spid="29" grpId="0" animBg="1"/>
      <p:bldP spid="30" grpId="0" animBg="1"/>
      <p:bldP spid="31" grpId="0" animBg="1"/>
      <p:bldP spid="31" grpId="1" animBg="1"/>
      <p:bldP spid="32" grpId="0" animBg="1"/>
      <p:bldP spid="32" grpId="1" animBg="1"/>
      <p:bldP spid="33" grpId="0" animBg="1"/>
      <p:bldP spid="33" grpId="1" animBg="1"/>
      <p:bldP spid="34" grpId="0" animBg="1"/>
      <p:bldP spid="34" grpId="1" animBg="1"/>
      <p:bldP spid="35" grpId="0"/>
      <p:bldP spid="36" grpId="0" animBg="1"/>
      <p:bldP spid="37" grpId="0" animBg="1"/>
      <p:bldP spid="37" grpId="1" animBg="1"/>
      <p:bldP spid="37" grpId="2" animBg="1"/>
      <p:bldP spid="38" grpId="0" animBg="1"/>
      <p:bldP spid="45"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endParaRPr lang="en-US" dirty="0" smtClean="0"/>
          </a:p>
          <a:p>
            <a:pPr>
              <a:buNone/>
            </a:pPr>
            <a:endParaRPr lang="en-US" b="1" dirty="0" smtClean="0">
              <a:solidFill>
                <a:srgbClr val="0000CC"/>
              </a:solidFill>
              <a:latin typeface="Times New Roman" pitchFamily="18" charset="0"/>
              <a:cs typeface="Times New Roman" pitchFamily="18" charset="0"/>
            </a:endParaRPr>
          </a:p>
          <a:p>
            <a:pPr>
              <a:buNone/>
            </a:pPr>
            <a:endParaRPr lang="en-US" dirty="0"/>
          </a:p>
        </p:txBody>
      </p:sp>
      <p:pic>
        <p:nvPicPr>
          <p:cNvPr id="40" name="Picture 398" descr="Picture13"/>
          <p:cNvPicPr>
            <a:picLocks noChangeAspect="1" noChangeArrowheads="1" noCrop="1"/>
          </p:cNvPicPr>
          <p:nvPr/>
        </p:nvPicPr>
        <p:blipFill>
          <a:blip r:embed="rId2"/>
          <a:srcRect/>
          <a:stretch>
            <a:fillRect/>
          </a:stretch>
        </p:blipFill>
        <p:spPr bwMode="auto">
          <a:xfrm>
            <a:off x="293687" y="114636"/>
            <a:ext cx="809625" cy="809625"/>
          </a:xfrm>
          <a:prstGeom prst="rect">
            <a:avLst/>
          </a:prstGeom>
          <a:noFill/>
        </p:spPr>
      </p:pic>
      <p:sp>
        <p:nvSpPr>
          <p:cNvPr id="45" name="Rectangle 44"/>
          <p:cNvSpPr/>
          <p:nvPr/>
        </p:nvSpPr>
        <p:spPr>
          <a:xfrm>
            <a:off x="744056" y="3517564"/>
            <a:ext cx="8176982" cy="430887"/>
          </a:xfrm>
          <a:prstGeom prst="rect">
            <a:avLst/>
          </a:prstGeom>
        </p:spPr>
        <p:txBody>
          <a:bodyPr wrap="none">
            <a:spAutoFit/>
          </a:bodyPr>
          <a:lstStyle/>
          <a:p>
            <a:pPr>
              <a:spcBef>
                <a:spcPct val="50000"/>
              </a:spcBef>
            </a:pPr>
            <a:r>
              <a:rPr lang="en-US" sz="2200" b="1" dirty="0" smtClean="0">
                <a:solidFill>
                  <a:srgbClr val="0000CC"/>
                </a:solidFill>
                <a:latin typeface="Times New Roman" pitchFamily="18" charset="0"/>
                <a:cs typeface="Times New Roman" pitchFamily="18" charset="0"/>
              </a:rPr>
              <a:t>Tại sao khi ta nhai c</a:t>
            </a:r>
            <a:r>
              <a:rPr lang="vi-VN" sz="2200" b="1" dirty="0" smtClean="0">
                <a:solidFill>
                  <a:srgbClr val="0000CC"/>
                </a:solidFill>
                <a:latin typeface="Times New Roman" pitchFamily="18" charset="0"/>
                <a:cs typeface="Times New Roman" pitchFamily="18" charset="0"/>
              </a:rPr>
              <a:t>ơ</a:t>
            </a:r>
            <a:r>
              <a:rPr lang="en-US" sz="2200" b="1" dirty="0" smtClean="0">
                <a:solidFill>
                  <a:srgbClr val="0000CC"/>
                </a:solidFill>
                <a:latin typeface="Times New Roman" pitchFamily="18" charset="0"/>
                <a:cs typeface="Times New Roman" pitchFamily="18" charset="0"/>
              </a:rPr>
              <a:t>m lâu trong miệng lại thấy </a:t>
            </a:r>
            <a:r>
              <a:rPr lang="en-US" sz="2200" b="1" dirty="0" err="1" smtClean="0">
                <a:solidFill>
                  <a:srgbClr val="0000CC"/>
                </a:solidFill>
                <a:latin typeface="Times New Roman" pitchFamily="18" charset="0"/>
                <a:cs typeface="Times New Roman" pitchFamily="18" charset="0"/>
              </a:rPr>
              <a:t>có</a:t>
            </a:r>
            <a:r>
              <a:rPr lang="en-US" sz="2200" b="1" dirty="0" smtClean="0">
                <a:solidFill>
                  <a:srgbClr val="0000CC"/>
                </a:solidFill>
                <a:latin typeface="Times New Roman" pitchFamily="18" charset="0"/>
                <a:cs typeface="Times New Roman" pitchFamily="18" charset="0"/>
              </a:rPr>
              <a:t> </a:t>
            </a:r>
            <a:r>
              <a:rPr lang="en-US" sz="2200" b="1" dirty="0" err="1" smtClean="0">
                <a:solidFill>
                  <a:srgbClr val="0000CC"/>
                </a:solidFill>
                <a:latin typeface="Times New Roman" pitchFamily="18" charset="0"/>
                <a:cs typeface="Times New Roman" pitchFamily="18" charset="0"/>
              </a:rPr>
              <a:t>cảm</a:t>
            </a:r>
            <a:r>
              <a:rPr lang="en-US" sz="2200" b="1" dirty="0" smtClean="0">
                <a:solidFill>
                  <a:srgbClr val="0000CC"/>
                </a:solidFill>
                <a:latin typeface="Times New Roman" pitchFamily="18" charset="0"/>
                <a:cs typeface="Times New Roman" pitchFamily="18" charset="0"/>
              </a:rPr>
              <a:t> giác ngọt?</a:t>
            </a:r>
            <a:endParaRPr lang="en-US" sz="2200" b="1" dirty="0">
              <a:solidFill>
                <a:srgbClr val="0000CC"/>
              </a:solidFill>
              <a:latin typeface="Times New Roman" pitchFamily="18" charset="0"/>
              <a:cs typeface="Times New Roman" pitchFamily="18" charset="0"/>
            </a:endParaRPr>
          </a:p>
        </p:txBody>
      </p:sp>
      <p:sp>
        <p:nvSpPr>
          <p:cNvPr id="2" name="Flowchart: Punched Tape 1"/>
          <p:cNvSpPr/>
          <p:nvPr/>
        </p:nvSpPr>
        <p:spPr>
          <a:xfrm>
            <a:off x="2253182" y="228600"/>
            <a:ext cx="3886200" cy="762000"/>
          </a:xfrm>
          <a:prstGeom prst="flowChartPunched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Rectangle 9"/>
          <p:cNvSpPr/>
          <p:nvPr/>
        </p:nvSpPr>
        <p:spPr>
          <a:xfrm>
            <a:off x="2819400" y="317212"/>
            <a:ext cx="2372765" cy="584775"/>
          </a:xfrm>
          <a:prstGeom prst="rect">
            <a:avLst/>
          </a:prstGeom>
        </p:spPr>
        <p:txBody>
          <a:bodyPr wrap="none">
            <a:spAutoFit/>
          </a:bodyPr>
          <a:lstStyle/>
          <a:p>
            <a:r>
              <a:rPr lang="en-US" sz="32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Enzim là gì?</a:t>
            </a:r>
            <a:endParaRPr lang="en-US" sz="3200" dirty="0">
              <a:solidFill>
                <a:srgbClr val="FF0000"/>
              </a:solidFill>
            </a:endParaRPr>
          </a:p>
        </p:txBody>
      </p:sp>
      <p:sp>
        <p:nvSpPr>
          <p:cNvPr id="4" name="Flowchart: Alternate Process 3"/>
          <p:cNvSpPr/>
          <p:nvPr/>
        </p:nvSpPr>
        <p:spPr>
          <a:xfrm>
            <a:off x="698500" y="1150247"/>
            <a:ext cx="8242300" cy="2130146"/>
          </a:xfrm>
          <a:prstGeom prst="flowChartAlternateProcess">
            <a:avLst/>
          </a:prstGeom>
          <a:noFill/>
          <a:ln>
            <a:solidFill>
              <a:srgbClr val="0F26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latin typeface="Times New Roman" pitchFamily="18" charset="0"/>
                <a:cs typeface="Times New Roman" pitchFamily="18" charset="0"/>
              </a:rPr>
              <a:t>Enzim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chất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xúc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sinh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học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chỉ</a:t>
            </a:r>
            <a:r>
              <a:rPr lang="en-US" sz="2400" dirty="0">
                <a:solidFill>
                  <a:schemeClr val="tx1"/>
                </a:solidFill>
                <a:latin typeface="Times New Roman" pitchFamily="18" charset="0"/>
                <a:cs typeface="Times New Roman" pitchFamily="18" charset="0"/>
              </a:rPr>
              <a:t> v</a:t>
            </a:r>
            <a:r>
              <a:rPr lang="vi-VN" sz="2400" dirty="0">
                <a:solidFill>
                  <a:schemeClr val="tx1"/>
                </a:solidFill>
                <a:latin typeface="Times New Roman" pitchFamily="18" charset="0"/>
                <a:cs typeface="Times New Roman" pitchFamily="18" charset="0"/>
              </a:rPr>
              <a:t>ới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một</a:t>
            </a:r>
            <a:r>
              <a:rPr lang="en-US" sz="2400" dirty="0">
                <a:solidFill>
                  <a:schemeClr val="tx1"/>
                </a:solidFill>
                <a:latin typeface="Times New Roman" pitchFamily="18" charset="0"/>
                <a:cs typeface="Times New Roman" pitchFamily="18" charset="0"/>
              </a:rPr>
              <a:t> l</a:t>
            </a:r>
            <a:r>
              <a:rPr lang="vi-VN" sz="2400" dirty="0">
                <a:solidFill>
                  <a:schemeClr val="tx1"/>
                </a:solidFill>
                <a:latin typeface="Times New Roman" pitchFamily="18" charset="0"/>
                <a:cs typeface="Times New Roman" pitchFamily="18" charset="0"/>
              </a:rPr>
              <a:t>ượng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rất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nhỏ</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có</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thể</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thúc</a:t>
            </a:r>
            <a:r>
              <a:rPr lang="en-US" sz="2400" dirty="0">
                <a:solidFill>
                  <a:schemeClr val="tx1"/>
                </a:solidFill>
                <a:latin typeface="Times New Roman" pitchFamily="18" charset="0"/>
                <a:cs typeface="Times New Roman" pitchFamily="18" charset="0"/>
              </a:rPr>
              <a:t> </a:t>
            </a:r>
            <a:r>
              <a:rPr lang="vi-VN" sz="2400" dirty="0">
                <a:solidFill>
                  <a:schemeClr val="tx1"/>
                </a:solidFill>
                <a:latin typeface="Times New Roman" pitchFamily="18" charset="0"/>
                <a:cs typeface="Times New Roman" pitchFamily="18" charset="0"/>
              </a:rPr>
              <a:t>đẩy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tốc</a:t>
            </a:r>
            <a:r>
              <a:rPr lang="en-US" sz="2400" dirty="0">
                <a:solidFill>
                  <a:schemeClr val="tx1"/>
                </a:solidFill>
                <a:latin typeface="Times New Roman" pitchFamily="18" charset="0"/>
                <a:cs typeface="Times New Roman" pitchFamily="18" charset="0"/>
              </a:rPr>
              <a:t> </a:t>
            </a:r>
            <a:r>
              <a:rPr lang="vi-VN" sz="2400" dirty="0">
                <a:solidFill>
                  <a:schemeClr val="tx1"/>
                </a:solidFill>
                <a:latin typeface="Times New Roman" pitchFamily="18" charset="0"/>
                <a:cs typeface="Times New Roman" pitchFamily="18" charset="0"/>
              </a:rPr>
              <a:t>độ</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phản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ứng</a:t>
            </a:r>
            <a:r>
              <a:rPr lang="en-US" sz="2400" dirty="0">
                <a:solidFill>
                  <a:schemeClr val="tx1"/>
                </a:solidFill>
                <a:latin typeface="Times New Roman" pitchFamily="18" charset="0"/>
                <a:cs typeface="Times New Roman" pitchFamily="18" charset="0"/>
              </a:rPr>
              <a:t> t</a:t>
            </a:r>
            <a:r>
              <a:rPr lang="vi-VN" sz="2400" dirty="0">
                <a:solidFill>
                  <a:schemeClr val="tx1"/>
                </a:solidFill>
                <a:latin typeface="Times New Roman" pitchFamily="18" charset="0"/>
                <a:cs typeface="Times New Roman" pitchFamily="18" charset="0"/>
              </a:rPr>
              <a:t>ă</a:t>
            </a:r>
            <a:r>
              <a:rPr lang="en-US" sz="2400" dirty="0" err="1">
                <a:solidFill>
                  <a:schemeClr val="tx1"/>
                </a:solidFill>
                <a:latin typeface="Times New Roman" pitchFamily="18" charset="0"/>
                <a:cs typeface="Times New Roman" pitchFamily="18" charset="0"/>
              </a:rPr>
              <a:t>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nhiều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lần</a:t>
            </a:r>
            <a:r>
              <a:rPr lang="en-US" sz="2400" dirty="0">
                <a:solidFill>
                  <a:schemeClr val="tx1"/>
                </a:solidFill>
                <a:latin typeface="Times New Roman" pitchFamily="18" charset="0"/>
                <a:cs typeface="Times New Roman" pitchFamily="18" charset="0"/>
              </a:rPr>
              <a:t>.</a:t>
            </a:r>
          </a:p>
          <a:p>
            <a:endParaRPr lang="en-US" sz="2400" dirty="0">
              <a:solidFill>
                <a:schemeClr val="tx1"/>
              </a:solidFill>
              <a:latin typeface="Times New Roman" pitchFamily="18" charset="0"/>
              <a:cs typeface="Times New Roman" pitchFamily="18" charset="0"/>
            </a:endParaRPr>
          </a:p>
          <a:p>
            <a:r>
              <a:rPr lang="en-US" sz="2400" dirty="0" err="1">
                <a:solidFill>
                  <a:schemeClr val="tx1"/>
                </a:solidFill>
                <a:latin typeface="Times New Roman" pitchFamily="18" charset="0"/>
                <a:cs typeface="Times New Roman" pitchFamily="18" charset="0"/>
              </a:rPr>
              <a:t>Mỗi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loại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enzim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chỉ</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xúc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một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phản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ứng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nhất</a:t>
            </a:r>
            <a:r>
              <a:rPr lang="en-US" sz="2400" dirty="0">
                <a:solidFill>
                  <a:schemeClr val="tx1"/>
                </a:solidFill>
                <a:latin typeface="Times New Roman" pitchFamily="18" charset="0"/>
                <a:cs typeface="Times New Roman" pitchFamily="18" charset="0"/>
              </a:rPr>
              <a:t> </a:t>
            </a:r>
            <a:r>
              <a:rPr lang="vi-VN" sz="2400" dirty="0">
                <a:solidFill>
                  <a:schemeClr val="tx1"/>
                </a:solidFill>
                <a:latin typeface="Times New Roman" pitchFamily="18" charset="0"/>
                <a:cs typeface="Times New Roman" pitchFamily="18" charset="0"/>
              </a:rPr>
              <a:t>định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trong</a:t>
            </a:r>
            <a:r>
              <a:rPr lang="en-US" sz="2400" dirty="0">
                <a:solidFill>
                  <a:schemeClr val="tx1"/>
                </a:solidFill>
                <a:latin typeface="Times New Roman" pitchFamily="18" charset="0"/>
                <a:cs typeface="Times New Roman" pitchFamily="18" charset="0"/>
              </a:rPr>
              <a:t> </a:t>
            </a:r>
            <a:r>
              <a:rPr lang="vi-VN" sz="2400" dirty="0">
                <a:solidFill>
                  <a:schemeClr val="tx1"/>
                </a:solidFill>
                <a:latin typeface="Times New Roman" pitchFamily="18" charset="0"/>
                <a:cs typeface="Times New Roman" pitchFamily="18" charset="0"/>
              </a:rPr>
              <a:t>đ</a:t>
            </a:r>
            <a:r>
              <a:rPr lang="en-US" sz="2400" dirty="0" err="1">
                <a:solidFill>
                  <a:schemeClr val="tx1"/>
                </a:solidFill>
                <a:latin typeface="Times New Roman" pitchFamily="18" charset="0"/>
                <a:cs typeface="Times New Roman" pitchFamily="18" charset="0"/>
              </a:rPr>
              <a:t>iều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kiện</a:t>
            </a:r>
            <a:r>
              <a:rPr lang="en-US" sz="2400" dirty="0">
                <a:solidFill>
                  <a:schemeClr val="tx1"/>
                </a:solidFill>
                <a:latin typeface="Times New Roman" pitchFamily="18" charset="0"/>
                <a:cs typeface="Times New Roman" pitchFamily="18" charset="0"/>
              </a:rPr>
              <a:t> pH </a:t>
            </a:r>
            <a:r>
              <a:rPr lang="en-US" sz="2400" dirty="0" err="1">
                <a:solidFill>
                  <a:schemeClr val="tx1"/>
                </a:solidFill>
                <a:latin typeface="Times New Roman" pitchFamily="18" charset="0"/>
                <a:cs typeface="Times New Roman" pitchFamily="18" charset="0"/>
              </a:rPr>
              <a:t>và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nhiệt</a:t>
            </a:r>
            <a:r>
              <a:rPr lang="en-US" sz="2400" dirty="0">
                <a:solidFill>
                  <a:schemeClr val="tx1"/>
                </a:solidFill>
                <a:latin typeface="Times New Roman" pitchFamily="18" charset="0"/>
                <a:cs typeface="Times New Roman" pitchFamily="18" charset="0"/>
              </a:rPr>
              <a:t> </a:t>
            </a:r>
            <a:r>
              <a:rPr lang="vi-VN" sz="2400" dirty="0">
                <a:solidFill>
                  <a:schemeClr val="tx1"/>
                </a:solidFill>
                <a:latin typeface="Times New Roman" pitchFamily="18" charset="0"/>
                <a:cs typeface="Times New Roman" pitchFamily="18" charset="0"/>
              </a:rPr>
              <a:t>độ</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nhất</a:t>
            </a:r>
            <a:r>
              <a:rPr lang="en-US" sz="2400" dirty="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địn</a:t>
            </a:r>
            <a:r>
              <a:rPr lang="en-US" sz="2400" dirty="0" smtClean="0">
                <a:solidFill>
                  <a:schemeClr val="tx1"/>
                </a:solidFill>
                <a:latin typeface="Times New Roman" pitchFamily="18" charset="0"/>
                <a:cs typeface="Times New Roman" pitchFamily="18" charset="0"/>
              </a:rPr>
              <a:t>h</a:t>
            </a:r>
            <a:endParaRPr lang="vi-VN" sz="2400" dirty="0">
              <a:solidFill>
                <a:schemeClr val="tx1"/>
              </a:solidFill>
            </a:endParaRPr>
          </a:p>
        </p:txBody>
      </p:sp>
      <p:sp>
        <p:nvSpPr>
          <p:cNvPr id="5" name="Flowchart: Process 4"/>
          <p:cNvSpPr/>
          <p:nvPr/>
        </p:nvSpPr>
        <p:spPr>
          <a:xfrm>
            <a:off x="796925" y="4185622"/>
            <a:ext cx="8153400" cy="2286000"/>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sz="2800" b="1" dirty="0" err="1">
                <a:solidFill>
                  <a:schemeClr val="tx1"/>
                </a:solidFill>
                <a:latin typeface="Times New Roman" pitchFamily="18" charset="0"/>
                <a:cs typeface="Times New Roman" pitchFamily="18" charset="0"/>
              </a:rPr>
              <a:t>Vì</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tinh</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bột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trong</a:t>
            </a:r>
            <a:r>
              <a:rPr lang="en-US" sz="2800" b="1" dirty="0">
                <a:solidFill>
                  <a:schemeClr val="tx1"/>
                </a:solidFill>
                <a:latin typeface="Times New Roman" pitchFamily="18" charset="0"/>
                <a:cs typeface="Times New Roman" pitchFamily="18" charset="0"/>
              </a:rPr>
              <a:t> c</a:t>
            </a:r>
            <a:r>
              <a:rPr lang="vi-VN" sz="2800" b="1" dirty="0">
                <a:solidFill>
                  <a:schemeClr val="tx1"/>
                </a:solidFill>
                <a:latin typeface="Times New Roman" pitchFamily="18" charset="0"/>
                <a:cs typeface="Times New Roman" pitchFamily="18" charset="0"/>
              </a:rPr>
              <a:t>ơ</a:t>
            </a:r>
            <a:r>
              <a:rPr lang="en-US" sz="2800" b="1" dirty="0">
                <a:solidFill>
                  <a:schemeClr val="tx1"/>
                </a:solidFill>
                <a:latin typeface="Times New Roman" pitchFamily="18" charset="0"/>
                <a:cs typeface="Times New Roman" pitchFamily="18" charset="0"/>
              </a:rPr>
              <a:t>m </a:t>
            </a:r>
            <a:r>
              <a:rPr lang="vi-VN" sz="2800" b="1" dirty="0">
                <a:solidFill>
                  <a:schemeClr val="tx1"/>
                </a:solidFill>
                <a:latin typeface="Times New Roman" pitchFamily="18" charset="0"/>
                <a:cs typeface="Times New Roman" pitchFamily="18" charset="0"/>
              </a:rPr>
              <a:t>đã</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chịu</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tác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dụng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của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enzim</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amilaza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trong</a:t>
            </a:r>
            <a:r>
              <a:rPr lang="en-US" sz="2800" b="1" dirty="0">
                <a:solidFill>
                  <a:schemeClr val="tx1"/>
                </a:solidFill>
                <a:latin typeface="Times New Roman" pitchFamily="18" charset="0"/>
                <a:cs typeface="Times New Roman" pitchFamily="18" charset="0"/>
              </a:rPr>
              <a:t> n</a:t>
            </a:r>
            <a:r>
              <a:rPr lang="vi-VN" sz="2800" b="1" dirty="0">
                <a:solidFill>
                  <a:schemeClr val="tx1"/>
                </a:solidFill>
                <a:latin typeface="Times New Roman" pitchFamily="18" charset="0"/>
                <a:cs typeface="Times New Roman" pitchFamily="18" charset="0"/>
              </a:rPr>
              <a:t>ước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bọt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biến</a:t>
            </a:r>
            <a:r>
              <a:rPr lang="en-US" sz="2800" b="1" dirty="0">
                <a:solidFill>
                  <a:schemeClr val="tx1"/>
                </a:solidFill>
                <a:latin typeface="Times New Roman" pitchFamily="18" charset="0"/>
                <a:cs typeface="Times New Roman" pitchFamily="18" charset="0"/>
              </a:rPr>
              <a:t> </a:t>
            </a:r>
            <a:r>
              <a:rPr lang="vi-VN" sz="2800" b="1" dirty="0">
                <a:solidFill>
                  <a:schemeClr val="tx1"/>
                </a:solidFill>
                <a:latin typeface="Times New Roman" pitchFamily="18" charset="0"/>
                <a:cs typeface="Times New Roman" pitchFamily="18" charset="0"/>
              </a:rPr>
              <a:t>đổi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một</a:t>
            </a:r>
            <a:r>
              <a:rPr lang="en-US" sz="2800" b="1" dirty="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phần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tinh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bột</a:t>
            </a:r>
            <a:r>
              <a:rPr lang="en-US" sz="2800" b="1" dirty="0" smtClean="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thành</a:t>
            </a:r>
            <a:r>
              <a:rPr lang="en-US" sz="2800" b="1" dirty="0">
                <a:solidFill>
                  <a:schemeClr val="tx1"/>
                </a:solidFill>
                <a:latin typeface="Times New Roman" pitchFamily="18" charset="0"/>
                <a:cs typeface="Times New Roman" pitchFamily="18" charset="0"/>
              </a:rPr>
              <a:t> </a:t>
            </a:r>
            <a:r>
              <a:rPr lang="vi-VN" sz="2800" b="1" dirty="0">
                <a:solidFill>
                  <a:schemeClr val="tx1"/>
                </a:solidFill>
                <a:latin typeface="Times New Roman" pitchFamily="18" charset="0"/>
                <a:cs typeface="Times New Roman" pitchFamily="18" charset="0"/>
              </a:rPr>
              <a:t>đường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Mantozo</a:t>
            </a:r>
            <a:r>
              <a:rPr lang="en-US" sz="2800" b="1" dirty="0">
                <a:solidFill>
                  <a:schemeClr val="tx1"/>
                </a:solidFill>
                <a:latin typeface="Times New Roman" pitchFamily="18" charset="0"/>
                <a:cs typeface="Times New Roman" pitchFamily="18" charset="0"/>
              </a:rPr>
              <a:t> ,</a:t>
            </a:r>
            <a:r>
              <a:rPr lang="vi-VN" sz="2800" b="1" dirty="0">
                <a:solidFill>
                  <a:schemeClr val="tx1"/>
                </a:solidFill>
                <a:latin typeface="Times New Roman" pitchFamily="18" charset="0"/>
                <a:cs typeface="Times New Roman" pitchFamily="18" charset="0"/>
              </a:rPr>
              <a:t> đường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này</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tác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dụng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vào</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gai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vị</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giác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trên</a:t>
            </a:r>
            <a:r>
              <a:rPr lang="en-US" sz="2800" b="1" dirty="0">
                <a:solidFill>
                  <a:schemeClr val="tx1"/>
                </a:solidFill>
                <a:latin typeface="Times New Roman" pitchFamily="18" charset="0"/>
                <a:cs typeface="Times New Roman" pitchFamily="18" charset="0"/>
              </a:rPr>
              <a:t> l</a:t>
            </a:r>
            <a:r>
              <a:rPr lang="vi-VN" sz="2800" b="1" dirty="0">
                <a:solidFill>
                  <a:schemeClr val="tx1"/>
                </a:solidFill>
                <a:latin typeface="Times New Roman" pitchFamily="18" charset="0"/>
                <a:cs typeface="Times New Roman" pitchFamily="18" charset="0"/>
              </a:rPr>
              <a:t>ưỡi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làm</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cho</a:t>
            </a:r>
            <a:r>
              <a:rPr lang="en-US" sz="2800" b="1" dirty="0">
                <a:solidFill>
                  <a:schemeClr val="tx1"/>
                </a:solidFill>
                <a:latin typeface="Times New Roman" pitchFamily="18" charset="0"/>
                <a:cs typeface="Times New Roman" pitchFamily="18" charset="0"/>
              </a:rPr>
              <a:t> ta </a:t>
            </a:r>
            <a:r>
              <a:rPr lang="en-US" sz="2800" b="1" dirty="0" err="1">
                <a:solidFill>
                  <a:schemeClr val="tx1"/>
                </a:solidFill>
                <a:latin typeface="Times New Roman" pitchFamily="18" charset="0"/>
                <a:cs typeface="Times New Roman" pitchFamily="18" charset="0"/>
              </a:rPr>
              <a:t>có</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cảm</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giác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ngọt</a:t>
            </a:r>
            <a:r>
              <a:rPr lang="en-US" sz="2800" b="1" dirty="0">
                <a:solidFill>
                  <a:schemeClr val="tx1"/>
                </a:solidFill>
                <a:latin typeface="Times New Roman" pitchFamily="18" charset="0"/>
                <a:cs typeface="Times New Roman" pitchFamily="18" charset="0"/>
              </a:rPr>
              <a:t>.</a:t>
            </a:r>
          </a:p>
        </p:txBody>
      </p:sp>
      <p:pic>
        <p:nvPicPr>
          <p:cNvPr id="13" name="Picture 398" descr="Picture13"/>
          <p:cNvPicPr>
            <a:picLocks noChangeAspect="1" noChangeArrowheads="1" noCrop="1"/>
          </p:cNvPicPr>
          <p:nvPr/>
        </p:nvPicPr>
        <p:blipFill>
          <a:blip r:embed="rId2"/>
          <a:srcRect/>
          <a:stretch>
            <a:fillRect/>
          </a:stretch>
        </p:blipFill>
        <p:spPr bwMode="auto">
          <a:xfrm>
            <a:off x="-23813" y="3429000"/>
            <a:ext cx="809625" cy="809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heel(1)">
                                      <p:cBhvr>
                                        <p:cTn id="7" dur="2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blinds(horizontal)">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2" grpId="0" animBg="1"/>
      <p:bldP spid="10" grpId="0"/>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fontAlgn="base">
              <a:buNone/>
            </a:pPr>
            <a:endParaRPr lang="en-US" dirty="0" smtClean="0"/>
          </a:p>
          <a:p>
            <a:pPr fontAlgn="base"/>
            <a:endParaRPr lang="vi-VN" b="1" i="1" dirty="0" smtClean="0"/>
          </a:p>
          <a:p>
            <a:pPr fontAlgn="base"/>
            <a:endParaRPr lang="vi-VN" b="1" i="1" dirty="0" smtClean="0"/>
          </a:p>
          <a:p>
            <a:pPr fontAlgn="base"/>
            <a:endParaRPr lang="vi-VN" b="1" i="1" dirty="0" smtClean="0"/>
          </a:p>
          <a:p>
            <a:pPr fontAlgn="base"/>
            <a:endParaRPr lang="vi-VN" b="1" i="1" dirty="0" smtClean="0"/>
          </a:p>
          <a:p>
            <a:pPr fontAlgn="base"/>
            <a:endParaRPr lang="vi-VN" b="1" i="1" dirty="0" smtClean="0"/>
          </a:p>
          <a:p>
            <a:endParaRPr lang="en-US" dirty="0"/>
          </a:p>
        </p:txBody>
      </p:sp>
      <p:graphicFrame>
        <p:nvGraphicFramePr>
          <p:cNvPr id="4" name="Table 3"/>
          <p:cNvGraphicFramePr>
            <a:graphicFrameLocks noGrp="1"/>
          </p:cNvGraphicFramePr>
          <p:nvPr>
            <p:extLst/>
          </p:nvPr>
        </p:nvGraphicFramePr>
        <p:xfrm>
          <a:off x="0" y="990600"/>
          <a:ext cx="9143999" cy="5867400"/>
        </p:xfrm>
        <a:graphic>
          <a:graphicData uri="http://schemas.openxmlformats.org/drawingml/2006/table">
            <a:tbl>
              <a:tblPr/>
              <a:tblGrid>
                <a:gridCol w="1953705">
                  <a:extLst>
                    <a:ext uri="{9D8B030D-6E8A-4147-A177-3AD203B41FA5}">
                      <a16:colId xmlns:a16="http://schemas.microsoft.com/office/drawing/2014/main" val="20000"/>
                    </a:ext>
                  </a:extLst>
                </a:gridCol>
                <a:gridCol w="2313514">
                  <a:extLst>
                    <a:ext uri="{9D8B030D-6E8A-4147-A177-3AD203B41FA5}">
                      <a16:colId xmlns:a16="http://schemas.microsoft.com/office/drawing/2014/main" val="20001"/>
                    </a:ext>
                  </a:extLst>
                </a:gridCol>
                <a:gridCol w="2062786">
                  <a:extLst>
                    <a:ext uri="{9D8B030D-6E8A-4147-A177-3AD203B41FA5}">
                      <a16:colId xmlns:a16="http://schemas.microsoft.com/office/drawing/2014/main" val="20002"/>
                    </a:ext>
                  </a:extLst>
                </a:gridCol>
                <a:gridCol w="2813994">
                  <a:extLst>
                    <a:ext uri="{9D8B030D-6E8A-4147-A177-3AD203B41FA5}">
                      <a16:colId xmlns:a16="http://schemas.microsoft.com/office/drawing/2014/main" val="20003"/>
                    </a:ext>
                  </a:extLst>
                </a:gridCol>
              </a:tblGrid>
              <a:tr h="11064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rgbClr val="FF3300"/>
                          </a:solidFill>
                          <a:effectLst/>
                          <a:latin typeface="Times New Roman" pitchFamily="18" charset="0"/>
                          <a:cs typeface="Times New Roman" pitchFamily="18" charset="0"/>
                        </a:rPr>
                        <a:t>Biến đổi thức ăn ở Khoang miệng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rgbClr val="FF3300"/>
                          </a:solidFill>
                          <a:effectLst/>
                          <a:latin typeface="Times New Roman" pitchFamily="18" charset="0"/>
                          <a:cs typeface="Times New Roman" pitchFamily="18" charset="0"/>
                        </a:rPr>
                        <a:t>Các hoạt động tham gia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rgbClr val="FF3300"/>
                          </a:solidFill>
                          <a:effectLst/>
                          <a:latin typeface="Times New Roman" pitchFamily="18" charset="0"/>
                          <a:cs typeface="Times New Roman" pitchFamily="18" charset="0"/>
                        </a:rPr>
                        <a:t>Các thành phần tham gia hoạt động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rgbClr val="FF3300"/>
                          </a:solidFill>
                          <a:effectLst/>
                          <a:latin typeface="Times New Roman" pitchFamily="18" charset="0"/>
                          <a:cs typeface="Times New Roman" pitchFamily="18" charset="0"/>
                        </a:rPr>
                        <a:t>Tác dụngcủa hoạt động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923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1" u="none" strike="noStrike" cap="none" normalizeH="0" baseline="0" dirty="0" err="1" smtClean="0">
                          <a:ln>
                            <a:noFill/>
                          </a:ln>
                          <a:solidFill>
                            <a:srgbClr val="0000FF"/>
                          </a:solidFill>
                          <a:effectLst/>
                          <a:latin typeface="Times New Roman" pitchFamily="18" charset="0"/>
                          <a:cs typeface="Times New Roman" pitchFamily="18" charset="0"/>
                        </a:rPr>
                        <a:t>I.Biến</a:t>
                      </a:r>
                      <a:r>
                        <a:rPr kumimoji="0" lang="en-US" sz="2200" b="1" i="1" u="none" strike="noStrike" cap="none" normalizeH="0" baseline="0" dirty="0" smtClean="0">
                          <a:ln>
                            <a:noFill/>
                          </a:ln>
                          <a:solidFill>
                            <a:srgbClr val="0000FF"/>
                          </a:solidFill>
                          <a:effectLst/>
                          <a:latin typeface="Times New Roman" pitchFamily="18" charset="0"/>
                          <a:cs typeface="Times New Roman" pitchFamily="18" charset="0"/>
                        </a:rPr>
                        <a:t> đổi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1" u="none" strike="noStrike" cap="none" normalizeH="0" baseline="0" dirty="0" smtClean="0">
                          <a:ln>
                            <a:noFill/>
                          </a:ln>
                          <a:solidFill>
                            <a:srgbClr val="0000FF"/>
                          </a:solidFill>
                          <a:effectLst/>
                          <a:latin typeface="Times New Roman" pitchFamily="18" charset="0"/>
                          <a:cs typeface="Times New Roman" pitchFamily="18" charset="0"/>
                        </a:rPr>
                        <a:t>lí học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2400" i="1" dirty="0" smtClean="0">
                        <a:solidFill>
                          <a:srgbClr val="0000FF"/>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200" b="1" i="1" u="none" strike="noStrike" cap="none" normalizeH="0" baseline="0" dirty="0" smtClean="0">
                        <a:ln>
                          <a:noFill/>
                        </a:ln>
                        <a:solidFill>
                          <a:srgbClr val="0000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2400" b="1" i="1" dirty="0" smtClean="0">
                        <a:solidFill>
                          <a:srgbClr val="0000FF"/>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1" i="1" u="none" strike="noStrike" cap="none" normalizeH="0" baseline="0" dirty="0" smtClean="0">
                        <a:ln>
                          <a:noFill/>
                        </a:ln>
                        <a:solidFill>
                          <a:srgbClr val="0000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2400" b="1" i="1" dirty="0" smtClean="0">
                        <a:solidFill>
                          <a:srgbClr val="0000FF"/>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200" b="1" i="1"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685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1" u="none" strike="noStrike" cap="none" normalizeH="0" baseline="0" dirty="0" err="1" smtClean="0">
                          <a:ln>
                            <a:noFill/>
                          </a:ln>
                          <a:solidFill>
                            <a:srgbClr val="0000FF"/>
                          </a:solidFill>
                          <a:effectLst/>
                          <a:latin typeface="Times New Roman" pitchFamily="18" charset="0"/>
                          <a:cs typeface="Times New Roman" pitchFamily="18" charset="0"/>
                        </a:rPr>
                        <a:t>II.Biến</a:t>
                      </a:r>
                      <a:r>
                        <a:rPr kumimoji="0" lang="en-US" sz="2200" b="1" i="1" u="none" strike="noStrike" cap="none" normalizeH="0" baseline="0" dirty="0" smtClean="0">
                          <a:ln>
                            <a:noFill/>
                          </a:ln>
                          <a:solidFill>
                            <a:srgbClr val="0000FF"/>
                          </a:solidFill>
                          <a:effectLst/>
                          <a:latin typeface="Times New Roman" pitchFamily="18" charset="0"/>
                          <a:cs typeface="Times New Roman" pitchFamily="18" charset="0"/>
                        </a:rPr>
                        <a:t> đổi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1" u="none" strike="noStrike" cap="none" normalizeH="0" baseline="0" dirty="0" smtClean="0">
                          <a:ln>
                            <a:noFill/>
                          </a:ln>
                          <a:solidFill>
                            <a:srgbClr val="0000FF"/>
                          </a:solidFill>
                          <a:effectLst/>
                          <a:latin typeface="Times New Roman" pitchFamily="18" charset="0"/>
                          <a:cs typeface="Times New Roman" pitchFamily="18" charset="0"/>
                        </a:rPr>
                        <a:t>hóa học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200" b="1" i="1"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200" b="1" i="1"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200" b="1" i="1"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Rectangle 4"/>
          <p:cNvSpPr/>
          <p:nvPr/>
        </p:nvSpPr>
        <p:spPr>
          <a:xfrm>
            <a:off x="0" y="0"/>
            <a:ext cx="9144000" cy="830997"/>
          </a:xfrm>
          <a:prstGeom prst="rect">
            <a:avLst/>
          </a:prstGeom>
        </p:spPr>
        <p:txBody>
          <a:bodyPr wrap="square">
            <a:spAutoFit/>
          </a:bodyPr>
          <a:lstStyle/>
          <a:p>
            <a:pPr algn="ctr"/>
            <a:r>
              <a:rPr lang="en-US" sz="2400" b="1" dirty="0" err="1" smtClean="0">
                <a:solidFill>
                  <a:srgbClr val="FF0000"/>
                </a:solidFill>
                <a:latin typeface="Times New Roman" pitchFamily="18" charset="0"/>
                <a:cs typeface="Times New Roman" pitchFamily="18" charset="0"/>
              </a:rPr>
              <a:t>Bảng</a:t>
            </a:r>
            <a:r>
              <a:rPr lang="en-US" sz="2400" b="1" dirty="0" smtClean="0">
                <a:solidFill>
                  <a:srgbClr val="FF0000"/>
                </a:solidFill>
                <a:latin typeface="Times New Roman" pitchFamily="18" charset="0"/>
                <a:cs typeface="Times New Roman" pitchFamily="18" charset="0"/>
              </a:rPr>
              <a:t> 25 : Hoạt </a:t>
            </a:r>
            <a:r>
              <a:rPr lang="vi-VN" sz="2400" b="1" dirty="0" smtClean="0">
                <a:solidFill>
                  <a:srgbClr val="FF0000"/>
                </a:solidFill>
                <a:latin typeface="Times New Roman" pitchFamily="18" charset="0"/>
                <a:cs typeface="Times New Roman" pitchFamily="18" charset="0"/>
              </a:rPr>
              <a:t>động</a:t>
            </a:r>
            <a:r>
              <a:rPr lang="en-US" sz="2400" b="1" dirty="0" smtClean="0">
                <a:solidFill>
                  <a:srgbClr val="FF0000"/>
                </a:solidFill>
                <a:latin typeface="Times New Roman" pitchFamily="18" charset="0"/>
                <a:cs typeface="Times New Roman" pitchFamily="18" charset="0"/>
              </a:rPr>
              <a:t> biến </a:t>
            </a:r>
            <a:r>
              <a:rPr lang="vi-VN" sz="2400" b="1" dirty="0" smtClean="0">
                <a:solidFill>
                  <a:srgbClr val="FF0000"/>
                </a:solidFill>
                <a:latin typeface="Times New Roman" pitchFamily="18" charset="0"/>
                <a:cs typeface="Times New Roman" pitchFamily="18" charset="0"/>
              </a:rPr>
              <a:t>đổi</a:t>
            </a:r>
            <a:r>
              <a:rPr lang="en-US" sz="2400" b="1" dirty="0" smtClean="0">
                <a:solidFill>
                  <a:srgbClr val="FF0000"/>
                </a:solidFill>
                <a:latin typeface="Times New Roman" pitchFamily="18" charset="0"/>
                <a:cs typeface="Times New Roman" pitchFamily="18" charset="0"/>
              </a:rPr>
              <a:t> th</a:t>
            </a:r>
            <a:r>
              <a:rPr lang="vi-VN" sz="2400" b="1" dirty="0" smtClean="0">
                <a:solidFill>
                  <a:srgbClr val="FF0000"/>
                </a:solidFill>
                <a:latin typeface="Times New Roman" pitchFamily="18" charset="0"/>
                <a:cs typeface="Times New Roman" pitchFamily="18" charset="0"/>
              </a:rPr>
              <a:t>ức</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ă</a:t>
            </a:r>
            <a:r>
              <a:rPr lang="en-US" sz="2400" b="1" dirty="0" smtClean="0">
                <a:solidFill>
                  <a:srgbClr val="FF0000"/>
                </a:solidFill>
                <a:latin typeface="Times New Roman" pitchFamily="18" charset="0"/>
                <a:cs typeface="Times New Roman" pitchFamily="18" charset="0"/>
              </a:rPr>
              <a:t>n ở </a:t>
            </a:r>
            <a:r>
              <a:rPr lang="en-US" sz="2400" b="1" dirty="0" err="1" smtClean="0">
                <a:solidFill>
                  <a:srgbClr val="FF0000"/>
                </a:solidFill>
                <a:latin typeface="Times New Roman" pitchFamily="18" charset="0"/>
                <a:cs typeface="Times New Roman" pitchFamily="18" charset="0"/>
              </a:rPr>
              <a:t>khoang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miệng</a:t>
            </a:r>
            <a:endParaRPr lang="en-US" sz="2400" b="1" dirty="0" smtClean="0">
              <a:solidFill>
                <a:srgbClr val="FF0000"/>
              </a:solidFill>
              <a:latin typeface="Times New Roman" pitchFamily="18" charset="0"/>
              <a:cs typeface="Times New Roman" pitchFamily="18" charset="0"/>
            </a:endParaRPr>
          </a:p>
          <a:p>
            <a:pPr algn="ctr"/>
            <a:endParaRPr lang="en-US" sz="2400" dirty="0">
              <a:solidFill>
                <a:srgbClr val="FF0000"/>
              </a:solidFill>
            </a:endParaRPr>
          </a:p>
        </p:txBody>
      </p:sp>
      <p:sp>
        <p:nvSpPr>
          <p:cNvPr id="6" name="Text Box 24"/>
          <p:cNvSpPr txBox="1">
            <a:spLocks noChangeArrowheads="1"/>
          </p:cNvSpPr>
          <p:nvPr/>
        </p:nvSpPr>
        <p:spPr bwMode="auto">
          <a:xfrm>
            <a:off x="1981200" y="2209800"/>
            <a:ext cx="1616075" cy="457200"/>
          </a:xfrm>
          <a:prstGeom prst="rect">
            <a:avLst/>
          </a:prstGeom>
          <a:noFill/>
          <a:ln w="9525">
            <a:noFill/>
            <a:miter lim="800000"/>
            <a:headEnd/>
            <a:tailEnd/>
          </a:ln>
          <a:effectLst/>
        </p:spPr>
        <p:txBody>
          <a:bodyPr>
            <a:spAutoFit/>
          </a:bodyPr>
          <a:lstStyle/>
          <a:p>
            <a:pPr eaLnBrk="0" hangingPunct="0"/>
            <a:endParaRPr lang="vi-VN" sz="2400" i="1">
              <a:solidFill>
                <a:schemeClr val="bg1"/>
              </a:solidFill>
            </a:endParaRPr>
          </a:p>
        </p:txBody>
      </p:sp>
      <p:sp>
        <p:nvSpPr>
          <p:cNvPr id="7" name="Text Box 25"/>
          <p:cNvSpPr txBox="1">
            <a:spLocks noChangeArrowheads="1"/>
          </p:cNvSpPr>
          <p:nvPr/>
        </p:nvSpPr>
        <p:spPr bwMode="auto">
          <a:xfrm>
            <a:off x="1981200" y="2209800"/>
            <a:ext cx="2133600" cy="396875"/>
          </a:xfrm>
          <a:prstGeom prst="rect">
            <a:avLst/>
          </a:prstGeom>
          <a:noFill/>
          <a:ln w="9525">
            <a:noFill/>
            <a:miter lim="800000"/>
            <a:headEnd/>
            <a:tailEnd/>
          </a:ln>
          <a:effectLst/>
        </p:spPr>
        <p:txBody>
          <a:bodyPr>
            <a:spAutoFit/>
          </a:bodyPr>
          <a:lstStyle/>
          <a:p>
            <a:pPr eaLnBrk="0" hangingPunct="0"/>
            <a:r>
              <a:rPr lang="en-US" sz="2000" b="1" i="1" dirty="0" smtClean="0">
                <a:solidFill>
                  <a:srgbClr val="0000FF"/>
                </a:solidFill>
                <a:latin typeface="Times New Roman" pitchFamily="18" charset="0"/>
                <a:cs typeface="Times New Roman" pitchFamily="18" charset="0"/>
              </a:rPr>
              <a:t>1.</a:t>
            </a:r>
            <a:r>
              <a:rPr lang="en-US" sz="2000" b="1" i="1" dirty="0" smtClean="0">
                <a:solidFill>
                  <a:srgbClr val="0070C0"/>
                </a:solidFill>
                <a:latin typeface="Times New Roman" pitchFamily="18" charset="0"/>
                <a:cs typeface="Times New Roman" pitchFamily="18" charset="0"/>
              </a:rPr>
              <a:t>Tiết </a:t>
            </a:r>
            <a:r>
              <a:rPr lang="en-US" sz="2000" b="1" i="1" dirty="0">
                <a:solidFill>
                  <a:srgbClr val="0070C0"/>
                </a:solidFill>
                <a:latin typeface="Times New Roman" pitchFamily="18" charset="0"/>
                <a:cs typeface="Times New Roman" pitchFamily="18" charset="0"/>
              </a:rPr>
              <a:t>nước bọt</a:t>
            </a:r>
          </a:p>
        </p:txBody>
      </p:sp>
      <p:sp>
        <p:nvSpPr>
          <p:cNvPr id="9" name="Rectangle 8"/>
          <p:cNvSpPr/>
          <p:nvPr/>
        </p:nvSpPr>
        <p:spPr>
          <a:xfrm>
            <a:off x="2133600" y="2895600"/>
            <a:ext cx="1676400" cy="400110"/>
          </a:xfrm>
          <a:prstGeom prst="rect">
            <a:avLst/>
          </a:prstGeom>
        </p:spPr>
        <p:txBody>
          <a:bodyPr wrap="square">
            <a:spAutoFit/>
          </a:bodyPr>
          <a:lstStyle/>
          <a:p>
            <a:pPr eaLnBrk="0" hangingPunct="0"/>
            <a:r>
              <a:rPr lang="en-US" sz="2000" b="1" i="1" dirty="0" smtClean="0">
                <a:solidFill>
                  <a:srgbClr val="0000FF"/>
                </a:solidFill>
                <a:latin typeface="Times New Roman" pitchFamily="18" charset="0"/>
                <a:cs typeface="Times New Roman" pitchFamily="18" charset="0"/>
              </a:rPr>
              <a:t>2.Nhai</a:t>
            </a:r>
            <a:endParaRPr lang="en-US" sz="2000" i="1" dirty="0">
              <a:solidFill>
                <a:srgbClr val="0000FF"/>
              </a:solidFill>
              <a:latin typeface="Times New Roman" pitchFamily="18" charset="0"/>
              <a:cs typeface="Times New Roman" pitchFamily="18" charset="0"/>
            </a:endParaRPr>
          </a:p>
        </p:txBody>
      </p:sp>
      <p:sp>
        <p:nvSpPr>
          <p:cNvPr id="13" name="Rectangle 12"/>
          <p:cNvSpPr/>
          <p:nvPr/>
        </p:nvSpPr>
        <p:spPr>
          <a:xfrm>
            <a:off x="2057400" y="3581400"/>
            <a:ext cx="2204450" cy="400110"/>
          </a:xfrm>
          <a:prstGeom prst="rect">
            <a:avLst/>
          </a:prstGeom>
        </p:spPr>
        <p:txBody>
          <a:bodyPr wrap="none">
            <a:spAutoFit/>
          </a:bodyPr>
          <a:lstStyle/>
          <a:p>
            <a:pPr eaLnBrk="0" hangingPunct="0"/>
            <a:r>
              <a:rPr lang="en-US" sz="2000" b="1" i="1" dirty="0" smtClean="0">
                <a:solidFill>
                  <a:srgbClr val="0000FF"/>
                </a:solidFill>
                <a:latin typeface="Times New Roman" pitchFamily="18" charset="0"/>
                <a:cs typeface="Times New Roman" pitchFamily="18" charset="0"/>
              </a:rPr>
              <a:t>3.Đảo trộn thức ăn</a:t>
            </a:r>
            <a:endParaRPr lang="en-US" sz="2000" i="1" dirty="0">
              <a:solidFill>
                <a:srgbClr val="0000FF"/>
              </a:solidFill>
              <a:latin typeface="Times New Roman" pitchFamily="18" charset="0"/>
              <a:cs typeface="Times New Roman" pitchFamily="18" charset="0"/>
            </a:endParaRPr>
          </a:p>
        </p:txBody>
      </p:sp>
      <p:sp>
        <p:nvSpPr>
          <p:cNvPr id="16" name="Rectangle 15"/>
          <p:cNvSpPr/>
          <p:nvPr/>
        </p:nvSpPr>
        <p:spPr>
          <a:xfrm>
            <a:off x="2057400" y="4572000"/>
            <a:ext cx="2239716" cy="400110"/>
          </a:xfrm>
          <a:prstGeom prst="rect">
            <a:avLst/>
          </a:prstGeom>
        </p:spPr>
        <p:txBody>
          <a:bodyPr wrap="none">
            <a:spAutoFit/>
          </a:bodyPr>
          <a:lstStyle/>
          <a:p>
            <a:pPr eaLnBrk="0" hangingPunct="0"/>
            <a:r>
              <a:rPr lang="en-US" sz="2000" b="1" i="1" dirty="0" smtClean="0">
                <a:solidFill>
                  <a:srgbClr val="0000FF"/>
                </a:solidFill>
                <a:latin typeface="Times New Roman" pitchFamily="18" charset="0"/>
                <a:cs typeface="Times New Roman" pitchFamily="18" charset="0"/>
              </a:rPr>
              <a:t> 4.Tạo viên thức ăn</a:t>
            </a:r>
            <a:endParaRPr lang="en-US" sz="2000" i="1" dirty="0">
              <a:solidFill>
                <a:srgbClr val="0000FF"/>
              </a:solidFill>
              <a:latin typeface="Times New Roman" pitchFamily="18" charset="0"/>
              <a:cs typeface="Times New Roman" pitchFamily="18" charset="0"/>
            </a:endParaRPr>
          </a:p>
        </p:txBody>
      </p:sp>
      <p:sp>
        <p:nvSpPr>
          <p:cNvPr id="19" name="Rectangle 18"/>
          <p:cNvSpPr/>
          <p:nvPr/>
        </p:nvSpPr>
        <p:spPr>
          <a:xfrm>
            <a:off x="1981200" y="5486400"/>
            <a:ext cx="2209800" cy="1015663"/>
          </a:xfrm>
          <a:prstGeom prst="rect">
            <a:avLst/>
          </a:prstGeom>
        </p:spPr>
        <p:txBody>
          <a:bodyPr wrap="square">
            <a:spAutoFit/>
          </a:bodyPr>
          <a:lstStyle/>
          <a:p>
            <a:pPr eaLnBrk="0" hangingPunct="0"/>
            <a:r>
              <a:rPr lang="en-US" sz="2000" b="1" i="1" dirty="0" smtClean="0">
                <a:solidFill>
                  <a:srgbClr val="0000FF"/>
                </a:solidFill>
                <a:latin typeface="Times New Roman" pitchFamily="18" charset="0"/>
                <a:cs typeface="Times New Roman" pitchFamily="18" charset="0"/>
              </a:rPr>
              <a:t>5.Hoạt động của enzim Amilaza trong nước bọt</a:t>
            </a:r>
            <a:endParaRPr lang="en-US" sz="2000" b="1" i="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151574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40436112"/>
              </p:ext>
            </p:extLst>
          </p:nvPr>
        </p:nvGraphicFramePr>
        <p:xfrm>
          <a:off x="12192" y="1143000"/>
          <a:ext cx="9187349" cy="6193551"/>
        </p:xfrm>
        <a:graphic>
          <a:graphicData uri="http://schemas.openxmlformats.org/drawingml/2006/table">
            <a:tbl>
              <a:tblPr/>
              <a:tblGrid>
                <a:gridCol w="1962967">
                  <a:extLst>
                    <a:ext uri="{9D8B030D-6E8A-4147-A177-3AD203B41FA5}">
                      <a16:colId xmlns:a16="http://schemas.microsoft.com/office/drawing/2014/main" val="20000"/>
                    </a:ext>
                  </a:extLst>
                </a:gridCol>
                <a:gridCol w="2324482">
                  <a:extLst>
                    <a:ext uri="{9D8B030D-6E8A-4147-A177-3AD203B41FA5}">
                      <a16:colId xmlns:a16="http://schemas.microsoft.com/office/drawing/2014/main" val="20001"/>
                    </a:ext>
                  </a:extLst>
                </a:gridCol>
                <a:gridCol w="2072565">
                  <a:extLst>
                    <a:ext uri="{9D8B030D-6E8A-4147-A177-3AD203B41FA5}">
                      <a16:colId xmlns:a16="http://schemas.microsoft.com/office/drawing/2014/main" val="20002"/>
                    </a:ext>
                  </a:extLst>
                </a:gridCol>
                <a:gridCol w="2827335">
                  <a:extLst>
                    <a:ext uri="{9D8B030D-6E8A-4147-A177-3AD203B41FA5}">
                      <a16:colId xmlns:a16="http://schemas.microsoft.com/office/drawing/2014/main" val="20003"/>
                    </a:ext>
                  </a:extLst>
                </a:gridCol>
              </a:tblGrid>
              <a:tr h="10335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rgbClr val="FF3300"/>
                          </a:solidFill>
                          <a:effectLst/>
                          <a:latin typeface="Times New Roman" pitchFamily="18" charset="0"/>
                          <a:cs typeface="Times New Roman" pitchFamily="18" charset="0"/>
                        </a:rPr>
                        <a:t>Biến đổi thức ăn ở </a:t>
                      </a:r>
                      <a:r>
                        <a:rPr kumimoji="0" lang="en-US" sz="2000" b="1" i="1" u="none" strike="noStrike" cap="none" normalizeH="0" baseline="0" dirty="0" err="1" smtClean="0">
                          <a:ln>
                            <a:noFill/>
                          </a:ln>
                          <a:solidFill>
                            <a:srgbClr val="FF3300"/>
                          </a:solidFill>
                          <a:effectLst/>
                          <a:latin typeface="Times New Roman" pitchFamily="18" charset="0"/>
                          <a:cs typeface="Times New Roman" pitchFamily="18" charset="0"/>
                        </a:rPr>
                        <a:t>Khoang</a:t>
                      </a:r>
                      <a:r>
                        <a:rPr kumimoji="0" lang="en-US" sz="2000" b="1" i="1"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2000" b="1" i="1" u="none" strike="noStrike" cap="none" normalizeH="0" baseline="0" dirty="0" err="1" smtClean="0">
                          <a:ln>
                            <a:noFill/>
                          </a:ln>
                          <a:solidFill>
                            <a:srgbClr val="FF3300"/>
                          </a:solidFill>
                          <a:effectLst/>
                          <a:latin typeface="Times New Roman" pitchFamily="18" charset="0"/>
                          <a:cs typeface="Times New Roman" pitchFamily="18" charset="0"/>
                        </a:rPr>
                        <a:t>miệng</a:t>
                      </a:r>
                      <a:endParaRPr kumimoji="0" lang="en-US" sz="2000" b="1" i="1" u="none" strike="noStrike" cap="none" normalizeH="0" baseline="0" dirty="0" smtClean="0">
                        <a:ln>
                          <a:noFill/>
                        </a:ln>
                        <a:solidFill>
                          <a:srgbClr val="FF33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smtClean="0">
                        <a:ln>
                          <a:noFill/>
                        </a:ln>
                        <a:solidFill>
                          <a:srgbClr val="FF3300"/>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rgbClr val="FF3300"/>
                          </a:solidFill>
                          <a:effectLst/>
                          <a:latin typeface="Times New Roman" pitchFamily="18" charset="0"/>
                          <a:cs typeface="Times New Roman" pitchFamily="18" charset="0"/>
                        </a:rPr>
                        <a:t>Các hoạt động </a:t>
                      </a:r>
                      <a:r>
                        <a:rPr kumimoji="0" lang="en-US" sz="2000" b="1" i="1" u="none" strike="noStrike" cap="none" normalizeH="0" baseline="0" dirty="0" err="1" smtClean="0">
                          <a:ln>
                            <a:noFill/>
                          </a:ln>
                          <a:solidFill>
                            <a:srgbClr val="FF3300"/>
                          </a:solidFill>
                          <a:effectLst/>
                          <a:latin typeface="Times New Roman" pitchFamily="18" charset="0"/>
                          <a:cs typeface="Times New Roman" pitchFamily="18" charset="0"/>
                        </a:rPr>
                        <a:t>tham</a:t>
                      </a:r>
                      <a:r>
                        <a:rPr kumimoji="0" lang="en-US" sz="2000" b="1" i="1"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2000" b="1" i="1" u="none" strike="noStrike" cap="none" normalizeH="0" baseline="0" dirty="0" err="1" smtClean="0">
                          <a:ln>
                            <a:noFill/>
                          </a:ln>
                          <a:solidFill>
                            <a:srgbClr val="FF3300"/>
                          </a:solidFill>
                          <a:effectLst/>
                          <a:latin typeface="Times New Roman" pitchFamily="18" charset="0"/>
                          <a:cs typeface="Times New Roman" pitchFamily="18" charset="0"/>
                        </a:rPr>
                        <a:t>gia</a:t>
                      </a:r>
                      <a:endParaRPr kumimoji="0" lang="en-US" sz="2000" b="1" i="1" u="none" strike="noStrike" cap="none" normalizeH="0" baseline="0" dirty="0" smtClean="0">
                        <a:ln>
                          <a:noFill/>
                        </a:ln>
                        <a:solidFill>
                          <a:srgbClr val="FF33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rgbClr val="FF3300"/>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rgbClr val="FF3300"/>
                          </a:solidFill>
                          <a:effectLst/>
                          <a:latin typeface="Times New Roman" pitchFamily="18" charset="0"/>
                          <a:cs typeface="Times New Roman" pitchFamily="18" charset="0"/>
                        </a:rPr>
                        <a:t>Các thành phần tham gia </a:t>
                      </a:r>
                      <a:r>
                        <a:rPr kumimoji="0" lang="en-US" sz="2000" b="1" i="1" u="none" strike="noStrike" cap="none" normalizeH="0" baseline="0" dirty="0" err="1" smtClean="0">
                          <a:ln>
                            <a:noFill/>
                          </a:ln>
                          <a:solidFill>
                            <a:srgbClr val="FF3300"/>
                          </a:solidFill>
                          <a:effectLst/>
                          <a:latin typeface="Times New Roman" pitchFamily="18" charset="0"/>
                          <a:cs typeface="Times New Roman" pitchFamily="18" charset="0"/>
                        </a:rPr>
                        <a:t>hoạt</a:t>
                      </a:r>
                      <a:r>
                        <a:rPr kumimoji="0" lang="en-US" sz="2000" b="1" i="1"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2000" b="1" i="1" u="none" strike="noStrike" cap="none" normalizeH="0" baseline="0" dirty="0" err="1" smtClean="0">
                          <a:ln>
                            <a:noFill/>
                          </a:ln>
                          <a:solidFill>
                            <a:srgbClr val="FF3300"/>
                          </a:solidFill>
                          <a:effectLst/>
                          <a:latin typeface="Times New Roman" pitchFamily="18" charset="0"/>
                          <a:cs typeface="Times New Roman" pitchFamily="18" charset="0"/>
                        </a:rPr>
                        <a:t>động</a:t>
                      </a:r>
                      <a:r>
                        <a:rPr kumimoji="0" lang="en-US" sz="2000" b="1" i="1" u="none" strike="noStrike" cap="none" normalizeH="0" baseline="0" dirty="0" smtClean="0">
                          <a:ln>
                            <a:noFill/>
                          </a:ln>
                          <a:solidFill>
                            <a:srgbClr val="FF3300"/>
                          </a:solidFill>
                          <a:effectLst/>
                          <a:latin typeface="Times New Roman" pitchFamily="18" charset="0"/>
                          <a:cs typeface="Times New Roman" pitchFamily="18" charset="0"/>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rgbClr val="FF3300"/>
                          </a:solidFill>
                          <a:effectLst/>
                          <a:latin typeface="Times New Roman" pitchFamily="18" charset="0"/>
                          <a:cs typeface="Times New Roman" pitchFamily="18" charset="0"/>
                        </a:rPr>
                        <a:t>Tác dụngcủa </a:t>
                      </a:r>
                      <a:r>
                        <a:rPr kumimoji="0" lang="en-US" sz="2000" b="1" i="1" u="none" strike="noStrike" cap="none" normalizeH="0" baseline="0" dirty="0" err="1" smtClean="0">
                          <a:ln>
                            <a:noFill/>
                          </a:ln>
                          <a:solidFill>
                            <a:srgbClr val="FF3300"/>
                          </a:solidFill>
                          <a:effectLst/>
                          <a:latin typeface="Times New Roman" pitchFamily="18" charset="0"/>
                          <a:cs typeface="Times New Roman" pitchFamily="18" charset="0"/>
                        </a:rPr>
                        <a:t>hoạt</a:t>
                      </a:r>
                      <a:r>
                        <a:rPr kumimoji="0" lang="en-US" sz="2000" b="1" i="1"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2000" b="1" i="1" u="none" strike="noStrike" cap="none" normalizeH="0" baseline="0" dirty="0" err="1" smtClean="0">
                          <a:ln>
                            <a:noFill/>
                          </a:ln>
                          <a:solidFill>
                            <a:srgbClr val="FF3300"/>
                          </a:solidFill>
                          <a:effectLst/>
                          <a:latin typeface="Times New Roman" pitchFamily="18" charset="0"/>
                          <a:cs typeface="Times New Roman" pitchFamily="18" charset="0"/>
                        </a:rPr>
                        <a:t>động</a:t>
                      </a:r>
                      <a:endParaRPr kumimoji="0" lang="en-US" sz="2000" b="1" i="1" u="none" strike="noStrike" cap="none" normalizeH="0" baseline="0" dirty="0" smtClean="0">
                        <a:ln>
                          <a:noFill/>
                        </a:ln>
                        <a:solidFill>
                          <a:srgbClr val="FF33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rgbClr val="FF3300"/>
                          </a:solidFill>
                          <a:effectLst/>
                          <a:latin typeface="Times New Roman" pitchFamily="18" charset="0"/>
                          <a:cs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556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1" i="1" u="none" strike="noStrike" cap="none" normalizeH="0" baseline="0" dirty="0" smtClean="0">
                        <a:ln>
                          <a:noFill/>
                        </a:ln>
                        <a:solidFill>
                          <a:srgbClr val="0000FF"/>
                        </a:solidFill>
                        <a:effectLst/>
                        <a:latin typeface="Times New Roman" pitchFamily="18" charset="0"/>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2400" i="1" dirty="0" smtClean="0">
                        <a:solidFill>
                          <a:srgbClr val="0000FF"/>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200" b="1" i="1" u="none" strike="noStrike" cap="none" normalizeH="0" baseline="0" dirty="0" smtClean="0">
                        <a:ln>
                          <a:noFill/>
                        </a:ln>
                        <a:solidFill>
                          <a:srgbClr val="0000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2400" b="1" i="1" dirty="0" smtClean="0">
                        <a:solidFill>
                          <a:srgbClr val="0000FF"/>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1" i="1" u="none" strike="noStrike" cap="none" normalizeH="0" baseline="0" dirty="0" smtClean="0">
                        <a:ln>
                          <a:noFill/>
                        </a:ln>
                        <a:solidFill>
                          <a:srgbClr val="0000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2400" b="1" i="1" dirty="0" smtClean="0">
                        <a:solidFill>
                          <a:srgbClr val="0000FF"/>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200" b="1" i="1"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11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1" i="1" u="none" strike="noStrike" cap="none" normalizeH="0" baseline="0" dirty="0" smtClean="0">
                        <a:ln>
                          <a:noFill/>
                        </a:ln>
                        <a:solidFill>
                          <a:srgbClr val="0000FF"/>
                        </a:solidFill>
                        <a:effectLst/>
                        <a:latin typeface="Times New Roman" pitchFamily="18" charset="0"/>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200" b="1" i="1"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200" b="1" i="1"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200" b="1" i="1"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Rectangle 4"/>
          <p:cNvSpPr/>
          <p:nvPr/>
        </p:nvSpPr>
        <p:spPr>
          <a:xfrm>
            <a:off x="0" y="0"/>
            <a:ext cx="9144000" cy="1200329"/>
          </a:xfrm>
          <a:prstGeom prst="rect">
            <a:avLst/>
          </a:prstGeom>
        </p:spPr>
        <p:txBody>
          <a:bodyPr wrap="square">
            <a:spAutoFit/>
          </a:bodyPr>
          <a:lstStyle/>
          <a:p>
            <a:pPr algn="ctr"/>
            <a:r>
              <a:rPr lang="en-US" sz="2400" b="1" dirty="0" err="1" smtClean="0">
                <a:solidFill>
                  <a:srgbClr val="FF0000"/>
                </a:solidFill>
                <a:latin typeface="Times New Roman" pitchFamily="18" charset="0"/>
                <a:cs typeface="Times New Roman" pitchFamily="18" charset="0"/>
              </a:rPr>
              <a:t>Hoạt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động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nhóm</a:t>
            </a: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Nối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cột</a:t>
            </a:r>
            <a:r>
              <a:rPr lang="en-US" sz="2400" b="1" dirty="0" smtClean="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1</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tương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ứng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với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cột</a:t>
            </a:r>
            <a:r>
              <a:rPr lang="en-US" sz="2400" b="1" dirty="0" smtClean="0">
                <a:solidFill>
                  <a:srgbClr val="FF0000"/>
                </a:solidFill>
                <a:latin typeface="Times New Roman" pitchFamily="18" charset="0"/>
                <a:cs typeface="Times New Roman" pitchFamily="18" charset="0"/>
              </a:rPr>
              <a:t> 2,3 </a:t>
            </a:r>
            <a:r>
              <a:rPr lang="en-US" sz="2400" b="1" dirty="0" err="1" smtClean="0">
                <a:solidFill>
                  <a:srgbClr val="FF0000"/>
                </a:solidFill>
                <a:latin typeface="Times New Roman" pitchFamily="18" charset="0"/>
                <a:cs typeface="Times New Roman" pitchFamily="18" charset="0"/>
              </a:rPr>
              <a:t>về</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hoạt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động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biến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đổi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thức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ăn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trong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khoang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miệng</a:t>
            </a:r>
            <a:r>
              <a:rPr lang="en-US" sz="2400" b="1" dirty="0" smtClean="0">
                <a:solidFill>
                  <a:srgbClr val="FF0000"/>
                </a:solidFill>
                <a:latin typeface="Times New Roman" pitchFamily="18" charset="0"/>
                <a:cs typeface="Times New Roman" pitchFamily="18" charset="0"/>
              </a:rPr>
              <a:t> (5 </a:t>
            </a:r>
            <a:r>
              <a:rPr lang="en-US" sz="2400" b="1" dirty="0" err="1" smtClean="0">
                <a:solidFill>
                  <a:srgbClr val="FF0000"/>
                </a:solidFill>
                <a:latin typeface="Times New Roman" pitchFamily="18" charset="0"/>
                <a:cs typeface="Times New Roman" pitchFamily="18" charset="0"/>
              </a:rPr>
              <a:t>phút</a:t>
            </a:r>
            <a:r>
              <a:rPr lang="en-US" sz="2400" b="1" dirty="0" smtClean="0">
                <a:solidFill>
                  <a:srgbClr val="FF0000"/>
                </a:solidFill>
                <a:latin typeface="Times New Roman" pitchFamily="18" charset="0"/>
                <a:cs typeface="Times New Roman" pitchFamily="18" charset="0"/>
              </a:rPr>
              <a:t> )</a:t>
            </a:r>
          </a:p>
          <a:p>
            <a:pPr algn="ctr"/>
            <a:r>
              <a:rPr lang="en-US" sz="2400" b="1" dirty="0" smtClean="0">
                <a:solidFill>
                  <a:srgbClr val="FF0000"/>
                </a:solidFill>
                <a:latin typeface="Times New Roman" pitchFamily="18" charset="0"/>
                <a:cs typeface="Times New Roman" pitchFamily="18" charset="0"/>
              </a:rPr>
              <a:t>VD : 1-a-g</a:t>
            </a:r>
            <a:endParaRPr lang="en-US" sz="2400" dirty="0">
              <a:solidFill>
                <a:srgbClr val="FF0000"/>
              </a:solidFill>
            </a:endParaRPr>
          </a:p>
        </p:txBody>
      </p:sp>
      <p:sp>
        <p:nvSpPr>
          <p:cNvPr id="6" name="Text Box 24"/>
          <p:cNvSpPr txBox="1">
            <a:spLocks noChangeArrowheads="1"/>
          </p:cNvSpPr>
          <p:nvPr/>
        </p:nvSpPr>
        <p:spPr bwMode="auto">
          <a:xfrm>
            <a:off x="1981200" y="2209800"/>
            <a:ext cx="1616075" cy="457200"/>
          </a:xfrm>
          <a:prstGeom prst="rect">
            <a:avLst/>
          </a:prstGeom>
          <a:noFill/>
          <a:ln w="9525">
            <a:noFill/>
            <a:miter lim="800000"/>
            <a:headEnd/>
            <a:tailEnd/>
          </a:ln>
          <a:effectLst/>
        </p:spPr>
        <p:txBody>
          <a:bodyPr>
            <a:spAutoFit/>
          </a:bodyPr>
          <a:lstStyle/>
          <a:p>
            <a:pPr eaLnBrk="0" hangingPunct="0"/>
            <a:endParaRPr lang="vi-VN" sz="2400" i="1">
              <a:solidFill>
                <a:schemeClr val="bg1"/>
              </a:solidFill>
            </a:endParaRPr>
          </a:p>
        </p:txBody>
      </p:sp>
      <p:sp>
        <p:nvSpPr>
          <p:cNvPr id="7" name="Text Box 25"/>
          <p:cNvSpPr txBox="1">
            <a:spLocks noChangeArrowheads="1"/>
          </p:cNvSpPr>
          <p:nvPr/>
        </p:nvSpPr>
        <p:spPr bwMode="auto">
          <a:xfrm>
            <a:off x="2074044" y="2273560"/>
            <a:ext cx="2133600" cy="396875"/>
          </a:xfrm>
          <a:prstGeom prst="rect">
            <a:avLst/>
          </a:prstGeom>
          <a:noFill/>
          <a:ln w="9525">
            <a:noFill/>
            <a:miter lim="800000"/>
            <a:headEnd/>
            <a:tailEnd/>
          </a:ln>
          <a:effectLst/>
        </p:spPr>
        <p:txBody>
          <a:bodyPr>
            <a:spAutoFit/>
          </a:bodyPr>
          <a:lstStyle/>
          <a:p>
            <a:pPr eaLnBrk="0" hangingPunct="0"/>
            <a:r>
              <a:rPr lang="en-US" sz="2000" b="1" i="1" dirty="0" smtClean="0">
                <a:solidFill>
                  <a:srgbClr val="0F26FD"/>
                </a:solidFill>
                <a:latin typeface="Times New Roman" pitchFamily="18" charset="0"/>
                <a:cs typeface="Times New Roman" pitchFamily="18" charset="0"/>
              </a:rPr>
              <a:t>1. </a:t>
            </a:r>
            <a:r>
              <a:rPr lang="en-US" sz="2000" b="1" i="1" dirty="0">
                <a:solidFill>
                  <a:srgbClr val="0F26FD"/>
                </a:solidFill>
                <a:latin typeface="Times New Roman" pitchFamily="18" charset="0"/>
                <a:cs typeface="Times New Roman" pitchFamily="18" charset="0"/>
              </a:rPr>
              <a:t>Tiết nước bọt</a:t>
            </a:r>
          </a:p>
        </p:txBody>
      </p:sp>
      <p:sp>
        <p:nvSpPr>
          <p:cNvPr id="8" name="Rectangle 7"/>
          <p:cNvSpPr/>
          <p:nvPr/>
        </p:nvSpPr>
        <p:spPr>
          <a:xfrm>
            <a:off x="4346722" y="3095655"/>
            <a:ext cx="2041072" cy="400110"/>
          </a:xfrm>
          <a:prstGeom prst="rect">
            <a:avLst/>
          </a:prstGeom>
        </p:spPr>
        <p:txBody>
          <a:bodyPr wrap="none">
            <a:spAutoFit/>
          </a:bodyPr>
          <a:lstStyle/>
          <a:p>
            <a:pPr eaLnBrk="0" hangingPunct="0"/>
            <a:r>
              <a:rPr lang="en-US" sz="2000" b="1" i="1" dirty="0" err="1" smtClean="0">
                <a:solidFill>
                  <a:srgbClr val="0000FF"/>
                </a:solidFill>
                <a:latin typeface="Times New Roman" pitchFamily="18" charset="0"/>
                <a:cs typeface="Times New Roman" pitchFamily="18" charset="0"/>
              </a:rPr>
              <a:t>b.Tuyến</a:t>
            </a:r>
            <a:r>
              <a:rPr lang="en-US" sz="2000" b="1" i="1" dirty="0" smtClean="0">
                <a:solidFill>
                  <a:srgbClr val="0000FF"/>
                </a:solidFill>
                <a:latin typeface="Times New Roman" pitchFamily="18" charset="0"/>
                <a:cs typeface="Times New Roman" pitchFamily="18" charset="0"/>
              </a:rPr>
              <a:t> nước bọt</a:t>
            </a:r>
            <a:endParaRPr lang="en-US" sz="2000" b="1" i="1" dirty="0">
              <a:solidFill>
                <a:srgbClr val="0000FF"/>
              </a:solidFill>
              <a:latin typeface="Times New Roman" pitchFamily="18" charset="0"/>
              <a:cs typeface="Times New Roman" pitchFamily="18" charset="0"/>
            </a:endParaRPr>
          </a:p>
        </p:txBody>
      </p:sp>
      <p:sp>
        <p:nvSpPr>
          <p:cNvPr id="9" name="Rectangle 8"/>
          <p:cNvSpPr/>
          <p:nvPr/>
        </p:nvSpPr>
        <p:spPr>
          <a:xfrm>
            <a:off x="2133600" y="2895600"/>
            <a:ext cx="1676400" cy="400110"/>
          </a:xfrm>
          <a:prstGeom prst="rect">
            <a:avLst/>
          </a:prstGeom>
        </p:spPr>
        <p:txBody>
          <a:bodyPr wrap="square">
            <a:spAutoFit/>
          </a:bodyPr>
          <a:lstStyle/>
          <a:p>
            <a:pPr eaLnBrk="0" hangingPunct="0"/>
            <a:r>
              <a:rPr lang="en-US" sz="2000" b="1" i="1" dirty="0" smtClean="0">
                <a:solidFill>
                  <a:srgbClr val="0000FF"/>
                </a:solidFill>
                <a:latin typeface="Times New Roman" pitchFamily="18" charset="0"/>
                <a:cs typeface="Times New Roman" pitchFamily="18" charset="0"/>
              </a:rPr>
              <a:t>2.Nhai</a:t>
            </a:r>
            <a:endParaRPr lang="en-US" sz="2000" i="1" dirty="0">
              <a:solidFill>
                <a:srgbClr val="0000FF"/>
              </a:solidFill>
              <a:latin typeface="Times New Roman" pitchFamily="18" charset="0"/>
              <a:cs typeface="Times New Roman" pitchFamily="18" charset="0"/>
            </a:endParaRPr>
          </a:p>
        </p:txBody>
      </p:sp>
      <p:sp>
        <p:nvSpPr>
          <p:cNvPr id="10" name="Rectangle 9"/>
          <p:cNvSpPr/>
          <p:nvPr/>
        </p:nvSpPr>
        <p:spPr>
          <a:xfrm>
            <a:off x="6377457" y="2879881"/>
            <a:ext cx="2819400" cy="707886"/>
          </a:xfrm>
          <a:prstGeom prst="rect">
            <a:avLst/>
          </a:prstGeom>
        </p:spPr>
        <p:txBody>
          <a:bodyPr wrap="square">
            <a:spAutoFit/>
          </a:bodyPr>
          <a:lstStyle/>
          <a:p>
            <a:pPr eaLnBrk="0" hangingPunct="0"/>
            <a:r>
              <a:rPr lang="en-US" sz="2000" b="1" i="1" dirty="0" smtClean="0">
                <a:solidFill>
                  <a:srgbClr val="0000FF"/>
                </a:solidFill>
                <a:latin typeface="Times New Roman" pitchFamily="18" charset="0"/>
                <a:cs typeface="Times New Roman" pitchFamily="18" charset="0"/>
              </a:rPr>
              <a:t>f. Làm ướt </a:t>
            </a:r>
            <a:r>
              <a:rPr lang="en-US" sz="2000" b="1" i="1" dirty="0" err="1" smtClean="0">
                <a:solidFill>
                  <a:srgbClr val="0000FF"/>
                </a:solidFill>
                <a:latin typeface="Times New Roman" pitchFamily="18" charset="0"/>
                <a:cs typeface="Times New Roman" pitchFamily="18" charset="0"/>
              </a:rPr>
              <a:t>và</a:t>
            </a:r>
            <a:r>
              <a:rPr lang="en-US" sz="2000" b="1" i="1" dirty="0" smtClean="0">
                <a:solidFill>
                  <a:srgbClr val="0000FF"/>
                </a:solidFill>
                <a:latin typeface="Times New Roman" pitchFamily="18" charset="0"/>
                <a:cs typeface="Times New Roman" pitchFamily="18" charset="0"/>
              </a:rPr>
              <a:t> </a:t>
            </a:r>
            <a:r>
              <a:rPr lang="en-US" sz="2000" b="1" i="1" dirty="0" err="1" smtClean="0">
                <a:solidFill>
                  <a:srgbClr val="0000FF"/>
                </a:solidFill>
                <a:latin typeface="Times New Roman" pitchFamily="18" charset="0"/>
                <a:cs typeface="Times New Roman" pitchFamily="18" charset="0"/>
              </a:rPr>
              <a:t>mềm</a:t>
            </a:r>
            <a:r>
              <a:rPr lang="en-US" sz="2000" b="1" i="1" dirty="0" smtClean="0">
                <a:solidFill>
                  <a:srgbClr val="0000FF"/>
                </a:solidFill>
                <a:latin typeface="Times New Roman" pitchFamily="18" charset="0"/>
                <a:cs typeface="Times New Roman" pitchFamily="18" charset="0"/>
              </a:rPr>
              <a:t> thức ăn.</a:t>
            </a:r>
            <a:endParaRPr lang="en-US" sz="2000" b="1" i="1" dirty="0">
              <a:solidFill>
                <a:srgbClr val="0000FF"/>
              </a:solidFill>
              <a:latin typeface="Times New Roman" pitchFamily="18" charset="0"/>
              <a:cs typeface="Times New Roman" pitchFamily="18" charset="0"/>
            </a:endParaRPr>
          </a:p>
        </p:txBody>
      </p:sp>
      <p:sp>
        <p:nvSpPr>
          <p:cNvPr id="11" name="Rectangle 10"/>
          <p:cNvSpPr/>
          <p:nvPr/>
        </p:nvSpPr>
        <p:spPr>
          <a:xfrm>
            <a:off x="4531805" y="3758934"/>
            <a:ext cx="933269" cy="400110"/>
          </a:xfrm>
          <a:prstGeom prst="rect">
            <a:avLst/>
          </a:prstGeom>
        </p:spPr>
        <p:txBody>
          <a:bodyPr wrap="none">
            <a:spAutoFit/>
          </a:bodyPr>
          <a:lstStyle/>
          <a:p>
            <a:pPr eaLnBrk="0" hangingPunct="0"/>
            <a:r>
              <a:rPr lang="en-US" sz="2000" b="1" i="1" dirty="0" err="1" smtClean="0">
                <a:solidFill>
                  <a:srgbClr val="0000FF"/>
                </a:solidFill>
                <a:latin typeface="Times New Roman" pitchFamily="18" charset="0"/>
                <a:cs typeface="Times New Roman" pitchFamily="18" charset="0"/>
              </a:rPr>
              <a:t>c.Răng</a:t>
            </a:r>
            <a:endParaRPr lang="en-US" sz="2000" b="1" i="1" dirty="0">
              <a:solidFill>
                <a:srgbClr val="0000FF"/>
              </a:solidFill>
              <a:latin typeface="Times New Roman" pitchFamily="18" charset="0"/>
              <a:cs typeface="Times New Roman" pitchFamily="18" charset="0"/>
            </a:endParaRPr>
          </a:p>
        </p:txBody>
      </p:sp>
      <p:sp>
        <p:nvSpPr>
          <p:cNvPr id="12" name="Rectangle 11"/>
          <p:cNvSpPr/>
          <p:nvPr/>
        </p:nvSpPr>
        <p:spPr>
          <a:xfrm>
            <a:off x="6388696" y="2149359"/>
            <a:ext cx="2895600" cy="707886"/>
          </a:xfrm>
          <a:prstGeom prst="rect">
            <a:avLst/>
          </a:prstGeom>
        </p:spPr>
        <p:txBody>
          <a:bodyPr wrap="square">
            <a:spAutoFit/>
          </a:bodyPr>
          <a:lstStyle/>
          <a:p>
            <a:pPr eaLnBrk="0" hangingPunct="0"/>
            <a:r>
              <a:rPr lang="en-US" sz="2000" b="1" i="1" dirty="0" err="1" smtClean="0">
                <a:solidFill>
                  <a:srgbClr val="0000FF"/>
                </a:solidFill>
              </a:rPr>
              <a:t>e.</a:t>
            </a:r>
            <a:r>
              <a:rPr lang="en-US" sz="2000" b="1" i="1" dirty="0" err="1" smtClean="0">
                <a:solidFill>
                  <a:srgbClr val="0000FF"/>
                </a:solidFill>
                <a:latin typeface="Times New Roman" pitchFamily="18" charset="0"/>
                <a:cs typeface="Times New Roman" pitchFamily="18" charset="0"/>
              </a:rPr>
              <a:t>Làm</a:t>
            </a:r>
            <a:r>
              <a:rPr lang="en-US" sz="2000" b="1" i="1" dirty="0" smtClean="0">
                <a:solidFill>
                  <a:srgbClr val="0000FF"/>
                </a:solidFill>
                <a:latin typeface="Times New Roman" pitchFamily="18" charset="0"/>
                <a:cs typeface="Times New Roman" pitchFamily="18" charset="0"/>
              </a:rPr>
              <a:t> mềm và nhuyễn   thức ăn</a:t>
            </a:r>
            <a:endParaRPr lang="en-US" sz="2000" b="1" i="1" dirty="0">
              <a:solidFill>
                <a:srgbClr val="0000FF"/>
              </a:solidFill>
              <a:latin typeface="Times New Roman" pitchFamily="18" charset="0"/>
              <a:cs typeface="Times New Roman" pitchFamily="18" charset="0"/>
            </a:endParaRPr>
          </a:p>
        </p:txBody>
      </p:sp>
      <p:sp>
        <p:nvSpPr>
          <p:cNvPr id="13" name="Rectangle 12"/>
          <p:cNvSpPr/>
          <p:nvPr/>
        </p:nvSpPr>
        <p:spPr>
          <a:xfrm>
            <a:off x="2057400" y="3581400"/>
            <a:ext cx="2204450" cy="400110"/>
          </a:xfrm>
          <a:prstGeom prst="rect">
            <a:avLst/>
          </a:prstGeom>
        </p:spPr>
        <p:txBody>
          <a:bodyPr wrap="none">
            <a:spAutoFit/>
          </a:bodyPr>
          <a:lstStyle/>
          <a:p>
            <a:pPr eaLnBrk="0" hangingPunct="0"/>
            <a:r>
              <a:rPr lang="en-US" sz="2000" b="1" i="1" dirty="0" smtClean="0">
                <a:solidFill>
                  <a:srgbClr val="0000FF"/>
                </a:solidFill>
                <a:latin typeface="Times New Roman" pitchFamily="18" charset="0"/>
                <a:cs typeface="Times New Roman" pitchFamily="18" charset="0"/>
              </a:rPr>
              <a:t>3.Đảo trộn thức ăn</a:t>
            </a:r>
            <a:endParaRPr lang="en-US" sz="2000" i="1" dirty="0">
              <a:solidFill>
                <a:srgbClr val="0000FF"/>
              </a:solidFill>
              <a:latin typeface="Times New Roman" pitchFamily="18" charset="0"/>
              <a:cs typeface="Times New Roman" pitchFamily="18" charset="0"/>
            </a:endParaRPr>
          </a:p>
        </p:txBody>
      </p:sp>
      <p:sp>
        <p:nvSpPr>
          <p:cNvPr id="14" name="Rectangle 13"/>
          <p:cNvSpPr/>
          <p:nvPr/>
        </p:nvSpPr>
        <p:spPr>
          <a:xfrm>
            <a:off x="4367006" y="2225814"/>
            <a:ext cx="1905000" cy="707886"/>
          </a:xfrm>
          <a:prstGeom prst="rect">
            <a:avLst/>
          </a:prstGeom>
        </p:spPr>
        <p:txBody>
          <a:bodyPr wrap="square">
            <a:spAutoFit/>
          </a:bodyPr>
          <a:lstStyle/>
          <a:p>
            <a:pPr eaLnBrk="0" hangingPunct="0"/>
            <a:r>
              <a:rPr lang="en-US" sz="2000" b="1" i="1" dirty="0" smtClean="0">
                <a:solidFill>
                  <a:srgbClr val="0000FF"/>
                </a:solidFill>
                <a:latin typeface="Times New Roman" pitchFamily="18" charset="0"/>
                <a:cs typeface="Times New Roman" pitchFamily="18" charset="0"/>
              </a:rPr>
              <a:t>a. Răng, lưỡi,</a:t>
            </a:r>
          </a:p>
          <a:p>
            <a:pPr eaLnBrk="0" hangingPunct="0"/>
            <a:r>
              <a:rPr lang="en-US" sz="2000" b="1" i="1" dirty="0" smtClean="0">
                <a:solidFill>
                  <a:srgbClr val="0000FF"/>
                </a:solidFill>
                <a:latin typeface="Times New Roman" pitchFamily="18" charset="0"/>
                <a:cs typeface="Times New Roman" pitchFamily="18" charset="0"/>
              </a:rPr>
              <a:t>các cơ môi, má</a:t>
            </a:r>
            <a:endParaRPr lang="en-US" sz="2000" b="1" i="1" dirty="0">
              <a:solidFill>
                <a:srgbClr val="0000FF"/>
              </a:solidFill>
              <a:latin typeface="Times New Roman" pitchFamily="18" charset="0"/>
              <a:cs typeface="Times New Roman" pitchFamily="18" charset="0"/>
            </a:endParaRPr>
          </a:p>
        </p:txBody>
      </p:sp>
      <p:sp>
        <p:nvSpPr>
          <p:cNvPr id="15" name="Rectangle 14"/>
          <p:cNvSpPr/>
          <p:nvPr/>
        </p:nvSpPr>
        <p:spPr>
          <a:xfrm>
            <a:off x="6372734" y="5332583"/>
            <a:ext cx="2667000" cy="707886"/>
          </a:xfrm>
          <a:prstGeom prst="rect">
            <a:avLst/>
          </a:prstGeom>
        </p:spPr>
        <p:txBody>
          <a:bodyPr wrap="square">
            <a:spAutoFit/>
          </a:bodyPr>
          <a:lstStyle/>
          <a:p>
            <a:pPr eaLnBrk="0" hangingPunct="0"/>
            <a:r>
              <a:rPr lang="en-US" sz="2000" b="1" i="1" dirty="0" err="1" smtClean="0">
                <a:solidFill>
                  <a:srgbClr val="0000FF"/>
                </a:solidFill>
                <a:latin typeface="Times New Roman" pitchFamily="18" charset="0"/>
                <a:cs typeface="Times New Roman" pitchFamily="18" charset="0"/>
              </a:rPr>
              <a:t>k.Làm</a:t>
            </a:r>
            <a:r>
              <a:rPr lang="en-US" sz="2000" b="1" i="1" dirty="0" smtClean="0">
                <a:solidFill>
                  <a:srgbClr val="0000FF"/>
                </a:solidFill>
                <a:latin typeface="Times New Roman" pitchFamily="18" charset="0"/>
                <a:cs typeface="Times New Roman" pitchFamily="18" charset="0"/>
              </a:rPr>
              <a:t> thức ăn </a:t>
            </a:r>
          </a:p>
          <a:p>
            <a:pPr eaLnBrk="0" hangingPunct="0"/>
            <a:r>
              <a:rPr lang="en-US" sz="2000" b="1" i="1" dirty="0" smtClean="0">
                <a:solidFill>
                  <a:srgbClr val="0000FF"/>
                </a:solidFill>
                <a:latin typeface="Times New Roman" pitchFamily="18" charset="0"/>
                <a:cs typeface="Times New Roman" pitchFamily="18" charset="0"/>
              </a:rPr>
              <a:t>  thấm đẫm nước bọt.</a:t>
            </a:r>
            <a:endParaRPr lang="en-US" sz="2000" b="1" i="1" dirty="0">
              <a:solidFill>
                <a:srgbClr val="0000FF"/>
              </a:solidFill>
              <a:latin typeface="Times New Roman" pitchFamily="18" charset="0"/>
              <a:cs typeface="Times New Roman" pitchFamily="18" charset="0"/>
            </a:endParaRPr>
          </a:p>
        </p:txBody>
      </p:sp>
      <p:sp>
        <p:nvSpPr>
          <p:cNvPr id="16" name="Rectangle 15"/>
          <p:cNvSpPr/>
          <p:nvPr/>
        </p:nvSpPr>
        <p:spPr>
          <a:xfrm>
            <a:off x="2057400" y="4572000"/>
            <a:ext cx="2239716" cy="400110"/>
          </a:xfrm>
          <a:prstGeom prst="rect">
            <a:avLst/>
          </a:prstGeom>
        </p:spPr>
        <p:txBody>
          <a:bodyPr wrap="none">
            <a:spAutoFit/>
          </a:bodyPr>
          <a:lstStyle/>
          <a:p>
            <a:pPr eaLnBrk="0" hangingPunct="0"/>
            <a:r>
              <a:rPr lang="en-US" sz="2000" b="1" i="1" dirty="0" smtClean="0">
                <a:solidFill>
                  <a:srgbClr val="0000FF"/>
                </a:solidFill>
                <a:latin typeface="Times New Roman" pitchFamily="18" charset="0"/>
                <a:cs typeface="Times New Roman" pitchFamily="18" charset="0"/>
              </a:rPr>
              <a:t> 4 Tạo viên thức ăn</a:t>
            </a:r>
            <a:endParaRPr lang="en-US" sz="2000" i="1" dirty="0">
              <a:solidFill>
                <a:srgbClr val="0000FF"/>
              </a:solidFill>
              <a:latin typeface="Times New Roman" pitchFamily="18" charset="0"/>
              <a:cs typeface="Times New Roman" pitchFamily="18" charset="0"/>
            </a:endParaRPr>
          </a:p>
        </p:txBody>
      </p:sp>
      <p:sp>
        <p:nvSpPr>
          <p:cNvPr id="18" name="Rectangle 17"/>
          <p:cNvSpPr/>
          <p:nvPr/>
        </p:nvSpPr>
        <p:spPr>
          <a:xfrm>
            <a:off x="6383378" y="3610404"/>
            <a:ext cx="2895600" cy="707886"/>
          </a:xfrm>
          <a:prstGeom prst="rect">
            <a:avLst/>
          </a:prstGeom>
        </p:spPr>
        <p:txBody>
          <a:bodyPr wrap="square">
            <a:spAutoFit/>
          </a:bodyPr>
          <a:lstStyle/>
          <a:p>
            <a:pPr eaLnBrk="0" hangingPunct="0"/>
            <a:r>
              <a:rPr lang="en-US" sz="2000" b="1" i="1" dirty="0" err="1" smtClean="0">
                <a:solidFill>
                  <a:srgbClr val="0000FF"/>
                </a:solidFill>
                <a:latin typeface="Times New Roman" pitchFamily="18" charset="0"/>
                <a:cs typeface="Times New Roman" pitchFamily="18" charset="0"/>
              </a:rPr>
              <a:t>g.Tạo</a:t>
            </a:r>
            <a:r>
              <a:rPr lang="en-US" sz="2000" b="1" i="1" dirty="0" smtClean="0">
                <a:solidFill>
                  <a:srgbClr val="0000FF"/>
                </a:solidFill>
                <a:latin typeface="Times New Roman" pitchFamily="18" charset="0"/>
                <a:cs typeface="Times New Roman" pitchFamily="18" charset="0"/>
              </a:rPr>
              <a:t> viên thức ăn</a:t>
            </a:r>
          </a:p>
          <a:p>
            <a:pPr eaLnBrk="0" hangingPunct="0"/>
            <a:r>
              <a:rPr lang="en-US" sz="2000" b="1" i="1" dirty="0" smtClean="0">
                <a:solidFill>
                  <a:srgbClr val="0000FF"/>
                </a:solidFill>
                <a:latin typeface="Times New Roman" pitchFamily="18" charset="0"/>
                <a:cs typeface="Times New Roman" pitchFamily="18" charset="0"/>
              </a:rPr>
              <a:t>vừa nuốt</a:t>
            </a:r>
            <a:r>
              <a:rPr lang="en-US" sz="2000" b="1" i="1" dirty="0" smtClean="0">
                <a:solidFill>
                  <a:srgbClr val="0000FF"/>
                </a:solidFill>
              </a:rPr>
              <a:t>.</a:t>
            </a:r>
            <a:endParaRPr lang="en-US" sz="2000" b="1" i="1" dirty="0">
              <a:solidFill>
                <a:srgbClr val="0000FF"/>
              </a:solidFill>
            </a:endParaRPr>
          </a:p>
        </p:txBody>
      </p:sp>
      <p:sp>
        <p:nvSpPr>
          <p:cNvPr id="19" name="Rectangle 18"/>
          <p:cNvSpPr/>
          <p:nvPr/>
        </p:nvSpPr>
        <p:spPr>
          <a:xfrm>
            <a:off x="2136922" y="5114092"/>
            <a:ext cx="2209800" cy="1015663"/>
          </a:xfrm>
          <a:prstGeom prst="rect">
            <a:avLst/>
          </a:prstGeom>
        </p:spPr>
        <p:txBody>
          <a:bodyPr wrap="square">
            <a:spAutoFit/>
          </a:bodyPr>
          <a:lstStyle/>
          <a:p>
            <a:pPr eaLnBrk="0" hangingPunct="0"/>
            <a:r>
              <a:rPr lang="en-US" sz="2000" b="1" i="1" dirty="0" smtClean="0">
                <a:solidFill>
                  <a:srgbClr val="0000FF"/>
                </a:solidFill>
                <a:latin typeface="Times New Roman" pitchFamily="18" charset="0"/>
                <a:cs typeface="Times New Roman" pitchFamily="18" charset="0"/>
              </a:rPr>
              <a:t>5.Hoạt động của enzim Amilaza trong nước bọt</a:t>
            </a:r>
            <a:endParaRPr lang="en-US" sz="2000" b="1" i="1" dirty="0">
              <a:solidFill>
                <a:srgbClr val="0000FF"/>
              </a:solidFill>
              <a:latin typeface="Times New Roman" pitchFamily="18" charset="0"/>
              <a:cs typeface="Times New Roman" pitchFamily="18" charset="0"/>
            </a:endParaRPr>
          </a:p>
        </p:txBody>
      </p:sp>
      <p:sp>
        <p:nvSpPr>
          <p:cNvPr id="20" name="Rectangle 19"/>
          <p:cNvSpPr/>
          <p:nvPr/>
        </p:nvSpPr>
        <p:spPr>
          <a:xfrm>
            <a:off x="4495800" y="5486400"/>
            <a:ext cx="1981761" cy="400110"/>
          </a:xfrm>
          <a:prstGeom prst="rect">
            <a:avLst/>
          </a:prstGeom>
        </p:spPr>
        <p:txBody>
          <a:bodyPr wrap="none">
            <a:spAutoFit/>
          </a:bodyPr>
          <a:lstStyle/>
          <a:p>
            <a:pPr eaLnBrk="0" hangingPunct="0"/>
            <a:r>
              <a:rPr lang="en-US" sz="2000" b="1" i="1" dirty="0" err="1" smtClean="0">
                <a:solidFill>
                  <a:srgbClr val="0000FF"/>
                </a:solidFill>
                <a:latin typeface="Times New Roman" pitchFamily="18" charset="0"/>
                <a:cs typeface="Times New Roman" pitchFamily="18" charset="0"/>
              </a:rPr>
              <a:t>d.Enzim</a:t>
            </a:r>
            <a:r>
              <a:rPr lang="en-US" sz="2000" b="1" i="1" dirty="0" smtClean="0">
                <a:solidFill>
                  <a:srgbClr val="0000FF"/>
                </a:solidFill>
                <a:latin typeface="Times New Roman" pitchFamily="18" charset="0"/>
                <a:cs typeface="Times New Roman" pitchFamily="18" charset="0"/>
              </a:rPr>
              <a:t> Amilaza</a:t>
            </a:r>
            <a:endParaRPr lang="en-US" sz="2000" b="1" i="1" dirty="0">
              <a:solidFill>
                <a:srgbClr val="0000FF"/>
              </a:solidFill>
              <a:latin typeface="Times New Roman" pitchFamily="18" charset="0"/>
              <a:cs typeface="Times New Roman" pitchFamily="18" charset="0"/>
            </a:endParaRPr>
          </a:p>
        </p:txBody>
      </p:sp>
      <p:sp>
        <p:nvSpPr>
          <p:cNvPr id="21" name="Rectangle 20"/>
          <p:cNvSpPr/>
          <p:nvPr/>
        </p:nvSpPr>
        <p:spPr>
          <a:xfrm>
            <a:off x="6303489" y="4245042"/>
            <a:ext cx="3505200" cy="1015663"/>
          </a:xfrm>
          <a:prstGeom prst="rect">
            <a:avLst/>
          </a:prstGeom>
        </p:spPr>
        <p:txBody>
          <a:bodyPr wrap="square">
            <a:spAutoFit/>
          </a:bodyPr>
          <a:lstStyle/>
          <a:p>
            <a:pPr algn="just" eaLnBrk="0" hangingPunct="0"/>
            <a:r>
              <a:rPr lang="en-US" sz="2000" b="1" i="1" dirty="0" err="1" smtClean="0">
                <a:solidFill>
                  <a:srgbClr val="0000FF"/>
                </a:solidFill>
                <a:latin typeface="Times New Roman" pitchFamily="18" charset="0"/>
                <a:cs typeface="Times New Roman" pitchFamily="18" charset="0"/>
              </a:rPr>
              <a:t>h.Biến</a:t>
            </a:r>
            <a:r>
              <a:rPr lang="en-US" sz="2000" b="1" i="1" dirty="0" smtClean="0">
                <a:solidFill>
                  <a:srgbClr val="0000FF"/>
                </a:solidFill>
                <a:latin typeface="Times New Roman" pitchFamily="18" charset="0"/>
                <a:cs typeface="Times New Roman" pitchFamily="18" charset="0"/>
              </a:rPr>
              <a:t> đổi một phần</a:t>
            </a:r>
          </a:p>
          <a:p>
            <a:pPr algn="just" eaLnBrk="0" hangingPunct="0"/>
            <a:r>
              <a:rPr lang="en-US" sz="2000" b="1" i="1" dirty="0" smtClean="0">
                <a:solidFill>
                  <a:srgbClr val="0000FF"/>
                </a:solidFill>
                <a:latin typeface="Times New Roman" pitchFamily="18" charset="0"/>
                <a:cs typeface="Times New Roman" pitchFamily="18" charset="0"/>
              </a:rPr>
              <a:t> tinh bột (chín)trong thức</a:t>
            </a:r>
          </a:p>
          <a:p>
            <a:pPr algn="just" eaLnBrk="0" hangingPunct="0"/>
            <a:r>
              <a:rPr lang="en-US" sz="2000" b="1" i="1" dirty="0" smtClean="0">
                <a:solidFill>
                  <a:srgbClr val="0000FF"/>
                </a:solidFill>
                <a:latin typeface="Times New Roman" pitchFamily="18" charset="0"/>
                <a:cs typeface="Times New Roman" pitchFamily="18" charset="0"/>
              </a:rPr>
              <a:t> ăn thành đường mantôzơ.</a:t>
            </a:r>
            <a:endParaRPr lang="en-US" sz="2000" b="1" i="1" dirty="0">
              <a:solidFill>
                <a:srgbClr val="0000FF"/>
              </a:solidFill>
              <a:latin typeface="Times New Roman" pitchFamily="18" charset="0"/>
              <a:cs typeface="Times New Roman" pitchFamily="18" charset="0"/>
            </a:endParaRPr>
          </a:p>
        </p:txBody>
      </p:sp>
      <p:sp>
        <p:nvSpPr>
          <p:cNvPr id="22" name="Text Box 25"/>
          <p:cNvSpPr txBox="1">
            <a:spLocks noChangeArrowheads="1"/>
          </p:cNvSpPr>
          <p:nvPr/>
        </p:nvSpPr>
        <p:spPr bwMode="auto">
          <a:xfrm>
            <a:off x="118314" y="2294257"/>
            <a:ext cx="1610166" cy="707886"/>
          </a:xfrm>
          <a:prstGeom prst="rect">
            <a:avLst/>
          </a:prstGeom>
          <a:noFill/>
          <a:ln w="9525">
            <a:noFill/>
            <a:miter lim="800000"/>
            <a:headEnd/>
            <a:tailEnd/>
          </a:ln>
          <a:effectLst/>
        </p:spPr>
        <p:txBody>
          <a:bodyPr wrap="square">
            <a:spAutoFit/>
          </a:bodyPr>
          <a:lstStyle/>
          <a:p>
            <a:pPr eaLnBrk="0" hangingPunct="0"/>
            <a:r>
              <a:rPr lang="en-US" sz="2000" b="1" i="1" dirty="0" smtClean="0">
                <a:solidFill>
                  <a:srgbClr val="0000FF"/>
                </a:solidFill>
                <a:latin typeface="Times New Roman" pitchFamily="18" charset="0"/>
                <a:cs typeface="Times New Roman" pitchFamily="18" charset="0"/>
              </a:rPr>
              <a:t>I.BIẾN ĐỔI LÍ HỌC</a:t>
            </a:r>
            <a:endParaRPr lang="en-US" sz="2000" b="1" i="1" dirty="0">
              <a:solidFill>
                <a:srgbClr val="0070C0"/>
              </a:solidFill>
              <a:latin typeface="Times New Roman" pitchFamily="18" charset="0"/>
              <a:cs typeface="Times New Roman" pitchFamily="18" charset="0"/>
            </a:endParaRPr>
          </a:p>
        </p:txBody>
      </p:sp>
      <p:sp>
        <p:nvSpPr>
          <p:cNvPr id="23" name="Text Box 25"/>
          <p:cNvSpPr txBox="1">
            <a:spLocks noChangeArrowheads="1"/>
          </p:cNvSpPr>
          <p:nvPr/>
        </p:nvSpPr>
        <p:spPr bwMode="auto">
          <a:xfrm>
            <a:off x="-29815" y="3587767"/>
            <a:ext cx="2133600" cy="707886"/>
          </a:xfrm>
          <a:prstGeom prst="rect">
            <a:avLst/>
          </a:prstGeom>
          <a:noFill/>
          <a:ln w="9525">
            <a:noFill/>
            <a:miter lim="800000"/>
            <a:headEnd/>
            <a:tailEnd/>
          </a:ln>
          <a:effectLst/>
        </p:spPr>
        <p:txBody>
          <a:bodyPr>
            <a:spAutoFit/>
          </a:bodyPr>
          <a:lstStyle/>
          <a:p>
            <a:pPr eaLnBrk="0" hangingPunct="0"/>
            <a:r>
              <a:rPr lang="en-US" sz="2000" b="1" i="1" dirty="0" smtClean="0">
                <a:solidFill>
                  <a:srgbClr val="0000FF"/>
                </a:solidFill>
                <a:latin typeface="Times New Roman" pitchFamily="18" charset="0"/>
                <a:cs typeface="Times New Roman" pitchFamily="18" charset="0"/>
              </a:rPr>
              <a:t>II.BIẾN ĐỔI HÓA HỌC </a:t>
            </a:r>
            <a:endParaRPr lang="en-US" sz="2000" b="1" i="1" dirty="0">
              <a:solidFill>
                <a:srgbClr val="0070C0"/>
              </a:solidFill>
              <a:latin typeface="Times New Roman" pitchFamily="18" charset="0"/>
              <a:cs typeface="Times New Roman" pitchFamily="18" charset="0"/>
            </a:endParaRPr>
          </a:p>
        </p:txBody>
      </p:sp>
      <p:pic>
        <p:nvPicPr>
          <p:cNvPr id="24" name="Picture 2361" descr="CLOCK2"/>
          <p:cNvPicPr>
            <a:picLocks noGrp="1" noChangeAspect="1" noChangeArrowheads="1" noCrop="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15240" y="457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065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fontAlgn="base">
              <a:buNone/>
            </a:pPr>
            <a:endParaRPr lang="en-US" dirty="0" smtClean="0"/>
          </a:p>
          <a:p>
            <a:pPr fontAlgn="base"/>
            <a:endParaRPr lang="vi-VN" b="1" i="1" dirty="0" smtClean="0"/>
          </a:p>
          <a:p>
            <a:pPr fontAlgn="base"/>
            <a:endParaRPr lang="vi-VN" b="1" i="1" dirty="0" smtClean="0"/>
          </a:p>
          <a:p>
            <a:pPr fontAlgn="base"/>
            <a:endParaRPr lang="vi-VN" b="1" i="1" dirty="0" smtClean="0"/>
          </a:p>
          <a:p>
            <a:pPr fontAlgn="base"/>
            <a:endParaRPr lang="vi-VN" b="1" i="1" dirty="0" smtClean="0"/>
          </a:p>
          <a:p>
            <a:pPr fontAlgn="base"/>
            <a:endParaRPr lang="vi-VN" b="1" i="1"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10483295"/>
              </p:ext>
            </p:extLst>
          </p:nvPr>
        </p:nvGraphicFramePr>
        <p:xfrm>
          <a:off x="0" y="990600"/>
          <a:ext cx="9143999" cy="5867400"/>
        </p:xfrm>
        <a:graphic>
          <a:graphicData uri="http://schemas.openxmlformats.org/drawingml/2006/table">
            <a:tbl>
              <a:tblPr/>
              <a:tblGrid>
                <a:gridCol w="1953705">
                  <a:extLst>
                    <a:ext uri="{9D8B030D-6E8A-4147-A177-3AD203B41FA5}">
                      <a16:colId xmlns:a16="http://schemas.microsoft.com/office/drawing/2014/main" val="20000"/>
                    </a:ext>
                  </a:extLst>
                </a:gridCol>
                <a:gridCol w="2313514">
                  <a:extLst>
                    <a:ext uri="{9D8B030D-6E8A-4147-A177-3AD203B41FA5}">
                      <a16:colId xmlns:a16="http://schemas.microsoft.com/office/drawing/2014/main" val="20001"/>
                    </a:ext>
                  </a:extLst>
                </a:gridCol>
                <a:gridCol w="2062786">
                  <a:extLst>
                    <a:ext uri="{9D8B030D-6E8A-4147-A177-3AD203B41FA5}">
                      <a16:colId xmlns:a16="http://schemas.microsoft.com/office/drawing/2014/main" val="20002"/>
                    </a:ext>
                  </a:extLst>
                </a:gridCol>
                <a:gridCol w="2813994">
                  <a:extLst>
                    <a:ext uri="{9D8B030D-6E8A-4147-A177-3AD203B41FA5}">
                      <a16:colId xmlns:a16="http://schemas.microsoft.com/office/drawing/2014/main" val="20003"/>
                    </a:ext>
                  </a:extLst>
                </a:gridCol>
              </a:tblGrid>
              <a:tr h="11064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rgbClr val="FF3300"/>
                          </a:solidFill>
                          <a:effectLst/>
                          <a:latin typeface="Times New Roman" pitchFamily="18" charset="0"/>
                          <a:cs typeface="Times New Roman" pitchFamily="18" charset="0"/>
                        </a:rPr>
                        <a:t>Biến đổi thức ăn ở Khoang miệng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rgbClr val="FF3300"/>
                          </a:solidFill>
                          <a:effectLst/>
                          <a:latin typeface="Times New Roman" pitchFamily="18" charset="0"/>
                          <a:cs typeface="Times New Roman" pitchFamily="18" charset="0"/>
                        </a:rPr>
                        <a:t>Các hoạt động tham gia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rgbClr val="FF3300"/>
                          </a:solidFill>
                          <a:effectLst/>
                          <a:latin typeface="Times New Roman" pitchFamily="18" charset="0"/>
                          <a:cs typeface="Times New Roman" pitchFamily="18" charset="0"/>
                        </a:rPr>
                        <a:t>Các thành phần tham gia hoạt động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rgbClr val="FF3300"/>
                          </a:solidFill>
                          <a:effectLst/>
                          <a:latin typeface="Times New Roman" pitchFamily="18" charset="0"/>
                          <a:cs typeface="Times New Roman" pitchFamily="18" charset="0"/>
                        </a:rPr>
                        <a:t>Tác dụngcủa hoạt động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923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1" u="none" strike="noStrike" cap="none" normalizeH="0" baseline="0" dirty="0" err="1" smtClean="0">
                          <a:ln>
                            <a:noFill/>
                          </a:ln>
                          <a:solidFill>
                            <a:srgbClr val="0000FF"/>
                          </a:solidFill>
                          <a:effectLst/>
                          <a:latin typeface="Times New Roman" pitchFamily="18" charset="0"/>
                          <a:cs typeface="Times New Roman" pitchFamily="18" charset="0"/>
                        </a:rPr>
                        <a:t>I.Biến</a:t>
                      </a:r>
                      <a:r>
                        <a:rPr kumimoji="0" lang="en-US" sz="2200" b="1" i="1" u="none" strike="noStrike" cap="none" normalizeH="0" baseline="0" dirty="0" smtClean="0">
                          <a:ln>
                            <a:noFill/>
                          </a:ln>
                          <a:solidFill>
                            <a:srgbClr val="0000FF"/>
                          </a:solidFill>
                          <a:effectLst/>
                          <a:latin typeface="Times New Roman" pitchFamily="18" charset="0"/>
                          <a:cs typeface="Times New Roman" pitchFamily="18" charset="0"/>
                        </a:rPr>
                        <a:t> đổi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1" u="none" strike="noStrike" cap="none" normalizeH="0" baseline="0" dirty="0" smtClean="0">
                          <a:ln>
                            <a:noFill/>
                          </a:ln>
                          <a:solidFill>
                            <a:srgbClr val="0000FF"/>
                          </a:solidFill>
                          <a:effectLst/>
                          <a:latin typeface="Times New Roman" pitchFamily="18" charset="0"/>
                          <a:cs typeface="Times New Roman" pitchFamily="18" charset="0"/>
                        </a:rPr>
                        <a:t>lí học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2400" i="1" dirty="0" smtClean="0">
                        <a:solidFill>
                          <a:srgbClr val="0000FF"/>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200" b="1" i="1" u="none" strike="noStrike" cap="none" normalizeH="0" baseline="0" dirty="0" smtClean="0">
                        <a:ln>
                          <a:noFill/>
                        </a:ln>
                        <a:solidFill>
                          <a:srgbClr val="0000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2400" b="1" i="1" dirty="0" smtClean="0">
                        <a:solidFill>
                          <a:srgbClr val="0000FF"/>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1" i="1" u="none" strike="noStrike" cap="none" normalizeH="0" baseline="0" dirty="0" smtClean="0">
                        <a:ln>
                          <a:noFill/>
                        </a:ln>
                        <a:solidFill>
                          <a:srgbClr val="0000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2400" b="1" i="1" dirty="0" smtClean="0">
                        <a:solidFill>
                          <a:srgbClr val="0000FF"/>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200" b="1" i="1"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685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1" u="none" strike="noStrike" cap="none" normalizeH="0" baseline="0" dirty="0" err="1" smtClean="0">
                          <a:ln>
                            <a:noFill/>
                          </a:ln>
                          <a:solidFill>
                            <a:srgbClr val="0000FF"/>
                          </a:solidFill>
                          <a:effectLst/>
                          <a:latin typeface="Times New Roman" pitchFamily="18" charset="0"/>
                          <a:cs typeface="Times New Roman" pitchFamily="18" charset="0"/>
                        </a:rPr>
                        <a:t>II.Biến</a:t>
                      </a:r>
                      <a:r>
                        <a:rPr kumimoji="0" lang="en-US" sz="2200" b="1" i="1" u="none" strike="noStrike" cap="none" normalizeH="0" baseline="0" dirty="0" smtClean="0">
                          <a:ln>
                            <a:noFill/>
                          </a:ln>
                          <a:solidFill>
                            <a:srgbClr val="0000FF"/>
                          </a:solidFill>
                          <a:effectLst/>
                          <a:latin typeface="Times New Roman" pitchFamily="18" charset="0"/>
                          <a:cs typeface="Times New Roman" pitchFamily="18" charset="0"/>
                        </a:rPr>
                        <a:t> đổi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1" u="none" strike="noStrike" cap="none" normalizeH="0" baseline="0" dirty="0" smtClean="0">
                          <a:ln>
                            <a:noFill/>
                          </a:ln>
                          <a:solidFill>
                            <a:srgbClr val="0000FF"/>
                          </a:solidFill>
                          <a:effectLst/>
                          <a:latin typeface="Times New Roman" pitchFamily="18" charset="0"/>
                          <a:cs typeface="Times New Roman" pitchFamily="18" charset="0"/>
                        </a:rPr>
                        <a:t>hóa học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200" b="1" i="1"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200" b="1" i="1"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200" b="1" i="1"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Rectangle 4"/>
          <p:cNvSpPr/>
          <p:nvPr/>
        </p:nvSpPr>
        <p:spPr>
          <a:xfrm>
            <a:off x="0" y="0"/>
            <a:ext cx="9144000" cy="830997"/>
          </a:xfrm>
          <a:prstGeom prst="rect">
            <a:avLst/>
          </a:prstGeom>
        </p:spPr>
        <p:txBody>
          <a:bodyPr wrap="square">
            <a:spAutoFit/>
          </a:bodyPr>
          <a:lstStyle/>
          <a:p>
            <a:pPr algn="ctr"/>
            <a:r>
              <a:rPr lang="en-US" sz="2400" b="1" dirty="0" err="1" smtClean="0">
                <a:solidFill>
                  <a:srgbClr val="FF0000"/>
                </a:solidFill>
                <a:latin typeface="Times New Roman" pitchFamily="18" charset="0"/>
                <a:cs typeface="Times New Roman" pitchFamily="18" charset="0"/>
              </a:rPr>
              <a:t>Bảng</a:t>
            </a:r>
            <a:r>
              <a:rPr lang="en-US" sz="2400" b="1" dirty="0" smtClean="0">
                <a:solidFill>
                  <a:srgbClr val="FF0000"/>
                </a:solidFill>
                <a:latin typeface="Times New Roman" pitchFamily="18" charset="0"/>
                <a:cs typeface="Times New Roman" pitchFamily="18" charset="0"/>
              </a:rPr>
              <a:t> 25 : Hoạt </a:t>
            </a:r>
            <a:r>
              <a:rPr lang="vi-VN" sz="2400" b="1" dirty="0" smtClean="0">
                <a:solidFill>
                  <a:srgbClr val="FF0000"/>
                </a:solidFill>
                <a:latin typeface="Times New Roman" pitchFamily="18" charset="0"/>
                <a:cs typeface="Times New Roman" pitchFamily="18" charset="0"/>
              </a:rPr>
              <a:t>động</a:t>
            </a:r>
            <a:r>
              <a:rPr lang="en-US" sz="2400" b="1" dirty="0" smtClean="0">
                <a:solidFill>
                  <a:srgbClr val="FF0000"/>
                </a:solidFill>
                <a:latin typeface="Times New Roman" pitchFamily="18" charset="0"/>
                <a:cs typeface="Times New Roman" pitchFamily="18" charset="0"/>
              </a:rPr>
              <a:t> biến </a:t>
            </a:r>
            <a:r>
              <a:rPr lang="vi-VN" sz="2400" b="1" dirty="0" smtClean="0">
                <a:solidFill>
                  <a:srgbClr val="FF0000"/>
                </a:solidFill>
                <a:latin typeface="Times New Roman" pitchFamily="18" charset="0"/>
                <a:cs typeface="Times New Roman" pitchFamily="18" charset="0"/>
              </a:rPr>
              <a:t>đổi</a:t>
            </a:r>
            <a:r>
              <a:rPr lang="en-US" sz="2400" b="1" dirty="0" smtClean="0">
                <a:solidFill>
                  <a:srgbClr val="FF0000"/>
                </a:solidFill>
                <a:latin typeface="Times New Roman" pitchFamily="18" charset="0"/>
                <a:cs typeface="Times New Roman" pitchFamily="18" charset="0"/>
              </a:rPr>
              <a:t> th</a:t>
            </a:r>
            <a:r>
              <a:rPr lang="vi-VN" sz="2400" b="1" dirty="0" smtClean="0">
                <a:solidFill>
                  <a:srgbClr val="FF0000"/>
                </a:solidFill>
                <a:latin typeface="Times New Roman" pitchFamily="18" charset="0"/>
                <a:cs typeface="Times New Roman" pitchFamily="18" charset="0"/>
              </a:rPr>
              <a:t>ức</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ă</a:t>
            </a:r>
            <a:r>
              <a:rPr lang="en-US" sz="2400" b="1" dirty="0" smtClean="0">
                <a:solidFill>
                  <a:srgbClr val="FF0000"/>
                </a:solidFill>
                <a:latin typeface="Times New Roman" pitchFamily="18" charset="0"/>
                <a:cs typeface="Times New Roman" pitchFamily="18" charset="0"/>
              </a:rPr>
              <a:t>n ở </a:t>
            </a:r>
            <a:r>
              <a:rPr lang="en-US" sz="2400" b="1" dirty="0" err="1" smtClean="0">
                <a:solidFill>
                  <a:srgbClr val="FF0000"/>
                </a:solidFill>
                <a:latin typeface="Times New Roman" pitchFamily="18" charset="0"/>
                <a:cs typeface="Times New Roman" pitchFamily="18" charset="0"/>
              </a:rPr>
              <a:t>khoang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miệng</a:t>
            </a:r>
            <a:endParaRPr lang="en-US" sz="2400" b="1" dirty="0" smtClean="0">
              <a:solidFill>
                <a:srgbClr val="FF0000"/>
              </a:solidFill>
              <a:latin typeface="Times New Roman" pitchFamily="18" charset="0"/>
              <a:cs typeface="Times New Roman" pitchFamily="18" charset="0"/>
            </a:endParaRPr>
          </a:p>
          <a:p>
            <a:pPr algn="ctr"/>
            <a:endParaRPr lang="en-US" sz="2400" dirty="0">
              <a:solidFill>
                <a:srgbClr val="FF0000"/>
              </a:solidFill>
            </a:endParaRPr>
          </a:p>
        </p:txBody>
      </p:sp>
      <p:sp>
        <p:nvSpPr>
          <p:cNvPr id="6" name="Text Box 24"/>
          <p:cNvSpPr txBox="1">
            <a:spLocks noChangeArrowheads="1"/>
          </p:cNvSpPr>
          <p:nvPr/>
        </p:nvSpPr>
        <p:spPr bwMode="auto">
          <a:xfrm>
            <a:off x="1981200" y="2209800"/>
            <a:ext cx="1616075" cy="457200"/>
          </a:xfrm>
          <a:prstGeom prst="rect">
            <a:avLst/>
          </a:prstGeom>
          <a:noFill/>
          <a:ln w="9525">
            <a:noFill/>
            <a:miter lim="800000"/>
            <a:headEnd/>
            <a:tailEnd/>
          </a:ln>
          <a:effectLst/>
        </p:spPr>
        <p:txBody>
          <a:bodyPr>
            <a:spAutoFit/>
          </a:bodyPr>
          <a:lstStyle/>
          <a:p>
            <a:pPr eaLnBrk="0" hangingPunct="0"/>
            <a:endParaRPr lang="vi-VN" sz="2400" i="1">
              <a:solidFill>
                <a:schemeClr val="bg1"/>
              </a:solidFill>
            </a:endParaRPr>
          </a:p>
        </p:txBody>
      </p:sp>
      <p:sp>
        <p:nvSpPr>
          <p:cNvPr id="7" name="Text Box 25"/>
          <p:cNvSpPr txBox="1">
            <a:spLocks noChangeArrowheads="1"/>
          </p:cNvSpPr>
          <p:nvPr/>
        </p:nvSpPr>
        <p:spPr bwMode="auto">
          <a:xfrm>
            <a:off x="1981200" y="2209800"/>
            <a:ext cx="2133600" cy="396875"/>
          </a:xfrm>
          <a:prstGeom prst="rect">
            <a:avLst/>
          </a:prstGeom>
          <a:noFill/>
          <a:ln w="9525">
            <a:noFill/>
            <a:miter lim="800000"/>
            <a:headEnd/>
            <a:tailEnd/>
          </a:ln>
          <a:effectLst/>
        </p:spPr>
        <p:txBody>
          <a:bodyPr>
            <a:spAutoFit/>
          </a:bodyPr>
          <a:lstStyle/>
          <a:p>
            <a:pPr eaLnBrk="0" hangingPunct="0"/>
            <a:r>
              <a:rPr lang="en-US" sz="2000" b="1" i="1" dirty="0" smtClean="0">
                <a:solidFill>
                  <a:srgbClr val="0000FF"/>
                </a:solidFill>
                <a:latin typeface="Times New Roman" pitchFamily="18" charset="0"/>
                <a:cs typeface="Times New Roman" pitchFamily="18" charset="0"/>
              </a:rPr>
              <a:t>1.</a:t>
            </a:r>
            <a:r>
              <a:rPr lang="en-US" sz="2000" b="1" i="1" dirty="0" smtClean="0">
                <a:solidFill>
                  <a:srgbClr val="0070C0"/>
                </a:solidFill>
                <a:latin typeface="Times New Roman" pitchFamily="18" charset="0"/>
                <a:cs typeface="Times New Roman" pitchFamily="18" charset="0"/>
              </a:rPr>
              <a:t>Tiết </a:t>
            </a:r>
            <a:r>
              <a:rPr lang="en-US" sz="2000" b="1" i="1" dirty="0">
                <a:solidFill>
                  <a:srgbClr val="0070C0"/>
                </a:solidFill>
                <a:latin typeface="Times New Roman" pitchFamily="18" charset="0"/>
                <a:cs typeface="Times New Roman" pitchFamily="18" charset="0"/>
              </a:rPr>
              <a:t>nước bọt</a:t>
            </a:r>
          </a:p>
        </p:txBody>
      </p:sp>
      <p:sp>
        <p:nvSpPr>
          <p:cNvPr id="8" name="Rectangle 7"/>
          <p:cNvSpPr/>
          <p:nvPr/>
        </p:nvSpPr>
        <p:spPr>
          <a:xfrm>
            <a:off x="4267200" y="2209800"/>
            <a:ext cx="2041072" cy="400110"/>
          </a:xfrm>
          <a:prstGeom prst="rect">
            <a:avLst/>
          </a:prstGeom>
        </p:spPr>
        <p:txBody>
          <a:bodyPr wrap="none">
            <a:spAutoFit/>
          </a:bodyPr>
          <a:lstStyle/>
          <a:p>
            <a:pPr eaLnBrk="0" hangingPunct="0"/>
            <a:r>
              <a:rPr lang="en-US" sz="2000" b="1" i="1" dirty="0" err="1" smtClean="0">
                <a:solidFill>
                  <a:srgbClr val="0000FF"/>
                </a:solidFill>
                <a:latin typeface="Times New Roman" pitchFamily="18" charset="0"/>
                <a:cs typeface="Times New Roman" pitchFamily="18" charset="0"/>
              </a:rPr>
              <a:t>b.Tuyến</a:t>
            </a:r>
            <a:r>
              <a:rPr lang="en-US" sz="2000" b="1" i="1" dirty="0" smtClean="0">
                <a:solidFill>
                  <a:srgbClr val="0000FF"/>
                </a:solidFill>
                <a:latin typeface="Times New Roman" pitchFamily="18" charset="0"/>
                <a:cs typeface="Times New Roman" pitchFamily="18" charset="0"/>
              </a:rPr>
              <a:t> nước bọt</a:t>
            </a:r>
            <a:endParaRPr lang="en-US" sz="2000" b="1" i="1" dirty="0">
              <a:solidFill>
                <a:srgbClr val="0000FF"/>
              </a:solidFill>
              <a:latin typeface="Times New Roman" pitchFamily="18" charset="0"/>
              <a:cs typeface="Times New Roman" pitchFamily="18" charset="0"/>
            </a:endParaRPr>
          </a:p>
        </p:txBody>
      </p:sp>
      <p:sp>
        <p:nvSpPr>
          <p:cNvPr id="9" name="Rectangle 8"/>
          <p:cNvSpPr/>
          <p:nvPr/>
        </p:nvSpPr>
        <p:spPr>
          <a:xfrm>
            <a:off x="2133600" y="2895600"/>
            <a:ext cx="1676400" cy="400110"/>
          </a:xfrm>
          <a:prstGeom prst="rect">
            <a:avLst/>
          </a:prstGeom>
        </p:spPr>
        <p:txBody>
          <a:bodyPr wrap="square">
            <a:spAutoFit/>
          </a:bodyPr>
          <a:lstStyle/>
          <a:p>
            <a:pPr eaLnBrk="0" hangingPunct="0"/>
            <a:r>
              <a:rPr lang="en-US" sz="2000" b="1" i="1" dirty="0" smtClean="0">
                <a:solidFill>
                  <a:srgbClr val="0000FF"/>
                </a:solidFill>
                <a:latin typeface="Times New Roman" pitchFamily="18" charset="0"/>
                <a:cs typeface="Times New Roman" pitchFamily="18" charset="0"/>
              </a:rPr>
              <a:t>2.Nhai</a:t>
            </a:r>
            <a:endParaRPr lang="en-US" sz="2000" i="1" dirty="0">
              <a:solidFill>
                <a:srgbClr val="0000FF"/>
              </a:solidFill>
              <a:latin typeface="Times New Roman" pitchFamily="18" charset="0"/>
              <a:cs typeface="Times New Roman" pitchFamily="18" charset="0"/>
            </a:endParaRPr>
          </a:p>
        </p:txBody>
      </p:sp>
      <p:sp>
        <p:nvSpPr>
          <p:cNvPr id="10" name="Rectangle 9"/>
          <p:cNvSpPr/>
          <p:nvPr/>
        </p:nvSpPr>
        <p:spPr>
          <a:xfrm>
            <a:off x="6324600" y="2209800"/>
            <a:ext cx="2819400" cy="707886"/>
          </a:xfrm>
          <a:prstGeom prst="rect">
            <a:avLst/>
          </a:prstGeom>
        </p:spPr>
        <p:txBody>
          <a:bodyPr wrap="square">
            <a:spAutoFit/>
          </a:bodyPr>
          <a:lstStyle/>
          <a:p>
            <a:pPr eaLnBrk="0" hangingPunct="0"/>
            <a:r>
              <a:rPr lang="en-US" sz="2000" b="1" i="1" dirty="0" err="1" smtClean="0">
                <a:solidFill>
                  <a:srgbClr val="0000FF"/>
                </a:solidFill>
                <a:latin typeface="Times New Roman" pitchFamily="18" charset="0"/>
                <a:cs typeface="Times New Roman" pitchFamily="18" charset="0"/>
              </a:rPr>
              <a:t>f.Làm</a:t>
            </a:r>
            <a:r>
              <a:rPr lang="en-US" sz="2000" b="1" i="1" dirty="0" smtClean="0">
                <a:solidFill>
                  <a:srgbClr val="0000FF"/>
                </a:solidFill>
                <a:latin typeface="Times New Roman" pitchFamily="18" charset="0"/>
                <a:cs typeface="Times New Roman" pitchFamily="18" charset="0"/>
              </a:rPr>
              <a:t> ướt và mềm thức ăn.</a:t>
            </a:r>
            <a:endParaRPr lang="en-US" sz="2000" b="1" i="1" dirty="0">
              <a:solidFill>
                <a:srgbClr val="0000FF"/>
              </a:solidFill>
              <a:latin typeface="Times New Roman" pitchFamily="18" charset="0"/>
              <a:cs typeface="Times New Roman" pitchFamily="18" charset="0"/>
            </a:endParaRPr>
          </a:p>
        </p:txBody>
      </p:sp>
      <p:sp>
        <p:nvSpPr>
          <p:cNvPr id="11" name="Rectangle 10"/>
          <p:cNvSpPr/>
          <p:nvPr/>
        </p:nvSpPr>
        <p:spPr>
          <a:xfrm>
            <a:off x="4343400" y="2971800"/>
            <a:ext cx="933269" cy="400110"/>
          </a:xfrm>
          <a:prstGeom prst="rect">
            <a:avLst/>
          </a:prstGeom>
        </p:spPr>
        <p:txBody>
          <a:bodyPr wrap="none">
            <a:spAutoFit/>
          </a:bodyPr>
          <a:lstStyle/>
          <a:p>
            <a:pPr eaLnBrk="0" hangingPunct="0"/>
            <a:r>
              <a:rPr lang="en-US" sz="2000" b="1" i="1" dirty="0" err="1" smtClean="0">
                <a:solidFill>
                  <a:srgbClr val="0000FF"/>
                </a:solidFill>
                <a:latin typeface="Times New Roman" pitchFamily="18" charset="0"/>
                <a:cs typeface="Times New Roman" pitchFamily="18" charset="0"/>
              </a:rPr>
              <a:t>c.Răng</a:t>
            </a:r>
            <a:endParaRPr lang="en-US" sz="2000" b="1" i="1" dirty="0">
              <a:solidFill>
                <a:srgbClr val="0000FF"/>
              </a:solidFill>
              <a:latin typeface="Times New Roman" pitchFamily="18" charset="0"/>
              <a:cs typeface="Times New Roman" pitchFamily="18" charset="0"/>
            </a:endParaRPr>
          </a:p>
        </p:txBody>
      </p:sp>
      <p:sp>
        <p:nvSpPr>
          <p:cNvPr id="12" name="Rectangle 11"/>
          <p:cNvSpPr/>
          <p:nvPr/>
        </p:nvSpPr>
        <p:spPr>
          <a:xfrm>
            <a:off x="6248400" y="2895600"/>
            <a:ext cx="2895600" cy="707886"/>
          </a:xfrm>
          <a:prstGeom prst="rect">
            <a:avLst/>
          </a:prstGeom>
        </p:spPr>
        <p:txBody>
          <a:bodyPr wrap="square">
            <a:spAutoFit/>
          </a:bodyPr>
          <a:lstStyle/>
          <a:p>
            <a:pPr eaLnBrk="0" hangingPunct="0"/>
            <a:r>
              <a:rPr lang="en-US" sz="2000" b="1" i="1" dirty="0" err="1" smtClean="0">
                <a:solidFill>
                  <a:srgbClr val="0000FF"/>
                </a:solidFill>
              </a:rPr>
              <a:t>e.</a:t>
            </a:r>
            <a:r>
              <a:rPr lang="en-US" sz="2000" b="1" i="1" dirty="0" err="1" smtClean="0">
                <a:solidFill>
                  <a:srgbClr val="0000FF"/>
                </a:solidFill>
                <a:latin typeface="Times New Roman" pitchFamily="18" charset="0"/>
                <a:cs typeface="Times New Roman" pitchFamily="18" charset="0"/>
              </a:rPr>
              <a:t>Làm</a:t>
            </a:r>
            <a:r>
              <a:rPr lang="en-US" sz="2000" b="1" i="1" dirty="0" smtClean="0">
                <a:solidFill>
                  <a:srgbClr val="0000FF"/>
                </a:solidFill>
                <a:latin typeface="Times New Roman" pitchFamily="18" charset="0"/>
                <a:cs typeface="Times New Roman" pitchFamily="18" charset="0"/>
              </a:rPr>
              <a:t> mềm và nhuyễn   thức ăn</a:t>
            </a:r>
            <a:endParaRPr lang="en-US" sz="2000" b="1" i="1" dirty="0">
              <a:solidFill>
                <a:srgbClr val="0000FF"/>
              </a:solidFill>
              <a:latin typeface="Times New Roman" pitchFamily="18" charset="0"/>
              <a:cs typeface="Times New Roman" pitchFamily="18" charset="0"/>
            </a:endParaRPr>
          </a:p>
        </p:txBody>
      </p:sp>
      <p:sp>
        <p:nvSpPr>
          <p:cNvPr id="13" name="Rectangle 12"/>
          <p:cNvSpPr/>
          <p:nvPr/>
        </p:nvSpPr>
        <p:spPr>
          <a:xfrm>
            <a:off x="2057400" y="3581400"/>
            <a:ext cx="2204450" cy="400110"/>
          </a:xfrm>
          <a:prstGeom prst="rect">
            <a:avLst/>
          </a:prstGeom>
        </p:spPr>
        <p:txBody>
          <a:bodyPr wrap="none">
            <a:spAutoFit/>
          </a:bodyPr>
          <a:lstStyle/>
          <a:p>
            <a:pPr eaLnBrk="0" hangingPunct="0"/>
            <a:r>
              <a:rPr lang="en-US" sz="2000" b="1" i="1" dirty="0" smtClean="0">
                <a:solidFill>
                  <a:srgbClr val="0000FF"/>
                </a:solidFill>
                <a:latin typeface="Times New Roman" pitchFamily="18" charset="0"/>
                <a:cs typeface="Times New Roman" pitchFamily="18" charset="0"/>
              </a:rPr>
              <a:t>3.Đảo trộn thức ăn</a:t>
            </a:r>
            <a:endParaRPr lang="en-US" sz="2000" i="1" dirty="0">
              <a:solidFill>
                <a:srgbClr val="0000FF"/>
              </a:solidFill>
              <a:latin typeface="Times New Roman" pitchFamily="18" charset="0"/>
              <a:cs typeface="Times New Roman" pitchFamily="18" charset="0"/>
            </a:endParaRPr>
          </a:p>
        </p:txBody>
      </p:sp>
      <p:sp>
        <p:nvSpPr>
          <p:cNvPr id="14" name="Rectangle 13"/>
          <p:cNvSpPr/>
          <p:nvPr/>
        </p:nvSpPr>
        <p:spPr>
          <a:xfrm>
            <a:off x="4343400" y="3657600"/>
            <a:ext cx="1905000" cy="707886"/>
          </a:xfrm>
          <a:prstGeom prst="rect">
            <a:avLst/>
          </a:prstGeom>
        </p:spPr>
        <p:txBody>
          <a:bodyPr wrap="square">
            <a:spAutoFit/>
          </a:bodyPr>
          <a:lstStyle/>
          <a:p>
            <a:pPr eaLnBrk="0" hangingPunct="0"/>
            <a:r>
              <a:rPr lang="en-US" sz="2000" b="1" i="1" dirty="0" err="1" smtClean="0">
                <a:solidFill>
                  <a:srgbClr val="0000FF"/>
                </a:solidFill>
                <a:latin typeface="Times New Roman" pitchFamily="18" charset="0"/>
                <a:cs typeface="Times New Roman" pitchFamily="18" charset="0"/>
              </a:rPr>
              <a:t>a.Răng</a:t>
            </a:r>
            <a:r>
              <a:rPr lang="en-US" sz="2000" b="1" i="1" dirty="0" smtClean="0">
                <a:solidFill>
                  <a:srgbClr val="0000FF"/>
                </a:solidFill>
                <a:latin typeface="Times New Roman" pitchFamily="18" charset="0"/>
                <a:cs typeface="Times New Roman" pitchFamily="18" charset="0"/>
              </a:rPr>
              <a:t>, lưỡi,</a:t>
            </a:r>
          </a:p>
          <a:p>
            <a:pPr eaLnBrk="0" hangingPunct="0"/>
            <a:r>
              <a:rPr lang="en-US" sz="2000" b="1" i="1" dirty="0" smtClean="0">
                <a:solidFill>
                  <a:srgbClr val="0000FF"/>
                </a:solidFill>
                <a:latin typeface="Times New Roman" pitchFamily="18" charset="0"/>
                <a:cs typeface="Times New Roman" pitchFamily="18" charset="0"/>
              </a:rPr>
              <a:t>các cơ môi, má</a:t>
            </a:r>
            <a:endParaRPr lang="en-US" sz="2000" b="1" i="1" dirty="0">
              <a:solidFill>
                <a:srgbClr val="0000FF"/>
              </a:solidFill>
              <a:latin typeface="Times New Roman" pitchFamily="18" charset="0"/>
              <a:cs typeface="Times New Roman" pitchFamily="18" charset="0"/>
            </a:endParaRPr>
          </a:p>
        </p:txBody>
      </p:sp>
      <p:sp>
        <p:nvSpPr>
          <p:cNvPr id="15" name="Rectangle 14"/>
          <p:cNvSpPr/>
          <p:nvPr/>
        </p:nvSpPr>
        <p:spPr>
          <a:xfrm>
            <a:off x="6324600" y="3733800"/>
            <a:ext cx="2667000" cy="707886"/>
          </a:xfrm>
          <a:prstGeom prst="rect">
            <a:avLst/>
          </a:prstGeom>
        </p:spPr>
        <p:txBody>
          <a:bodyPr wrap="square">
            <a:spAutoFit/>
          </a:bodyPr>
          <a:lstStyle/>
          <a:p>
            <a:pPr eaLnBrk="0" hangingPunct="0"/>
            <a:r>
              <a:rPr lang="en-US" sz="2000" b="1" i="1" dirty="0" err="1">
                <a:solidFill>
                  <a:srgbClr val="0000FF"/>
                </a:solidFill>
                <a:latin typeface="Times New Roman" pitchFamily="18" charset="0"/>
                <a:cs typeface="Times New Roman" pitchFamily="18" charset="0"/>
              </a:rPr>
              <a:t>k</a:t>
            </a:r>
            <a:r>
              <a:rPr lang="en-US" sz="2000" b="1" i="1" dirty="0" err="1" smtClean="0">
                <a:solidFill>
                  <a:srgbClr val="0000FF"/>
                </a:solidFill>
                <a:latin typeface="Times New Roman" pitchFamily="18" charset="0"/>
                <a:cs typeface="Times New Roman" pitchFamily="18" charset="0"/>
              </a:rPr>
              <a:t>.Làm</a:t>
            </a:r>
            <a:r>
              <a:rPr lang="en-US" sz="2000" b="1" i="1" dirty="0" smtClean="0">
                <a:solidFill>
                  <a:srgbClr val="0000FF"/>
                </a:solidFill>
                <a:latin typeface="Times New Roman" pitchFamily="18" charset="0"/>
                <a:cs typeface="Times New Roman" pitchFamily="18" charset="0"/>
              </a:rPr>
              <a:t> thức ăn </a:t>
            </a:r>
          </a:p>
          <a:p>
            <a:pPr eaLnBrk="0" hangingPunct="0"/>
            <a:r>
              <a:rPr lang="en-US" sz="2000" b="1" i="1" dirty="0" smtClean="0">
                <a:solidFill>
                  <a:srgbClr val="0000FF"/>
                </a:solidFill>
                <a:latin typeface="Times New Roman" pitchFamily="18" charset="0"/>
                <a:cs typeface="Times New Roman" pitchFamily="18" charset="0"/>
              </a:rPr>
              <a:t>  thấm đẫm nước bọt.</a:t>
            </a:r>
            <a:endParaRPr lang="en-US" sz="2000" b="1" i="1" dirty="0">
              <a:solidFill>
                <a:srgbClr val="0000FF"/>
              </a:solidFill>
              <a:latin typeface="Times New Roman" pitchFamily="18" charset="0"/>
              <a:cs typeface="Times New Roman" pitchFamily="18" charset="0"/>
            </a:endParaRPr>
          </a:p>
        </p:txBody>
      </p:sp>
      <p:sp>
        <p:nvSpPr>
          <p:cNvPr id="16" name="Rectangle 15"/>
          <p:cNvSpPr/>
          <p:nvPr/>
        </p:nvSpPr>
        <p:spPr>
          <a:xfrm>
            <a:off x="2057400" y="4572000"/>
            <a:ext cx="2239716" cy="400110"/>
          </a:xfrm>
          <a:prstGeom prst="rect">
            <a:avLst/>
          </a:prstGeom>
        </p:spPr>
        <p:txBody>
          <a:bodyPr wrap="none">
            <a:spAutoFit/>
          </a:bodyPr>
          <a:lstStyle/>
          <a:p>
            <a:pPr eaLnBrk="0" hangingPunct="0"/>
            <a:r>
              <a:rPr lang="en-US" sz="2000" b="1" i="1" dirty="0" smtClean="0">
                <a:solidFill>
                  <a:srgbClr val="0000FF"/>
                </a:solidFill>
                <a:latin typeface="Times New Roman" pitchFamily="18" charset="0"/>
                <a:cs typeface="Times New Roman" pitchFamily="18" charset="0"/>
              </a:rPr>
              <a:t> 4.Tạo viên thức ăn</a:t>
            </a:r>
            <a:endParaRPr lang="en-US" sz="2000" i="1" dirty="0">
              <a:solidFill>
                <a:srgbClr val="0000FF"/>
              </a:solidFill>
              <a:latin typeface="Times New Roman" pitchFamily="18" charset="0"/>
              <a:cs typeface="Times New Roman" pitchFamily="18" charset="0"/>
            </a:endParaRPr>
          </a:p>
        </p:txBody>
      </p:sp>
      <p:sp>
        <p:nvSpPr>
          <p:cNvPr id="17" name="Rectangle 16"/>
          <p:cNvSpPr/>
          <p:nvPr/>
        </p:nvSpPr>
        <p:spPr>
          <a:xfrm>
            <a:off x="4343400" y="4572000"/>
            <a:ext cx="1981200" cy="707886"/>
          </a:xfrm>
          <a:prstGeom prst="rect">
            <a:avLst/>
          </a:prstGeom>
        </p:spPr>
        <p:txBody>
          <a:bodyPr wrap="square">
            <a:spAutoFit/>
          </a:bodyPr>
          <a:lstStyle/>
          <a:p>
            <a:pPr eaLnBrk="0" hangingPunct="0"/>
            <a:r>
              <a:rPr lang="en-US" sz="2000" b="1" i="1" dirty="0" err="1" smtClean="0">
                <a:solidFill>
                  <a:srgbClr val="0000FF"/>
                </a:solidFill>
                <a:latin typeface="Times New Roman" pitchFamily="18" charset="0"/>
                <a:cs typeface="Times New Roman" pitchFamily="18" charset="0"/>
              </a:rPr>
              <a:t>a.Răng</a:t>
            </a:r>
            <a:r>
              <a:rPr lang="en-US" sz="2000" b="1" i="1" dirty="0" smtClean="0">
                <a:solidFill>
                  <a:srgbClr val="0000FF"/>
                </a:solidFill>
                <a:latin typeface="Times New Roman" pitchFamily="18" charset="0"/>
                <a:cs typeface="Times New Roman" pitchFamily="18" charset="0"/>
              </a:rPr>
              <a:t>, lưỡi,</a:t>
            </a:r>
          </a:p>
          <a:p>
            <a:pPr eaLnBrk="0" hangingPunct="0"/>
            <a:r>
              <a:rPr lang="en-US" sz="2000" b="1" i="1" dirty="0" smtClean="0">
                <a:solidFill>
                  <a:srgbClr val="0000FF"/>
                </a:solidFill>
                <a:latin typeface="Times New Roman" pitchFamily="18" charset="0"/>
                <a:cs typeface="Times New Roman" pitchFamily="18" charset="0"/>
              </a:rPr>
              <a:t>các cơ môi, má</a:t>
            </a:r>
            <a:endParaRPr lang="en-US" sz="2000" b="1" i="1" dirty="0">
              <a:solidFill>
                <a:srgbClr val="0000FF"/>
              </a:solidFill>
              <a:latin typeface="Times New Roman" pitchFamily="18" charset="0"/>
              <a:cs typeface="Times New Roman" pitchFamily="18" charset="0"/>
            </a:endParaRPr>
          </a:p>
        </p:txBody>
      </p:sp>
      <p:sp>
        <p:nvSpPr>
          <p:cNvPr id="18" name="Rectangle 17"/>
          <p:cNvSpPr/>
          <p:nvPr/>
        </p:nvSpPr>
        <p:spPr>
          <a:xfrm>
            <a:off x="6248400" y="4572000"/>
            <a:ext cx="2895600" cy="707886"/>
          </a:xfrm>
          <a:prstGeom prst="rect">
            <a:avLst/>
          </a:prstGeom>
        </p:spPr>
        <p:txBody>
          <a:bodyPr wrap="square">
            <a:spAutoFit/>
          </a:bodyPr>
          <a:lstStyle/>
          <a:p>
            <a:pPr eaLnBrk="0" hangingPunct="0"/>
            <a:r>
              <a:rPr lang="en-US" sz="2000" b="1" i="1" dirty="0" err="1" smtClean="0">
                <a:solidFill>
                  <a:srgbClr val="0000FF"/>
                </a:solidFill>
                <a:latin typeface="Times New Roman" pitchFamily="18" charset="0"/>
                <a:cs typeface="Times New Roman" pitchFamily="18" charset="0"/>
              </a:rPr>
              <a:t>g.Tạo</a:t>
            </a:r>
            <a:r>
              <a:rPr lang="en-US" sz="2000" b="1" i="1" dirty="0" smtClean="0">
                <a:solidFill>
                  <a:srgbClr val="0000FF"/>
                </a:solidFill>
                <a:latin typeface="Times New Roman" pitchFamily="18" charset="0"/>
                <a:cs typeface="Times New Roman" pitchFamily="18" charset="0"/>
              </a:rPr>
              <a:t> viên thức ăn</a:t>
            </a:r>
          </a:p>
          <a:p>
            <a:pPr eaLnBrk="0" hangingPunct="0"/>
            <a:r>
              <a:rPr lang="en-US" sz="2000" b="1" i="1" dirty="0" smtClean="0">
                <a:solidFill>
                  <a:srgbClr val="0000FF"/>
                </a:solidFill>
                <a:latin typeface="Times New Roman" pitchFamily="18" charset="0"/>
                <a:cs typeface="Times New Roman" pitchFamily="18" charset="0"/>
              </a:rPr>
              <a:t>vừa nuốt</a:t>
            </a:r>
            <a:r>
              <a:rPr lang="en-US" sz="2000" b="1" i="1" dirty="0" smtClean="0">
                <a:solidFill>
                  <a:srgbClr val="0000FF"/>
                </a:solidFill>
              </a:rPr>
              <a:t>.</a:t>
            </a:r>
            <a:endParaRPr lang="en-US" sz="2000" b="1" i="1" dirty="0">
              <a:solidFill>
                <a:srgbClr val="0000FF"/>
              </a:solidFill>
            </a:endParaRPr>
          </a:p>
        </p:txBody>
      </p:sp>
      <p:sp>
        <p:nvSpPr>
          <p:cNvPr id="19" name="Rectangle 18"/>
          <p:cNvSpPr/>
          <p:nvPr/>
        </p:nvSpPr>
        <p:spPr>
          <a:xfrm>
            <a:off x="1981200" y="5486400"/>
            <a:ext cx="2209800" cy="1015663"/>
          </a:xfrm>
          <a:prstGeom prst="rect">
            <a:avLst/>
          </a:prstGeom>
        </p:spPr>
        <p:txBody>
          <a:bodyPr wrap="square">
            <a:spAutoFit/>
          </a:bodyPr>
          <a:lstStyle/>
          <a:p>
            <a:pPr eaLnBrk="0" hangingPunct="0"/>
            <a:r>
              <a:rPr lang="en-US" sz="2000" b="1" i="1" dirty="0" smtClean="0">
                <a:solidFill>
                  <a:srgbClr val="0000FF"/>
                </a:solidFill>
                <a:latin typeface="Times New Roman" pitchFamily="18" charset="0"/>
                <a:cs typeface="Times New Roman" pitchFamily="18" charset="0"/>
              </a:rPr>
              <a:t>5.Hoạt động của enzim Amilaza trong nước bọt</a:t>
            </a:r>
            <a:endParaRPr lang="en-US" sz="2000" b="1" i="1" dirty="0">
              <a:solidFill>
                <a:srgbClr val="0000FF"/>
              </a:solidFill>
              <a:latin typeface="Times New Roman" pitchFamily="18" charset="0"/>
              <a:cs typeface="Times New Roman" pitchFamily="18" charset="0"/>
            </a:endParaRPr>
          </a:p>
        </p:txBody>
      </p:sp>
      <p:sp>
        <p:nvSpPr>
          <p:cNvPr id="20" name="Rectangle 19"/>
          <p:cNvSpPr/>
          <p:nvPr/>
        </p:nvSpPr>
        <p:spPr>
          <a:xfrm>
            <a:off x="4495800" y="5486400"/>
            <a:ext cx="1124026" cy="707886"/>
          </a:xfrm>
          <a:prstGeom prst="rect">
            <a:avLst/>
          </a:prstGeom>
        </p:spPr>
        <p:txBody>
          <a:bodyPr wrap="none">
            <a:spAutoFit/>
          </a:bodyPr>
          <a:lstStyle/>
          <a:p>
            <a:pPr eaLnBrk="0" hangingPunct="0"/>
            <a:r>
              <a:rPr lang="en-US" sz="2000" b="1" i="1" dirty="0" err="1" smtClean="0">
                <a:solidFill>
                  <a:srgbClr val="0000FF"/>
                </a:solidFill>
                <a:latin typeface="Times New Roman" pitchFamily="18" charset="0"/>
                <a:cs typeface="Times New Roman" pitchFamily="18" charset="0"/>
              </a:rPr>
              <a:t>d.Enzim</a:t>
            </a:r>
            <a:r>
              <a:rPr lang="en-US" sz="2000" b="1" i="1" dirty="0" smtClean="0">
                <a:solidFill>
                  <a:srgbClr val="0000FF"/>
                </a:solidFill>
                <a:latin typeface="Times New Roman" pitchFamily="18" charset="0"/>
                <a:cs typeface="Times New Roman" pitchFamily="18" charset="0"/>
              </a:rPr>
              <a:t> </a:t>
            </a:r>
          </a:p>
          <a:p>
            <a:pPr eaLnBrk="0" hangingPunct="0"/>
            <a:r>
              <a:rPr lang="en-US" sz="2000" b="1" i="1" dirty="0" err="1" smtClean="0">
                <a:solidFill>
                  <a:srgbClr val="0000FF"/>
                </a:solidFill>
                <a:latin typeface="Times New Roman" pitchFamily="18" charset="0"/>
                <a:cs typeface="Times New Roman" pitchFamily="18" charset="0"/>
              </a:rPr>
              <a:t>Amilaza</a:t>
            </a:r>
            <a:endParaRPr lang="en-US" sz="2000" b="1" i="1" dirty="0">
              <a:solidFill>
                <a:srgbClr val="0000FF"/>
              </a:solidFill>
              <a:latin typeface="Times New Roman" pitchFamily="18" charset="0"/>
              <a:cs typeface="Times New Roman" pitchFamily="18" charset="0"/>
            </a:endParaRPr>
          </a:p>
        </p:txBody>
      </p:sp>
      <p:sp>
        <p:nvSpPr>
          <p:cNvPr id="21" name="Rectangle 20"/>
          <p:cNvSpPr/>
          <p:nvPr/>
        </p:nvSpPr>
        <p:spPr>
          <a:xfrm>
            <a:off x="6280840" y="5382768"/>
            <a:ext cx="2863160" cy="1323439"/>
          </a:xfrm>
          <a:prstGeom prst="rect">
            <a:avLst/>
          </a:prstGeom>
        </p:spPr>
        <p:txBody>
          <a:bodyPr wrap="square">
            <a:spAutoFit/>
          </a:bodyPr>
          <a:lstStyle/>
          <a:p>
            <a:pPr algn="just" eaLnBrk="0" hangingPunct="0"/>
            <a:r>
              <a:rPr lang="en-US" sz="2000" b="1" i="1" dirty="0" err="1" smtClean="0">
                <a:solidFill>
                  <a:srgbClr val="0000FF"/>
                </a:solidFill>
                <a:latin typeface="Times New Roman" pitchFamily="18" charset="0"/>
                <a:cs typeface="Times New Roman" pitchFamily="18" charset="0"/>
              </a:rPr>
              <a:t>h.Biến</a:t>
            </a:r>
            <a:r>
              <a:rPr lang="en-US" sz="2000" b="1" i="1" dirty="0" smtClean="0">
                <a:solidFill>
                  <a:srgbClr val="0000FF"/>
                </a:solidFill>
                <a:latin typeface="Times New Roman" pitchFamily="18" charset="0"/>
                <a:cs typeface="Times New Roman" pitchFamily="18" charset="0"/>
              </a:rPr>
              <a:t> đổi một phần</a:t>
            </a:r>
          </a:p>
          <a:p>
            <a:pPr algn="just" eaLnBrk="0" hangingPunct="0"/>
            <a:r>
              <a:rPr lang="en-US" sz="2000" b="1" i="1" dirty="0" smtClean="0">
                <a:solidFill>
                  <a:srgbClr val="0000FF"/>
                </a:solidFill>
                <a:latin typeface="Times New Roman" pitchFamily="18" charset="0"/>
                <a:cs typeface="Times New Roman" pitchFamily="18" charset="0"/>
              </a:rPr>
              <a:t> tinh bột (chín)trong thức</a:t>
            </a:r>
          </a:p>
          <a:p>
            <a:pPr algn="just" eaLnBrk="0" hangingPunct="0"/>
            <a:r>
              <a:rPr lang="en-US" sz="2000" b="1" i="1" dirty="0" smtClean="0">
                <a:solidFill>
                  <a:srgbClr val="0000FF"/>
                </a:solidFill>
                <a:latin typeface="Times New Roman" pitchFamily="18" charset="0"/>
                <a:cs typeface="Times New Roman" pitchFamily="18" charset="0"/>
              </a:rPr>
              <a:t> ăn thành đường mantôzơ.</a:t>
            </a:r>
            <a:endParaRPr lang="en-US" sz="2000" b="1" i="1" dirty="0">
              <a:solidFill>
                <a:srgbClr val="0000FF"/>
              </a:solidFill>
              <a:latin typeface="Times New Roman" pitchFamily="18" charset="0"/>
              <a:cs typeface="Times New Roman" pitchFamily="18" charset="0"/>
            </a:endParaRPr>
          </a:p>
        </p:txBody>
      </p:sp>
      <p:sp>
        <p:nvSpPr>
          <p:cNvPr id="22" name="Rectangle 21"/>
          <p:cNvSpPr/>
          <p:nvPr/>
        </p:nvSpPr>
        <p:spPr>
          <a:xfrm>
            <a:off x="533400" y="457200"/>
            <a:ext cx="6400800" cy="1015663"/>
          </a:xfrm>
          <a:prstGeom prst="rect">
            <a:avLst/>
          </a:prstGeom>
        </p:spPr>
        <p:txBody>
          <a:bodyPr wrap="square">
            <a:spAutoFit/>
          </a:bodyPr>
          <a:lstStyle/>
          <a:p>
            <a:pPr eaLnBrk="0" hangingPunct="0"/>
            <a:r>
              <a:rPr lang="en-US" sz="2000" b="1" i="1" dirty="0" err="1" smtClean="0">
                <a:solidFill>
                  <a:srgbClr val="0000FF"/>
                </a:solidFill>
                <a:latin typeface="Times New Roman" pitchFamily="18" charset="0"/>
                <a:cs typeface="Times New Roman" pitchFamily="18" charset="0"/>
              </a:rPr>
              <a:t>Đáp</a:t>
            </a:r>
            <a:r>
              <a:rPr lang="en-US" sz="2000" b="1" i="1" dirty="0" smtClean="0">
                <a:solidFill>
                  <a:srgbClr val="0000FF"/>
                </a:solidFill>
                <a:latin typeface="Times New Roman" pitchFamily="18" charset="0"/>
                <a:cs typeface="Times New Roman" pitchFamily="18" charset="0"/>
              </a:rPr>
              <a:t> </a:t>
            </a:r>
            <a:r>
              <a:rPr lang="en-US" sz="2000" b="1" i="1" dirty="0" err="1" smtClean="0">
                <a:solidFill>
                  <a:srgbClr val="0000FF"/>
                </a:solidFill>
                <a:latin typeface="Times New Roman" pitchFamily="18" charset="0"/>
                <a:cs typeface="Times New Roman" pitchFamily="18" charset="0"/>
              </a:rPr>
              <a:t>án</a:t>
            </a:r>
            <a:r>
              <a:rPr lang="en-US" sz="2000" b="1" i="1" dirty="0" smtClean="0">
                <a:solidFill>
                  <a:srgbClr val="0000FF"/>
                </a:solidFill>
                <a:latin typeface="Times New Roman" pitchFamily="18" charset="0"/>
                <a:cs typeface="Times New Roman" pitchFamily="18" charset="0"/>
              </a:rPr>
              <a:t> : 	1-b-f	2-c-e	3-a-k	4-a-g	5-d-h</a:t>
            </a:r>
            <a:r>
              <a:rPr lang="en-US" sz="2000" b="1" i="1" dirty="0">
                <a:solidFill>
                  <a:srgbClr val="0000FF"/>
                </a:solidFill>
                <a:latin typeface="Times New Roman" pitchFamily="18" charset="0"/>
                <a:cs typeface="Times New Roman" pitchFamily="18" charset="0"/>
              </a:rPr>
              <a:t>	</a:t>
            </a:r>
            <a:r>
              <a:rPr lang="en-US" sz="2000" b="1" i="1" dirty="0" smtClean="0">
                <a:solidFill>
                  <a:srgbClr val="0000FF"/>
                </a:solidFill>
                <a:latin typeface="Times New Roman" pitchFamily="18" charset="0"/>
                <a:cs typeface="Times New Roman" pitchFamily="18" charset="0"/>
              </a:rPr>
              <a:t>	</a:t>
            </a:r>
          </a:p>
          <a:p>
            <a:pPr eaLnBrk="0" hangingPunct="0"/>
            <a:r>
              <a:rPr lang="en-US" sz="2000" b="1" i="1" dirty="0" smtClean="0">
                <a:solidFill>
                  <a:srgbClr val="00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7669087" cy="584775"/>
          </a:xfrm>
          <a:prstGeom prst="rect">
            <a:avLst/>
          </a:prstGeom>
        </p:spPr>
        <p:txBody>
          <a:bodyPr wrap="none">
            <a:spAutoFit/>
          </a:bodyPr>
          <a:lstStyle/>
          <a:p>
            <a:pPr>
              <a:spcBef>
                <a:spcPct val="50000"/>
              </a:spcBef>
            </a:pPr>
            <a:r>
              <a:rPr lang="en-US" sz="3200" b="1" dirty="0" smtClean="0">
                <a:solidFill>
                  <a:srgbClr val="0000CC"/>
                </a:solidFill>
                <a:latin typeface="Times New Roman" pitchFamily="18" charset="0"/>
                <a:cs typeface="Times New Roman" pitchFamily="18" charset="0"/>
              </a:rPr>
              <a:t>2. </a:t>
            </a:r>
            <a:r>
              <a:rPr lang="en-US" sz="3200" b="1" u="sng" dirty="0" smtClean="0">
                <a:solidFill>
                  <a:srgbClr val="0000CC"/>
                </a:solidFill>
                <a:latin typeface="Times New Roman" pitchFamily="18" charset="0"/>
                <a:cs typeface="Times New Roman" pitchFamily="18" charset="0"/>
              </a:rPr>
              <a:t>Các hoạt động tiêu hoá ở khoang miệng</a:t>
            </a:r>
            <a:r>
              <a:rPr lang="en-US" sz="3200" b="1" dirty="0" smtClean="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6" name="Rectangle 5"/>
          <p:cNvSpPr/>
          <p:nvPr/>
        </p:nvSpPr>
        <p:spPr>
          <a:xfrm>
            <a:off x="838200" y="4513246"/>
            <a:ext cx="8458200" cy="523220"/>
          </a:xfrm>
          <a:prstGeom prst="rect">
            <a:avLst/>
          </a:prstGeom>
        </p:spPr>
        <p:txBody>
          <a:bodyPr wrap="square">
            <a:spAutoFit/>
          </a:bodyPr>
          <a:lstStyle/>
          <a:p>
            <a:r>
              <a:rPr lang="en-US" sz="2800" b="1" i="1" dirty="0" smtClean="0">
                <a:solidFill>
                  <a:srgbClr val="FF0000"/>
                </a:solidFill>
                <a:effectLst>
                  <a:outerShdw blurRad="38100" dist="38100" dir="2700000" algn="tl">
                    <a:srgbClr val="C0C0C0"/>
                  </a:outerShdw>
                </a:effectLst>
                <a:latin typeface="Times New Roman" pitchFamily="18" charset="0"/>
                <a:cs typeface="Times New Roman" pitchFamily="18" charset="0"/>
              </a:rPr>
              <a:t>b) </a:t>
            </a:r>
            <a:r>
              <a:rPr lang="en-US" sz="2800" b="1" i="1" u="sng" dirty="0" smtClean="0">
                <a:solidFill>
                  <a:srgbClr val="FF0000"/>
                </a:solidFill>
                <a:effectLst>
                  <a:outerShdw blurRad="38100" dist="38100" dir="2700000" algn="tl">
                    <a:srgbClr val="C0C0C0"/>
                  </a:outerShdw>
                </a:effectLst>
                <a:latin typeface="Times New Roman" pitchFamily="18" charset="0"/>
                <a:cs typeface="Times New Roman" pitchFamily="18" charset="0"/>
              </a:rPr>
              <a:t>Biến đổi hoá học</a:t>
            </a:r>
            <a:r>
              <a:rPr lang="en-US" sz="2800" b="1" i="1" dirty="0" smtClean="0">
                <a:solidFill>
                  <a:srgbClr val="FF0000"/>
                </a:solidFill>
                <a:effectLst>
                  <a:outerShdw blurRad="38100" dist="38100" dir="2700000" algn="tl">
                    <a:srgbClr val="C0C0C0"/>
                  </a:outerShdw>
                </a:effectLst>
                <a:latin typeface="Times New Roman" pitchFamily="18" charset="0"/>
                <a:cs typeface="Times New Roman" pitchFamily="18" charset="0"/>
              </a:rPr>
              <a:t> : </a:t>
            </a:r>
          </a:p>
        </p:txBody>
      </p:sp>
      <p:pic>
        <p:nvPicPr>
          <p:cNvPr id="7" name="Picture 10" descr="Book-09">
            <a:hlinkClick r:id="rId2" action="ppaction://hlinksldjump"/>
          </p:cNvPr>
          <p:cNvPicPr>
            <a:picLocks noChangeAspect="1" noChangeArrowheads="1" noCrop="1"/>
          </p:cNvPicPr>
          <p:nvPr/>
        </p:nvPicPr>
        <p:blipFill>
          <a:blip r:embed="rId3"/>
          <a:srcRect/>
          <a:stretch>
            <a:fillRect/>
          </a:stretch>
        </p:blipFill>
        <p:spPr bwMode="auto">
          <a:xfrm>
            <a:off x="7620000" y="533400"/>
            <a:ext cx="1295400" cy="990600"/>
          </a:xfrm>
          <a:prstGeom prst="rect">
            <a:avLst/>
          </a:prstGeom>
          <a:noFill/>
          <a:ln w="9525">
            <a:noFill/>
            <a:miter lim="800000"/>
            <a:headEnd/>
            <a:tailEnd/>
          </a:ln>
        </p:spPr>
      </p:pic>
      <p:sp>
        <p:nvSpPr>
          <p:cNvPr id="2" name="Rounded Rectangle 1"/>
          <p:cNvSpPr/>
          <p:nvPr/>
        </p:nvSpPr>
        <p:spPr>
          <a:xfrm>
            <a:off x="838200" y="2116110"/>
            <a:ext cx="7635240" cy="2127666"/>
          </a:xfrm>
          <a:prstGeom prst="roundRect">
            <a:avLst>
              <a:gd name="adj" fmla="val 0"/>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p:cNvSpPr/>
          <p:nvPr/>
        </p:nvSpPr>
        <p:spPr>
          <a:xfrm>
            <a:off x="816864" y="1200471"/>
            <a:ext cx="7391400" cy="3108543"/>
          </a:xfrm>
          <a:prstGeom prst="rect">
            <a:avLst/>
          </a:prstGeom>
        </p:spPr>
        <p:txBody>
          <a:bodyPr wrap="square">
            <a:spAutoFit/>
          </a:bodyPr>
          <a:lstStyle/>
          <a:p>
            <a:pPr marL="514350" indent="-514350">
              <a:buAutoNum type="alphaLcParenR"/>
            </a:pPr>
            <a:r>
              <a:rPr lang="en-US" sz="2800" b="1" i="1" u="sng"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Biến</a:t>
            </a:r>
            <a:r>
              <a:rPr lang="en-US" sz="2800" b="1" i="1" u="sng" dirty="0" smtClean="0">
                <a:solidFill>
                  <a:srgbClr val="FF0000"/>
                </a:solidFill>
                <a:effectLst>
                  <a:outerShdw blurRad="38100" dist="38100" dir="2700000" algn="tl">
                    <a:srgbClr val="C0C0C0"/>
                  </a:outerShdw>
                </a:effectLst>
                <a:latin typeface="Times New Roman" pitchFamily="18" charset="0"/>
                <a:cs typeface="Times New Roman" pitchFamily="18" charset="0"/>
              </a:rPr>
              <a:t> đổi lí học</a:t>
            </a:r>
            <a:r>
              <a:rPr lang="en-US" sz="2800" b="1" i="1" dirty="0" smtClean="0">
                <a:solidFill>
                  <a:srgbClr val="FF0000"/>
                </a:solidFill>
                <a:effectLst>
                  <a:outerShdw blurRad="38100" dist="38100" dir="2700000" algn="tl">
                    <a:srgbClr val="C0C0C0"/>
                  </a:outerShdw>
                </a:effectLst>
                <a:latin typeface="Times New Roman" pitchFamily="18" charset="0"/>
                <a:cs typeface="Times New Roman" pitchFamily="18" charset="0"/>
              </a:rPr>
              <a:t> : </a:t>
            </a:r>
          </a:p>
          <a:p>
            <a:endParaRPr lang="en-US" sz="2800" b="1" i="1" dirty="0" smtClean="0">
              <a:effectLst>
                <a:outerShdw blurRad="38100" dist="38100" dir="2700000" algn="tl">
                  <a:srgbClr val="C0C0C0"/>
                </a:outerShdw>
              </a:effectLst>
              <a:latin typeface="Times New Roman" pitchFamily="18" charset="0"/>
              <a:cs typeface="Times New Roman" pitchFamily="18" charset="0"/>
            </a:endParaRPr>
          </a:p>
          <a:p>
            <a:pPr marL="342900" indent="-342900"/>
            <a:r>
              <a:rPr lang="en-US" sz="2800" b="1" i="1" dirty="0" smtClean="0">
                <a:effectLst>
                  <a:outerShdw blurRad="38100" dist="38100" dir="2700000" algn="tl">
                    <a:srgbClr val="C0C0C0"/>
                  </a:outerShdw>
                </a:effectLst>
                <a:latin typeface="Times New Roman" pitchFamily="18" charset="0"/>
                <a:cs typeface="Times New Roman" pitchFamily="18" charset="0"/>
              </a:rPr>
              <a:t>       Nhờ hoạt động phối hợp của răng, lưỡi, các cơ môi và má cùng các tuyến nước bọt làm cho thức ăn đưa vào khoang miệng trở thành viên thức ăn mềm, nhuyễn, thấm đẫm nước bọt và dễ nuốt.</a:t>
            </a:r>
            <a:endParaRPr lang="en-US" sz="2800" b="1" i="1" dirty="0">
              <a:effectLst>
                <a:outerShdw blurRad="38100" dist="38100" dir="2700000" algn="tl">
                  <a:srgbClr val="C0C0C0"/>
                </a:outerShdw>
              </a:effectLst>
              <a:latin typeface="Times New Roman" pitchFamily="18" charset="0"/>
              <a:cs typeface="Times New Roman" pitchFamily="18" charset="0"/>
            </a:endParaRPr>
          </a:p>
        </p:txBody>
      </p:sp>
      <p:sp>
        <p:nvSpPr>
          <p:cNvPr id="9" name="Content Placeholder 8"/>
          <p:cNvSpPr>
            <a:spLocks noGrp="1"/>
          </p:cNvSpPr>
          <p:nvPr>
            <p:ph idx="1"/>
          </p:nvPr>
        </p:nvSpPr>
        <p:spPr>
          <a:xfrm>
            <a:off x="838200" y="5486400"/>
            <a:ext cx="8250936" cy="1034709"/>
          </a:xfrm>
          <a:prstGeom prst="roundRect">
            <a:avLst>
              <a:gd name="adj" fmla="val 0"/>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buNone/>
            </a:pPr>
            <a:r>
              <a:rPr lang="en-US" b="1" i="1" dirty="0" smtClean="0">
                <a:solidFill>
                  <a:schemeClr val="tx2">
                    <a:lumMod val="50000"/>
                  </a:schemeClr>
                </a:solidFill>
                <a:effectLst>
                  <a:outerShdw blurRad="38100" dist="38100" dir="2700000" algn="tl">
                    <a:srgbClr val="C0C0C0"/>
                  </a:outerShdw>
                </a:effectLst>
                <a:latin typeface="Times New Roman" pitchFamily="18" charset="0"/>
                <a:cs typeface="Times New Roman" pitchFamily="18" charset="0"/>
              </a:rPr>
              <a:t>	 </a:t>
            </a:r>
            <a:r>
              <a:rPr lang="en-US" b="1" i="1" dirty="0" err="1">
                <a:solidFill>
                  <a:schemeClr val="tx1"/>
                </a:solidFill>
                <a:effectLst>
                  <a:outerShdw blurRad="38100" dist="38100" dir="2700000" algn="tl">
                    <a:srgbClr val="C0C0C0"/>
                  </a:outerShdw>
                </a:effectLst>
                <a:latin typeface="Times New Roman" pitchFamily="18" charset="0"/>
                <a:cs typeface="Times New Roman" pitchFamily="18" charset="0"/>
              </a:rPr>
              <a:t>Một</a:t>
            </a:r>
            <a:r>
              <a:rPr lang="en-US" b="1" i="1" dirty="0">
                <a:solidFill>
                  <a:schemeClr val="tx1"/>
                </a:solidFill>
                <a:effectLst>
                  <a:outerShdw blurRad="38100" dist="38100" dir="2700000" algn="tl">
                    <a:srgbClr val="C0C0C0"/>
                  </a:outerShdw>
                </a:effectLst>
                <a:latin typeface="Times New Roman" pitchFamily="18" charset="0"/>
                <a:cs typeface="Times New Roman" pitchFamily="18" charset="0"/>
              </a:rPr>
              <a:t> </a:t>
            </a:r>
            <a:r>
              <a:rPr lang="en-US" b="1" i="1" dirty="0" err="1">
                <a:solidFill>
                  <a:schemeClr val="tx1"/>
                </a:solidFill>
                <a:effectLst>
                  <a:outerShdw blurRad="38100" dist="38100" dir="2700000" algn="tl">
                    <a:srgbClr val="C0C0C0"/>
                  </a:outerShdw>
                </a:effectLst>
                <a:latin typeface="Times New Roman" pitchFamily="18" charset="0"/>
                <a:cs typeface="Times New Roman" pitchFamily="18" charset="0"/>
              </a:rPr>
              <a:t>phần</a:t>
            </a:r>
            <a:r>
              <a:rPr lang="en-US" b="1" i="1" dirty="0">
                <a:solidFill>
                  <a:schemeClr val="tx1"/>
                </a:solidFill>
                <a:effectLst>
                  <a:outerShdw blurRad="38100" dist="38100" dir="2700000" algn="tl">
                    <a:srgbClr val="C0C0C0"/>
                  </a:outerShdw>
                </a:effectLst>
                <a:latin typeface="Times New Roman" pitchFamily="18" charset="0"/>
                <a:cs typeface="Times New Roman" pitchFamily="18" charset="0"/>
              </a:rPr>
              <a:t> </a:t>
            </a:r>
            <a:r>
              <a:rPr lang="en-US" b="1" i="1" dirty="0" err="1">
                <a:solidFill>
                  <a:schemeClr val="tx1"/>
                </a:solidFill>
                <a:effectLst>
                  <a:outerShdw blurRad="38100" dist="38100" dir="2700000" algn="tl">
                    <a:srgbClr val="C0C0C0"/>
                  </a:outerShdw>
                </a:effectLst>
                <a:latin typeface="Times New Roman" pitchFamily="18" charset="0"/>
                <a:cs typeface="Times New Roman" pitchFamily="18" charset="0"/>
              </a:rPr>
              <a:t>tinh</a:t>
            </a:r>
            <a:r>
              <a:rPr lang="en-US" b="1" i="1" dirty="0">
                <a:solidFill>
                  <a:schemeClr val="tx1"/>
                </a:solidFill>
                <a:effectLst>
                  <a:outerShdw blurRad="38100" dist="38100" dir="2700000" algn="tl">
                    <a:srgbClr val="C0C0C0"/>
                  </a:outerShdw>
                </a:effectLst>
                <a:latin typeface="Times New Roman" pitchFamily="18" charset="0"/>
                <a:cs typeface="Times New Roman" pitchFamily="18" charset="0"/>
              </a:rPr>
              <a:t> </a:t>
            </a:r>
            <a:r>
              <a:rPr lang="en-US" b="1" i="1" dirty="0" err="1">
                <a:solidFill>
                  <a:schemeClr val="tx1"/>
                </a:solidFill>
                <a:effectLst>
                  <a:outerShdw blurRad="38100" dist="38100" dir="2700000" algn="tl">
                    <a:srgbClr val="C0C0C0"/>
                  </a:outerShdw>
                </a:effectLst>
                <a:latin typeface="Times New Roman" pitchFamily="18" charset="0"/>
                <a:cs typeface="Times New Roman" pitchFamily="18" charset="0"/>
              </a:rPr>
              <a:t>bột</a:t>
            </a:r>
            <a:r>
              <a:rPr lang="en-US" b="1" i="1" dirty="0">
                <a:solidFill>
                  <a:schemeClr val="tx1"/>
                </a:solidFill>
                <a:effectLst>
                  <a:outerShdw blurRad="38100" dist="38100" dir="2700000" algn="tl">
                    <a:srgbClr val="C0C0C0"/>
                  </a:outerShdw>
                </a:effectLst>
                <a:latin typeface="Times New Roman" pitchFamily="18" charset="0"/>
                <a:cs typeface="Times New Roman" pitchFamily="18" charset="0"/>
              </a:rPr>
              <a:t> (</a:t>
            </a:r>
            <a:r>
              <a:rPr lang="en-US" b="1" i="1" dirty="0" err="1">
                <a:solidFill>
                  <a:schemeClr val="tx1"/>
                </a:solidFill>
                <a:effectLst>
                  <a:outerShdw blurRad="38100" dist="38100" dir="2700000" algn="tl">
                    <a:srgbClr val="C0C0C0"/>
                  </a:outerShdw>
                </a:effectLst>
                <a:latin typeface="Times New Roman" pitchFamily="18" charset="0"/>
                <a:cs typeface="Times New Roman" pitchFamily="18" charset="0"/>
              </a:rPr>
              <a:t>chín</a:t>
            </a:r>
            <a:r>
              <a:rPr lang="en-US" b="1" i="1" dirty="0">
                <a:solidFill>
                  <a:schemeClr val="tx1"/>
                </a:solidFill>
                <a:effectLst>
                  <a:outerShdw blurRad="38100" dist="38100" dir="2700000" algn="tl">
                    <a:srgbClr val="C0C0C0"/>
                  </a:outerShdw>
                </a:effectLst>
                <a:latin typeface="Times New Roman" pitchFamily="18" charset="0"/>
                <a:cs typeface="Times New Roman" pitchFamily="18" charset="0"/>
              </a:rPr>
              <a:t>) </a:t>
            </a:r>
            <a:r>
              <a:rPr lang="en-US" b="1" i="1" dirty="0" err="1">
                <a:solidFill>
                  <a:schemeClr val="tx1"/>
                </a:solidFill>
                <a:effectLst>
                  <a:outerShdw blurRad="38100" dist="38100" dir="2700000" algn="tl">
                    <a:srgbClr val="C0C0C0"/>
                  </a:outerShdw>
                </a:effectLst>
                <a:latin typeface="Times New Roman" pitchFamily="18" charset="0"/>
                <a:cs typeface="Times New Roman" pitchFamily="18" charset="0"/>
              </a:rPr>
              <a:t>được</a:t>
            </a:r>
            <a:r>
              <a:rPr lang="en-US" b="1" i="1" dirty="0">
                <a:solidFill>
                  <a:schemeClr val="tx1"/>
                </a:solidFill>
                <a:effectLst>
                  <a:outerShdw blurRad="38100" dist="38100" dir="2700000" algn="tl">
                    <a:srgbClr val="C0C0C0"/>
                  </a:outerShdw>
                </a:effectLst>
                <a:latin typeface="Times New Roman" pitchFamily="18" charset="0"/>
                <a:cs typeface="Times New Roman" pitchFamily="18" charset="0"/>
              </a:rPr>
              <a:t> </a:t>
            </a:r>
            <a:r>
              <a:rPr lang="en-US" b="1" i="1" dirty="0" err="1">
                <a:solidFill>
                  <a:schemeClr val="tx1"/>
                </a:solidFill>
                <a:effectLst>
                  <a:outerShdw blurRad="38100" dist="38100" dir="2700000" algn="tl">
                    <a:srgbClr val="C0C0C0"/>
                  </a:outerShdw>
                </a:effectLst>
                <a:latin typeface="Times New Roman" pitchFamily="18" charset="0"/>
                <a:cs typeface="Times New Roman" pitchFamily="18" charset="0"/>
              </a:rPr>
              <a:t>enzim</a:t>
            </a:r>
            <a:r>
              <a:rPr lang="en-US" b="1" i="1" dirty="0">
                <a:solidFill>
                  <a:schemeClr val="tx1"/>
                </a:solidFill>
                <a:effectLst>
                  <a:outerShdw blurRad="38100" dist="38100" dir="2700000" algn="tl">
                    <a:srgbClr val="C0C0C0"/>
                  </a:outerShdw>
                </a:effectLst>
                <a:latin typeface="Times New Roman" pitchFamily="18" charset="0"/>
                <a:cs typeface="Times New Roman" pitchFamily="18" charset="0"/>
              </a:rPr>
              <a:t> </a:t>
            </a:r>
            <a:r>
              <a:rPr lang="en-US" b="1" i="1" dirty="0" err="1">
                <a:solidFill>
                  <a:schemeClr val="tx1"/>
                </a:solidFill>
                <a:effectLst>
                  <a:outerShdw blurRad="38100" dist="38100" dir="2700000" algn="tl">
                    <a:srgbClr val="C0C0C0"/>
                  </a:outerShdw>
                </a:effectLst>
                <a:latin typeface="Times New Roman" pitchFamily="18" charset="0"/>
                <a:cs typeface="Times New Roman" pitchFamily="18" charset="0"/>
              </a:rPr>
              <a:t>amilaza</a:t>
            </a:r>
            <a:r>
              <a:rPr lang="en-US" b="1" i="1" dirty="0">
                <a:solidFill>
                  <a:schemeClr val="tx1"/>
                </a:solidFill>
                <a:effectLst>
                  <a:outerShdw blurRad="38100" dist="38100" dir="2700000" algn="tl">
                    <a:srgbClr val="C0C0C0"/>
                  </a:outerShdw>
                </a:effectLst>
                <a:latin typeface="Times New Roman" pitchFamily="18" charset="0"/>
                <a:cs typeface="Times New Roman" pitchFamily="18" charset="0"/>
              </a:rPr>
              <a:t> </a:t>
            </a:r>
            <a:r>
              <a:rPr lang="en-US" b="1" i="1" dirty="0" err="1">
                <a:solidFill>
                  <a:schemeClr val="tx1"/>
                </a:solidFill>
                <a:effectLst>
                  <a:outerShdw blurRad="38100" dist="38100" dir="2700000" algn="tl">
                    <a:srgbClr val="C0C0C0"/>
                  </a:outerShdw>
                </a:effectLst>
                <a:latin typeface="Times New Roman" pitchFamily="18" charset="0"/>
                <a:cs typeface="Times New Roman" pitchFamily="18" charset="0"/>
              </a:rPr>
              <a:t>biến</a:t>
            </a:r>
            <a:r>
              <a:rPr lang="en-US" b="1" i="1" dirty="0">
                <a:solidFill>
                  <a:schemeClr val="tx1"/>
                </a:solidFill>
                <a:effectLst>
                  <a:outerShdw blurRad="38100" dist="38100" dir="2700000" algn="tl">
                    <a:srgbClr val="C0C0C0"/>
                  </a:outerShdw>
                </a:effectLst>
                <a:latin typeface="Times New Roman" pitchFamily="18" charset="0"/>
                <a:cs typeface="Times New Roman" pitchFamily="18" charset="0"/>
              </a:rPr>
              <a:t> </a:t>
            </a:r>
            <a:r>
              <a:rPr lang="en-US" b="1" i="1" dirty="0" err="1">
                <a:solidFill>
                  <a:schemeClr val="tx1"/>
                </a:solidFill>
                <a:effectLst>
                  <a:outerShdw blurRad="38100" dist="38100" dir="2700000" algn="tl">
                    <a:srgbClr val="C0C0C0"/>
                  </a:outerShdw>
                </a:effectLst>
                <a:latin typeface="Times New Roman" pitchFamily="18" charset="0"/>
                <a:cs typeface="Times New Roman" pitchFamily="18" charset="0"/>
              </a:rPr>
              <a:t>đổi</a:t>
            </a:r>
            <a:r>
              <a:rPr lang="en-US" b="1" i="1" dirty="0">
                <a:solidFill>
                  <a:schemeClr val="tx1"/>
                </a:solidFill>
                <a:effectLst>
                  <a:outerShdw blurRad="38100" dist="38100" dir="2700000" algn="tl">
                    <a:srgbClr val="C0C0C0"/>
                  </a:outerShdw>
                </a:effectLst>
                <a:latin typeface="Times New Roman" pitchFamily="18" charset="0"/>
                <a:cs typeface="Times New Roman" pitchFamily="18" charset="0"/>
              </a:rPr>
              <a:t> </a:t>
            </a:r>
            <a:r>
              <a:rPr lang="en-US" b="1" i="1" dirty="0" err="1">
                <a:solidFill>
                  <a:schemeClr val="tx1"/>
                </a:solidFill>
                <a:effectLst>
                  <a:outerShdw blurRad="38100" dist="38100" dir="2700000" algn="tl">
                    <a:srgbClr val="C0C0C0"/>
                  </a:outerShdw>
                </a:effectLst>
                <a:latin typeface="Times New Roman" pitchFamily="18" charset="0"/>
                <a:cs typeface="Times New Roman" pitchFamily="18" charset="0"/>
              </a:rPr>
              <a:t>thành</a:t>
            </a:r>
            <a:r>
              <a:rPr lang="en-US" b="1" i="1" dirty="0">
                <a:solidFill>
                  <a:schemeClr val="tx1"/>
                </a:solidFill>
                <a:effectLst>
                  <a:outerShdw blurRad="38100" dist="38100" dir="2700000" algn="tl">
                    <a:srgbClr val="C0C0C0"/>
                  </a:outerShdw>
                </a:effectLst>
                <a:latin typeface="Times New Roman" pitchFamily="18" charset="0"/>
                <a:cs typeface="Times New Roman" pitchFamily="18" charset="0"/>
              </a:rPr>
              <a:t> </a:t>
            </a:r>
            <a:r>
              <a:rPr lang="en-US" b="1" i="1" dirty="0" err="1">
                <a:solidFill>
                  <a:schemeClr val="tx1"/>
                </a:solidFill>
                <a:effectLst>
                  <a:outerShdw blurRad="38100" dist="38100" dir="2700000" algn="tl">
                    <a:srgbClr val="C0C0C0"/>
                  </a:outerShdw>
                </a:effectLst>
                <a:latin typeface="Times New Roman" pitchFamily="18" charset="0"/>
                <a:cs typeface="Times New Roman" pitchFamily="18" charset="0"/>
              </a:rPr>
              <a:t>đường</a:t>
            </a:r>
            <a:r>
              <a:rPr lang="en-US" b="1" i="1" dirty="0">
                <a:solidFill>
                  <a:schemeClr val="tx1"/>
                </a:solidFill>
                <a:effectLst>
                  <a:outerShdw blurRad="38100" dist="38100" dir="2700000" algn="tl">
                    <a:srgbClr val="C0C0C0"/>
                  </a:outerShdw>
                </a:effectLst>
                <a:latin typeface="Times New Roman" pitchFamily="18" charset="0"/>
                <a:cs typeface="Times New Roman" pitchFamily="18" charset="0"/>
              </a:rPr>
              <a:t> </a:t>
            </a:r>
            <a:r>
              <a:rPr lang="en-US" b="1" i="1" dirty="0" err="1">
                <a:solidFill>
                  <a:schemeClr val="tx1"/>
                </a:solidFill>
                <a:effectLst>
                  <a:outerShdw blurRad="38100" dist="38100" dir="2700000" algn="tl">
                    <a:srgbClr val="C0C0C0"/>
                  </a:outerShdw>
                </a:effectLst>
                <a:latin typeface="Times New Roman" pitchFamily="18" charset="0"/>
                <a:cs typeface="Times New Roman" pitchFamily="18" charset="0"/>
              </a:rPr>
              <a:t>mantôzơ</a:t>
            </a:r>
            <a:r>
              <a:rPr lang="en-US" b="1" i="1" dirty="0">
                <a:solidFill>
                  <a:schemeClr val="tx1"/>
                </a:solidFill>
                <a:effectLst>
                  <a:outerShdw blurRad="38100" dist="38100" dir="2700000" algn="tl">
                    <a:srgbClr val="C0C0C0"/>
                  </a:outerShdw>
                </a:effectLst>
                <a:latin typeface="Times New Roman" pitchFamily="18" charset="0"/>
                <a:cs typeface="Times New Roman" pitchFamily="18" charset="0"/>
              </a:rPr>
              <a:t>.</a:t>
            </a:r>
            <a:endParaRPr lang="vi-VN"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5"/>
          <p:cNvSpPr txBox="1">
            <a:spLocks noChangeArrowheads="1"/>
          </p:cNvSpPr>
          <p:nvPr/>
        </p:nvSpPr>
        <p:spPr bwMode="auto">
          <a:xfrm>
            <a:off x="533400" y="1447800"/>
            <a:ext cx="82296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sz="3000" b="1" i="1" dirty="0" err="1">
                <a:latin typeface=".VnTime" panose="020B7200000000000000" pitchFamily="34" charset="0"/>
              </a:rPr>
              <a:t>Trong</a:t>
            </a:r>
            <a:r>
              <a:rPr lang="en-US" sz="3000" b="1" i="1" dirty="0">
                <a:latin typeface=".VnTime" panose="020B7200000000000000" pitchFamily="34" charset="0"/>
              </a:rPr>
              <a:t> 2 </a:t>
            </a:r>
            <a:r>
              <a:rPr lang="en-US" sz="3000" b="1" i="1" dirty="0" err="1">
                <a:latin typeface=".VnTime" panose="020B7200000000000000" pitchFamily="34" charset="0"/>
              </a:rPr>
              <a:t>qu</a:t>
            </a:r>
            <a:r>
              <a:rPr lang="en-US" sz="3000" b="1" i="1" dirty="0">
                <a:latin typeface=".VnTime" panose="020B7200000000000000" pitchFamily="34" charset="0"/>
              </a:rPr>
              <a:t>¸ </a:t>
            </a:r>
            <a:r>
              <a:rPr lang="en-US" sz="3000" b="1" i="1" dirty="0" err="1">
                <a:latin typeface=".VnTime" panose="020B7200000000000000" pitchFamily="34" charset="0"/>
              </a:rPr>
              <a:t>tr×nh</a:t>
            </a:r>
            <a:r>
              <a:rPr lang="en-US" sz="3000" b="1" i="1" dirty="0">
                <a:latin typeface=".VnTime" panose="020B7200000000000000" pitchFamily="34" charset="0"/>
              </a:rPr>
              <a:t> </a:t>
            </a:r>
            <a:r>
              <a:rPr lang="en-US" sz="3000" b="1" i="1" dirty="0" err="1">
                <a:latin typeface=".VnTime" panose="020B7200000000000000" pitchFamily="34" charset="0"/>
              </a:rPr>
              <a:t>biÕn</a:t>
            </a:r>
            <a:r>
              <a:rPr lang="en-US" sz="3000" b="1" i="1" dirty="0">
                <a:latin typeface=".VnTime" panose="020B7200000000000000" pitchFamily="34" charset="0"/>
              </a:rPr>
              <a:t> ®</a:t>
            </a:r>
            <a:r>
              <a:rPr lang="en-US" sz="3000" b="1" i="1" dirty="0" err="1">
                <a:latin typeface=".VnTime" panose="020B7200000000000000" pitchFamily="34" charset="0"/>
              </a:rPr>
              <a:t>æi</a:t>
            </a:r>
            <a:r>
              <a:rPr lang="en-US" sz="3000" b="1" i="1" dirty="0">
                <a:latin typeface=".VnTime" panose="020B7200000000000000" pitchFamily="34" charset="0"/>
              </a:rPr>
              <a:t> </a:t>
            </a:r>
            <a:r>
              <a:rPr lang="en-US" sz="3000" b="1" i="1" dirty="0" err="1">
                <a:latin typeface=".VnTime" panose="020B7200000000000000" pitchFamily="34" charset="0"/>
              </a:rPr>
              <a:t>lÝ</a:t>
            </a:r>
            <a:r>
              <a:rPr lang="en-US" sz="3000" b="1" i="1" dirty="0">
                <a:latin typeface=".VnTime" panose="020B7200000000000000" pitchFamily="34" charset="0"/>
              </a:rPr>
              <a:t> </a:t>
            </a:r>
            <a:r>
              <a:rPr lang="en-US" sz="3000" b="1" i="1" dirty="0" err="1">
                <a:latin typeface=".VnTime" panose="020B7200000000000000" pitchFamily="34" charset="0"/>
              </a:rPr>
              <a:t>häc</a:t>
            </a:r>
            <a:r>
              <a:rPr lang="en-US" sz="3000" b="1" i="1" dirty="0">
                <a:latin typeface=".VnTime" panose="020B7200000000000000" pitchFamily="34" charset="0"/>
              </a:rPr>
              <a:t> vµ ho¸ </a:t>
            </a:r>
            <a:r>
              <a:rPr lang="en-US" sz="3000" b="1" i="1" dirty="0" err="1">
                <a:latin typeface=".VnTime" panose="020B7200000000000000" pitchFamily="34" charset="0"/>
              </a:rPr>
              <a:t>häc</a:t>
            </a:r>
            <a:r>
              <a:rPr lang="en-US" sz="3000" b="1" i="1" dirty="0">
                <a:latin typeface=".VnTime" panose="020B7200000000000000" pitchFamily="34" charset="0"/>
              </a:rPr>
              <a:t>, ë </a:t>
            </a:r>
            <a:r>
              <a:rPr lang="en-US" sz="3000" b="1" i="1" dirty="0" err="1">
                <a:latin typeface=".VnTime" panose="020B7200000000000000" pitchFamily="34" charset="0"/>
              </a:rPr>
              <a:t>khoang</a:t>
            </a:r>
            <a:r>
              <a:rPr lang="en-US" sz="3000" b="1" i="1" dirty="0">
                <a:latin typeface=".VnTime" panose="020B7200000000000000" pitchFamily="34" charset="0"/>
              </a:rPr>
              <a:t> </a:t>
            </a:r>
            <a:r>
              <a:rPr lang="en-US" sz="3000" b="1" i="1" dirty="0" err="1">
                <a:latin typeface=".VnTime" panose="020B7200000000000000" pitchFamily="34" charset="0"/>
              </a:rPr>
              <a:t>miÖng</a:t>
            </a:r>
            <a:r>
              <a:rPr lang="en-US" sz="3000" b="1" i="1" dirty="0">
                <a:latin typeface=".VnTime" panose="020B7200000000000000" pitchFamily="34" charset="0"/>
              </a:rPr>
              <a:t> </a:t>
            </a:r>
            <a:r>
              <a:rPr lang="en-US" sz="3000" b="1" i="1" dirty="0" err="1">
                <a:latin typeface=".VnTime" panose="020B7200000000000000" pitchFamily="34" charset="0"/>
              </a:rPr>
              <a:t>sù</a:t>
            </a:r>
            <a:r>
              <a:rPr lang="en-US" sz="3000" b="1" i="1" dirty="0">
                <a:latin typeface=".VnTime" panose="020B7200000000000000" pitchFamily="34" charset="0"/>
              </a:rPr>
              <a:t> </a:t>
            </a:r>
            <a:r>
              <a:rPr lang="en-US" sz="3000" b="1" i="1" dirty="0" err="1">
                <a:latin typeface=".VnTime" panose="020B7200000000000000" pitchFamily="34" charset="0"/>
              </a:rPr>
              <a:t>biÕn</a:t>
            </a:r>
            <a:r>
              <a:rPr lang="en-US" sz="3000" b="1" i="1" dirty="0">
                <a:latin typeface=".VnTime" panose="020B7200000000000000" pitchFamily="34" charset="0"/>
              </a:rPr>
              <a:t> ®</a:t>
            </a:r>
            <a:r>
              <a:rPr lang="en-US" sz="3000" b="1" i="1" dirty="0" err="1">
                <a:latin typeface=".VnTime" panose="020B7200000000000000" pitchFamily="34" charset="0"/>
              </a:rPr>
              <a:t>æi</a:t>
            </a:r>
            <a:r>
              <a:rPr lang="en-US" sz="3000" b="1" i="1" dirty="0">
                <a:latin typeface=".VnTime" panose="020B7200000000000000" pitchFamily="34" charset="0"/>
              </a:rPr>
              <a:t> </a:t>
            </a:r>
            <a:r>
              <a:rPr lang="en-US" sz="3000" b="1" i="1" dirty="0" err="1">
                <a:latin typeface=".VnTime" panose="020B7200000000000000" pitchFamily="34" charset="0"/>
              </a:rPr>
              <a:t>nµo</a:t>
            </a:r>
            <a:r>
              <a:rPr lang="en-US" sz="3000" b="1" i="1" dirty="0">
                <a:latin typeface=".VnTime" panose="020B7200000000000000" pitchFamily="34" charset="0"/>
              </a:rPr>
              <a:t> lµ </a:t>
            </a:r>
            <a:r>
              <a:rPr lang="en-US" sz="3000" b="1" i="1" dirty="0" err="1">
                <a:latin typeface=".VnTime" panose="020B7200000000000000" pitchFamily="34" charset="0"/>
              </a:rPr>
              <a:t>quan</a:t>
            </a:r>
            <a:r>
              <a:rPr lang="en-US" sz="3000" b="1" i="1" dirty="0">
                <a:latin typeface=".VnTime" panose="020B7200000000000000" pitchFamily="34" charset="0"/>
              </a:rPr>
              <a:t> </a:t>
            </a:r>
            <a:r>
              <a:rPr lang="en-US" sz="3000" b="1" i="1" dirty="0" err="1">
                <a:latin typeface=".VnTime" panose="020B7200000000000000" pitchFamily="34" charset="0"/>
              </a:rPr>
              <a:t>träng</a:t>
            </a:r>
            <a:r>
              <a:rPr lang="en-US" sz="3000" b="1" i="1" dirty="0">
                <a:latin typeface=".VnTime" panose="020B7200000000000000" pitchFamily="34" charset="0"/>
              </a:rPr>
              <a:t> </a:t>
            </a:r>
            <a:r>
              <a:rPr lang="en-US" sz="3000" b="1" i="1" dirty="0" err="1">
                <a:latin typeface=".VnTime" panose="020B7200000000000000" pitchFamily="34" charset="0"/>
              </a:rPr>
              <a:t>h¬n</a:t>
            </a:r>
            <a:r>
              <a:rPr lang="en-US" sz="3000" b="1" i="1" dirty="0">
                <a:latin typeface=".VnTime" panose="020B7200000000000000" pitchFamily="34" charset="0"/>
              </a:rPr>
              <a:t>, t¹i </a:t>
            </a:r>
            <a:r>
              <a:rPr lang="en-US" sz="3000" b="1" i="1" dirty="0" err="1">
                <a:latin typeface=".VnTime" panose="020B7200000000000000" pitchFamily="34" charset="0"/>
              </a:rPr>
              <a:t>sao</a:t>
            </a:r>
            <a:r>
              <a:rPr lang="en-US" sz="3000" b="1" i="1" dirty="0">
                <a:latin typeface=".VnTime" panose="020B7200000000000000" pitchFamily="34" charset="0"/>
              </a:rPr>
              <a:t>?</a:t>
            </a:r>
          </a:p>
        </p:txBody>
      </p:sp>
    </p:spTree>
    <p:extLst>
      <p:ext uri="{BB962C8B-B14F-4D97-AF65-F5344CB8AC3E}">
        <p14:creationId xmlns:p14="http://schemas.microsoft.com/office/powerpoint/2010/main" val="3504300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US" dirty="0"/>
          </a:p>
        </p:txBody>
      </p:sp>
      <p:sp>
        <p:nvSpPr>
          <p:cNvPr id="4" name="Rectangle 3"/>
          <p:cNvSpPr/>
          <p:nvPr/>
        </p:nvSpPr>
        <p:spPr>
          <a:xfrm>
            <a:off x="152400" y="228600"/>
            <a:ext cx="6922088" cy="584775"/>
          </a:xfrm>
          <a:prstGeom prst="rect">
            <a:avLst/>
          </a:prstGeom>
        </p:spPr>
        <p:txBody>
          <a:bodyPr wrap="none">
            <a:spAutoFit/>
          </a:bodyPr>
          <a:lstStyle/>
          <a:p>
            <a:r>
              <a:rPr lang="vi-VN" sz="3200" b="1" u="sng" kern="10" dirty="0" smtClean="0">
                <a:ln w="9525">
                  <a:solidFill>
                    <a:srgbClr val="CC0000"/>
                  </a:solidFill>
                  <a:round/>
                  <a:headEnd/>
                  <a:tailEnd/>
                </a:ln>
                <a:solidFill>
                  <a:srgbClr val="FF0000"/>
                </a:solidFill>
                <a:effectLst>
                  <a:outerShdw dist="35921" dir="2700000" algn="ctr" rotWithShape="0">
                    <a:srgbClr val="C0C0C0">
                      <a:alpha val="80000"/>
                    </a:srgbClr>
                  </a:outerShdw>
                </a:effectLst>
                <a:latin typeface="Times New Roman" pitchFamily="18" charset="0"/>
                <a:cs typeface="Times New Roman" pitchFamily="18" charset="0"/>
              </a:rPr>
              <a:t>II/ Nuốt và đẩy thức ăn qua thực quản</a:t>
            </a:r>
            <a:endParaRPr lang="en-US" sz="3200" u="sng" dirty="0">
              <a:latin typeface="Times New Roman" pitchFamily="18" charset="0"/>
              <a:cs typeface="Times New Roman" pitchFamily="18" charset="0"/>
            </a:endParaRPr>
          </a:p>
        </p:txBody>
      </p:sp>
      <p:pic>
        <p:nvPicPr>
          <p:cNvPr id="5" name="Picture 2" descr="hinh25-3ok"/>
          <p:cNvPicPr>
            <a:picLocks noChangeAspect="1" noChangeArrowheads="1"/>
          </p:cNvPicPr>
          <p:nvPr/>
        </p:nvPicPr>
        <p:blipFill>
          <a:blip r:embed="rId2"/>
          <a:srcRect/>
          <a:stretch>
            <a:fillRect/>
          </a:stretch>
        </p:blipFill>
        <p:spPr bwMode="auto">
          <a:xfrm>
            <a:off x="228600" y="990600"/>
            <a:ext cx="8410575" cy="3505200"/>
          </a:xfrm>
          <a:prstGeom prst="rect">
            <a:avLst/>
          </a:prstGeom>
          <a:noFill/>
        </p:spPr>
      </p:pic>
      <p:sp>
        <p:nvSpPr>
          <p:cNvPr id="6" name="Rectangle 5"/>
          <p:cNvSpPr/>
          <p:nvPr/>
        </p:nvSpPr>
        <p:spPr>
          <a:xfrm>
            <a:off x="1524000" y="4876800"/>
            <a:ext cx="6400800" cy="461665"/>
          </a:xfrm>
          <a:prstGeom prst="rect">
            <a:avLst/>
          </a:prstGeom>
        </p:spPr>
        <p:txBody>
          <a:bodyPr wrap="square">
            <a:spAutoFit/>
          </a:bodyPr>
          <a:lstStyle/>
          <a:p>
            <a:pPr algn="ctr"/>
            <a:r>
              <a:rPr lang="vi-VN" sz="2400" b="1" kern="10" dirty="0" smtClean="0">
                <a:ln w="9525">
                  <a:solidFill>
                    <a:schemeClr val="tx1"/>
                  </a:solidFill>
                  <a:round/>
                  <a:headEnd/>
                  <a:tailEnd/>
                </a:ln>
                <a:solidFill>
                  <a:srgbClr val="000000"/>
                </a:solidFill>
                <a:effectLst>
                  <a:outerShdw dist="35921" dir="2700000" algn="ctr" rotWithShape="0">
                    <a:srgbClr val="C0C0C0">
                      <a:alpha val="80000"/>
                    </a:srgbClr>
                  </a:outerShdw>
                </a:effectLst>
                <a:latin typeface="+mj-lt"/>
                <a:cs typeface="Times New Roman"/>
              </a:rPr>
              <a:t>Hình 25-3. Nuốt và đẩy thức ăn qua thực quản</a:t>
            </a:r>
            <a:endParaRPr lang="en-US" sz="2400" b="1" kern="10" dirty="0">
              <a:ln w="9525">
                <a:solidFill>
                  <a:schemeClr val="tx1"/>
                </a:solidFill>
                <a:round/>
                <a:headEnd/>
                <a:tailEnd/>
              </a:ln>
              <a:solidFill>
                <a:srgbClr val="000000"/>
              </a:solidFill>
              <a:effectLst>
                <a:outerShdw dist="35921" dir="2700000" algn="ctr" rotWithShape="0">
                  <a:srgbClr val="C0C0C0">
                    <a:alpha val="80000"/>
                  </a:srgbClr>
                </a:outerShdw>
              </a:effectLst>
              <a:latin typeface="+mj-lt"/>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hệ tiêu hóa và các cơ quan tiêu hóa   Tiêu hóa ở khoang miệ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57200" y="274638"/>
            <a:ext cx="8229600" cy="5851525"/>
          </a:xfrm>
          <a:prstGeom prst="rect">
            <a:avLst/>
          </a:prstGeom>
        </p:spPr>
      </p:pic>
    </p:spTree>
    <p:extLst>
      <p:ext uri="{BB962C8B-B14F-4D97-AF65-F5344CB8AC3E}">
        <p14:creationId xmlns:p14="http://schemas.microsoft.com/office/powerpoint/2010/main" val="25357628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100000">
                <p:cTn id="7"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6" descr="Pictur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575"/>
            <a:ext cx="9144000" cy="677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3" name="Rectangle 7"/>
          <p:cNvSpPr>
            <a:spLocks noChangeArrowheads="1"/>
          </p:cNvSpPr>
          <p:nvPr/>
        </p:nvSpPr>
        <p:spPr bwMode="auto">
          <a:xfrm>
            <a:off x="4419600" y="1539875"/>
            <a:ext cx="45608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just">
              <a:spcBef>
                <a:spcPct val="0"/>
              </a:spcBef>
              <a:buClrTx/>
              <a:buSzTx/>
              <a:buFontTx/>
              <a:buNone/>
            </a:pPr>
            <a:r>
              <a:rPr lang="en-US" sz="2400" b="1" i="1" dirty="0">
                <a:solidFill>
                  <a:srgbClr val="0033CC"/>
                </a:solidFill>
                <a:latin typeface=".VnTime" panose="020B7200000000000000" pitchFamily="34" charset="0"/>
              </a:rPr>
              <a:t> </a:t>
            </a:r>
            <a:r>
              <a:rPr lang="en-US" sz="2400" b="1" i="1" dirty="0" err="1">
                <a:solidFill>
                  <a:srgbClr val="0033CC"/>
                </a:solidFill>
                <a:latin typeface=".VnTime" panose="020B7200000000000000" pitchFamily="34" charset="0"/>
              </a:rPr>
              <a:t>Khi</a:t>
            </a:r>
            <a:r>
              <a:rPr lang="en-US" sz="2400" b="1" i="1" dirty="0">
                <a:solidFill>
                  <a:srgbClr val="0033CC"/>
                </a:solidFill>
                <a:latin typeface=".VnTime" panose="020B7200000000000000" pitchFamily="34" charset="0"/>
              </a:rPr>
              <a:t> </a:t>
            </a:r>
            <a:r>
              <a:rPr lang="en-US" sz="2400" b="1" i="1" dirty="0" err="1">
                <a:solidFill>
                  <a:srgbClr val="0033CC"/>
                </a:solidFill>
                <a:latin typeface=".VnTime" panose="020B7200000000000000" pitchFamily="34" charset="0"/>
              </a:rPr>
              <a:t>viªn</a:t>
            </a:r>
            <a:r>
              <a:rPr lang="en-US" sz="2400" b="1" i="1" dirty="0">
                <a:solidFill>
                  <a:srgbClr val="0033CC"/>
                </a:solidFill>
                <a:latin typeface=".VnTime" panose="020B7200000000000000" pitchFamily="34" charset="0"/>
              </a:rPr>
              <a:t> </a:t>
            </a:r>
            <a:r>
              <a:rPr lang="en-US" sz="2400" b="1" i="1" dirty="0" err="1">
                <a:solidFill>
                  <a:srgbClr val="0033CC"/>
                </a:solidFill>
                <a:latin typeface=".VnTime" panose="020B7200000000000000" pitchFamily="34" charset="0"/>
              </a:rPr>
              <a:t>thøc</a:t>
            </a:r>
            <a:r>
              <a:rPr lang="en-US" sz="2400" b="1" i="1" dirty="0">
                <a:solidFill>
                  <a:srgbClr val="0033CC"/>
                </a:solidFill>
                <a:latin typeface=".VnTime" panose="020B7200000000000000" pitchFamily="34" charset="0"/>
              </a:rPr>
              <a:t> ¨n </a:t>
            </a:r>
            <a:r>
              <a:rPr lang="en-US" sz="2400" b="1" i="1" dirty="0" smtClean="0">
                <a:solidFill>
                  <a:srgbClr val="0033CC"/>
                </a:solidFill>
                <a:latin typeface=".VnTime" panose="020B7200000000000000" pitchFamily="34" charset="0"/>
              </a:rPr>
              <a:t>®­</a:t>
            </a:r>
            <a:r>
              <a:rPr lang="en-US" sz="2400" b="1" i="1" dirty="0" err="1" smtClean="0">
                <a:solidFill>
                  <a:srgbClr val="0033CC"/>
                </a:solidFill>
                <a:latin typeface=".VnTime" panose="020B7200000000000000" pitchFamily="34" charset="0"/>
              </a:rPr>
              <a:t>ưîc</a:t>
            </a:r>
            <a:r>
              <a:rPr lang="en-US" sz="2400" b="1" i="1" dirty="0" smtClean="0">
                <a:solidFill>
                  <a:srgbClr val="0033CC"/>
                </a:solidFill>
                <a:latin typeface=".VnTime" panose="020B7200000000000000" pitchFamily="34" charset="0"/>
              </a:rPr>
              <a:t> </a:t>
            </a:r>
            <a:r>
              <a:rPr lang="en-US" sz="2400" b="1" i="1" dirty="0">
                <a:solidFill>
                  <a:srgbClr val="0033CC"/>
                </a:solidFill>
                <a:latin typeface=".VnTime" panose="020B7200000000000000" pitchFamily="34" charset="0"/>
              </a:rPr>
              <a:t>t¹o </a:t>
            </a:r>
            <a:r>
              <a:rPr lang="en-US" sz="2400" b="1" i="1" dirty="0" err="1">
                <a:solidFill>
                  <a:srgbClr val="0033CC"/>
                </a:solidFill>
                <a:latin typeface=".VnTime" panose="020B7200000000000000" pitchFamily="34" charset="0"/>
              </a:rPr>
              <a:t>ra</a:t>
            </a:r>
            <a:r>
              <a:rPr lang="en-US" sz="2400" b="1" i="1" dirty="0">
                <a:solidFill>
                  <a:srgbClr val="0033CC"/>
                </a:solidFill>
                <a:latin typeface=".VnTime" panose="020B7200000000000000" pitchFamily="34" charset="0"/>
              </a:rPr>
              <a:t> vµ </a:t>
            </a:r>
            <a:r>
              <a:rPr lang="en-US" sz="2400" b="1" i="1" dirty="0" err="1">
                <a:solidFill>
                  <a:srgbClr val="0033CC"/>
                </a:solidFill>
                <a:latin typeface=".VnTime" panose="020B7200000000000000" pitchFamily="34" charset="0"/>
              </a:rPr>
              <a:t>thu</a:t>
            </a:r>
            <a:r>
              <a:rPr lang="en-US" sz="2400" b="1" i="1" dirty="0">
                <a:solidFill>
                  <a:srgbClr val="0033CC"/>
                </a:solidFill>
                <a:latin typeface=".VnTime" panose="020B7200000000000000" pitchFamily="34" charset="0"/>
              </a:rPr>
              <a:t> </a:t>
            </a:r>
            <a:r>
              <a:rPr lang="en-US" sz="2400" b="1" i="1" dirty="0" err="1">
                <a:solidFill>
                  <a:srgbClr val="0033CC"/>
                </a:solidFill>
                <a:latin typeface=".VnTime" panose="020B7200000000000000" pitchFamily="34" charset="0"/>
              </a:rPr>
              <a:t>gom</a:t>
            </a:r>
            <a:r>
              <a:rPr lang="en-US" sz="2400" b="1" i="1" dirty="0">
                <a:solidFill>
                  <a:srgbClr val="0033CC"/>
                </a:solidFill>
                <a:latin typeface=".VnTime" panose="020B7200000000000000" pitchFamily="34" charset="0"/>
              </a:rPr>
              <a:t> </a:t>
            </a:r>
            <a:r>
              <a:rPr lang="en-US" sz="2400" b="1" i="1" dirty="0" err="1">
                <a:solidFill>
                  <a:srgbClr val="0033CC"/>
                </a:solidFill>
                <a:latin typeface=".VnTime" panose="020B7200000000000000" pitchFamily="34" charset="0"/>
              </a:rPr>
              <a:t>trªn</a:t>
            </a:r>
            <a:r>
              <a:rPr lang="en-US" sz="2400" b="1" i="1" dirty="0">
                <a:solidFill>
                  <a:srgbClr val="0033CC"/>
                </a:solidFill>
                <a:latin typeface=".VnTime" panose="020B7200000000000000" pitchFamily="34" charset="0"/>
              </a:rPr>
              <a:t> </a:t>
            </a:r>
            <a:r>
              <a:rPr lang="en-US" sz="2400" b="1" i="1" dirty="0" err="1">
                <a:solidFill>
                  <a:srgbClr val="0033CC"/>
                </a:solidFill>
                <a:latin typeface=".VnTime" panose="020B7200000000000000" pitchFamily="34" charset="0"/>
              </a:rPr>
              <a:t>mÆt</a:t>
            </a:r>
            <a:r>
              <a:rPr lang="en-US" sz="2400" b="1" i="1" dirty="0">
                <a:solidFill>
                  <a:srgbClr val="0033CC"/>
                </a:solidFill>
                <a:latin typeface=".VnTime" panose="020B7200000000000000" pitchFamily="34" charset="0"/>
              </a:rPr>
              <a:t> </a:t>
            </a:r>
            <a:r>
              <a:rPr lang="en-US" sz="2400" b="1" i="1" dirty="0" err="1" smtClean="0">
                <a:solidFill>
                  <a:srgbClr val="0033CC"/>
                </a:solidFill>
                <a:latin typeface=".VnTime" panose="020B7200000000000000" pitchFamily="34" charset="0"/>
              </a:rPr>
              <a:t>l­ưìi</a:t>
            </a:r>
            <a:r>
              <a:rPr lang="en-US" sz="2400" b="1" i="1" dirty="0" smtClean="0">
                <a:solidFill>
                  <a:srgbClr val="0033CC"/>
                </a:solidFill>
                <a:latin typeface=".VnTime" panose="020B7200000000000000" pitchFamily="34" charset="0"/>
              </a:rPr>
              <a:t> </a:t>
            </a:r>
            <a:r>
              <a:rPr lang="en-US" sz="2400" b="1" i="1" dirty="0">
                <a:solidFill>
                  <a:srgbClr val="0033CC"/>
                </a:solidFill>
                <a:latin typeface=".VnTime" panose="020B7200000000000000" pitchFamily="34" charset="0"/>
              </a:rPr>
              <a:t>. </a:t>
            </a:r>
          </a:p>
        </p:txBody>
      </p:sp>
      <p:sp>
        <p:nvSpPr>
          <p:cNvPr id="111624" name="Rectangle 8"/>
          <p:cNvSpPr>
            <a:spLocks noChangeArrowheads="1"/>
          </p:cNvSpPr>
          <p:nvPr/>
        </p:nvSpPr>
        <p:spPr bwMode="auto">
          <a:xfrm>
            <a:off x="4445000" y="2667000"/>
            <a:ext cx="4699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just" eaLnBrk="1" hangingPunct="1">
              <a:spcBef>
                <a:spcPct val="50000"/>
              </a:spcBef>
              <a:buClrTx/>
              <a:buSzTx/>
              <a:buFontTx/>
              <a:buNone/>
            </a:pPr>
            <a:r>
              <a:rPr lang="en-US" sz="2400" b="1" i="1" dirty="0" err="1">
                <a:solidFill>
                  <a:srgbClr val="0033CC"/>
                </a:solidFill>
                <a:latin typeface=".VnTime" panose="020B7200000000000000" pitchFamily="34" charset="0"/>
              </a:rPr>
              <a:t>Nhê</a:t>
            </a:r>
            <a:r>
              <a:rPr lang="en-US" sz="2400" b="1" i="1" dirty="0">
                <a:solidFill>
                  <a:srgbClr val="0033CC"/>
                </a:solidFill>
                <a:latin typeface=".VnTime" panose="020B7200000000000000" pitchFamily="34" charset="0"/>
              </a:rPr>
              <a:t> ho¹t ®</a:t>
            </a:r>
            <a:r>
              <a:rPr lang="en-US" sz="2400" b="1" i="1" dirty="0" err="1">
                <a:solidFill>
                  <a:srgbClr val="0033CC"/>
                </a:solidFill>
                <a:latin typeface=".VnTime" panose="020B7200000000000000" pitchFamily="34" charset="0"/>
              </a:rPr>
              <a:t>éng</a:t>
            </a:r>
            <a:r>
              <a:rPr lang="en-US" sz="2400" b="1" i="1" dirty="0">
                <a:solidFill>
                  <a:srgbClr val="0033CC"/>
                </a:solidFill>
                <a:latin typeface=".VnTime" panose="020B7200000000000000" pitchFamily="34" charset="0"/>
              </a:rPr>
              <a:t> </a:t>
            </a:r>
            <a:r>
              <a:rPr lang="en-US" sz="2400" b="1" i="1" dirty="0" err="1">
                <a:solidFill>
                  <a:srgbClr val="0033CC"/>
                </a:solidFill>
                <a:latin typeface=".VnTime" panose="020B7200000000000000" pitchFamily="34" charset="0"/>
              </a:rPr>
              <a:t>cña</a:t>
            </a:r>
            <a:r>
              <a:rPr lang="en-US" sz="2400" b="1" i="1" dirty="0">
                <a:solidFill>
                  <a:srgbClr val="0033CC"/>
                </a:solidFill>
                <a:latin typeface=".VnTime" panose="020B7200000000000000" pitchFamily="34" charset="0"/>
              </a:rPr>
              <a:t> </a:t>
            </a:r>
            <a:r>
              <a:rPr lang="en-US" sz="2400" b="1" i="1" dirty="0" err="1" smtClean="0">
                <a:solidFill>
                  <a:srgbClr val="0033CC"/>
                </a:solidFill>
                <a:latin typeface=".VnTime" panose="020B7200000000000000" pitchFamily="34" charset="0"/>
              </a:rPr>
              <a:t>l­ưìi</a:t>
            </a:r>
            <a:r>
              <a:rPr lang="en-US" sz="2400" b="1" i="1" dirty="0" smtClean="0">
                <a:solidFill>
                  <a:srgbClr val="0033CC"/>
                </a:solidFill>
                <a:latin typeface=".VnTime" panose="020B7200000000000000" pitchFamily="34" charset="0"/>
              </a:rPr>
              <a:t> </a:t>
            </a:r>
            <a:r>
              <a:rPr lang="en-US" sz="2400" b="1" i="1" dirty="0">
                <a:solidFill>
                  <a:srgbClr val="0033CC"/>
                </a:solidFill>
                <a:latin typeface=".VnTime" panose="020B7200000000000000" pitchFamily="34" charset="0"/>
              </a:rPr>
              <a:t>lµ </a:t>
            </a:r>
            <a:r>
              <a:rPr lang="en-US" sz="2400" b="1" i="1" dirty="0" err="1">
                <a:solidFill>
                  <a:srgbClr val="0033CC"/>
                </a:solidFill>
                <a:latin typeface=".VnTime" panose="020B7200000000000000" pitchFamily="34" charset="0"/>
              </a:rPr>
              <a:t>chñ</a:t>
            </a:r>
            <a:r>
              <a:rPr lang="en-US" sz="2400" b="1" i="1" dirty="0">
                <a:solidFill>
                  <a:srgbClr val="0033CC"/>
                </a:solidFill>
                <a:latin typeface=".VnTime" panose="020B7200000000000000" pitchFamily="34" charset="0"/>
              </a:rPr>
              <a:t> </a:t>
            </a:r>
            <a:r>
              <a:rPr lang="en-US" sz="2400" b="1" i="1" dirty="0" err="1">
                <a:solidFill>
                  <a:srgbClr val="0033CC"/>
                </a:solidFill>
                <a:latin typeface=".VnTime" panose="020B7200000000000000" pitchFamily="34" charset="0"/>
              </a:rPr>
              <a:t>yÕu</a:t>
            </a:r>
            <a:r>
              <a:rPr lang="en-US" sz="2400" b="1" i="1" dirty="0">
                <a:solidFill>
                  <a:srgbClr val="0033CC"/>
                </a:solidFill>
                <a:latin typeface=".VnTime" panose="020B7200000000000000" pitchFamily="34" charset="0"/>
              </a:rPr>
              <a:t/>
            </a:r>
            <a:br>
              <a:rPr lang="en-US" sz="2400" b="1" i="1" dirty="0">
                <a:solidFill>
                  <a:srgbClr val="0033CC"/>
                </a:solidFill>
                <a:latin typeface=".VnTime" panose="020B7200000000000000" pitchFamily="34" charset="0"/>
              </a:rPr>
            </a:br>
            <a:r>
              <a:rPr lang="en-US" sz="2400" b="1" i="1" dirty="0">
                <a:solidFill>
                  <a:srgbClr val="0033CC"/>
                </a:solidFill>
                <a:latin typeface=".VnTime" panose="020B7200000000000000" pitchFamily="34" charset="0"/>
                <a:sym typeface="Wingdings 3" panose="05040102010807070707" pitchFamily="18" charset="2"/>
              </a:rPr>
              <a:t></a:t>
            </a:r>
            <a:r>
              <a:rPr lang="en-US" sz="2400" b="1" i="1" dirty="0">
                <a:solidFill>
                  <a:srgbClr val="0033CC"/>
                </a:solidFill>
                <a:latin typeface=".VnTime" panose="020B7200000000000000" pitchFamily="34" charset="0"/>
              </a:rPr>
              <a:t>  ®</a:t>
            </a:r>
            <a:r>
              <a:rPr lang="en-US" sz="2400" b="1" i="1" dirty="0" err="1">
                <a:solidFill>
                  <a:srgbClr val="0033CC"/>
                </a:solidFill>
                <a:latin typeface=".VnTime" panose="020B7200000000000000" pitchFamily="34" charset="0"/>
              </a:rPr>
              <a:t>Èy</a:t>
            </a:r>
            <a:r>
              <a:rPr lang="en-US" sz="2400" b="1" i="1" dirty="0">
                <a:solidFill>
                  <a:srgbClr val="0033CC"/>
                </a:solidFill>
                <a:latin typeface=".VnTime" panose="020B7200000000000000" pitchFamily="34" charset="0"/>
              </a:rPr>
              <a:t> </a:t>
            </a:r>
            <a:r>
              <a:rPr lang="en-US" sz="2400" b="1" i="1" dirty="0" err="1">
                <a:solidFill>
                  <a:srgbClr val="0033CC"/>
                </a:solidFill>
                <a:latin typeface=".VnTime" panose="020B7200000000000000" pitchFamily="34" charset="0"/>
              </a:rPr>
              <a:t>viªn</a:t>
            </a:r>
            <a:r>
              <a:rPr lang="en-US" sz="2400" b="1" i="1" dirty="0">
                <a:solidFill>
                  <a:srgbClr val="0033CC"/>
                </a:solidFill>
                <a:latin typeface=".VnTime" panose="020B7200000000000000" pitchFamily="34" charset="0"/>
              </a:rPr>
              <a:t> </a:t>
            </a:r>
            <a:r>
              <a:rPr lang="en-US" sz="2400" b="1" i="1" dirty="0" err="1">
                <a:solidFill>
                  <a:srgbClr val="0033CC"/>
                </a:solidFill>
                <a:latin typeface=".VnTime" panose="020B7200000000000000" pitchFamily="34" charset="0"/>
              </a:rPr>
              <a:t>thøc</a:t>
            </a:r>
            <a:r>
              <a:rPr lang="en-US" sz="2400" b="1" i="1" dirty="0">
                <a:solidFill>
                  <a:srgbClr val="0033CC"/>
                </a:solidFill>
                <a:latin typeface=".VnTime" panose="020B7200000000000000" pitchFamily="34" charset="0"/>
              </a:rPr>
              <a:t> ¨n </a:t>
            </a:r>
            <a:r>
              <a:rPr lang="en-US" sz="2400" b="1" i="1" dirty="0" err="1">
                <a:solidFill>
                  <a:srgbClr val="0033CC"/>
                </a:solidFill>
                <a:latin typeface=".VnTime" panose="020B7200000000000000" pitchFamily="34" charset="0"/>
              </a:rPr>
              <a:t>chuyÓn</a:t>
            </a:r>
            <a:r>
              <a:rPr lang="en-US" sz="2400" b="1" i="1" dirty="0">
                <a:solidFill>
                  <a:srgbClr val="0033CC"/>
                </a:solidFill>
                <a:latin typeface=".VnTime" panose="020B7200000000000000" pitchFamily="34" charset="0"/>
              </a:rPr>
              <a:t> </a:t>
            </a:r>
            <a:r>
              <a:rPr lang="en-US" sz="2400" b="1" i="1" dirty="0" err="1">
                <a:solidFill>
                  <a:srgbClr val="0033CC"/>
                </a:solidFill>
                <a:latin typeface=".VnTime" panose="020B7200000000000000" pitchFamily="34" charset="0"/>
              </a:rPr>
              <a:t>xuèng</a:t>
            </a:r>
            <a:r>
              <a:rPr lang="en-US" sz="2400" b="1" i="1" dirty="0">
                <a:solidFill>
                  <a:srgbClr val="0033CC"/>
                </a:solidFill>
                <a:latin typeface=".VnTime" panose="020B7200000000000000" pitchFamily="34" charset="0"/>
              </a:rPr>
              <a:t> </a:t>
            </a:r>
            <a:r>
              <a:rPr lang="en-US" sz="2400" b="1" i="1" dirty="0" err="1">
                <a:solidFill>
                  <a:srgbClr val="0033CC"/>
                </a:solidFill>
                <a:latin typeface=".VnTime" panose="020B7200000000000000" pitchFamily="34" charset="0"/>
              </a:rPr>
              <a:t>häng</a:t>
            </a:r>
            <a:r>
              <a:rPr lang="en-US" sz="2400" b="1" i="1" dirty="0">
                <a:solidFill>
                  <a:srgbClr val="0033CC"/>
                </a:solidFill>
                <a:latin typeface=".VnTime" panose="020B7200000000000000" pitchFamily="34" charset="0"/>
              </a:rPr>
              <a:t>, </a:t>
            </a:r>
            <a:r>
              <a:rPr lang="en-US" sz="2400" b="1" i="1" dirty="0" err="1">
                <a:solidFill>
                  <a:srgbClr val="0033CC"/>
                </a:solidFill>
                <a:latin typeface=".VnTime" panose="020B7200000000000000" pitchFamily="34" charset="0"/>
              </a:rPr>
              <a:t>vµo</a:t>
            </a:r>
            <a:r>
              <a:rPr lang="en-US" sz="2400" b="1" i="1" dirty="0">
                <a:solidFill>
                  <a:srgbClr val="0033CC"/>
                </a:solidFill>
                <a:latin typeface=".VnTime" panose="020B7200000000000000" pitchFamily="34" charset="0"/>
              </a:rPr>
              <a:t> </a:t>
            </a:r>
            <a:r>
              <a:rPr lang="en-US" sz="2400" b="1" i="1" dirty="0" err="1">
                <a:solidFill>
                  <a:srgbClr val="0033CC"/>
                </a:solidFill>
                <a:latin typeface=".VnTime" panose="020B7200000000000000" pitchFamily="34" charset="0"/>
              </a:rPr>
              <a:t>thùc</a:t>
            </a:r>
            <a:r>
              <a:rPr lang="en-US" sz="2400" b="1" i="1" dirty="0">
                <a:solidFill>
                  <a:srgbClr val="0033CC"/>
                </a:solidFill>
                <a:latin typeface=".VnTime" panose="020B7200000000000000" pitchFamily="34" charset="0"/>
              </a:rPr>
              <a:t> </a:t>
            </a:r>
            <a:r>
              <a:rPr lang="en-US" sz="2400" b="1" i="1" dirty="0" err="1">
                <a:solidFill>
                  <a:srgbClr val="0033CC"/>
                </a:solidFill>
                <a:latin typeface=".VnTime" panose="020B7200000000000000" pitchFamily="34" charset="0"/>
              </a:rPr>
              <a:t>qu¶n</a:t>
            </a:r>
            <a:r>
              <a:rPr lang="en-US" sz="2400" b="1" i="1" dirty="0">
                <a:solidFill>
                  <a:srgbClr val="0033CC"/>
                </a:solidFill>
                <a:latin typeface=".VnTime" panose="020B7200000000000000" pitchFamily="34" charset="0"/>
              </a:rPr>
              <a:t>. </a:t>
            </a:r>
          </a:p>
        </p:txBody>
      </p:sp>
      <p:sp>
        <p:nvSpPr>
          <p:cNvPr id="111625" name="Rectangle 9"/>
          <p:cNvSpPr>
            <a:spLocks noChangeArrowheads="1"/>
          </p:cNvSpPr>
          <p:nvPr/>
        </p:nvSpPr>
        <p:spPr bwMode="auto">
          <a:xfrm>
            <a:off x="4475163" y="4267200"/>
            <a:ext cx="451643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just" eaLnBrk="1" hangingPunct="1">
              <a:spcBef>
                <a:spcPct val="50000"/>
              </a:spcBef>
              <a:buClrTx/>
              <a:buSzTx/>
              <a:buFontTx/>
              <a:buNone/>
            </a:pPr>
            <a:r>
              <a:rPr lang="en-US" sz="2400" b="1" i="1">
                <a:solidFill>
                  <a:srgbClr val="0033CC"/>
                </a:solidFill>
                <a:latin typeface=".VnTime" panose="020B7200000000000000" pitchFamily="34" charset="0"/>
              </a:rPr>
              <a:t>Nhê khÈu c¸i mÒm n©ng lªn ®ãng kÝn 2 lç th«ng lªn mòi vµ n¾p thanh qu¶n ®ãng kÝn lç khÝ qu¶n .</a:t>
            </a:r>
          </a:p>
        </p:txBody>
      </p:sp>
      <p:sp>
        <p:nvSpPr>
          <p:cNvPr id="111626" name="Line 10"/>
          <p:cNvSpPr>
            <a:spLocks noChangeShapeType="1"/>
          </p:cNvSpPr>
          <p:nvPr/>
        </p:nvSpPr>
        <p:spPr bwMode="auto">
          <a:xfrm>
            <a:off x="3886200" y="2438400"/>
            <a:ext cx="4572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1627" name="Line 11"/>
          <p:cNvSpPr>
            <a:spLocks noChangeShapeType="1"/>
          </p:cNvSpPr>
          <p:nvPr/>
        </p:nvSpPr>
        <p:spPr bwMode="auto">
          <a:xfrm>
            <a:off x="3886200" y="3352800"/>
            <a:ext cx="4572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464" name="Line 13"/>
          <p:cNvSpPr>
            <a:spLocks noChangeShapeType="1"/>
          </p:cNvSpPr>
          <p:nvPr/>
        </p:nvSpPr>
        <p:spPr bwMode="auto">
          <a:xfrm>
            <a:off x="4038600" y="1828800"/>
            <a:ext cx="4572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465" name="Line 14"/>
          <p:cNvSpPr>
            <a:spLocks noChangeShapeType="1"/>
          </p:cNvSpPr>
          <p:nvPr/>
        </p:nvSpPr>
        <p:spPr bwMode="auto">
          <a:xfrm>
            <a:off x="4038600" y="2971800"/>
            <a:ext cx="4572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466" name="Line 15"/>
          <p:cNvSpPr>
            <a:spLocks noChangeShapeType="1"/>
          </p:cNvSpPr>
          <p:nvPr/>
        </p:nvSpPr>
        <p:spPr bwMode="auto">
          <a:xfrm>
            <a:off x="4038600" y="4495800"/>
            <a:ext cx="4572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pic>
        <p:nvPicPr>
          <p:cNvPr id="19467" name="Picture 17"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37288"/>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38" name="Rectangle 22"/>
          <p:cNvSpPr>
            <a:spLocks noGrp="1" noRot="1" noChangeArrowheads="1"/>
          </p:cNvSpPr>
          <p:nvPr>
            <p:ph type="title"/>
          </p:nvPr>
        </p:nvSpPr>
        <p:spPr>
          <a:xfrm>
            <a:off x="76200" y="503238"/>
            <a:ext cx="6781800" cy="487362"/>
          </a:xfrm>
        </p:spPr>
        <p:txBody>
          <a:bodyPr>
            <a:normAutofit fontScale="90000"/>
          </a:bodyPr>
          <a:lstStyle/>
          <a:p>
            <a:pPr algn="l" eaLnBrk="1" hangingPunct="1">
              <a:defRPr/>
            </a:pPr>
            <a:r>
              <a:rPr lang="en-US" sz="2800" u="sng" dirty="0" smtClean="0">
                <a:solidFill>
                  <a:srgbClr val="FF0000"/>
                </a:solidFill>
                <a:latin typeface=".VnTime" panose="020B7200000000000000" pitchFamily="34" charset="0"/>
              </a:rPr>
              <a:t>II.  </a:t>
            </a:r>
            <a:r>
              <a:rPr lang="en-US" sz="2800" u="sng" dirty="0" err="1" smtClean="0">
                <a:solidFill>
                  <a:srgbClr val="FF0000"/>
                </a:solidFill>
                <a:latin typeface=".VnTime" panose="020B7200000000000000" pitchFamily="34" charset="0"/>
              </a:rPr>
              <a:t>Nuèt</a:t>
            </a:r>
            <a:r>
              <a:rPr lang="en-US" sz="2800" u="sng" dirty="0" smtClean="0">
                <a:solidFill>
                  <a:srgbClr val="FF0000"/>
                </a:solidFill>
                <a:latin typeface=".VnTime" panose="020B7200000000000000" pitchFamily="34" charset="0"/>
              </a:rPr>
              <a:t> vµ ®</a:t>
            </a:r>
            <a:r>
              <a:rPr lang="en-US" sz="2800" u="sng" dirty="0" err="1" smtClean="0">
                <a:solidFill>
                  <a:srgbClr val="FF0000"/>
                </a:solidFill>
                <a:latin typeface=".VnTime" panose="020B7200000000000000" pitchFamily="34" charset="0"/>
              </a:rPr>
              <a:t>Èy</a:t>
            </a:r>
            <a:r>
              <a:rPr lang="en-US" sz="2800" u="sng" dirty="0" smtClean="0">
                <a:solidFill>
                  <a:srgbClr val="FF0000"/>
                </a:solidFill>
                <a:latin typeface=".VnTime" panose="020B7200000000000000" pitchFamily="34" charset="0"/>
              </a:rPr>
              <a:t> </a:t>
            </a:r>
            <a:r>
              <a:rPr lang="en-US" sz="2800" u="sng" dirty="0" err="1" smtClean="0">
                <a:solidFill>
                  <a:srgbClr val="FF0000"/>
                </a:solidFill>
                <a:latin typeface=".VnTime" panose="020B7200000000000000" pitchFamily="34" charset="0"/>
              </a:rPr>
              <a:t>thøc</a:t>
            </a:r>
            <a:r>
              <a:rPr lang="en-US" sz="2800" u="sng" dirty="0" smtClean="0">
                <a:solidFill>
                  <a:srgbClr val="FF0000"/>
                </a:solidFill>
                <a:latin typeface=".VnTime" panose="020B7200000000000000" pitchFamily="34" charset="0"/>
              </a:rPr>
              <a:t> ¨n qua </a:t>
            </a:r>
            <a:r>
              <a:rPr lang="en-US" sz="2800" u="sng" dirty="0" err="1" smtClean="0">
                <a:solidFill>
                  <a:srgbClr val="FF0000"/>
                </a:solidFill>
                <a:latin typeface=".VnTime" panose="020B7200000000000000" pitchFamily="34" charset="0"/>
              </a:rPr>
              <a:t>thùc</a:t>
            </a:r>
            <a:r>
              <a:rPr lang="en-US" sz="2800" u="sng" dirty="0" smtClean="0">
                <a:solidFill>
                  <a:srgbClr val="FF0000"/>
                </a:solidFill>
                <a:latin typeface=".VnTime" panose="020B7200000000000000" pitchFamily="34" charset="0"/>
              </a:rPr>
              <a:t> </a:t>
            </a:r>
            <a:r>
              <a:rPr lang="en-US" sz="2800" u="sng" dirty="0" err="1" smtClean="0">
                <a:solidFill>
                  <a:srgbClr val="FF0000"/>
                </a:solidFill>
                <a:latin typeface=".VnTime" panose="020B7200000000000000" pitchFamily="34" charset="0"/>
              </a:rPr>
              <a:t>qu¶n</a:t>
            </a:r>
            <a:r>
              <a:rPr lang="en-US" sz="2800" u="sng" dirty="0" smtClean="0">
                <a:solidFill>
                  <a:srgbClr val="FF0000"/>
                </a:solidFill>
                <a:latin typeface=".VnTime" panose="020B7200000000000000" pitchFamily="34" charset="0"/>
              </a:rPr>
              <a:t>:</a:t>
            </a:r>
          </a:p>
        </p:txBody>
      </p:sp>
      <p:sp>
        <p:nvSpPr>
          <p:cNvPr id="111639" name="Text Box 23"/>
          <p:cNvSpPr txBox="1">
            <a:spLocks noChangeArrowheads="1"/>
          </p:cNvSpPr>
          <p:nvPr/>
        </p:nvSpPr>
        <p:spPr bwMode="auto">
          <a:xfrm>
            <a:off x="838200" y="0"/>
            <a:ext cx="7848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dirty="0" err="1" smtClean="0">
                <a:solidFill>
                  <a:srgbClr val="003300"/>
                </a:solidFill>
                <a:latin typeface=".VnHelvetInsH" panose="020B7200000000000000" pitchFamily="34" charset="0"/>
              </a:rPr>
              <a:t>Bµi</a:t>
            </a:r>
            <a:r>
              <a:rPr lang="en-US" dirty="0" smtClean="0">
                <a:solidFill>
                  <a:srgbClr val="003300"/>
                </a:solidFill>
                <a:latin typeface=".VnHelvetInsH" panose="020B7200000000000000" pitchFamily="34" charset="0"/>
              </a:rPr>
              <a:t> 25 :</a:t>
            </a:r>
            <a:r>
              <a:rPr lang="en-US" sz="2000" dirty="0" smtClean="0">
                <a:solidFill>
                  <a:srgbClr val="FF0000"/>
                </a:solidFill>
                <a:latin typeface=".VnHelvetInsH" panose="020B7200000000000000" pitchFamily="34" charset="0"/>
              </a:rPr>
              <a:t> </a:t>
            </a:r>
            <a:r>
              <a:rPr lang="en-US" sz="2100" b="1" dirty="0" err="1">
                <a:solidFill>
                  <a:srgbClr val="0000FF"/>
                </a:solidFill>
                <a:effectLst>
                  <a:outerShdw blurRad="38100" dist="38100" dir="2700000" algn="tl">
                    <a:srgbClr val="C0C0C0"/>
                  </a:outerShdw>
                </a:effectLst>
                <a:latin typeface=".VnTimeH" panose="020B7200000000000000" pitchFamily="34" charset="0"/>
              </a:rPr>
              <a:t>Tiªu</a:t>
            </a:r>
            <a:r>
              <a:rPr lang="en-US" sz="2100" b="1" dirty="0">
                <a:solidFill>
                  <a:srgbClr val="0000FF"/>
                </a:solidFill>
                <a:effectLst>
                  <a:outerShdw blurRad="38100" dist="38100" dir="2700000" algn="tl">
                    <a:srgbClr val="C0C0C0"/>
                  </a:outerShdw>
                </a:effectLst>
                <a:latin typeface=".VnTimeH" panose="020B7200000000000000" pitchFamily="34" charset="0"/>
              </a:rPr>
              <a:t> ho¸ ë </a:t>
            </a:r>
            <a:r>
              <a:rPr lang="en-US" sz="2100" b="1" dirty="0" err="1">
                <a:solidFill>
                  <a:srgbClr val="0000FF"/>
                </a:solidFill>
                <a:effectLst>
                  <a:outerShdw blurRad="38100" dist="38100" dir="2700000" algn="tl">
                    <a:srgbClr val="C0C0C0"/>
                  </a:outerShdw>
                </a:effectLst>
                <a:latin typeface=".VnTimeH" panose="020B7200000000000000" pitchFamily="34" charset="0"/>
              </a:rPr>
              <a:t>khoang</a:t>
            </a:r>
            <a:r>
              <a:rPr lang="en-US" sz="2100" b="1" dirty="0">
                <a:solidFill>
                  <a:srgbClr val="0000FF"/>
                </a:solidFill>
                <a:effectLst>
                  <a:outerShdw blurRad="38100" dist="38100" dir="2700000" algn="tl">
                    <a:srgbClr val="C0C0C0"/>
                  </a:outerShdw>
                </a:effectLst>
                <a:latin typeface=".VnTimeH" panose="020B7200000000000000" pitchFamily="34" charset="0"/>
              </a:rPr>
              <a:t> </a:t>
            </a:r>
            <a:r>
              <a:rPr lang="en-US" sz="2100" b="1" dirty="0" err="1">
                <a:solidFill>
                  <a:srgbClr val="0000FF"/>
                </a:solidFill>
                <a:effectLst>
                  <a:outerShdw blurRad="38100" dist="38100" dir="2700000" algn="tl">
                    <a:srgbClr val="C0C0C0"/>
                  </a:outerShdw>
                </a:effectLst>
                <a:latin typeface=".VnTimeH" panose="020B7200000000000000" pitchFamily="34" charset="0"/>
              </a:rPr>
              <a:t>miÖng</a:t>
            </a:r>
            <a:endParaRPr lang="en-US" sz="2100" b="1" dirty="0">
              <a:solidFill>
                <a:srgbClr val="0000FF"/>
              </a:solidFill>
              <a:effectLst>
                <a:outerShdw blurRad="38100" dist="38100" dir="2700000" algn="tl">
                  <a:srgbClr val="C0C0C0"/>
                </a:outerShdw>
              </a:effectLst>
              <a:latin typeface=".VnTimeH" panose="020B7200000000000000" pitchFamily="34" charset="0"/>
            </a:endParaRPr>
          </a:p>
        </p:txBody>
      </p:sp>
      <p:pic>
        <p:nvPicPr>
          <p:cNvPr id="19470" name="Picture 24" descr="thin ba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81000" y="352425"/>
            <a:ext cx="8382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42" name="Text Box 26"/>
          <p:cNvSpPr txBox="1">
            <a:spLocks noChangeArrowheads="1"/>
          </p:cNvSpPr>
          <p:nvPr/>
        </p:nvSpPr>
        <p:spPr bwMode="auto">
          <a:xfrm>
            <a:off x="152400" y="1600200"/>
            <a:ext cx="34290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lnSpc>
                <a:spcPct val="80000"/>
              </a:lnSpc>
              <a:spcBef>
                <a:spcPct val="20000"/>
              </a:spcBef>
              <a:buClr>
                <a:schemeClr val="hlink"/>
              </a:buClr>
              <a:buSzPct val="70000"/>
              <a:defRPr/>
            </a:pPr>
            <a:r>
              <a:rPr lang="en-US" sz="2400" b="1" i="1">
                <a:solidFill>
                  <a:srgbClr val="006600"/>
                </a:solidFill>
                <a:effectLst>
                  <a:outerShdw blurRad="38100" dist="38100" dir="2700000" algn="tl">
                    <a:srgbClr val="C0C0C0"/>
                  </a:outerShdw>
                </a:effectLst>
                <a:latin typeface=".VnTime" panose="020B7200000000000000" pitchFamily="34" charset="0"/>
              </a:rPr>
              <a:t>Khi nµo ph¶n x¹ nuèt b¾t ®Çu?</a:t>
            </a:r>
            <a:endParaRPr lang="en-US" sz="2400" b="1" i="1">
              <a:solidFill>
                <a:srgbClr val="006600"/>
              </a:solidFill>
              <a:latin typeface=".VnTime" panose="020B7200000000000000" pitchFamily="34" charset="0"/>
            </a:endParaRPr>
          </a:p>
        </p:txBody>
      </p:sp>
      <p:sp>
        <p:nvSpPr>
          <p:cNvPr id="111643" name="Text Box 27"/>
          <p:cNvSpPr txBox="1">
            <a:spLocks noChangeArrowheads="1"/>
          </p:cNvSpPr>
          <p:nvPr/>
        </p:nvSpPr>
        <p:spPr bwMode="auto">
          <a:xfrm>
            <a:off x="152400" y="2698750"/>
            <a:ext cx="4038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b="1" i="1">
                <a:solidFill>
                  <a:srgbClr val="006600"/>
                </a:solidFill>
                <a:effectLst>
                  <a:outerShdw blurRad="38100" dist="38100" dir="2700000" algn="tl">
                    <a:srgbClr val="C0C0C0"/>
                  </a:outerShdw>
                </a:effectLst>
                <a:latin typeface=".VnTime" panose="020B7200000000000000" pitchFamily="34" charset="0"/>
              </a:rPr>
              <a:t>- Nuèt diÔn ra nhê ho¹t ®éng cña c¬ quan nµo lµ chñ yÕu vµ cã t¸c dông g×?</a:t>
            </a:r>
          </a:p>
        </p:txBody>
      </p:sp>
      <p:sp>
        <p:nvSpPr>
          <p:cNvPr id="111644" name="Text Box 28"/>
          <p:cNvSpPr txBox="1">
            <a:spLocks noChangeArrowheads="1"/>
          </p:cNvSpPr>
          <p:nvPr/>
        </p:nvSpPr>
        <p:spPr bwMode="auto">
          <a:xfrm>
            <a:off x="152400" y="4267200"/>
            <a:ext cx="4038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b="1" i="1">
                <a:solidFill>
                  <a:srgbClr val="006600"/>
                </a:solidFill>
                <a:effectLst>
                  <a:outerShdw blurRad="38100" dist="38100" dir="2700000" algn="tl">
                    <a:srgbClr val="C0C0C0"/>
                  </a:outerShdw>
                </a:effectLst>
                <a:latin typeface=".VnTime" panose="020B7200000000000000" pitchFamily="34" charset="0"/>
              </a:rPr>
              <a:t>- C¬ quan nµo gióp thøc ¨n kh«ng bÞ lät lªn khoang mòi hoÆc r¬i vµo thùc qu¶n khi nuèt?</a:t>
            </a:r>
          </a:p>
        </p:txBody>
      </p:sp>
    </p:spTree>
    <p:extLst>
      <p:ext uri="{BB962C8B-B14F-4D97-AF65-F5344CB8AC3E}">
        <p14:creationId xmlns:p14="http://schemas.microsoft.com/office/powerpoint/2010/main" val="3618378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1623"/>
                                        </p:tgtEl>
                                        <p:attrNameLst>
                                          <p:attrName>style.visibility</p:attrName>
                                        </p:attrNameLst>
                                      </p:cBhvr>
                                      <p:to>
                                        <p:strVal val="visible"/>
                                      </p:to>
                                    </p:set>
                                    <p:animEffect transition="in" filter="blinds(horizontal)">
                                      <p:cBhvr>
                                        <p:cTn id="7" dur="500"/>
                                        <p:tgtEl>
                                          <p:spTgt spid="1116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1626"/>
                                        </p:tgtEl>
                                        <p:attrNameLst>
                                          <p:attrName>style.visibility</p:attrName>
                                        </p:attrNameLst>
                                      </p:cBhvr>
                                      <p:to>
                                        <p:strVal val="visible"/>
                                      </p:to>
                                    </p:set>
                                    <p:animEffect transition="in" filter="blinds(horizontal)">
                                      <p:cBhvr>
                                        <p:cTn id="10" dur="500"/>
                                        <p:tgtEl>
                                          <p:spTgt spid="1116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1627"/>
                                        </p:tgtEl>
                                        <p:attrNameLst>
                                          <p:attrName>style.visibility</p:attrName>
                                        </p:attrNameLst>
                                      </p:cBhvr>
                                      <p:to>
                                        <p:strVal val="visible"/>
                                      </p:to>
                                    </p:set>
                                    <p:animEffect transition="in" filter="blinds(horizontal)">
                                      <p:cBhvr>
                                        <p:cTn id="15" dur="500"/>
                                        <p:tgtEl>
                                          <p:spTgt spid="11162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1624"/>
                                        </p:tgtEl>
                                        <p:attrNameLst>
                                          <p:attrName>style.visibility</p:attrName>
                                        </p:attrNameLst>
                                      </p:cBhvr>
                                      <p:to>
                                        <p:strVal val="visible"/>
                                      </p:to>
                                    </p:set>
                                    <p:animEffect transition="in" filter="blinds(horizontal)">
                                      <p:cBhvr>
                                        <p:cTn id="18" dur="500"/>
                                        <p:tgtEl>
                                          <p:spTgt spid="11162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11625"/>
                                        </p:tgtEl>
                                        <p:attrNameLst>
                                          <p:attrName>style.visibility</p:attrName>
                                        </p:attrNameLst>
                                      </p:cBhvr>
                                      <p:to>
                                        <p:strVal val="visible"/>
                                      </p:to>
                                    </p:set>
                                    <p:animEffect transition="in" filter="blinds(horizontal)">
                                      <p:cBhvr>
                                        <p:cTn id="23" dur="500"/>
                                        <p:tgtEl>
                                          <p:spTgt spid="111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3" grpId="0"/>
      <p:bldP spid="111624" grpId="0"/>
      <p:bldP spid="111625" grpId="0"/>
      <p:bldP spid="111626" grpId="0" animBg="1"/>
      <p:bldP spid="1116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image002"/>
          <p:cNvPicPr>
            <a:picLocks noChangeAspect="1" noChangeArrowheads="1"/>
          </p:cNvPicPr>
          <p:nvPr/>
        </p:nvPicPr>
        <p:blipFill>
          <a:blip r:embed="rId2"/>
          <a:srcRect/>
          <a:stretch>
            <a:fillRect/>
          </a:stretch>
        </p:blipFill>
        <p:spPr bwMode="auto">
          <a:xfrm>
            <a:off x="949325" y="381000"/>
            <a:ext cx="3689350" cy="2568575"/>
          </a:xfrm>
          <a:prstGeom prst="rect">
            <a:avLst/>
          </a:prstGeom>
          <a:noFill/>
          <a:ln w="9525">
            <a:noFill/>
            <a:miter lim="800000"/>
            <a:headEnd/>
            <a:tailEnd/>
          </a:ln>
          <a:effectLst/>
        </p:spPr>
      </p:pic>
      <p:pic>
        <p:nvPicPr>
          <p:cNvPr id="65539" name="Picture 3" descr="image003"/>
          <p:cNvPicPr>
            <a:picLocks noChangeAspect="1" noChangeArrowheads="1"/>
          </p:cNvPicPr>
          <p:nvPr/>
        </p:nvPicPr>
        <p:blipFill>
          <a:blip r:embed="rId3"/>
          <a:srcRect/>
          <a:stretch>
            <a:fillRect/>
          </a:stretch>
        </p:blipFill>
        <p:spPr bwMode="auto">
          <a:xfrm>
            <a:off x="3559175" y="0"/>
            <a:ext cx="2814638" cy="1300163"/>
          </a:xfrm>
          <a:prstGeom prst="rect">
            <a:avLst/>
          </a:prstGeom>
          <a:noFill/>
          <a:ln w="9525">
            <a:noFill/>
            <a:miter lim="800000"/>
            <a:headEnd/>
            <a:tailEnd/>
          </a:ln>
          <a:effectLst/>
        </p:spPr>
      </p:pic>
      <p:pic>
        <p:nvPicPr>
          <p:cNvPr id="65540" name="Picture 4" descr="image004"/>
          <p:cNvPicPr>
            <a:picLocks noChangeAspect="1" noChangeArrowheads="1"/>
          </p:cNvPicPr>
          <p:nvPr/>
        </p:nvPicPr>
        <p:blipFill>
          <a:blip r:embed="rId4"/>
          <a:srcRect/>
          <a:stretch>
            <a:fillRect/>
          </a:stretch>
        </p:blipFill>
        <p:spPr bwMode="auto">
          <a:xfrm>
            <a:off x="3810000" y="309563"/>
            <a:ext cx="2546350" cy="966787"/>
          </a:xfrm>
          <a:prstGeom prst="rect">
            <a:avLst/>
          </a:prstGeom>
          <a:noFill/>
          <a:ln w="9525">
            <a:noFill/>
            <a:miter lim="800000"/>
            <a:headEnd/>
            <a:tailEnd/>
          </a:ln>
          <a:effectLst/>
        </p:spPr>
      </p:pic>
      <p:pic>
        <p:nvPicPr>
          <p:cNvPr id="65541" name="Picture 5" descr="image005"/>
          <p:cNvPicPr>
            <a:picLocks noChangeAspect="1" noChangeArrowheads="1"/>
          </p:cNvPicPr>
          <p:nvPr/>
        </p:nvPicPr>
        <p:blipFill>
          <a:blip r:embed="rId5"/>
          <a:srcRect/>
          <a:stretch>
            <a:fillRect/>
          </a:stretch>
        </p:blipFill>
        <p:spPr bwMode="auto">
          <a:xfrm rot="818839">
            <a:off x="3952875" y="768350"/>
            <a:ext cx="2592388" cy="862013"/>
          </a:xfrm>
          <a:prstGeom prst="rect">
            <a:avLst/>
          </a:prstGeom>
          <a:noFill/>
          <a:ln w="9525">
            <a:noFill/>
            <a:miter lim="800000"/>
            <a:headEnd/>
            <a:tailEnd/>
          </a:ln>
          <a:effectLst/>
        </p:spPr>
      </p:pic>
      <p:pic>
        <p:nvPicPr>
          <p:cNvPr id="65542" name="Picture 6" descr="image006"/>
          <p:cNvPicPr>
            <a:picLocks noChangeAspect="1" noChangeArrowheads="1"/>
          </p:cNvPicPr>
          <p:nvPr/>
        </p:nvPicPr>
        <p:blipFill>
          <a:blip r:embed="rId6"/>
          <a:srcRect/>
          <a:stretch>
            <a:fillRect/>
          </a:stretch>
        </p:blipFill>
        <p:spPr bwMode="auto">
          <a:xfrm>
            <a:off x="3970338" y="812800"/>
            <a:ext cx="2403475" cy="984250"/>
          </a:xfrm>
          <a:prstGeom prst="rect">
            <a:avLst/>
          </a:prstGeom>
          <a:noFill/>
          <a:ln w="9525">
            <a:noFill/>
            <a:miter lim="800000"/>
            <a:headEnd/>
            <a:tailEnd/>
          </a:ln>
          <a:effectLst/>
        </p:spPr>
      </p:pic>
      <p:pic>
        <p:nvPicPr>
          <p:cNvPr id="65543" name="Picture 7" descr="image007"/>
          <p:cNvPicPr>
            <a:picLocks noChangeAspect="1" noChangeArrowheads="1"/>
          </p:cNvPicPr>
          <p:nvPr/>
        </p:nvPicPr>
        <p:blipFill>
          <a:blip r:embed="rId7"/>
          <a:srcRect/>
          <a:stretch>
            <a:fillRect/>
          </a:stretch>
        </p:blipFill>
        <p:spPr bwMode="auto">
          <a:xfrm>
            <a:off x="3881438" y="739775"/>
            <a:ext cx="2582862" cy="1604963"/>
          </a:xfrm>
          <a:prstGeom prst="rect">
            <a:avLst/>
          </a:prstGeom>
          <a:noFill/>
          <a:ln w="9525">
            <a:noFill/>
            <a:miter lim="800000"/>
            <a:headEnd/>
            <a:tailEnd/>
          </a:ln>
          <a:effectLst/>
        </p:spPr>
      </p:pic>
      <p:pic>
        <p:nvPicPr>
          <p:cNvPr id="65544" name="Picture 8" descr="image008"/>
          <p:cNvPicPr>
            <a:picLocks noChangeAspect="1" noChangeArrowheads="1"/>
          </p:cNvPicPr>
          <p:nvPr/>
        </p:nvPicPr>
        <p:blipFill>
          <a:blip r:embed="rId8"/>
          <a:srcRect/>
          <a:stretch>
            <a:fillRect/>
          </a:stretch>
        </p:blipFill>
        <p:spPr bwMode="auto">
          <a:xfrm>
            <a:off x="3929063" y="882650"/>
            <a:ext cx="2652712" cy="1831975"/>
          </a:xfrm>
          <a:prstGeom prst="rect">
            <a:avLst/>
          </a:prstGeom>
          <a:noFill/>
          <a:ln w="9525">
            <a:noFill/>
            <a:miter lim="800000"/>
            <a:headEnd/>
            <a:tailEnd/>
          </a:ln>
          <a:effectLst/>
        </p:spPr>
      </p:pic>
      <p:pic>
        <p:nvPicPr>
          <p:cNvPr id="65545" name="Picture 9" descr="image009"/>
          <p:cNvPicPr>
            <a:picLocks noChangeAspect="1" noChangeArrowheads="1"/>
          </p:cNvPicPr>
          <p:nvPr/>
        </p:nvPicPr>
        <p:blipFill>
          <a:blip r:embed="rId9"/>
          <a:srcRect/>
          <a:stretch>
            <a:fillRect/>
          </a:stretch>
        </p:blipFill>
        <p:spPr bwMode="auto">
          <a:xfrm>
            <a:off x="4017963" y="1003300"/>
            <a:ext cx="2382837" cy="2389188"/>
          </a:xfrm>
          <a:prstGeom prst="rect">
            <a:avLst/>
          </a:prstGeom>
          <a:noFill/>
          <a:ln w="9525">
            <a:noFill/>
            <a:miter lim="800000"/>
            <a:headEnd/>
            <a:tailEnd/>
          </a:ln>
          <a:effectLst/>
        </p:spPr>
      </p:pic>
      <p:pic>
        <p:nvPicPr>
          <p:cNvPr id="65546" name="Picture 10" descr="image010"/>
          <p:cNvPicPr>
            <a:picLocks noChangeAspect="1" noChangeArrowheads="1"/>
          </p:cNvPicPr>
          <p:nvPr/>
        </p:nvPicPr>
        <p:blipFill>
          <a:blip r:embed="rId10"/>
          <a:srcRect/>
          <a:stretch>
            <a:fillRect/>
          </a:stretch>
        </p:blipFill>
        <p:spPr bwMode="auto">
          <a:xfrm>
            <a:off x="3783013" y="728663"/>
            <a:ext cx="2941637" cy="3187700"/>
          </a:xfrm>
          <a:prstGeom prst="rect">
            <a:avLst/>
          </a:prstGeom>
          <a:noFill/>
          <a:ln w="9525">
            <a:noFill/>
            <a:miter lim="800000"/>
            <a:headEnd/>
            <a:tailEnd/>
          </a:ln>
          <a:effectLst/>
        </p:spPr>
      </p:pic>
      <p:pic>
        <p:nvPicPr>
          <p:cNvPr id="65547" name="Picture 11" descr="image011"/>
          <p:cNvPicPr>
            <a:picLocks noChangeAspect="1" noChangeArrowheads="1"/>
          </p:cNvPicPr>
          <p:nvPr/>
        </p:nvPicPr>
        <p:blipFill>
          <a:blip r:embed="rId11"/>
          <a:srcRect/>
          <a:stretch>
            <a:fillRect/>
          </a:stretch>
        </p:blipFill>
        <p:spPr bwMode="auto">
          <a:xfrm rot="-508926">
            <a:off x="0" y="2586038"/>
            <a:ext cx="4581525" cy="3138487"/>
          </a:xfrm>
          <a:prstGeom prst="rect">
            <a:avLst/>
          </a:prstGeom>
          <a:noFill/>
          <a:ln w="9525">
            <a:noFill/>
            <a:miter lim="800000"/>
            <a:headEnd/>
            <a:tailEnd/>
          </a:ln>
          <a:effectLst/>
        </p:spPr>
      </p:pic>
      <p:pic>
        <p:nvPicPr>
          <p:cNvPr id="65548" name="Picture 12" descr="image012"/>
          <p:cNvPicPr>
            <a:picLocks noChangeAspect="1" noChangeArrowheads="1"/>
          </p:cNvPicPr>
          <p:nvPr/>
        </p:nvPicPr>
        <p:blipFill>
          <a:blip r:embed="rId12"/>
          <a:srcRect/>
          <a:stretch>
            <a:fillRect/>
          </a:stretch>
        </p:blipFill>
        <p:spPr bwMode="auto">
          <a:xfrm rot="-1507239">
            <a:off x="3698875" y="3816350"/>
            <a:ext cx="2797175" cy="1254125"/>
          </a:xfrm>
          <a:prstGeom prst="rect">
            <a:avLst/>
          </a:prstGeom>
          <a:noFill/>
          <a:ln w="9525">
            <a:noFill/>
            <a:miter lim="800000"/>
            <a:headEnd/>
            <a:tailEnd/>
          </a:ln>
          <a:effectLst/>
        </p:spPr>
      </p:pic>
      <p:pic>
        <p:nvPicPr>
          <p:cNvPr id="65549" name="Picture 13" descr="image013"/>
          <p:cNvPicPr>
            <a:picLocks noChangeAspect="1" noChangeArrowheads="1"/>
          </p:cNvPicPr>
          <p:nvPr/>
        </p:nvPicPr>
        <p:blipFill>
          <a:blip r:embed="rId13"/>
          <a:srcRect/>
          <a:stretch>
            <a:fillRect/>
          </a:stretch>
        </p:blipFill>
        <p:spPr bwMode="auto">
          <a:xfrm rot="-1364040">
            <a:off x="3898900" y="4119563"/>
            <a:ext cx="3054350" cy="1589087"/>
          </a:xfrm>
          <a:prstGeom prst="rect">
            <a:avLst/>
          </a:prstGeom>
          <a:noFill/>
          <a:ln w="9525">
            <a:noFill/>
            <a:miter lim="800000"/>
            <a:headEnd/>
            <a:tailEnd/>
          </a:ln>
          <a:effectLst/>
        </p:spPr>
      </p:pic>
      <p:pic>
        <p:nvPicPr>
          <p:cNvPr id="65550" name="Picture 14" descr="image014"/>
          <p:cNvPicPr>
            <a:picLocks noChangeAspect="1" noChangeArrowheads="1"/>
          </p:cNvPicPr>
          <p:nvPr/>
        </p:nvPicPr>
        <p:blipFill>
          <a:blip r:embed="rId14"/>
          <a:srcRect/>
          <a:stretch>
            <a:fillRect/>
          </a:stretch>
        </p:blipFill>
        <p:spPr bwMode="auto">
          <a:xfrm rot="-280159">
            <a:off x="3805238" y="4694238"/>
            <a:ext cx="3597275" cy="1373187"/>
          </a:xfrm>
          <a:prstGeom prst="rect">
            <a:avLst/>
          </a:prstGeom>
          <a:noFill/>
          <a:ln w="9525">
            <a:noFill/>
            <a:miter lim="800000"/>
            <a:headEnd/>
            <a:tailEnd/>
          </a:ln>
          <a:effectLst/>
        </p:spPr>
      </p:pic>
      <p:pic>
        <p:nvPicPr>
          <p:cNvPr id="65551" name="Picture 15" descr="image015"/>
          <p:cNvPicPr>
            <a:picLocks noChangeAspect="1" noChangeArrowheads="1"/>
          </p:cNvPicPr>
          <p:nvPr/>
        </p:nvPicPr>
        <p:blipFill>
          <a:blip r:embed="rId15"/>
          <a:srcRect/>
          <a:stretch>
            <a:fillRect/>
          </a:stretch>
        </p:blipFill>
        <p:spPr bwMode="auto">
          <a:xfrm rot="278503">
            <a:off x="3635375" y="4957763"/>
            <a:ext cx="4383088" cy="1603375"/>
          </a:xfrm>
          <a:prstGeom prst="rect">
            <a:avLst/>
          </a:prstGeom>
          <a:noFill/>
          <a:ln w="9525">
            <a:noFill/>
            <a:miter lim="800000"/>
            <a:headEnd/>
            <a:tailEnd/>
          </a:ln>
          <a:effectLst/>
        </p:spPr>
      </p:pic>
      <p:pic>
        <p:nvPicPr>
          <p:cNvPr id="65552" name="Picture 16" descr="image016"/>
          <p:cNvPicPr>
            <a:picLocks noChangeAspect="1" noChangeArrowheads="1"/>
          </p:cNvPicPr>
          <p:nvPr/>
        </p:nvPicPr>
        <p:blipFill>
          <a:blip r:embed="rId16"/>
          <a:srcRect/>
          <a:stretch>
            <a:fillRect/>
          </a:stretch>
        </p:blipFill>
        <p:spPr bwMode="auto">
          <a:xfrm rot="-390997">
            <a:off x="3822700" y="4616450"/>
            <a:ext cx="3746500" cy="2630488"/>
          </a:xfrm>
          <a:prstGeom prst="rect">
            <a:avLst/>
          </a:prstGeom>
          <a:noFill/>
          <a:ln w="9525">
            <a:noFill/>
            <a:miter lim="800000"/>
            <a:headEnd/>
            <a:tailEnd/>
          </a:ln>
          <a:effectLst/>
        </p:spPr>
      </p:pic>
      <p:pic>
        <p:nvPicPr>
          <p:cNvPr id="65553" name="Picture 17" descr="image001"/>
          <p:cNvPicPr>
            <a:picLocks noChangeAspect="1" noChangeArrowheads="1"/>
          </p:cNvPicPr>
          <p:nvPr/>
        </p:nvPicPr>
        <p:blipFill>
          <a:blip r:embed="rId17"/>
          <a:srcRect/>
          <a:stretch>
            <a:fillRect/>
          </a:stretch>
        </p:blipFill>
        <p:spPr bwMode="auto">
          <a:xfrm>
            <a:off x="123825" y="1905000"/>
            <a:ext cx="2924175" cy="1824038"/>
          </a:xfrm>
          <a:prstGeom prst="rect">
            <a:avLst/>
          </a:prstGeom>
          <a:noFill/>
          <a:ln w="9525">
            <a:noFill/>
            <a:miter lim="800000"/>
            <a:headEnd/>
            <a:tailEnd/>
          </a:ln>
          <a:effectLst/>
        </p:spPr>
      </p:pic>
      <p:pic>
        <p:nvPicPr>
          <p:cNvPr id="18" name="Picture 4" descr="bor2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0327" y="6302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image002"/>
          <p:cNvPicPr>
            <a:picLocks noChangeAspect="1" noChangeArrowheads="1"/>
          </p:cNvPicPr>
          <p:nvPr/>
        </p:nvPicPr>
        <p:blipFill>
          <a:blip r:embed="rId19"/>
          <a:srcRect/>
          <a:stretch>
            <a:fillRect/>
          </a:stretch>
        </p:blipFill>
        <p:spPr bwMode="auto">
          <a:xfrm rot="974234">
            <a:off x="1451195" y="1734344"/>
            <a:ext cx="4171950" cy="4649788"/>
          </a:xfrm>
          <a:prstGeom prst="rect">
            <a:avLst/>
          </a:prstGeom>
          <a:noFill/>
          <a:ln w="9525">
            <a:noFill/>
            <a:miter lim="800000"/>
            <a:headEnd/>
            <a:tailEnd/>
          </a:ln>
          <a:effectLst/>
        </p:spPr>
      </p:pic>
      <p:pic>
        <p:nvPicPr>
          <p:cNvPr id="20" name="Picture 5" descr="image003"/>
          <p:cNvPicPr>
            <a:picLocks noChangeAspect="1" noChangeArrowheads="1"/>
          </p:cNvPicPr>
          <p:nvPr/>
        </p:nvPicPr>
        <p:blipFill>
          <a:blip r:embed="rId20"/>
          <a:srcRect/>
          <a:stretch>
            <a:fillRect/>
          </a:stretch>
        </p:blipFill>
        <p:spPr bwMode="auto">
          <a:xfrm>
            <a:off x="5320928" y="1316419"/>
            <a:ext cx="3713162" cy="2114550"/>
          </a:xfrm>
          <a:prstGeom prst="rect">
            <a:avLst/>
          </a:prstGeom>
          <a:noFill/>
          <a:ln w="9525">
            <a:noFill/>
            <a:miter lim="800000"/>
            <a:headEnd/>
            <a:tailEnd/>
          </a:ln>
          <a:effectLst/>
        </p:spPr>
      </p:pic>
      <p:pic>
        <p:nvPicPr>
          <p:cNvPr id="21" name="Picture 7" descr="image010"/>
          <p:cNvPicPr>
            <a:picLocks noChangeAspect="1" noChangeArrowheads="1"/>
          </p:cNvPicPr>
          <p:nvPr/>
        </p:nvPicPr>
        <p:blipFill>
          <a:blip r:embed="rId21"/>
          <a:srcRect/>
          <a:stretch>
            <a:fillRect/>
          </a:stretch>
        </p:blipFill>
        <p:spPr bwMode="auto">
          <a:xfrm>
            <a:off x="825500" y="3400806"/>
            <a:ext cx="6289675" cy="3910012"/>
          </a:xfrm>
          <a:prstGeom prst="rect">
            <a:avLst/>
          </a:prstGeom>
          <a:noFill/>
          <a:ln w="9525">
            <a:noFill/>
            <a:miter lim="800000"/>
            <a:headEnd/>
            <a:tailEnd/>
          </a:ln>
          <a:effectLst/>
        </p:spPr>
      </p:pic>
      <p:pic>
        <p:nvPicPr>
          <p:cNvPr id="22" name="Picture 8" descr="image001"/>
          <p:cNvPicPr>
            <a:picLocks noChangeAspect="1" noChangeArrowheads="1"/>
          </p:cNvPicPr>
          <p:nvPr/>
        </p:nvPicPr>
        <p:blipFill>
          <a:blip r:embed="rId22"/>
          <a:srcRect/>
          <a:stretch>
            <a:fillRect/>
          </a:stretch>
        </p:blipFill>
        <p:spPr bwMode="auto">
          <a:xfrm>
            <a:off x="-122014" y="3616275"/>
            <a:ext cx="2535237" cy="2155825"/>
          </a:xfrm>
          <a:prstGeom prst="rect">
            <a:avLst/>
          </a:prstGeom>
          <a:noFill/>
          <a:ln w="9525">
            <a:noFill/>
            <a:miter lim="800000"/>
            <a:headEnd/>
            <a:tailEnd/>
          </a:ln>
          <a:effectLst/>
        </p:spPr>
      </p:pic>
      <p:sp>
        <p:nvSpPr>
          <p:cNvPr id="23" name="Rectangle 22"/>
          <p:cNvSpPr/>
          <p:nvPr/>
        </p:nvSpPr>
        <p:spPr>
          <a:xfrm>
            <a:off x="1369827" y="648540"/>
            <a:ext cx="7219950" cy="523220"/>
          </a:xfrm>
          <a:prstGeom prst="rect">
            <a:avLst/>
          </a:prstGeom>
        </p:spPr>
        <p:txBody>
          <a:bodyPr wrap="square">
            <a:spAutoFit/>
          </a:bodyPr>
          <a:lstStyle/>
          <a:p>
            <a:r>
              <a:rPr lang="en-US" sz="2800" b="1" kern="10" dirty="0" smtClean="0">
                <a:ln w="9525">
                  <a:solidFill>
                    <a:srgbClr val="CC0000"/>
                  </a:solidFill>
                  <a:round/>
                  <a:headEnd/>
                  <a:tailEnd/>
                </a:ln>
                <a:solidFill>
                  <a:srgbClr val="FF0000"/>
                </a:solidFill>
                <a:effectLst>
                  <a:outerShdw dist="35921" dir="2700000" algn="ctr" rotWithShape="0">
                    <a:srgbClr val="C0C0C0">
                      <a:alpha val="80000"/>
                    </a:srgbClr>
                  </a:outerShdw>
                </a:effectLst>
                <a:latin typeface="Times New Roman"/>
                <a:cs typeface="Times New Roman"/>
              </a:rPr>
              <a:t>BÀI 25 :  TIÊU HÓA Ở KHOANG MIỆNG</a:t>
            </a:r>
            <a:r>
              <a:rPr lang="en-US" sz="2800" kern="10" dirty="0" smtClean="0">
                <a:ln w="9525">
                  <a:solidFill>
                    <a:srgbClr val="CC0000"/>
                  </a:solidFill>
                  <a:round/>
                  <a:headEnd/>
                  <a:tailEnd/>
                </a:ln>
                <a:solidFill>
                  <a:srgbClr val="FF0000"/>
                </a:solidFill>
                <a:effectLst>
                  <a:outerShdw dist="35921" dir="2700000" algn="ctr" rotWithShape="0">
                    <a:srgbClr val="C0C0C0">
                      <a:alpha val="80000"/>
                    </a:srgbClr>
                  </a:outerShdw>
                </a:effectLst>
                <a:latin typeface="Times New Roman"/>
                <a:cs typeface="Times New Roman"/>
              </a:rPr>
              <a:t> </a:t>
            </a:r>
            <a:endParaRPr lang="en-US" sz="2800" kern="10" dirty="0">
              <a:ln w="9525">
                <a:solidFill>
                  <a:srgbClr val="CC0000"/>
                </a:solidFill>
                <a:round/>
                <a:headEnd/>
                <a:tailEnd/>
              </a:ln>
              <a:solidFill>
                <a:srgbClr val="FF0000"/>
              </a:solidFill>
              <a:effectLst>
                <a:outerShdw dist="35921" dir="2700000" algn="ctr" rotWithShape="0">
                  <a:srgbClr val="C0C0C0">
                    <a:alpha val="80000"/>
                  </a:srgbClr>
                </a:outerShdw>
              </a:effectLst>
              <a:latin typeface="Times New Roman"/>
              <a:cs typeface="Times New Roman"/>
            </a:endParaRPr>
          </a:p>
        </p:txBody>
      </p:sp>
      <p:pic>
        <p:nvPicPr>
          <p:cNvPr id="24" name="Picture 6" descr="image007"/>
          <p:cNvPicPr>
            <a:picLocks noChangeAspect="1" noChangeArrowheads="1"/>
          </p:cNvPicPr>
          <p:nvPr/>
        </p:nvPicPr>
        <p:blipFill>
          <a:blip r:embed="rId23"/>
          <a:srcRect/>
          <a:stretch>
            <a:fillRect/>
          </a:stretch>
        </p:blipFill>
        <p:spPr bwMode="auto">
          <a:xfrm rot="962903">
            <a:off x="5022085" y="3201673"/>
            <a:ext cx="4351338" cy="2184400"/>
          </a:xfrm>
          <a:prstGeom prst="rect">
            <a:avLst/>
          </a:prstGeom>
          <a:noFill/>
          <a:ln w="9525">
            <a:noFill/>
            <a:miter lim="800000"/>
            <a:headEnd/>
            <a:tailEnd/>
          </a:ln>
          <a:effectLst/>
        </p:spPr>
      </p:pic>
      <p:sp>
        <p:nvSpPr>
          <p:cNvPr id="2" name="Rounded Rectangle 1"/>
          <p:cNvSpPr/>
          <p:nvPr/>
        </p:nvSpPr>
        <p:spPr>
          <a:xfrm>
            <a:off x="2590800" y="77407"/>
            <a:ext cx="4435475" cy="446195"/>
          </a:xfrm>
          <a:prstGeom prst="roundRect">
            <a:avLst/>
          </a:prstGeom>
          <a:solidFill>
            <a:srgbClr val="0F26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rPr>
              <a:t>CHƯƠNG V : TIÊU HÓA </a:t>
            </a:r>
            <a:endParaRPr lang="vi-VN"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ou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 descr="Pictur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77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2" name="AutoShape 6"/>
          <p:cNvSpPr>
            <a:spLocks noChangeArrowheads="1"/>
          </p:cNvSpPr>
          <p:nvPr/>
        </p:nvSpPr>
        <p:spPr bwMode="auto">
          <a:xfrm>
            <a:off x="-228600" y="0"/>
            <a:ext cx="4495800" cy="3276600"/>
          </a:xfrm>
          <a:prstGeom prst="cloudCallout">
            <a:avLst>
              <a:gd name="adj1" fmla="val 30616"/>
              <a:gd name="adj2" fmla="val 33671"/>
            </a:avLst>
          </a:prstGeom>
          <a:gradFill rotWithShape="1">
            <a:gsLst>
              <a:gs pos="0">
                <a:srgbClr val="FFF3FF"/>
              </a:gs>
              <a:gs pos="100000">
                <a:schemeClr val="tx1"/>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en-US" sz="2500">
                <a:solidFill>
                  <a:srgbClr val="421CE4"/>
                </a:solidFill>
                <a:latin typeface=".VnTime" panose="020B7200000000000000" pitchFamily="34" charset="0"/>
              </a:rPr>
              <a:t>Quan s¸t h×nh vµ cho biÕt: lµm c¸ch nµo thøc ¨n cã thÓ qua thùc qu¶n xuèng d¹ dµy ?</a:t>
            </a:r>
          </a:p>
          <a:p>
            <a:pPr algn="ctr" eaLnBrk="1" hangingPunct="1"/>
            <a:endParaRPr lang="en-US" sz="2500">
              <a:solidFill>
                <a:srgbClr val="421CE4"/>
              </a:solidFill>
              <a:latin typeface=".VnTime" panose="020B7200000000000000" pitchFamily="34" charset="0"/>
            </a:endParaRPr>
          </a:p>
        </p:txBody>
      </p:sp>
      <p:pic>
        <p:nvPicPr>
          <p:cNvPr id="22532" name="Picture 9" descr="clip_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438400"/>
            <a:ext cx="3276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1" descr="tq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188" y="912813"/>
            <a:ext cx="370681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9" name="Picture 13" descr="tqs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9144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55" name="Picture 19" descr="tqs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9144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59" name="AutoShape 23"/>
          <p:cNvSpPr>
            <a:spLocks noChangeArrowheads="1"/>
          </p:cNvSpPr>
          <p:nvPr/>
        </p:nvSpPr>
        <p:spPr bwMode="auto">
          <a:xfrm rot="5400000">
            <a:off x="827088" y="-1371600"/>
            <a:ext cx="3276600" cy="5943600"/>
          </a:xfrm>
          <a:prstGeom prst="wedgeEllipseCallout">
            <a:avLst>
              <a:gd name="adj1" fmla="val 6199"/>
              <a:gd name="adj2" fmla="val -49602"/>
            </a:avLst>
          </a:prstGeom>
          <a:gradFill rotWithShape="1">
            <a:gsLst>
              <a:gs pos="0">
                <a:schemeClr val="tx2"/>
              </a:gs>
              <a:gs pos="100000">
                <a:srgbClr val="FF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en-US" sz="2600" dirty="0" err="1">
                <a:solidFill>
                  <a:srgbClr val="006600"/>
                </a:solidFill>
                <a:latin typeface=".VnTime" panose="020B7200000000000000" pitchFamily="34" charset="0"/>
              </a:rPr>
              <a:t>Khi</a:t>
            </a:r>
            <a:r>
              <a:rPr lang="en-US" sz="2600" dirty="0">
                <a:solidFill>
                  <a:srgbClr val="006600"/>
                </a:solidFill>
                <a:latin typeface=".VnTime" panose="020B7200000000000000" pitchFamily="34" charset="0"/>
              </a:rPr>
              <a:t> </a:t>
            </a:r>
            <a:r>
              <a:rPr lang="en-US" sz="2600" dirty="0" err="1">
                <a:solidFill>
                  <a:srgbClr val="006600"/>
                </a:solidFill>
                <a:latin typeface=".VnTime" panose="020B7200000000000000" pitchFamily="34" charset="0"/>
              </a:rPr>
              <a:t>thøc</a:t>
            </a:r>
            <a:r>
              <a:rPr lang="en-US" sz="2600" dirty="0">
                <a:solidFill>
                  <a:srgbClr val="006600"/>
                </a:solidFill>
                <a:latin typeface=".VnTime" panose="020B7200000000000000" pitchFamily="34" charset="0"/>
              </a:rPr>
              <a:t> ¨n </a:t>
            </a:r>
            <a:r>
              <a:rPr lang="en-US" sz="2600" dirty="0" err="1">
                <a:solidFill>
                  <a:srgbClr val="006600"/>
                </a:solidFill>
                <a:latin typeface=".VnTime" panose="020B7200000000000000" pitchFamily="34" charset="0"/>
              </a:rPr>
              <a:t>xuèng</a:t>
            </a:r>
            <a:r>
              <a:rPr lang="en-US" sz="2600" dirty="0">
                <a:solidFill>
                  <a:srgbClr val="006600"/>
                </a:solidFill>
                <a:latin typeface=".VnTime" panose="020B7200000000000000" pitchFamily="34" charset="0"/>
              </a:rPr>
              <a:t> </a:t>
            </a:r>
            <a:r>
              <a:rPr lang="en-US" sz="2600" dirty="0" err="1">
                <a:solidFill>
                  <a:srgbClr val="006600"/>
                </a:solidFill>
                <a:latin typeface=".VnTime" panose="020B7200000000000000" pitchFamily="34" charset="0"/>
              </a:rPr>
              <a:t>thùc</a:t>
            </a:r>
            <a:r>
              <a:rPr lang="en-US" sz="2600" dirty="0">
                <a:solidFill>
                  <a:srgbClr val="006600"/>
                </a:solidFill>
                <a:latin typeface=".VnTime" panose="020B7200000000000000" pitchFamily="34" charset="0"/>
              </a:rPr>
              <a:t> </a:t>
            </a:r>
            <a:r>
              <a:rPr lang="en-US" sz="2600" dirty="0" err="1">
                <a:solidFill>
                  <a:srgbClr val="006600"/>
                </a:solidFill>
                <a:latin typeface=".VnTime" panose="020B7200000000000000" pitchFamily="34" charset="0"/>
              </a:rPr>
              <a:t>qu¶n</a:t>
            </a:r>
            <a:r>
              <a:rPr lang="en-US" sz="2600" dirty="0">
                <a:solidFill>
                  <a:srgbClr val="006600"/>
                </a:solidFill>
                <a:latin typeface=".VnTime" panose="020B7200000000000000" pitchFamily="34" charset="0"/>
              </a:rPr>
              <a:t>, </a:t>
            </a:r>
            <a:r>
              <a:rPr lang="en-US" sz="2600" dirty="0" err="1">
                <a:solidFill>
                  <a:srgbClr val="006600"/>
                </a:solidFill>
                <a:latin typeface=".VnTime" panose="020B7200000000000000" pitchFamily="34" charset="0"/>
              </a:rPr>
              <a:t>c¸c</a:t>
            </a:r>
            <a:r>
              <a:rPr lang="en-US" sz="2600" dirty="0">
                <a:solidFill>
                  <a:srgbClr val="006600"/>
                </a:solidFill>
                <a:latin typeface=".VnTime" panose="020B7200000000000000" pitchFamily="34" charset="0"/>
              </a:rPr>
              <a:t> c¬ ë </a:t>
            </a:r>
            <a:r>
              <a:rPr lang="en-US" sz="2600" dirty="0" err="1">
                <a:solidFill>
                  <a:srgbClr val="006600"/>
                </a:solidFill>
                <a:latin typeface=".VnTime" panose="020B7200000000000000" pitchFamily="34" charset="0"/>
              </a:rPr>
              <a:t>thùc</a:t>
            </a:r>
            <a:r>
              <a:rPr lang="en-US" sz="2600" dirty="0">
                <a:solidFill>
                  <a:srgbClr val="006600"/>
                </a:solidFill>
                <a:latin typeface=".VnTime" panose="020B7200000000000000" pitchFamily="34" charset="0"/>
              </a:rPr>
              <a:t> </a:t>
            </a:r>
            <a:r>
              <a:rPr lang="en-US" sz="2600" dirty="0" err="1">
                <a:solidFill>
                  <a:srgbClr val="006600"/>
                </a:solidFill>
                <a:latin typeface=".VnTime" panose="020B7200000000000000" pitchFamily="34" charset="0"/>
              </a:rPr>
              <a:t>qu¶n</a:t>
            </a:r>
            <a:r>
              <a:rPr lang="en-US" sz="2600" dirty="0">
                <a:solidFill>
                  <a:srgbClr val="006600"/>
                </a:solidFill>
                <a:latin typeface=".VnTime" panose="020B7200000000000000" pitchFamily="34" charset="0"/>
              </a:rPr>
              <a:t> </a:t>
            </a:r>
            <a:r>
              <a:rPr lang="en-US" sz="2600" dirty="0" err="1">
                <a:solidFill>
                  <a:srgbClr val="006600"/>
                </a:solidFill>
                <a:latin typeface=".VnTime" panose="020B7200000000000000" pitchFamily="34" charset="0"/>
              </a:rPr>
              <a:t>lÇn</a:t>
            </a:r>
            <a:r>
              <a:rPr lang="en-US" sz="2600" dirty="0">
                <a:solidFill>
                  <a:srgbClr val="006600"/>
                </a:solidFill>
                <a:latin typeface=".VnTime" panose="020B7200000000000000" pitchFamily="34" charset="0"/>
              </a:rPr>
              <a:t> </a:t>
            </a:r>
            <a:r>
              <a:rPr lang="en-US" sz="2600" dirty="0" err="1" smtClean="0">
                <a:solidFill>
                  <a:srgbClr val="006600"/>
                </a:solidFill>
                <a:latin typeface=".VnTime" panose="020B7200000000000000" pitchFamily="34" charset="0"/>
              </a:rPr>
              <a:t>lư­ît</a:t>
            </a:r>
            <a:r>
              <a:rPr lang="en-US" sz="2600" dirty="0" smtClean="0">
                <a:solidFill>
                  <a:srgbClr val="006600"/>
                </a:solidFill>
                <a:latin typeface=".VnTime" panose="020B7200000000000000" pitchFamily="34" charset="0"/>
              </a:rPr>
              <a:t> </a:t>
            </a:r>
            <a:r>
              <a:rPr lang="en-US" sz="2600" dirty="0">
                <a:solidFill>
                  <a:srgbClr val="006600"/>
                </a:solidFill>
                <a:latin typeface=".VnTime" panose="020B7200000000000000" pitchFamily="34" charset="0"/>
              </a:rPr>
              <a:t>co </a:t>
            </a:r>
            <a:r>
              <a:rPr lang="en-US" sz="2600" dirty="0" err="1">
                <a:solidFill>
                  <a:srgbClr val="006600"/>
                </a:solidFill>
                <a:latin typeface=".VnTime" panose="020B7200000000000000" pitchFamily="34" charset="0"/>
              </a:rPr>
              <a:t>d·n</a:t>
            </a:r>
            <a:r>
              <a:rPr lang="en-US" sz="2600" dirty="0">
                <a:solidFill>
                  <a:srgbClr val="006600"/>
                </a:solidFill>
                <a:latin typeface=".VnTime" panose="020B7200000000000000" pitchFamily="34" charset="0"/>
              </a:rPr>
              <a:t> ®</a:t>
            </a:r>
            <a:r>
              <a:rPr lang="en-US" sz="2600" dirty="0" err="1">
                <a:solidFill>
                  <a:srgbClr val="006600"/>
                </a:solidFill>
                <a:latin typeface=".VnTime" panose="020B7200000000000000" pitchFamily="34" charset="0"/>
              </a:rPr>
              <a:t>Èy</a:t>
            </a:r>
            <a:r>
              <a:rPr lang="en-US" sz="2600" dirty="0">
                <a:solidFill>
                  <a:srgbClr val="006600"/>
                </a:solidFill>
                <a:latin typeface=".VnTime" panose="020B7200000000000000" pitchFamily="34" charset="0"/>
              </a:rPr>
              <a:t> </a:t>
            </a:r>
            <a:r>
              <a:rPr lang="en-US" sz="2600" dirty="0" err="1">
                <a:solidFill>
                  <a:srgbClr val="006600"/>
                </a:solidFill>
                <a:latin typeface=".VnTime" panose="020B7200000000000000" pitchFamily="34" charset="0"/>
              </a:rPr>
              <a:t>dÇn</a:t>
            </a:r>
            <a:r>
              <a:rPr lang="en-US" sz="2600" dirty="0">
                <a:solidFill>
                  <a:srgbClr val="006600"/>
                </a:solidFill>
                <a:latin typeface=".VnTime" panose="020B7200000000000000" pitchFamily="34" charset="0"/>
              </a:rPr>
              <a:t> </a:t>
            </a:r>
            <a:r>
              <a:rPr lang="en-US" sz="2600" dirty="0" err="1">
                <a:solidFill>
                  <a:srgbClr val="006600"/>
                </a:solidFill>
                <a:latin typeface=".VnTime" panose="020B7200000000000000" pitchFamily="34" charset="0"/>
              </a:rPr>
              <a:t>viªn</a:t>
            </a:r>
            <a:r>
              <a:rPr lang="en-US" sz="2600" dirty="0">
                <a:solidFill>
                  <a:srgbClr val="006600"/>
                </a:solidFill>
                <a:latin typeface=".VnTime" panose="020B7200000000000000" pitchFamily="34" charset="0"/>
              </a:rPr>
              <a:t> </a:t>
            </a:r>
            <a:r>
              <a:rPr lang="en-US" sz="2600" dirty="0" err="1">
                <a:solidFill>
                  <a:srgbClr val="006600"/>
                </a:solidFill>
                <a:latin typeface=".VnTime" panose="020B7200000000000000" pitchFamily="34" charset="0"/>
              </a:rPr>
              <a:t>thøc</a:t>
            </a:r>
            <a:r>
              <a:rPr lang="en-US" sz="2600" dirty="0">
                <a:solidFill>
                  <a:srgbClr val="006600"/>
                </a:solidFill>
                <a:latin typeface=".VnTime" panose="020B7200000000000000" pitchFamily="34" charset="0"/>
              </a:rPr>
              <a:t> ¨n </a:t>
            </a:r>
            <a:r>
              <a:rPr lang="en-US" sz="2600" dirty="0" err="1">
                <a:solidFill>
                  <a:srgbClr val="006600"/>
                </a:solidFill>
                <a:latin typeface=".VnTime" panose="020B7200000000000000" pitchFamily="34" charset="0"/>
              </a:rPr>
              <a:t>xuèng</a:t>
            </a:r>
            <a:r>
              <a:rPr lang="en-US" sz="2600" dirty="0">
                <a:solidFill>
                  <a:srgbClr val="006600"/>
                </a:solidFill>
                <a:latin typeface=".VnTime" panose="020B7200000000000000" pitchFamily="34" charset="0"/>
              </a:rPr>
              <a:t> d¹ </a:t>
            </a:r>
            <a:r>
              <a:rPr lang="en-US" sz="2600" dirty="0" err="1">
                <a:solidFill>
                  <a:srgbClr val="006600"/>
                </a:solidFill>
                <a:latin typeface=".VnTime" panose="020B7200000000000000" pitchFamily="34" charset="0"/>
              </a:rPr>
              <a:t>dµy</a:t>
            </a:r>
            <a:r>
              <a:rPr lang="en-US" sz="2600" dirty="0">
                <a:solidFill>
                  <a:srgbClr val="006600"/>
                </a:solidFill>
                <a:latin typeface=".VnTime" panose="020B7200000000000000" pitchFamily="34" charset="0"/>
              </a:rPr>
              <a:t>. </a:t>
            </a:r>
            <a:r>
              <a:rPr lang="en-US" sz="2600" dirty="0" err="1">
                <a:solidFill>
                  <a:srgbClr val="006600"/>
                </a:solidFill>
                <a:latin typeface=".VnTime" panose="020B7200000000000000" pitchFamily="34" charset="0"/>
              </a:rPr>
              <a:t>Sau</a:t>
            </a:r>
            <a:r>
              <a:rPr lang="en-US" sz="2600" dirty="0">
                <a:solidFill>
                  <a:srgbClr val="006600"/>
                </a:solidFill>
                <a:latin typeface=".VnTime" panose="020B7200000000000000" pitchFamily="34" charset="0"/>
              </a:rPr>
              <a:t> 2 -&gt; 4 </a:t>
            </a:r>
            <a:r>
              <a:rPr lang="en-US" sz="2600" dirty="0" err="1">
                <a:solidFill>
                  <a:srgbClr val="006600"/>
                </a:solidFill>
                <a:latin typeface=".VnTime" panose="020B7200000000000000" pitchFamily="34" charset="0"/>
              </a:rPr>
              <a:t>gi©y</a:t>
            </a:r>
            <a:r>
              <a:rPr lang="en-US" sz="2600" dirty="0">
                <a:solidFill>
                  <a:srgbClr val="006600"/>
                </a:solidFill>
                <a:latin typeface=".VnTime" panose="020B7200000000000000" pitchFamily="34" charset="0"/>
              </a:rPr>
              <a:t> </a:t>
            </a:r>
            <a:r>
              <a:rPr lang="en-US" sz="2600" dirty="0" err="1">
                <a:solidFill>
                  <a:srgbClr val="006600"/>
                </a:solidFill>
                <a:latin typeface=".VnTime" panose="020B7200000000000000" pitchFamily="34" charset="0"/>
              </a:rPr>
              <a:t>thøc</a:t>
            </a:r>
            <a:r>
              <a:rPr lang="en-US" sz="2600" dirty="0">
                <a:solidFill>
                  <a:srgbClr val="006600"/>
                </a:solidFill>
                <a:latin typeface=".VnTime" panose="020B7200000000000000" pitchFamily="34" charset="0"/>
              </a:rPr>
              <a:t> ¨n </a:t>
            </a:r>
            <a:r>
              <a:rPr lang="en-US" sz="2600" dirty="0" err="1">
                <a:solidFill>
                  <a:srgbClr val="006600"/>
                </a:solidFill>
                <a:latin typeface=".VnTime" panose="020B7200000000000000" pitchFamily="34" charset="0"/>
              </a:rPr>
              <a:t>tõ</a:t>
            </a:r>
            <a:r>
              <a:rPr lang="en-US" sz="2600" dirty="0">
                <a:solidFill>
                  <a:srgbClr val="006600"/>
                </a:solidFill>
                <a:latin typeface=".VnTime" panose="020B7200000000000000" pitchFamily="34" charset="0"/>
              </a:rPr>
              <a:t> </a:t>
            </a:r>
            <a:r>
              <a:rPr lang="en-US" sz="2600" dirty="0" err="1">
                <a:solidFill>
                  <a:srgbClr val="006600"/>
                </a:solidFill>
                <a:latin typeface=".VnTime" panose="020B7200000000000000" pitchFamily="34" charset="0"/>
              </a:rPr>
              <a:t>khoang</a:t>
            </a:r>
            <a:r>
              <a:rPr lang="en-US" sz="2600" dirty="0">
                <a:solidFill>
                  <a:srgbClr val="006600"/>
                </a:solidFill>
                <a:latin typeface=".VnTime" panose="020B7200000000000000" pitchFamily="34" charset="0"/>
              </a:rPr>
              <a:t> </a:t>
            </a:r>
            <a:r>
              <a:rPr lang="en-US" sz="2600" dirty="0" err="1">
                <a:solidFill>
                  <a:srgbClr val="006600"/>
                </a:solidFill>
                <a:latin typeface=".VnTime" panose="020B7200000000000000" pitchFamily="34" charset="0"/>
              </a:rPr>
              <a:t>miÖng</a:t>
            </a:r>
            <a:r>
              <a:rPr lang="en-US" sz="2600" dirty="0">
                <a:solidFill>
                  <a:srgbClr val="006600"/>
                </a:solidFill>
                <a:latin typeface=".VnTime" panose="020B7200000000000000" pitchFamily="34" charset="0"/>
              </a:rPr>
              <a:t> </a:t>
            </a:r>
            <a:r>
              <a:rPr lang="en-US" sz="2600" dirty="0" err="1">
                <a:solidFill>
                  <a:srgbClr val="006600"/>
                </a:solidFill>
                <a:latin typeface=".VnTime" panose="020B7200000000000000" pitchFamily="34" charset="0"/>
              </a:rPr>
              <a:t>xuèng</a:t>
            </a:r>
            <a:r>
              <a:rPr lang="en-US" sz="2600" dirty="0">
                <a:solidFill>
                  <a:srgbClr val="006600"/>
                </a:solidFill>
                <a:latin typeface=".VnTime" panose="020B7200000000000000" pitchFamily="34" charset="0"/>
              </a:rPr>
              <a:t> </a:t>
            </a:r>
            <a:r>
              <a:rPr lang="en-US" sz="2600" dirty="0" err="1">
                <a:solidFill>
                  <a:srgbClr val="006600"/>
                </a:solidFill>
                <a:latin typeface=".VnTime" panose="020B7200000000000000" pitchFamily="34" charset="0"/>
              </a:rPr>
              <a:t>tíi</a:t>
            </a:r>
            <a:r>
              <a:rPr lang="en-US" sz="2600" dirty="0">
                <a:solidFill>
                  <a:srgbClr val="006600"/>
                </a:solidFill>
                <a:latin typeface=".VnTime" panose="020B7200000000000000" pitchFamily="34" charset="0"/>
              </a:rPr>
              <a:t> d¹ </a:t>
            </a:r>
            <a:r>
              <a:rPr lang="en-US" sz="2600" dirty="0" err="1">
                <a:solidFill>
                  <a:srgbClr val="006600"/>
                </a:solidFill>
                <a:latin typeface=".VnTime" panose="020B7200000000000000" pitchFamily="34" charset="0"/>
              </a:rPr>
              <a:t>dµy</a:t>
            </a:r>
            <a:r>
              <a:rPr lang="en-US" sz="2600" dirty="0">
                <a:solidFill>
                  <a:srgbClr val="006600"/>
                </a:solidFill>
                <a:latin typeface=".VnTime" panose="020B7200000000000000" pitchFamily="34" charset="0"/>
              </a:rPr>
              <a:t>.</a:t>
            </a:r>
          </a:p>
        </p:txBody>
      </p:sp>
    </p:spTree>
    <p:extLst>
      <p:ext uri="{BB962C8B-B14F-4D97-AF65-F5344CB8AC3E}">
        <p14:creationId xmlns:p14="http://schemas.microsoft.com/office/powerpoint/2010/main" val="1450838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6742"/>
                                        </p:tgtEl>
                                        <p:attrNameLst>
                                          <p:attrName>style.visibility</p:attrName>
                                        </p:attrNameLst>
                                      </p:cBhvr>
                                      <p:to>
                                        <p:strVal val="visible"/>
                                      </p:to>
                                    </p:set>
                                    <p:animEffect transition="in" filter="blinds(horizontal)">
                                      <p:cBhvr>
                                        <p:cTn id="7" dur="500"/>
                                        <p:tgtEl>
                                          <p:spTgt spid="1167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nodeType="clickEffect">
                                  <p:stCondLst>
                                    <p:cond delay="0"/>
                                  </p:stCondLst>
                                  <p:childTnLst>
                                    <p:animMotion origin="layout" path="M -0.00156 -1.38728E-6 L 0.02344 0.3385 " pathEditMode="relative" rAng="0" ptsTypes="AA">
                                      <p:cBhvr>
                                        <p:cTn id="11" dur="5000" fill="hold"/>
                                        <p:tgtEl>
                                          <p:spTgt spid="116749"/>
                                        </p:tgtEl>
                                        <p:attrNameLst>
                                          <p:attrName>ppt_x</p:attrName>
                                          <p:attrName>ppt_y</p:attrName>
                                        </p:attrNameLst>
                                      </p:cBhvr>
                                      <p:rCtr x="1250" y="16925"/>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xit" presetSubtype="0" fill="hold" nodeType="clickEffect">
                                  <p:stCondLst>
                                    <p:cond delay="0"/>
                                  </p:stCondLst>
                                  <p:childTnLst>
                                    <p:set>
                                      <p:cBhvr>
                                        <p:cTn id="15" dur="1" fill="hold">
                                          <p:stCondLst>
                                            <p:cond delay="0"/>
                                          </p:stCondLst>
                                        </p:cTn>
                                        <p:tgtEl>
                                          <p:spTgt spid="116749"/>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16755"/>
                                        </p:tgtEl>
                                        <p:attrNameLst>
                                          <p:attrName>style.visibility</p:attrName>
                                        </p:attrNameLst>
                                      </p:cBhvr>
                                      <p:to>
                                        <p:strVal val="visible"/>
                                      </p:to>
                                    </p:set>
                                  </p:childTnLst>
                                </p:cTn>
                              </p:par>
                              <p:par>
                                <p:cTn id="20" presetID="0" presetClass="path" presetSubtype="0" accel="50000" decel="50000" fill="hold" nodeType="withEffect">
                                  <p:stCondLst>
                                    <p:cond delay="0"/>
                                  </p:stCondLst>
                                  <p:childTnLst>
                                    <p:animMotion origin="layout" path="M 0.00156 -1.38728E-6 L 0.02656 0.3385 " pathEditMode="relative" rAng="0" ptsTypes="AA">
                                      <p:cBhvr>
                                        <p:cTn id="21" dur="5000" fill="hold"/>
                                        <p:tgtEl>
                                          <p:spTgt spid="116755"/>
                                        </p:tgtEl>
                                        <p:attrNameLst>
                                          <p:attrName>ppt_x</p:attrName>
                                          <p:attrName>ppt_y</p:attrName>
                                        </p:attrNameLst>
                                      </p:cBhvr>
                                      <p:rCtr x="1250" y="16925"/>
                                    </p:animMotion>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xit" presetSubtype="0" fill="hold" nodeType="clickEffect">
                                  <p:stCondLst>
                                    <p:cond delay="0"/>
                                  </p:stCondLst>
                                  <p:childTnLst>
                                    <p:set>
                                      <p:cBhvr>
                                        <p:cTn id="25" dur="1" fill="hold">
                                          <p:stCondLst>
                                            <p:cond delay="0"/>
                                          </p:stCondLst>
                                        </p:cTn>
                                        <p:tgtEl>
                                          <p:spTgt spid="116755"/>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16759"/>
                                        </p:tgtEl>
                                        <p:attrNameLst>
                                          <p:attrName>style.visibility</p:attrName>
                                        </p:attrNameLst>
                                      </p:cBhvr>
                                      <p:to>
                                        <p:strVal val="visible"/>
                                      </p:to>
                                    </p:set>
                                    <p:animEffect transition="in" filter="fade">
                                      <p:cBhvr>
                                        <p:cTn id="30" dur="1000"/>
                                        <p:tgtEl>
                                          <p:spTgt spid="116759"/>
                                        </p:tgtEl>
                                      </p:cBhvr>
                                    </p:animEffect>
                                    <p:anim calcmode="lin" valueType="num">
                                      <p:cBhvr>
                                        <p:cTn id="31" dur="1000" fill="hold"/>
                                        <p:tgtEl>
                                          <p:spTgt spid="116759"/>
                                        </p:tgtEl>
                                        <p:attrNameLst>
                                          <p:attrName>ppt_x</p:attrName>
                                        </p:attrNameLst>
                                      </p:cBhvr>
                                      <p:tavLst>
                                        <p:tav tm="0">
                                          <p:val>
                                            <p:strVal val="#ppt_x"/>
                                          </p:val>
                                        </p:tav>
                                        <p:tav tm="100000">
                                          <p:val>
                                            <p:strVal val="#ppt_x"/>
                                          </p:val>
                                        </p:tav>
                                      </p:tavLst>
                                    </p:anim>
                                    <p:anim calcmode="lin" valueType="num">
                                      <p:cBhvr>
                                        <p:cTn id="32" dur="1000" fill="hold"/>
                                        <p:tgtEl>
                                          <p:spTgt spid="1167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2" grpId="0" animBg="1"/>
      <p:bldP spid="11675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lstStyle/>
          <a:p>
            <a:pPr>
              <a:buNone/>
            </a:pPr>
            <a:endParaRPr lang="en-US" sz="3600" dirty="0" smtClean="0">
              <a:latin typeface="Times New Roman" pitchFamily="18" charset="0"/>
              <a:cs typeface="Times New Roman" pitchFamily="18" charset="0"/>
            </a:endParaRPr>
          </a:p>
          <a:p>
            <a:pPr>
              <a:buNone/>
            </a:pPr>
            <a:r>
              <a:rPr lang="en-US" sz="3600" dirty="0" smtClean="0">
                <a:latin typeface="Times New Roman" pitchFamily="18" charset="0"/>
                <a:cs typeface="Times New Roman" pitchFamily="18" charset="0"/>
              </a:rPr>
              <a:t>		</a:t>
            </a:r>
            <a:endParaRPr lang="vi-VN" sz="3600" dirty="0" smtClean="0">
              <a:latin typeface="Times New Roman" pitchFamily="18" charset="0"/>
              <a:cs typeface="Times New Roman" pitchFamily="18" charset="0"/>
            </a:endParaRPr>
          </a:p>
          <a:p>
            <a:pPr>
              <a:buNone/>
            </a:pPr>
            <a:r>
              <a:rPr lang="vi-VN" sz="3600" b="1" u="sng" kern="10" dirty="0" smtClean="0">
                <a:ln w="9525">
                  <a:solidFill>
                    <a:srgbClr val="CC0000"/>
                  </a:solidFill>
                  <a:round/>
                  <a:headEnd/>
                  <a:tailEnd/>
                </a:ln>
                <a:solidFill>
                  <a:srgbClr val="FF0000"/>
                </a:solidFill>
                <a:effectLst>
                  <a:outerShdw dist="35921" dir="2700000" algn="ctr" rotWithShape="0">
                    <a:srgbClr val="C0C0C0">
                      <a:alpha val="80000"/>
                    </a:srgbClr>
                  </a:outerShdw>
                </a:effectLst>
                <a:latin typeface="Times New Roman" pitchFamily="18" charset="0"/>
                <a:cs typeface="Times New Roman" pitchFamily="18" charset="0"/>
              </a:rPr>
              <a:t>II</a:t>
            </a:r>
            <a:r>
              <a:rPr lang="vi-VN" sz="3600" b="1" u="sng" kern="10" dirty="0">
                <a:ln w="9525">
                  <a:solidFill>
                    <a:srgbClr val="CC0000"/>
                  </a:solidFill>
                  <a:round/>
                  <a:headEnd/>
                  <a:tailEnd/>
                </a:ln>
                <a:solidFill>
                  <a:srgbClr val="FF0000"/>
                </a:solidFill>
                <a:effectLst>
                  <a:outerShdw dist="35921" dir="2700000" algn="ctr" rotWithShape="0">
                    <a:srgbClr val="C0C0C0">
                      <a:alpha val="80000"/>
                    </a:srgbClr>
                  </a:outerShdw>
                </a:effectLst>
                <a:latin typeface="Times New Roman" pitchFamily="18" charset="0"/>
                <a:cs typeface="Times New Roman" pitchFamily="18" charset="0"/>
              </a:rPr>
              <a:t>/ Nuốt và đẩy thức ăn qua thực </a:t>
            </a:r>
            <a:r>
              <a:rPr lang="vi-VN" sz="3600" b="1" u="sng" kern="10" dirty="0" smtClean="0">
                <a:ln w="9525">
                  <a:solidFill>
                    <a:srgbClr val="CC0000"/>
                  </a:solidFill>
                  <a:round/>
                  <a:headEnd/>
                  <a:tailEnd/>
                </a:ln>
                <a:solidFill>
                  <a:srgbClr val="FF0000"/>
                </a:solidFill>
                <a:effectLst>
                  <a:outerShdw dist="35921" dir="2700000" algn="ctr" rotWithShape="0">
                    <a:srgbClr val="C0C0C0">
                      <a:alpha val="80000"/>
                    </a:srgbClr>
                  </a:outerShdw>
                </a:effectLst>
                <a:latin typeface="Times New Roman" pitchFamily="18" charset="0"/>
                <a:cs typeface="Times New Roman" pitchFamily="18" charset="0"/>
              </a:rPr>
              <a:t>quản</a:t>
            </a:r>
            <a:r>
              <a:rPr lang="en-US" sz="3600" b="1" u="sng" kern="10" dirty="0" smtClean="0">
                <a:ln w="9525">
                  <a:solidFill>
                    <a:srgbClr val="CC0000"/>
                  </a:solidFill>
                  <a:round/>
                  <a:headEnd/>
                  <a:tailEnd/>
                </a:ln>
                <a:solidFill>
                  <a:srgbClr val="FF0000"/>
                </a:solidFill>
                <a:effectLst>
                  <a:outerShdw dist="35921" dir="2700000" algn="ctr" rotWithShape="0">
                    <a:srgbClr val="C0C0C0">
                      <a:alpha val="80000"/>
                    </a:srgbClr>
                  </a:outerShdw>
                </a:effectLst>
                <a:latin typeface="Times New Roman" pitchFamily="18" charset="0"/>
                <a:cs typeface="Times New Roman" pitchFamily="18" charset="0"/>
              </a:rPr>
              <a:t> :</a:t>
            </a:r>
            <a:endParaRPr lang="en-US" sz="3600" u="sng" dirty="0">
              <a:latin typeface="Times New Roman" pitchFamily="18" charset="0"/>
              <a:cs typeface="Times New Roman" pitchFamily="18" charset="0"/>
            </a:endParaRPr>
          </a:p>
          <a:p>
            <a:pPr>
              <a:buNone/>
            </a:pPr>
            <a:endParaRPr lang="en-US" sz="3600" dirty="0" smtClean="0">
              <a:latin typeface="Times New Roman" pitchFamily="18" charset="0"/>
              <a:cs typeface="Times New Roman" pitchFamily="18" charset="0"/>
            </a:endParaRPr>
          </a:p>
          <a:p>
            <a:pPr>
              <a:buNone/>
            </a:pPr>
            <a:endParaRPr lang="en-US" sz="3600" dirty="0">
              <a:latin typeface="Times New Roman" pitchFamily="18" charset="0"/>
              <a:cs typeface="Times New Roman" pitchFamily="18" charset="0"/>
            </a:endParaRPr>
          </a:p>
          <a:p>
            <a:pPr>
              <a:buNone/>
            </a:pPr>
            <a:endParaRPr lang="en-US" sz="3600" dirty="0">
              <a:latin typeface="Times New Roman" pitchFamily="18" charset="0"/>
              <a:cs typeface="Times New Roman" pitchFamily="18" charset="0"/>
            </a:endParaRPr>
          </a:p>
        </p:txBody>
      </p:sp>
      <p:sp>
        <p:nvSpPr>
          <p:cNvPr id="4" name="Text Box 11"/>
          <p:cNvSpPr txBox="1">
            <a:spLocks noChangeArrowheads="1"/>
          </p:cNvSpPr>
          <p:nvPr/>
        </p:nvSpPr>
        <p:spPr bwMode="auto">
          <a:xfrm>
            <a:off x="228600" y="2444859"/>
            <a:ext cx="8140696" cy="1815882"/>
          </a:xfrm>
          <a:prstGeom prst="rect">
            <a:avLst/>
          </a:prstGeom>
          <a:noFill/>
          <a:ln w="57150" cmpd="thinThick">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hangingPunct="0">
              <a:buNone/>
            </a:pPr>
            <a:r>
              <a:rPr lang="en-US" sz="2800" b="1" i="1" dirty="0" smtClean="0">
                <a:solidFill>
                  <a:schemeClr val="tx2"/>
                </a:solidFill>
                <a:latin typeface="Times New Roman" pitchFamily="18" charset="0"/>
                <a:cs typeface="Times New Roman" pitchFamily="18" charset="0"/>
              </a:rPr>
              <a:t>	</a:t>
            </a:r>
            <a:r>
              <a:rPr lang="en-US" sz="2800" b="1" i="1" dirty="0" err="1" smtClean="0">
                <a:solidFill>
                  <a:schemeClr val="tx2"/>
                </a:solidFill>
                <a:latin typeface="Times New Roman" pitchFamily="18" charset="0"/>
                <a:cs typeface="Times New Roman" pitchFamily="18" charset="0"/>
              </a:rPr>
              <a:t>Thức</a:t>
            </a:r>
            <a:r>
              <a:rPr lang="en-US" sz="2800" b="1" i="1" dirty="0" smtClean="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ăn</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được</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nuốt</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xuống</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thực</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quản</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là</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nhờ</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hoạt</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động</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chủ</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yếu</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của</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lưỡi</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và</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được</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đẩy</a:t>
            </a:r>
            <a:r>
              <a:rPr lang="en-US" sz="2800" b="1" i="1" dirty="0">
                <a:solidFill>
                  <a:schemeClr val="tx2"/>
                </a:solidFill>
                <a:latin typeface="Times New Roman" pitchFamily="18" charset="0"/>
                <a:cs typeface="Times New Roman" pitchFamily="18" charset="0"/>
              </a:rPr>
              <a:t> qua </a:t>
            </a:r>
            <a:r>
              <a:rPr lang="en-US" sz="2800" b="1" i="1" dirty="0" err="1">
                <a:solidFill>
                  <a:schemeClr val="tx2"/>
                </a:solidFill>
                <a:latin typeface="Times New Roman" pitchFamily="18" charset="0"/>
                <a:cs typeface="Times New Roman" pitchFamily="18" charset="0"/>
              </a:rPr>
              <a:t>thực</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quản</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xuống</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dạ</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dày</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nhờ</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hoạt</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động</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của</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các</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cơ</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thực</a:t>
            </a:r>
            <a:r>
              <a:rPr lang="en-US" sz="2800" b="1" i="1" dirty="0">
                <a:solidFill>
                  <a:schemeClr val="tx2"/>
                </a:solidFill>
                <a:latin typeface="Times New Roman" pitchFamily="18" charset="0"/>
                <a:cs typeface="Times New Roman" pitchFamily="18" charset="0"/>
              </a:rPr>
              <a:t> </a:t>
            </a:r>
            <a:r>
              <a:rPr lang="en-US" sz="2800" b="1" i="1" dirty="0" err="1">
                <a:solidFill>
                  <a:schemeClr val="tx2"/>
                </a:solidFill>
                <a:latin typeface="Times New Roman" pitchFamily="18" charset="0"/>
                <a:cs typeface="Times New Roman" pitchFamily="18" charset="0"/>
              </a:rPr>
              <a:t>quản</a:t>
            </a:r>
            <a:r>
              <a:rPr lang="en-US" sz="2800" b="1" i="1" dirty="0">
                <a:solidFill>
                  <a:schemeClr val="tx2"/>
                </a:solidFill>
                <a:latin typeface="Times New Roman" pitchFamily="18" charset="0"/>
                <a:cs typeface="Times New Roman" pitchFamily="18" charset="0"/>
              </a:rPr>
              <a:t>.</a:t>
            </a:r>
            <a:r>
              <a:rPr lang="vi-VN" sz="2800" dirty="0">
                <a:solidFill>
                  <a:schemeClr val="tx2"/>
                </a:solidFill>
                <a:latin typeface="Times New Roman" pitchFamily="18" charset="0"/>
                <a:cs typeface="Times New Roman" pitchFamily="18" charset="0"/>
              </a:rPr>
              <a:t> </a:t>
            </a:r>
            <a:r>
              <a:rPr lang="en-US" sz="2800" b="1" dirty="0">
                <a:solidFill>
                  <a:schemeClr val="tx2"/>
                </a:solidFill>
                <a:latin typeface="Times New Roman" pitchFamily="18" charset="0"/>
                <a:cs typeface="Times New Roman" pitchFamily="18" charset="0"/>
              </a:rPr>
              <a:t>          </a:t>
            </a:r>
          </a:p>
        </p:txBody>
      </p:sp>
      <p:pic>
        <p:nvPicPr>
          <p:cNvPr id="5" name="Picture 10" descr="Book-09">
            <a:hlinkClick r:id="rId3" action="ppaction://hlinksldjump"/>
          </p:cNvPr>
          <p:cNvPicPr>
            <a:picLocks noChangeAspect="1" noChangeArrowheads="1" noCrop="1"/>
          </p:cNvPicPr>
          <p:nvPr/>
        </p:nvPicPr>
        <p:blipFill>
          <a:blip r:embed="rId4"/>
          <a:srcRect/>
          <a:stretch>
            <a:fillRect/>
          </a:stretch>
        </p:blipFill>
        <p:spPr bwMode="auto">
          <a:xfrm>
            <a:off x="7391400" y="152400"/>
            <a:ext cx="1295400" cy="99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43400" y="-74097"/>
            <a:ext cx="4343400" cy="1938992"/>
          </a:xfrm>
          <a:prstGeom prst="rect">
            <a:avLst/>
          </a:prstGeom>
        </p:spPr>
        <p:txBody>
          <a:bodyPr wrap="square">
            <a:spAutoFit/>
          </a:bodyPr>
          <a:lstStyle/>
          <a:p>
            <a:pPr>
              <a:spcBef>
                <a:spcPct val="50000"/>
              </a:spcBef>
            </a:pPr>
            <a:r>
              <a:rPr lang="en-US" sz="24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Vì</a:t>
            </a:r>
            <a:r>
              <a:rPr lang="en-US" sz="1600" b="1" dirty="0" smtClean="0">
                <a:latin typeface="Times New Roman" pitchFamily="18" charset="0"/>
                <a:cs typeface="Times New Roman" pitchFamily="18" charset="0"/>
              </a:rPr>
              <a:t> khi </a:t>
            </a:r>
            <a:r>
              <a:rPr lang="vi-VN" sz="1600" b="1" dirty="0" smtClean="0">
                <a:latin typeface="Times New Roman" pitchFamily="18" charset="0"/>
                <a:cs typeface="Times New Roman" pitchFamily="18" charset="0"/>
              </a:rPr>
              <a:t>đó</a:t>
            </a:r>
            <a:r>
              <a:rPr lang="en-US" sz="1600" b="1" dirty="0" smtClean="0">
                <a:latin typeface="Times New Roman" pitchFamily="18" charset="0"/>
                <a:cs typeface="Times New Roman" pitchFamily="18" charset="0"/>
              </a:rPr>
              <a:t> ta tiết n</a:t>
            </a:r>
            <a:r>
              <a:rPr lang="vi-VN" sz="1600" b="1" dirty="0" smtClean="0">
                <a:latin typeface="Times New Roman" pitchFamily="18" charset="0"/>
                <a:cs typeface="Times New Roman" pitchFamily="18" charset="0"/>
              </a:rPr>
              <a:t>ước</a:t>
            </a:r>
            <a:r>
              <a:rPr lang="en-US" sz="1600" b="1" dirty="0" smtClean="0">
                <a:latin typeface="Times New Roman" pitchFamily="18" charset="0"/>
                <a:cs typeface="Times New Roman" pitchFamily="18" charset="0"/>
              </a:rPr>
              <a:t> bọt ít sẽ là </a:t>
            </a:r>
            <a:r>
              <a:rPr lang="vi-VN" sz="1600" b="1" dirty="0" smtClean="0">
                <a:latin typeface="Times New Roman" pitchFamily="18" charset="0"/>
                <a:cs typeface="Times New Roman" pitchFamily="18" charset="0"/>
              </a:rPr>
              <a:t>đ</a:t>
            </a:r>
            <a:r>
              <a:rPr lang="en-US" sz="1600" b="1" dirty="0" smtClean="0">
                <a:latin typeface="Times New Roman" pitchFamily="18" charset="0"/>
                <a:cs typeface="Times New Roman" pitchFamily="18" charset="0"/>
              </a:rPr>
              <a:t>iều kiện cho vi khuẩn phát triển n</a:t>
            </a:r>
            <a:r>
              <a:rPr lang="vi-VN" sz="1600" b="1" dirty="0" smtClean="0">
                <a:latin typeface="Times New Roman" pitchFamily="18" charset="0"/>
                <a:cs typeface="Times New Roman" pitchFamily="18" charset="0"/>
              </a:rPr>
              <a:t>ơ</a:t>
            </a:r>
            <a:r>
              <a:rPr lang="en-US" sz="1600" b="1" dirty="0" smtClean="0">
                <a:latin typeface="Times New Roman" pitchFamily="18" charset="0"/>
                <a:cs typeface="Times New Roman" pitchFamily="18" charset="0"/>
              </a:rPr>
              <a:t>i thức </a:t>
            </a:r>
            <a:r>
              <a:rPr lang="vi-VN" sz="1600" b="1" dirty="0" smtClean="0">
                <a:latin typeface="Times New Roman" pitchFamily="18" charset="0"/>
                <a:cs typeface="Times New Roman" pitchFamily="18" charset="0"/>
              </a:rPr>
              <a:t>ă</a:t>
            </a:r>
            <a:r>
              <a:rPr lang="en-US" sz="1600" b="1" dirty="0" smtClean="0">
                <a:latin typeface="Times New Roman" pitchFamily="18" charset="0"/>
                <a:cs typeface="Times New Roman" pitchFamily="18" charset="0"/>
              </a:rPr>
              <a:t>n còn dính lại ,tạo môi tr</a:t>
            </a:r>
            <a:r>
              <a:rPr lang="vi-VN" sz="1600" b="1" dirty="0" smtClean="0">
                <a:latin typeface="Times New Roman" pitchFamily="18" charset="0"/>
                <a:cs typeface="Times New Roman" pitchFamily="18" charset="0"/>
              </a:rPr>
              <a:t>ường</a:t>
            </a:r>
            <a:r>
              <a:rPr lang="en-US" sz="1600" b="1" dirty="0" smtClean="0">
                <a:latin typeface="Times New Roman" pitchFamily="18" charset="0"/>
                <a:cs typeface="Times New Roman" pitchFamily="18" charset="0"/>
              </a:rPr>
              <a:t> axit phá hủy lớp men r</a:t>
            </a:r>
            <a:r>
              <a:rPr lang="vi-VN" sz="1600" b="1" dirty="0" smtClean="0">
                <a:latin typeface="Times New Roman" pitchFamily="18" charset="0"/>
                <a:cs typeface="Times New Roman" pitchFamily="18" charset="0"/>
              </a:rPr>
              <a:t>ă</a:t>
            </a:r>
            <a:r>
              <a:rPr lang="en-US" sz="1600" b="1" dirty="0" smtClean="0">
                <a:latin typeface="Times New Roman" pitchFamily="18" charset="0"/>
                <a:cs typeface="Times New Roman" pitchFamily="18" charset="0"/>
              </a:rPr>
              <a:t>ng,ngà r</a:t>
            </a:r>
            <a:r>
              <a:rPr lang="vi-VN" sz="1600" b="1" dirty="0" smtClean="0">
                <a:latin typeface="Times New Roman" pitchFamily="18" charset="0"/>
                <a:cs typeface="Times New Roman" pitchFamily="18" charset="0"/>
              </a:rPr>
              <a:t>ă</a:t>
            </a:r>
            <a:r>
              <a:rPr lang="en-US" sz="1600" b="1" dirty="0" smtClean="0">
                <a:latin typeface="Times New Roman" pitchFamily="18" charset="0"/>
                <a:cs typeface="Times New Roman" pitchFamily="18" charset="0"/>
              </a:rPr>
              <a:t>ng ,gây viêm lợi,miệng có mùi hôi.Do </a:t>
            </a:r>
            <a:r>
              <a:rPr lang="vi-VN" sz="1600" b="1" dirty="0" smtClean="0">
                <a:latin typeface="Times New Roman" pitchFamily="18" charset="0"/>
                <a:cs typeface="Times New Roman" pitchFamily="18" charset="0"/>
              </a:rPr>
              <a:t>đó</a:t>
            </a:r>
            <a:r>
              <a:rPr lang="en-US" sz="1600" b="1" dirty="0" smtClean="0">
                <a:latin typeface="Times New Roman" pitchFamily="18" charset="0"/>
                <a:cs typeface="Times New Roman" pitchFamily="18" charset="0"/>
              </a:rPr>
              <a:t> ta cần phải vệ sinh r</a:t>
            </a:r>
            <a:r>
              <a:rPr lang="vi-VN" sz="1600" b="1" dirty="0" smtClean="0">
                <a:latin typeface="Times New Roman" pitchFamily="18" charset="0"/>
                <a:cs typeface="Times New Roman" pitchFamily="18" charset="0"/>
              </a:rPr>
              <a:t>ă</a:t>
            </a:r>
            <a:r>
              <a:rPr lang="en-US" sz="1600" b="1" dirty="0" smtClean="0">
                <a:latin typeface="Times New Roman" pitchFamily="18" charset="0"/>
                <a:cs typeface="Times New Roman" pitchFamily="18" charset="0"/>
              </a:rPr>
              <a:t>ng miệng </a:t>
            </a:r>
            <a:r>
              <a:rPr lang="vi-VN" sz="1600" b="1" dirty="0" smtClean="0">
                <a:latin typeface="Times New Roman" pitchFamily="18" charset="0"/>
                <a:cs typeface="Times New Roman" pitchFamily="18" charset="0"/>
              </a:rPr>
              <a:t>đúng</a:t>
            </a:r>
            <a:r>
              <a:rPr lang="en-US" sz="1600" b="1" dirty="0" smtClean="0">
                <a:latin typeface="Times New Roman" pitchFamily="18" charset="0"/>
                <a:cs typeface="Times New Roman" pitchFamily="18" charset="0"/>
              </a:rPr>
              <a:t> cách sau khi </a:t>
            </a:r>
            <a:r>
              <a:rPr lang="vi-VN" sz="1600" b="1" dirty="0" smtClean="0">
                <a:latin typeface="Times New Roman" pitchFamily="18" charset="0"/>
                <a:cs typeface="Times New Roman" pitchFamily="18" charset="0"/>
              </a:rPr>
              <a:t>ă</a:t>
            </a:r>
            <a:r>
              <a:rPr lang="en-US" sz="1600" b="1" dirty="0" smtClean="0">
                <a:latin typeface="Times New Roman" pitchFamily="18" charset="0"/>
                <a:cs typeface="Times New Roman" pitchFamily="18" charset="0"/>
              </a:rPr>
              <a:t>n,</a:t>
            </a:r>
            <a:r>
              <a:rPr lang="vi-VN" sz="1600" b="1" dirty="0" smtClean="0">
                <a:latin typeface="Times New Roman" pitchFamily="18" charset="0"/>
                <a:cs typeface="Times New Roman" pitchFamily="18" charset="0"/>
              </a:rPr>
              <a:t> đánh</a:t>
            </a:r>
            <a:r>
              <a:rPr lang="en-US" sz="1600" b="1" dirty="0" smtClean="0">
                <a:latin typeface="Times New Roman" pitchFamily="18" charset="0"/>
                <a:cs typeface="Times New Roman" pitchFamily="18" charset="0"/>
              </a:rPr>
              <a:t> r</a:t>
            </a:r>
            <a:r>
              <a:rPr lang="vi-VN" sz="1600" b="1" dirty="0" smtClean="0">
                <a:latin typeface="Times New Roman" pitchFamily="18" charset="0"/>
                <a:cs typeface="Times New Roman" pitchFamily="18" charset="0"/>
              </a:rPr>
              <a:t>ă</a:t>
            </a:r>
            <a:r>
              <a:rPr lang="en-US" sz="1600" b="1" dirty="0" smtClean="0">
                <a:latin typeface="Times New Roman" pitchFamily="18" charset="0"/>
                <a:cs typeface="Times New Roman" pitchFamily="18" charset="0"/>
              </a:rPr>
              <a:t>ng ít nhất 2 lần sau khi </a:t>
            </a:r>
            <a:r>
              <a:rPr lang="vi-VN" sz="1600" b="1" dirty="0" smtClean="0">
                <a:latin typeface="Times New Roman" pitchFamily="18" charset="0"/>
                <a:cs typeface="Times New Roman" pitchFamily="18" charset="0"/>
              </a:rPr>
              <a:t>ă</a:t>
            </a:r>
            <a:r>
              <a:rPr lang="en-US" sz="1600" b="1" dirty="0" smtClean="0">
                <a:latin typeface="Times New Roman" pitchFamily="18" charset="0"/>
                <a:cs typeface="Times New Roman" pitchFamily="18" charset="0"/>
              </a:rPr>
              <a:t>n, </a:t>
            </a:r>
            <a:r>
              <a:rPr lang="vi-VN" sz="1600" b="1" dirty="0" smtClean="0">
                <a:latin typeface="Times New Roman" pitchFamily="18" charset="0"/>
                <a:cs typeface="Times New Roman" pitchFamily="18" charset="0"/>
              </a:rPr>
              <a:t>đặc</a:t>
            </a:r>
            <a:r>
              <a:rPr lang="en-US" sz="1600" b="1" dirty="0" smtClean="0">
                <a:latin typeface="Times New Roman" pitchFamily="18" charset="0"/>
                <a:cs typeface="Times New Roman" pitchFamily="18" charset="0"/>
              </a:rPr>
              <a:t> biệt là sau bữa tối.</a:t>
            </a:r>
            <a:endParaRPr lang="en-US" sz="1600" b="1" dirty="0">
              <a:latin typeface="Times New Roman" pitchFamily="18" charset="0"/>
              <a:cs typeface="Times New Roman" pitchFamily="18" charset="0"/>
            </a:endParaRPr>
          </a:p>
        </p:txBody>
      </p:sp>
      <p:sp>
        <p:nvSpPr>
          <p:cNvPr id="7" name="Rectangle 6"/>
          <p:cNvSpPr/>
          <p:nvPr/>
        </p:nvSpPr>
        <p:spPr>
          <a:xfrm>
            <a:off x="4415547" y="3244334"/>
            <a:ext cx="184731" cy="369332"/>
          </a:xfrm>
          <a:prstGeom prst="rect">
            <a:avLst/>
          </a:prstGeom>
        </p:spPr>
        <p:txBody>
          <a:bodyPr wrap="none">
            <a:spAutoFit/>
          </a:bodyPr>
          <a:lstStyle/>
          <a:p>
            <a:endParaRPr lang="en-US" dirty="0"/>
          </a:p>
        </p:txBody>
      </p:sp>
      <p:pic>
        <p:nvPicPr>
          <p:cNvPr id="8" name="Picture 4" descr="anh3"/>
          <p:cNvPicPr>
            <a:picLocks noChangeAspect="1" noChangeArrowheads="1"/>
          </p:cNvPicPr>
          <p:nvPr/>
        </p:nvPicPr>
        <p:blipFill>
          <a:blip r:embed="rId2">
            <a:lum bright="-24000" contrast="54000"/>
          </a:blip>
          <a:srcRect/>
          <a:stretch>
            <a:fillRect/>
          </a:stretch>
        </p:blipFill>
        <p:spPr bwMode="auto">
          <a:xfrm>
            <a:off x="1524000" y="2971800"/>
            <a:ext cx="7620000" cy="3276600"/>
          </a:xfrm>
          <a:prstGeom prst="rect">
            <a:avLst/>
          </a:prstGeom>
          <a:noFill/>
          <a:ln w="9525">
            <a:noFill/>
            <a:miter lim="800000"/>
            <a:headEnd/>
            <a:tailEnd/>
          </a:ln>
        </p:spPr>
      </p:pic>
      <p:sp>
        <p:nvSpPr>
          <p:cNvPr id="9" name="Rectangle 8"/>
          <p:cNvSpPr/>
          <p:nvPr/>
        </p:nvSpPr>
        <p:spPr>
          <a:xfrm>
            <a:off x="1981200" y="2438400"/>
            <a:ext cx="2362200" cy="646331"/>
          </a:xfrm>
          <a:prstGeom prst="rect">
            <a:avLst/>
          </a:prstGeom>
        </p:spPr>
        <p:txBody>
          <a:bodyPr wrap="square">
            <a:spAutoFit/>
          </a:bodyPr>
          <a:lstStyle/>
          <a:p>
            <a:r>
              <a:rPr lang="en-US" b="1" dirty="0" smtClean="0">
                <a:solidFill>
                  <a:srgbClr val="000099"/>
                </a:solidFill>
                <a:latin typeface="Times New Roman" pitchFamily="18" charset="0"/>
                <a:cs typeface="Times New Roman" pitchFamily="18" charset="0"/>
              </a:rPr>
              <a:t>Vết thức </a:t>
            </a:r>
            <a:r>
              <a:rPr lang="vi-VN" b="1" dirty="0" smtClean="0">
                <a:solidFill>
                  <a:srgbClr val="000099"/>
                </a:solidFill>
                <a:latin typeface="Times New Roman" pitchFamily="18" charset="0"/>
                <a:cs typeface="Times New Roman" pitchFamily="18" charset="0"/>
              </a:rPr>
              <a:t>ă</a:t>
            </a:r>
            <a:r>
              <a:rPr lang="en-US" b="1" dirty="0" smtClean="0">
                <a:solidFill>
                  <a:srgbClr val="000099"/>
                </a:solidFill>
                <a:latin typeface="Times New Roman" pitchFamily="18" charset="0"/>
                <a:cs typeface="Times New Roman" pitchFamily="18" charset="0"/>
              </a:rPr>
              <a:t>n còn dính </a:t>
            </a:r>
          </a:p>
          <a:p>
            <a:r>
              <a:rPr lang="en-US" b="1" dirty="0" smtClean="0">
                <a:solidFill>
                  <a:srgbClr val="000099"/>
                </a:solidFill>
                <a:latin typeface="Times New Roman" pitchFamily="18" charset="0"/>
                <a:cs typeface="Times New Roman" pitchFamily="18" charset="0"/>
              </a:rPr>
              <a:t>ở n</a:t>
            </a:r>
            <a:r>
              <a:rPr lang="vi-VN" b="1" dirty="0" smtClean="0">
                <a:solidFill>
                  <a:srgbClr val="000099"/>
                </a:solidFill>
                <a:latin typeface="Times New Roman" pitchFamily="18" charset="0"/>
                <a:cs typeface="Times New Roman" pitchFamily="18" charset="0"/>
              </a:rPr>
              <a:t>ơ</a:t>
            </a:r>
            <a:r>
              <a:rPr lang="en-US" b="1" dirty="0" smtClean="0">
                <a:solidFill>
                  <a:srgbClr val="000099"/>
                </a:solidFill>
                <a:latin typeface="Times New Roman" pitchFamily="18" charset="0"/>
                <a:cs typeface="Times New Roman" pitchFamily="18" charset="0"/>
              </a:rPr>
              <a:t>i khó làm sạch</a:t>
            </a:r>
            <a:endParaRPr lang="en-US" b="1" dirty="0">
              <a:solidFill>
                <a:srgbClr val="000099"/>
              </a:solidFill>
              <a:latin typeface="Times New Roman" pitchFamily="18" charset="0"/>
              <a:cs typeface="Times New Roman" pitchFamily="18" charset="0"/>
            </a:endParaRPr>
          </a:p>
        </p:txBody>
      </p:sp>
      <p:sp>
        <p:nvSpPr>
          <p:cNvPr id="10" name="Rectangle 9"/>
          <p:cNvSpPr/>
          <p:nvPr/>
        </p:nvSpPr>
        <p:spPr>
          <a:xfrm>
            <a:off x="4572000" y="2362200"/>
            <a:ext cx="2057400" cy="646331"/>
          </a:xfrm>
          <a:prstGeom prst="rect">
            <a:avLst/>
          </a:prstGeom>
        </p:spPr>
        <p:txBody>
          <a:bodyPr wrap="square">
            <a:spAutoFit/>
          </a:bodyPr>
          <a:lstStyle/>
          <a:p>
            <a:r>
              <a:rPr lang="en-US" b="1" dirty="0" smtClean="0">
                <a:solidFill>
                  <a:srgbClr val="000099"/>
                </a:solidFill>
                <a:latin typeface="Times New Roman" pitchFamily="18" charset="0"/>
                <a:cs typeface="Times New Roman" pitchFamily="18" charset="0"/>
              </a:rPr>
              <a:t>Vi khuẩn sinh sôi</a:t>
            </a:r>
          </a:p>
          <a:p>
            <a:r>
              <a:rPr lang="en-US" b="1" dirty="0" smtClean="0">
                <a:solidFill>
                  <a:srgbClr val="000099"/>
                </a:solidFill>
                <a:latin typeface="Times New Roman" pitchFamily="18" charset="0"/>
                <a:cs typeface="Times New Roman" pitchFamily="18" charset="0"/>
              </a:rPr>
              <a:t> n</a:t>
            </a:r>
            <a:r>
              <a:rPr lang="vi-VN" b="1" dirty="0" smtClean="0">
                <a:solidFill>
                  <a:srgbClr val="000099"/>
                </a:solidFill>
                <a:latin typeface="Times New Roman" pitchFamily="18" charset="0"/>
                <a:cs typeface="Times New Roman" pitchFamily="18" charset="0"/>
              </a:rPr>
              <a:t>ơ</a:t>
            </a:r>
            <a:r>
              <a:rPr lang="en-US" b="1" dirty="0" smtClean="0">
                <a:solidFill>
                  <a:srgbClr val="000099"/>
                </a:solidFill>
                <a:latin typeface="Times New Roman" pitchFamily="18" charset="0"/>
                <a:cs typeface="Times New Roman" pitchFamily="18" charset="0"/>
              </a:rPr>
              <a:t>i vết thức </a:t>
            </a:r>
            <a:r>
              <a:rPr lang="vi-VN" b="1" dirty="0" smtClean="0">
                <a:solidFill>
                  <a:srgbClr val="000099"/>
                </a:solidFill>
                <a:latin typeface="Times New Roman" pitchFamily="18" charset="0"/>
                <a:cs typeface="Times New Roman" pitchFamily="18" charset="0"/>
              </a:rPr>
              <a:t>ă</a:t>
            </a:r>
            <a:r>
              <a:rPr lang="en-US" b="1" dirty="0" smtClean="0">
                <a:solidFill>
                  <a:srgbClr val="000099"/>
                </a:solidFill>
                <a:latin typeface="Times New Roman" pitchFamily="18" charset="0"/>
                <a:cs typeface="Times New Roman" pitchFamily="18" charset="0"/>
              </a:rPr>
              <a:t>n</a:t>
            </a:r>
          </a:p>
        </p:txBody>
      </p:sp>
      <p:sp>
        <p:nvSpPr>
          <p:cNvPr id="11" name="Rectangle 10"/>
          <p:cNvSpPr/>
          <p:nvPr/>
        </p:nvSpPr>
        <p:spPr>
          <a:xfrm>
            <a:off x="6629400" y="2286000"/>
            <a:ext cx="2514600" cy="923330"/>
          </a:xfrm>
          <a:prstGeom prst="rect">
            <a:avLst/>
          </a:prstGeom>
        </p:spPr>
        <p:txBody>
          <a:bodyPr wrap="square">
            <a:spAutoFit/>
          </a:bodyPr>
          <a:lstStyle/>
          <a:p>
            <a:r>
              <a:rPr lang="en-US" b="1" dirty="0" smtClean="0">
                <a:solidFill>
                  <a:srgbClr val="000099"/>
                </a:solidFill>
                <a:latin typeface="Times New Roman" pitchFamily="18" charset="0"/>
                <a:cs typeface="Times New Roman" pitchFamily="18" charset="0"/>
              </a:rPr>
              <a:t>Vi khuẩn phá hủy</a:t>
            </a:r>
          </a:p>
          <a:p>
            <a:r>
              <a:rPr lang="en-US" b="1" dirty="0" smtClean="0">
                <a:solidFill>
                  <a:srgbClr val="000099"/>
                </a:solidFill>
                <a:latin typeface="Times New Roman" pitchFamily="18" charset="0"/>
                <a:cs typeface="Times New Roman" pitchFamily="18" charset="0"/>
              </a:rPr>
              <a:t> lớp men r</a:t>
            </a:r>
            <a:r>
              <a:rPr lang="vi-VN" b="1" dirty="0" smtClean="0">
                <a:solidFill>
                  <a:srgbClr val="000099"/>
                </a:solidFill>
                <a:latin typeface="Times New Roman" pitchFamily="18" charset="0"/>
                <a:cs typeface="Times New Roman" pitchFamily="18" charset="0"/>
              </a:rPr>
              <a:t>ă</a:t>
            </a:r>
            <a:r>
              <a:rPr lang="en-US" b="1" dirty="0" smtClean="0">
                <a:solidFill>
                  <a:srgbClr val="000099"/>
                </a:solidFill>
                <a:latin typeface="Times New Roman" pitchFamily="18" charset="0"/>
                <a:cs typeface="Times New Roman" pitchFamily="18" charset="0"/>
              </a:rPr>
              <a:t>ng,ngà r</a:t>
            </a:r>
            <a:r>
              <a:rPr lang="vi-VN" b="1" dirty="0" smtClean="0">
                <a:solidFill>
                  <a:srgbClr val="000099"/>
                </a:solidFill>
                <a:latin typeface="Times New Roman" pitchFamily="18" charset="0"/>
                <a:cs typeface="Times New Roman" pitchFamily="18" charset="0"/>
              </a:rPr>
              <a:t>ă</a:t>
            </a:r>
            <a:r>
              <a:rPr lang="en-US" b="1" dirty="0" smtClean="0">
                <a:solidFill>
                  <a:srgbClr val="000099"/>
                </a:solidFill>
                <a:latin typeface="Times New Roman" pitchFamily="18" charset="0"/>
                <a:cs typeface="Times New Roman" pitchFamily="18" charset="0"/>
              </a:rPr>
              <a:t>ng,gây viêm tủy r</a:t>
            </a:r>
            <a:r>
              <a:rPr lang="vi-VN" b="1" dirty="0" smtClean="0">
                <a:solidFill>
                  <a:srgbClr val="000099"/>
                </a:solidFill>
                <a:latin typeface="Times New Roman" pitchFamily="18" charset="0"/>
                <a:cs typeface="Times New Roman" pitchFamily="18" charset="0"/>
              </a:rPr>
              <a:t>ă</a:t>
            </a:r>
            <a:r>
              <a:rPr lang="en-US" b="1" dirty="0" smtClean="0">
                <a:solidFill>
                  <a:srgbClr val="000099"/>
                </a:solidFill>
                <a:latin typeface="Times New Roman" pitchFamily="18" charset="0"/>
                <a:cs typeface="Times New Roman" pitchFamily="18" charset="0"/>
              </a:rPr>
              <a:t>ng</a:t>
            </a:r>
          </a:p>
        </p:txBody>
      </p:sp>
      <p:sp>
        <p:nvSpPr>
          <p:cNvPr id="12" name="Rectangle 11"/>
          <p:cNvSpPr/>
          <p:nvPr/>
        </p:nvSpPr>
        <p:spPr>
          <a:xfrm>
            <a:off x="1981200" y="6324600"/>
            <a:ext cx="2209800" cy="369332"/>
          </a:xfrm>
          <a:prstGeom prst="rect">
            <a:avLst/>
          </a:prstGeom>
        </p:spPr>
        <p:txBody>
          <a:bodyPr wrap="square">
            <a:spAutoFit/>
          </a:bodyPr>
          <a:lstStyle/>
          <a:p>
            <a:r>
              <a:rPr lang="en-US" b="1" dirty="0" smtClean="0">
                <a:solidFill>
                  <a:srgbClr val="000099"/>
                </a:solidFill>
                <a:latin typeface="Times New Roman" pitchFamily="18" charset="0"/>
                <a:cs typeface="Times New Roman" pitchFamily="18" charset="0"/>
              </a:rPr>
              <a:t>R</a:t>
            </a:r>
            <a:r>
              <a:rPr lang="vi-VN" b="1" dirty="0" smtClean="0">
                <a:solidFill>
                  <a:srgbClr val="000099"/>
                </a:solidFill>
                <a:latin typeface="Times New Roman" pitchFamily="18" charset="0"/>
                <a:cs typeface="Times New Roman" pitchFamily="18" charset="0"/>
              </a:rPr>
              <a:t>ă</a:t>
            </a:r>
            <a:r>
              <a:rPr lang="en-US" b="1" dirty="0" smtClean="0">
                <a:solidFill>
                  <a:srgbClr val="000099"/>
                </a:solidFill>
                <a:latin typeface="Times New Roman" pitchFamily="18" charset="0"/>
                <a:cs typeface="Times New Roman" pitchFamily="18" charset="0"/>
              </a:rPr>
              <a:t>ng bình th</a:t>
            </a:r>
            <a:r>
              <a:rPr lang="vi-VN" b="1" dirty="0" smtClean="0">
                <a:solidFill>
                  <a:srgbClr val="000099"/>
                </a:solidFill>
                <a:latin typeface="Times New Roman" pitchFamily="18" charset="0"/>
                <a:cs typeface="Times New Roman" pitchFamily="18" charset="0"/>
              </a:rPr>
              <a:t>ườn</a:t>
            </a:r>
            <a:r>
              <a:rPr lang="en-US" b="1" dirty="0" smtClean="0">
                <a:solidFill>
                  <a:srgbClr val="000099"/>
                </a:solidFill>
                <a:latin typeface="Times New Roman" pitchFamily="18" charset="0"/>
                <a:cs typeface="Times New Roman" pitchFamily="18" charset="0"/>
              </a:rPr>
              <a:t>g</a:t>
            </a:r>
          </a:p>
        </p:txBody>
      </p:sp>
      <p:sp>
        <p:nvSpPr>
          <p:cNvPr id="13" name="Rectangle 12"/>
          <p:cNvSpPr/>
          <p:nvPr/>
        </p:nvSpPr>
        <p:spPr>
          <a:xfrm>
            <a:off x="7467600" y="6324600"/>
            <a:ext cx="1351652" cy="369332"/>
          </a:xfrm>
          <a:prstGeom prst="rect">
            <a:avLst/>
          </a:prstGeom>
        </p:spPr>
        <p:txBody>
          <a:bodyPr wrap="none">
            <a:spAutoFit/>
          </a:bodyPr>
          <a:lstStyle/>
          <a:p>
            <a:r>
              <a:rPr lang="en-US" b="1" dirty="0" smtClean="0">
                <a:solidFill>
                  <a:srgbClr val="000099"/>
                </a:solidFill>
                <a:latin typeface="Times New Roman" pitchFamily="18" charset="0"/>
                <a:cs typeface="Times New Roman" pitchFamily="18" charset="0"/>
              </a:rPr>
              <a:t>R</a:t>
            </a:r>
            <a:r>
              <a:rPr lang="vi-VN" b="1" dirty="0" smtClean="0">
                <a:solidFill>
                  <a:srgbClr val="000099"/>
                </a:solidFill>
                <a:latin typeface="Times New Roman" pitchFamily="18" charset="0"/>
                <a:cs typeface="Times New Roman" pitchFamily="18" charset="0"/>
              </a:rPr>
              <a:t>ă</a:t>
            </a:r>
            <a:r>
              <a:rPr lang="en-US" b="1" dirty="0" smtClean="0">
                <a:solidFill>
                  <a:srgbClr val="000099"/>
                </a:solidFill>
                <a:latin typeface="Times New Roman" pitchFamily="18" charset="0"/>
                <a:cs typeface="Times New Roman" pitchFamily="18" charset="0"/>
              </a:rPr>
              <a:t>ng bị sâu</a:t>
            </a:r>
          </a:p>
        </p:txBody>
      </p:sp>
      <p:sp>
        <p:nvSpPr>
          <p:cNvPr id="14" name="Rectangle 13"/>
          <p:cNvSpPr/>
          <p:nvPr/>
        </p:nvSpPr>
        <p:spPr>
          <a:xfrm>
            <a:off x="0" y="3505200"/>
            <a:ext cx="1676400" cy="369332"/>
          </a:xfrm>
          <a:prstGeom prst="rect">
            <a:avLst/>
          </a:prstGeom>
        </p:spPr>
        <p:txBody>
          <a:bodyPr wrap="square">
            <a:spAutoFit/>
          </a:bodyPr>
          <a:lstStyle/>
          <a:p>
            <a:r>
              <a:rPr lang="en-US" b="1" dirty="0" smtClean="0">
                <a:solidFill>
                  <a:srgbClr val="000099"/>
                </a:solidFill>
                <a:latin typeface="Times New Roman" pitchFamily="18" charset="0"/>
                <a:cs typeface="Times New Roman" pitchFamily="18" charset="0"/>
              </a:rPr>
              <a:t>Lớp men r</a:t>
            </a:r>
            <a:r>
              <a:rPr lang="vi-VN" b="1" dirty="0" smtClean="0">
                <a:solidFill>
                  <a:srgbClr val="000099"/>
                </a:solidFill>
                <a:latin typeface="Times New Roman" pitchFamily="18" charset="0"/>
                <a:cs typeface="Times New Roman" pitchFamily="18" charset="0"/>
              </a:rPr>
              <a:t>ă</a:t>
            </a:r>
            <a:r>
              <a:rPr lang="en-US" b="1" dirty="0" smtClean="0">
                <a:solidFill>
                  <a:srgbClr val="000099"/>
                </a:solidFill>
                <a:latin typeface="Times New Roman" pitchFamily="18" charset="0"/>
                <a:cs typeface="Times New Roman" pitchFamily="18" charset="0"/>
              </a:rPr>
              <a:t>ng</a:t>
            </a:r>
          </a:p>
        </p:txBody>
      </p:sp>
      <p:sp>
        <p:nvSpPr>
          <p:cNvPr id="15" name="Rectangle 14"/>
          <p:cNvSpPr/>
          <p:nvPr/>
        </p:nvSpPr>
        <p:spPr>
          <a:xfrm>
            <a:off x="0" y="4038600"/>
            <a:ext cx="1531188" cy="369332"/>
          </a:xfrm>
          <a:prstGeom prst="rect">
            <a:avLst/>
          </a:prstGeom>
        </p:spPr>
        <p:txBody>
          <a:bodyPr wrap="none">
            <a:spAutoFit/>
          </a:bodyPr>
          <a:lstStyle/>
          <a:p>
            <a:r>
              <a:rPr lang="en-US" b="1" dirty="0" smtClean="0">
                <a:solidFill>
                  <a:srgbClr val="000099"/>
                </a:solidFill>
                <a:latin typeface="Times New Roman" pitchFamily="18" charset="0"/>
                <a:cs typeface="Times New Roman" pitchFamily="18" charset="0"/>
              </a:rPr>
              <a:t>Lớp ngà r</a:t>
            </a:r>
            <a:r>
              <a:rPr lang="vi-VN" b="1" dirty="0" smtClean="0">
                <a:solidFill>
                  <a:srgbClr val="000099"/>
                </a:solidFill>
                <a:latin typeface="Times New Roman" pitchFamily="18" charset="0"/>
                <a:cs typeface="Times New Roman" pitchFamily="18" charset="0"/>
              </a:rPr>
              <a:t>ă</a:t>
            </a:r>
            <a:r>
              <a:rPr lang="en-US" b="1" dirty="0" smtClean="0">
                <a:solidFill>
                  <a:srgbClr val="000099"/>
                </a:solidFill>
                <a:latin typeface="Times New Roman" pitchFamily="18" charset="0"/>
                <a:cs typeface="Times New Roman" pitchFamily="18" charset="0"/>
              </a:rPr>
              <a:t>ng</a:t>
            </a:r>
          </a:p>
        </p:txBody>
      </p:sp>
      <p:sp>
        <p:nvSpPr>
          <p:cNvPr id="16" name="Rectangle 15"/>
          <p:cNvSpPr/>
          <p:nvPr/>
        </p:nvSpPr>
        <p:spPr>
          <a:xfrm>
            <a:off x="0" y="4572000"/>
            <a:ext cx="1101584" cy="369332"/>
          </a:xfrm>
          <a:prstGeom prst="rect">
            <a:avLst/>
          </a:prstGeom>
        </p:spPr>
        <p:txBody>
          <a:bodyPr wrap="none">
            <a:spAutoFit/>
          </a:bodyPr>
          <a:lstStyle/>
          <a:p>
            <a:r>
              <a:rPr lang="en-US" b="1" dirty="0" smtClean="0">
                <a:solidFill>
                  <a:srgbClr val="000099"/>
                </a:solidFill>
                <a:latin typeface="Times New Roman" pitchFamily="18" charset="0"/>
                <a:cs typeface="Times New Roman" pitchFamily="18" charset="0"/>
              </a:rPr>
              <a:t>Tủy r</a:t>
            </a:r>
            <a:r>
              <a:rPr lang="vi-VN" b="1" dirty="0" smtClean="0">
                <a:solidFill>
                  <a:srgbClr val="000099"/>
                </a:solidFill>
                <a:latin typeface="Times New Roman" pitchFamily="18" charset="0"/>
                <a:cs typeface="Times New Roman" pitchFamily="18" charset="0"/>
              </a:rPr>
              <a:t>ă</a:t>
            </a:r>
            <a:r>
              <a:rPr lang="en-US" b="1" dirty="0" smtClean="0">
                <a:solidFill>
                  <a:srgbClr val="000099"/>
                </a:solidFill>
                <a:latin typeface="Times New Roman" pitchFamily="18" charset="0"/>
                <a:cs typeface="Times New Roman" pitchFamily="18" charset="0"/>
              </a:rPr>
              <a:t>ng</a:t>
            </a:r>
          </a:p>
        </p:txBody>
      </p:sp>
      <p:sp>
        <p:nvSpPr>
          <p:cNvPr id="17" name="Rectangle 16"/>
          <p:cNvSpPr/>
          <p:nvPr/>
        </p:nvSpPr>
        <p:spPr>
          <a:xfrm>
            <a:off x="0" y="5029200"/>
            <a:ext cx="1354858" cy="369332"/>
          </a:xfrm>
          <a:prstGeom prst="rect">
            <a:avLst/>
          </a:prstGeom>
        </p:spPr>
        <p:txBody>
          <a:bodyPr wrap="none">
            <a:spAutoFit/>
          </a:bodyPr>
          <a:lstStyle/>
          <a:p>
            <a:r>
              <a:rPr lang="en-US" b="1" dirty="0" smtClean="0">
                <a:solidFill>
                  <a:srgbClr val="000099"/>
                </a:solidFill>
                <a:latin typeface="Times New Roman" pitchFamily="18" charset="0"/>
                <a:cs typeface="Times New Roman" pitchFamily="18" charset="0"/>
              </a:rPr>
              <a:t>X</a:t>
            </a:r>
            <a:r>
              <a:rPr lang="vi-VN" b="1" dirty="0" smtClean="0">
                <a:solidFill>
                  <a:srgbClr val="000099"/>
                </a:solidFill>
                <a:latin typeface="Times New Roman" pitchFamily="18" charset="0"/>
                <a:cs typeface="Times New Roman" pitchFamily="18" charset="0"/>
              </a:rPr>
              <a:t>ươ</a:t>
            </a:r>
            <a:r>
              <a:rPr lang="en-US" b="1" dirty="0" smtClean="0">
                <a:solidFill>
                  <a:srgbClr val="000099"/>
                </a:solidFill>
                <a:latin typeface="Times New Roman" pitchFamily="18" charset="0"/>
                <a:cs typeface="Times New Roman" pitchFamily="18" charset="0"/>
              </a:rPr>
              <a:t>ng hàm</a:t>
            </a:r>
          </a:p>
        </p:txBody>
      </p:sp>
      <p:sp>
        <p:nvSpPr>
          <p:cNvPr id="18" name="Rectangle 17"/>
          <p:cNvSpPr/>
          <p:nvPr/>
        </p:nvSpPr>
        <p:spPr>
          <a:xfrm>
            <a:off x="0" y="5638800"/>
            <a:ext cx="1659429" cy="369332"/>
          </a:xfrm>
          <a:prstGeom prst="rect">
            <a:avLst/>
          </a:prstGeom>
        </p:spPr>
        <p:txBody>
          <a:bodyPr wrap="none">
            <a:spAutoFit/>
          </a:bodyPr>
          <a:lstStyle/>
          <a:p>
            <a:r>
              <a:rPr lang="en-US" b="1" dirty="0" smtClean="0">
                <a:solidFill>
                  <a:srgbClr val="000099"/>
                </a:solidFill>
                <a:latin typeface="Times New Roman" pitchFamily="18" charset="0"/>
                <a:cs typeface="Times New Roman" pitchFamily="18" charset="0"/>
              </a:rPr>
              <a:t>Các mạch máu</a:t>
            </a:r>
          </a:p>
        </p:txBody>
      </p:sp>
      <p:sp>
        <p:nvSpPr>
          <p:cNvPr id="20" name="AutoShape 27"/>
          <p:cNvSpPr>
            <a:spLocks noChangeArrowheads="1"/>
          </p:cNvSpPr>
          <p:nvPr/>
        </p:nvSpPr>
        <p:spPr bwMode="auto">
          <a:xfrm>
            <a:off x="381000" y="81000"/>
            <a:ext cx="3733800" cy="2228111"/>
          </a:xfrm>
          <a:prstGeom prst="cloudCallout">
            <a:avLst>
              <a:gd name="adj1" fmla="val 94315"/>
              <a:gd name="adj2" fmla="val 104167"/>
            </a:avLst>
          </a:prstGeom>
          <a:solidFill>
            <a:schemeClr val="accent6">
              <a:lumMod val="40000"/>
              <a:lumOff val="60000"/>
            </a:schemeClr>
          </a:solidFill>
          <a:ln w="9525">
            <a:solidFill>
              <a:schemeClr val="tx1"/>
            </a:solidFill>
            <a:round/>
            <a:headEnd/>
            <a:tailEnd/>
          </a:ln>
          <a:effectLst/>
          <a:extLst/>
        </p:spPr>
        <p:txBody>
          <a:bodyPr/>
          <a:lstStyle/>
          <a:p>
            <a:pPr algn="ctr" eaLnBrk="1" hangingPunct="1">
              <a:defRPr/>
            </a:pPr>
            <a:r>
              <a:rPr lang="en-US" sz="2000" b="1" i="1" dirty="0">
                <a:solidFill>
                  <a:srgbClr val="FF0000"/>
                </a:solidFill>
                <a:latin typeface=".VnTime" panose="020B7200000000000000" pitchFamily="34" charset="0"/>
              </a:rPr>
              <a:t>T¹i </a:t>
            </a:r>
            <a:r>
              <a:rPr lang="en-US" sz="2000" b="1" i="1" dirty="0" err="1">
                <a:solidFill>
                  <a:srgbClr val="FF0000"/>
                </a:solidFill>
                <a:latin typeface=".VnTime" panose="020B7200000000000000" pitchFamily="34" charset="0"/>
              </a:rPr>
              <a:t>sao</a:t>
            </a:r>
            <a:r>
              <a:rPr lang="en-US" sz="2000" b="1" i="1" dirty="0">
                <a:solidFill>
                  <a:srgbClr val="FF0000"/>
                </a:solidFill>
                <a:latin typeface=".VnTime" panose="020B7200000000000000" pitchFamily="34" charset="0"/>
              </a:rPr>
              <a:t> </a:t>
            </a:r>
            <a:r>
              <a:rPr lang="en-US" sz="2000" b="1" i="1" dirty="0" err="1">
                <a:solidFill>
                  <a:srgbClr val="FF0000"/>
                </a:solidFill>
                <a:latin typeface=".VnTime" panose="020B7200000000000000" pitchFamily="34" charset="0"/>
              </a:rPr>
              <a:t>vµo</a:t>
            </a:r>
            <a:r>
              <a:rPr lang="en-US" sz="2000" b="1" i="1" dirty="0">
                <a:solidFill>
                  <a:srgbClr val="FF0000"/>
                </a:solidFill>
                <a:latin typeface=".VnTime" panose="020B7200000000000000" pitchFamily="34" charset="0"/>
              </a:rPr>
              <a:t> </a:t>
            </a:r>
            <a:r>
              <a:rPr lang="en-US" sz="2000" b="1" i="1" dirty="0" err="1">
                <a:solidFill>
                  <a:srgbClr val="FF0000"/>
                </a:solidFill>
                <a:latin typeface=".VnTime" panose="020B7200000000000000" pitchFamily="34" charset="0"/>
              </a:rPr>
              <a:t>buæi</a:t>
            </a:r>
            <a:r>
              <a:rPr lang="en-US" sz="2000" b="1" i="1" dirty="0">
                <a:solidFill>
                  <a:srgbClr val="FF0000"/>
                </a:solidFill>
                <a:latin typeface=".VnTime" panose="020B7200000000000000" pitchFamily="34" charset="0"/>
              </a:rPr>
              <a:t> </a:t>
            </a:r>
            <a:r>
              <a:rPr lang="en-US" sz="2000" b="1" i="1" dirty="0" err="1">
                <a:solidFill>
                  <a:srgbClr val="FF0000"/>
                </a:solidFill>
                <a:latin typeface=".VnTime" panose="020B7200000000000000" pitchFamily="34" charset="0"/>
              </a:rPr>
              <a:t>tèi</a:t>
            </a:r>
            <a:r>
              <a:rPr lang="en-US" sz="2000" b="1" i="1" dirty="0">
                <a:solidFill>
                  <a:srgbClr val="FF0000"/>
                </a:solidFill>
                <a:latin typeface=".VnTime" panose="020B7200000000000000" pitchFamily="34" charset="0"/>
              </a:rPr>
              <a:t> </a:t>
            </a:r>
            <a:r>
              <a:rPr lang="en-US" sz="2000" b="1" i="1" dirty="0" err="1" smtClean="0">
                <a:solidFill>
                  <a:srgbClr val="FF0000"/>
                </a:solidFill>
                <a:latin typeface=".VnTime" panose="020B7200000000000000" pitchFamily="34" charset="0"/>
              </a:rPr>
              <a:t>trư­íc</a:t>
            </a:r>
            <a:r>
              <a:rPr lang="en-US" sz="2000" b="1" i="1" dirty="0" smtClean="0">
                <a:solidFill>
                  <a:srgbClr val="FF0000"/>
                </a:solidFill>
                <a:latin typeface=".VnTime" panose="020B7200000000000000" pitchFamily="34" charset="0"/>
              </a:rPr>
              <a:t> </a:t>
            </a:r>
            <a:r>
              <a:rPr lang="en-US" sz="2000" b="1" i="1" dirty="0" err="1">
                <a:solidFill>
                  <a:srgbClr val="FF0000"/>
                </a:solidFill>
                <a:latin typeface=".VnTime" panose="020B7200000000000000" pitchFamily="34" charset="0"/>
              </a:rPr>
              <a:t>khi</a:t>
            </a:r>
            <a:r>
              <a:rPr lang="en-US" sz="2000" b="1" i="1" dirty="0">
                <a:solidFill>
                  <a:srgbClr val="FF0000"/>
                </a:solidFill>
                <a:latin typeface=".VnTime" panose="020B7200000000000000" pitchFamily="34" charset="0"/>
              </a:rPr>
              <a:t> ®</a:t>
            </a:r>
            <a:r>
              <a:rPr lang="en-US" sz="2000" b="1" i="1" dirty="0" err="1">
                <a:solidFill>
                  <a:srgbClr val="FF0000"/>
                </a:solidFill>
                <a:latin typeface=".VnTime" panose="020B7200000000000000" pitchFamily="34" charset="0"/>
              </a:rPr>
              <a:t>i</a:t>
            </a:r>
            <a:r>
              <a:rPr lang="en-US" sz="2000" b="1" i="1" dirty="0">
                <a:solidFill>
                  <a:srgbClr val="FF0000"/>
                </a:solidFill>
                <a:latin typeface=".VnTime" panose="020B7200000000000000" pitchFamily="34" charset="0"/>
              </a:rPr>
              <a:t> </a:t>
            </a:r>
            <a:r>
              <a:rPr lang="en-US" sz="2000" b="1" i="1" dirty="0" err="1">
                <a:solidFill>
                  <a:srgbClr val="FF0000"/>
                </a:solidFill>
                <a:latin typeface=".VnTime" panose="020B7200000000000000" pitchFamily="34" charset="0"/>
              </a:rPr>
              <a:t>ngñ</a:t>
            </a:r>
            <a:r>
              <a:rPr lang="en-US" sz="2000" b="1" i="1" dirty="0">
                <a:solidFill>
                  <a:srgbClr val="FF0000"/>
                </a:solidFill>
                <a:latin typeface=".VnTime" panose="020B7200000000000000" pitchFamily="34" charset="0"/>
              </a:rPr>
              <a:t> </a:t>
            </a:r>
            <a:r>
              <a:rPr lang="en-US" sz="2000" b="1" i="1" dirty="0" err="1">
                <a:solidFill>
                  <a:srgbClr val="FF0000"/>
                </a:solidFill>
                <a:latin typeface=".VnTime" panose="020B7200000000000000" pitchFamily="34" charset="0"/>
              </a:rPr>
              <a:t>kh«ng</a:t>
            </a:r>
            <a:r>
              <a:rPr lang="en-US" sz="2000" b="1" i="1" dirty="0">
                <a:solidFill>
                  <a:srgbClr val="FF0000"/>
                </a:solidFill>
                <a:latin typeface=".VnTime" panose="020B7200000000000000" pitchFamily="34" charset="0"/>
              </a:rPr>
              <a:t> </a:t>
            </a:r>
            <a:r>
              <a:rPr lang="en-US" sz="2000" b="1" i="1" dirty="0" err="1">
                <a:solidFill>
                  <a:srgbClr val="FF0000"/>
                </a:solidFill>
                <a:latin typeface=".VnTime" panose="020B7200000000000000" pitchFamily="34" charset="0"/>
              </a:rPr>
              <a:t>nªn</a:t>
            </a:r>
            <a:r>
              <a:rPr lang="en-US" sz="2000" b="1" i="1" dirty="0">
                <a:solidFill>
                  <a:srgbClr val="FF0000"/>
                </a:solidFill>
                <a:latin typeface=".VnTime" panose="020B7200000000000000" pitchFamily="34" charset="0"/>
              </a:rPr>
              <a:t> ¨n ®å </a:t>
            </a:r>
            <a:r>
              <a:rPr lang="en-US" sz="2000" b="1" i="1" dirty="0" err="1">
                <a:solidFill>
                  <a:srgbClr val="FF0000"/>
                </a:solidFill>
                <a:latin typeface=".VnTime" panose="020B7200000000000000" pitchFamily="34" charset="0"/>
              </a:rPr>
              <a:t>ngät</a:t>
            </a:r>
            <a:r>
              <a:rPr lang="en-US" sz="2000" b="1" i="1" dirty="0">
                <a:solidFill>
                  <a:srgbClr val="FF0000"/>
                </a:solidFill>
                <a:latin typeface=".VnTime" panose="020B7200000000000000" pitchFamily="34" charset="0"/>
              </a:rPr>
              <a:t> vµ </a:t>
            </a:r>
            <a:r>
              <a:rPr lang="en-US" sz="2000" b="1" i="1" dirty="0" err="1">
                <a:solidFill>
                  <a:srgbClr val="FF0000"/>
                </a:solidFill>
                <a:latin typeface=".VnTime" panose="020B7200000000000000" pitchFamily="34" charset="0"/>
              </a:rPr>
              <a:t>ph¶i</a:t>
            </a:r>
            <a:r>
              <a:rPr lang="en-US" sz="2000" b="1" i="1" dirty="0">
                <a:solidFill>
                  <a:srgbClr val="FF0000"/>
                </a:solidFill>
                <a:latin typeface=".VnTime" panose="020B7200000000000000" pitchFamily="34" charset="0"/>
              </a:rPr>
              <a:t> ®¸</a:t>
            </a:r>
            <a:r>
              <a:rPr lang="en-US" sz="2000" b="1" i="1" dirty="0" err="1">
                <a:solidFill>
                  <a:srgbClr val="FF0000"/>
                </a:solidFill>
                <a:latin typeface=".VnTime" panose="020B7200000000000000" pitchFamily="34" charset="0"/>
              </a:rPr>
              <a:t>nh</a:t>
            </a:r>
            <a:r>
              <a:rPr lang="en-US" sz="2000" b="1" i="1" dirty="0">
                <a:solidFill>
                  <a:srgbClr val="FF0000"/>
                </a:solidFill>
                <a:latin typeface=".VnTime" panose="020B7200000000000000" pitchFamily="34" charset="0"/>
              </a:rPr>
              <a:t> </a:t>
            </a:r>
            <a:r>
              <a:rPr lang="en-US" sz="2000" b="1" i="1" dirty="0" err="1">
                <a:solidFill>
                  <a:srgbClr val="FF0000"/>
                </a:solidFill>
                <a:latin typeface=".VnTime" panose="020B7200000000000000" pitchFamily="34" charset="0"/>
              </a:rPr>
              <a:t>r¨ng</a:t>
            </a:r>
            <a:r>
              <a:rPr lang="en-US" sz="2000" b="1" i="1" dirty="0">
                <a:solidFill>
                  <a:srgbClr val="FF0000"/>
                </a:solidFill>
                <a:latin typeface=".VnTime" panose="020B7200000000000000" pitchFamily="34" charset="0"/>
              </a:rPr>
              <a:t> </a:t>
            </a:r>
            <a:r>
              <a:rPr lang="en-US" sz="2000" b="1" i="1" dirty="0" err="1">
                <a:solidFill>
                  <a:srgbClr val="FF0000"/>
                </a:solidFill>
                <a:latin typeface=".VnTime" panose="020B7200000000000000" pitchFamily="34" charset="0"/>
              </a:rPr>
              <a:t>sau</a:t>
            </a:r>
            <a:r>
              <a:rPr lang="en-US" sz="2000" b="1" i="1" dirty="0">
                <a:solidFill>
                  <a:srgbClr val="FF0000"/>
                </a:solidFill>
                <a:latin typeface=".VnTime" panose="020B7200000000000000" pitchFamily="34" charset="0"/>
              </a:rPr>
              <a:t> </a:t>
            </a:r>
            <a:r>
              <a:rPr lang="en-US" sz="2000" b="1" i="1" dirty="0" err="1">
                <a:solidFill>
                  <a:srgbClr val="FF0000"/>
                </a:solidFill>
                <a:latin typeface=".VnTime" panose="020B7200000000000000" pitchFamily="34" charset="0"/>
              </a:rPr>
              <a:t>khi</a:t>
            </a:r>
            <a:r>
              <a:rPr lang="en-US" sz="2000" b="1" i="1" dirty="0">
                <a:solidFill>
                  <a:srgbClr val="FF0000"/>
                </a:solidFill>
                <a:latin typeface=".VnTime" panose="020B7200000000000000" pitchFamily="34" charset="0"/>
              </a:rPr>
              <a:t> ¨n? </a:t>
            </a:r>
          </a:p>
        </p:txBody>
      </p:sp>
      <p:sp>
        <p:nvSpPr>
          <p:cNvPr id="2" name="Content Placeholder 1"/>
          <p:cNvSpPr>
            <a:spLocks noGrp="1"/>
          </p:cNvSpPr>
          <p:nvPr>
            <p:ph idx="1"/>
          </p:nvPr>
        </p:nvSpPr>
        <p:spPr>
          <a:xfrm>
            <a:off x="457200" y="2286000"/>
            <a:ext cx="8610600" cy="3840163"/>
          </a:xfrm>
        </p:spPr>
        <p:txBody>
          <a:bodyPr/>
          <a:lstStyle/>
          <a:p>
            <a:endParaRPr lang="vi-V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amond(in)">
                                      <p:cBhvr>
                                        <p:cTn id="10" dur="2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linds(horizont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linds(horizontal)">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linds(horizontal)">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linds(horizontal)">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linds(horizontal)">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down)">
                                      <p:cBhvr>
                                        <p:cTn id="65" dur="580">
                                          <p:stCondLst>
                                            <p:cond delay="0"/>
                                          </p:stCondLst>
                                        </p:cTn>
                                        <p:tgtEl>
                                          <p:spTgt spid="6"/>
                                        </p:tgtEl>
                                      </p:cBhvr>
                                    </p:animEffect>
                                    <p:anim calcmode="lin" valueType="num">
                                      <p:cBhvr>
                                        <p:cTn id="6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1" dur="26">
                                          <p:stCondLst>
                                            <p:cond delay="650"/>
                                          </p:stCondLst>
                                        </p:cTn>
                                        <p:tgtEl>
                                          <p:spTgt spid="6"/>
                                        </p:tgtEl>
                                      </p:cBhvr>
                                      <p:to x="100000" y="60000"/>
                                    </p:animScale>
                                    <p:animScale>
                                      <p:cBhvr>
                                        <p:cTn id="72" dur="166" decel="50000">
                                          <p:stCondLst>
                                            <p:cond delay="676"/>
                                          </p:stCondLst>
                                        </p:cTn>
                                        <p:tgtEl>
                                          <p:spTgt spid="6"/>
                                        </p:tgtEl>
                                      </p:cBhvr>
                                      <p:to x="100000" y="100000"/>
                                    </p:animScale>
                                    <p:animScale>
                                      <p:cBhvr>
                                        <p:cTn id="73" dur="26">
                                          <p:stCondLst>
                                            <p:cond delay="1312"/>
                                          </p:stCondLst>
                                        </p:cTn>
                                        <p:tgtEl>
                                          <p:spTgt spid="6"/>
                                        </p:tgtEl>
                                      </p:cBhvr>
                                      <p:to x="100000" y="80000"/>
                                    </p:animScale>
                                    <p:animScale>
                                      <p:cBhvr>
                                        <p:cTn id="74" dur="166" decel="50000">
                                          <p:stCondLst>
                                            <p:cond delay="1338"/>
                                          </p:stCondLst>
                                        </p:cTn>
                                        <p:tgtEl>
                                          <p:spTgt spid="6"/>
                                        </p:tgtEl>
                                      </p:cBhvr>
                                      <p:to x="100000" y="100000"/>
                                    </p:animScale>
                                    <p:animScale>
                                      <p:cBhvr>
                                        <p:cTn id="75" dur="26">
                                          <p:stCondLst>
                                            <p:cond delay="1642"/>
                                          </p:stCondLst>
                                        </p:cTn>
                                        <p:tgtEl>
                                          <p:spTgt spid="6"/>
                                        </p:tgtEl>
                                      </p:cBhvr>
                                      <p:to x="100000" y="90000"/>
                                    </p:animScale>
                                    <p:animScale>
                                      <p:cBhvr>
                                        <p:cTn id="76" dur="166" decel="50000">
                                          <p:stCondLst>
                                            <p:cond delay="1668"/>
                                          </p:stCondLst>
                                        </p:cTn>
                                        <p:tgtEl>
                                          <p:spTgt spid="6"/>
                                        </p:tgtEl>
                                      </p:cBhvr>
                                      <p:to x="100000" y="100000"/>
                                    </p:animScale>
                                    <p:animScale>
                                      <p:cBhvr>
                                        <p:cTn id="77" dur="26">
                                          <p:stCondLst>
                                            <p:cond delay="1808"/>
                                          </p:stCondLst>
                                        </p:cTn>
                                        <p:tgtEl>
                                          <p:spTgt spid="6"/>
                                        </p:tgtEl>
                                      </p:cBhvr>
                                      <p:to x="100000" y="95000"/>
                                    </p:animScale>
                                    <p:animScale>
                                      <p:cBhvr>
                                        <p:cTn id="7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P spid="14" grpId="0"/>
      <p:bldP spid="15" grpId="0"/>
      <p:bldP spid="16" grpId="0"/>
      <p:bldP spid="17" grpId="0"/>
      <p:bldP spid="18" grpId="0"/>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14"/>
          <p:cNvGrpSpPr>
            <a:grpSpLocks/>
          </p:cNvGrpSpPr>
          <p:nvPr/>
        </p:nvGrpSpPr>
        <p:grpSpPr bwMode="auto">
          <a:xfrm>
            <a:off x="-34925" y="68262"/>
            <a:ext cx="9144000" cy="6865938"/>
            <a:chOff x="-22" y="12"/>
            <a:chExt cx="5760" cy="4325"/>
          </a:xfrm>
        </p:grpSpPr>
        <p:pic>
          <p:nvPicPr>
            <p:cNvPr id="25608" name="Picture 15"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2"/>
              <a:ext cx="5760" cy="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4" y="1480"/>
              <a:ext cx="264" cy="1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604" name="Rectangle 8"/>
          <p:cNvSpPr>
            <a:spLocks noChangeArrowheads="1"/>
          </p:cNvSpPr>
          <p:nvPr/>
        </p:nvSpPr>
        <p:spPr bwMode="auto">
          <a:xfrm>
            <a:off x="1412875" y="75833"/>
            <a:ext cx="6248400" cy="1053888"/>
          </a:xfrm>
          <a:prstGeom prst="rect">
            <a:avLst/>
          </a:prstGeom>
          <a:solidFill>
            <a:srgbClr val="FFFF00"/>
          </a:solidFill>
          <a:ln>
            <a:noFill/>
          </a:ln>
          <a:effectLst/>
          <a:extLst/>
        </p:spPr>
        <p:txBody>
          <a:bodyPr wrap="square" anchor="ct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n-US" sz="3000" dirty="0">
                <a:solidFill>
                  <a:schemeClr val="bg2"/>
                </a:solidFill>
                <a:latin typeface=".VnTime" panose="020B7200000000000000" pitchFamily="34" charset="0"/>
              </a:rPr>
              <a:t>  </a:t>
            </a:r>
          </a:p>
          <a:p>
            <a:pPr algn="ctr" eaLnBrk="1" hangingPunct="1"/>
            <a:r>
              <a:rPr lang="en-US" sz="3000" dirty="0" smtClean="0">
                <a:solidFill>
                  <a:schemeClr val="bg2"/>
                </a:solidFill>
                <a:latin typeface=".VnTime" panose="020B7200000000000000" pitchFamily="34" charset="0"/>
              </a:rPr>
              <a:t> </a:t>
            </a:r>
            <a:r>
              <a:rPr lang="en-US" sz="3000" b="1" u="sng" dirty="0" err="1">
                <a:solidFill>
                  <a:srgbClr val="FF0000"/>
                </a:solidFill>
                <a:latin typeface=".VnTime" panose="020B7200000000000000" pitchFamily="34" charset="0"/>
              </a:rPr>
              <a:t>Trß</a:t>
            </a:r>
            <a:r>
              <a:rPr lang="en-US" sz="3000" b="1" u="sng" dirty="0">
                <a:solidFill>
                  <a:srgbClr val="FF0000"/>
                </a:solidFill>
                <a:latin typeface=".VnTime" panose="020B7200000000000000" pitchFamily="34" charset="0"/>
              </a:rPr>
              <a:t> </a:t>
            </a:r>
            <a:r>
              <a:rPr lang="en-US" sz="3000" b="1" u="sng" dirty="0" err="1">
                <a:solidFill>
                  <a:srgbClr val="FF0000"/>
                </a:solidFill>
                <a:latin typeface=".VnTime" panose="020B7200000000000000" pitchFamily="34" charset="0"/>
              </a:rPr>
              <a:t>ch¬i</a:t>
            </a:r>
            <a:r>
              <a:rPr lang="en-US" sz="3000" b="1" u="sng" dirty="0">
                <a:solidFill>
                  <a:srgbClr val="FF0000"/>
                </a:solidFill>
                <a:latin typeface=".VnTime" panose="020B7200000000000000" pitchFamily="34" charset="0"/>
              </a:rPr>
              <a:t> “¤ </a:t>
            </a:r>
            <a:r>
              <a:rPr lang="en-US" sz="3000" b="1" u="sng" dirty="0" err="1">
                <a:solidFill>
                  <a:srgbClr val="FF0000"/>
                </a:solidFill>
                <a:latin typeface=".VnTime" panose="020B7200000000000000" pitchFamily="34" charset="0"/>
              </a:rPr>
              <a:t>ch</a:t>
            </a:r>
            <a:r>
              <a:rPr lang="en-US" sz="3000" b="1" u="sng" dirty="0">
                <a:solidFill>
                  <a:srgbClr val="FF0000"/>
                </a:solidFill>
                <a:latin typeface=".VnTime" panose="020B7200000000000000" pitchFamily="34" charset="0"/>
              </a:rPr>
              <a:t>÷ </a:t>
            </a:r>
            <a:r>
              <a:rPr lang="en-US" sz="3000" b="1" u="sng" dirty="0" err="1">
                <a:solidFill>
                  <a:srgbClr val="FF0000"/>
                </a:solidFill>
                <a:latin typeface=".VnTime" panose="020B7200000000000000" pitchFamily="34" charset="0"/>
              </a:rPr>
              <a:t>bÝ</a:t>
            </a:r>
            <a:r>
              <a:rPr lang="en-US" sz="3000" b="1" u="sng" dirty="0">
                <a:solidFill>
                  <a:srgbClr val="FF0000"/>
                </a:solidFill>
                <a:latin typeface=".VnTime" panose="020B7200000000000000" pitchFamily="34" charset="0"/>
              </a:rPr>
              <a:t> </a:t>
            </a:r>
            <a:r>
              <a:rPr lang="en-US" sz="3000" b="1" u="sng" dirty="0" err="1">
                <a:solidFill>
                  <a:srgbClr val="FF0000"/>
                </a:solidFill>
                <a:latin typeface=".VnTime" panose="020B7200000000000000" pitchFamily="34" charset="0"/>
              </a:rPr>
              <a:t>È</a:t>
            </a:r>
            <a:r>
              <a:rPr lang="en-US" sz="3000" b="1" u="sng" dirty="0" err="1">
                <a:solidFill>
                  <a:srgbClr val="FF0000"/>
                </a:solidFill>
              </a:rPr>
              <a:t>n</a:t>
            </a:r>
            <a:r>
              <a:rPr lang="en-US" sz="3000" b="1" u="sng" dirty="0">
                <a:solidFill>
                  <a:srgbClr val="FF0000"/>
                </a:solidFill>
                <a:latin typeface=".VnTime" panose="020B7200000000000000" pitchFamily="34" charset="0"/>
              </a:rPr>
              <a:t>”</a:t>
            </a:r>
            <a:r>
              <a:rPr lang="en-US" sz="3000" dirty="0">
                <a:solidFill>
                  <a:srgbClr val="FF0000"/>
                </a:solidFill>
                <a:latin typeface=".VnTime" panose="020B7200000000000000" pitchFamily="34" charset="0"/>
              </a:rPr>
              <a:t> </a:t>
            </a:r>
          </a:p>
        </p:txBody>
      </p:sp>
      <p:sp>
        <p:nvSpPr>
          <p:cNvPr id="114700" name="Rectangle 12"/>
          <p:cNvSpPr>
            <a:spLocks noChangeArrowheads="1"/>
          </p:cNvSpPr>
          <p:nvPr/>
        </p:nvSpPr>
        <p:spPr bwMode="auto">
          <a:xfrm>
            <a:off x="685800" y="1986018"/>
            <a:ext cx="7211187"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sz="4400" dirty="0" err="1" smtClean="0">
                <a:latin typeface="Times New Roman" panose="02020603050405020304" pitchFamily="18" charset="0"/>
              </a:rPr>
              <a:t>Từ</a:t>
            </a:r>
            <a:r>
              <a:rPr lang="en-US" sz="4400" dirty="0" smtClean="0">
                <a:latin typeface="Times New Roman" panose="02020603050405020304" pitchFamily="18" charset="0"/>
              </a:rPr>
              <a:t> </a:t>
            </a:r>
            <a:r>
              <a:rPr lang="en-US" sz="4400" dirty="0" err="1" smtClean="0">
                <a:latin typeface="Times New Roman" panose="02020603050405020304" pitchFamily="18" charset="0"/>
              </a:rPr>
              <a:t>khóa</a:t>
            </a:r>
            <a:r>
              <a:rPr lang="en-US" sz="4400" dirty="0" smtClean="0">
                <a:latin typeface="Times New Roman" panose="02020603050405020304" pitchFamily="18" charset="0"/>
              </a:rPr>
              <a:t> </a:t>
            </a:r>
            <a:r>
              <a:rPr lang="en-US" sz="4400" dirty="0" err="1">
                <a:latin typeface="Times New Roman" panose="02020603050405020304" pitchFamily="18" charset="0"/>
              </a:rPr>
              <a:t>hôm</a:t>
            </a:r>
            <a:r>
              <a:rPr lang="en-US" sz="4400" dirty="0">
                <a:latin typeface="Times New Roman" panose="02020603050405020304" pitchFamily="18" charset="0"/>
              </a:rPr>
              <a:t> nay </a:t>
            </a:r>
            <a:r>
              <a:rPr lang="en-US" sz="4400" dirty="0" err="1">
                <a:latin typeface="Times New Roman" panose="02020603050405020304" pitchFamily="18" charset="0"/>
              </a:rPr>
              <a:t>là</a:t>
            </a:r>
            <a:r>
              <a:rPr lang="en-US" sz="4400" dirty="0">
                <a:latin typeface="Times New Roman" panose="02020603050405020304" pitchFamily="18" charset="0"/>
              </a:rPr>
              <a:t> </a:t>
            </a:r>
            <a:r>
              <a:rPr lang="en-US" sz="4400" dirty="0" err="1">
                <a:latin typeface="Times New Roman" panose="02020603050405020304" pitchFamily="18" charset="0"/>
              </a:rPr>
              <a:t>một</a:t>
            </a:r>
            <a:r>
              <a:rPr lang="en-US" sz="4400" dirty="0">
                <a:latin typeface="Times New Roman" panose="02020603050405020304" pitchFamily="18" charset="0"/>
              </a:rPr>
              <a:t> </a:t>
            </a:r>
            <a:endParaRPr lang="en-US" sz="4400" dirty="0" smtClean="0">
              <a:latin typeface="Times New Roman" panose="02020603050405020304" pitchFamily="18" charset="0"/>
            </a:endParaRPr>
          </a:p>
          <a:p>
            <a:pPr algn="ctr" eaLnBrk="1" hangingPunct="1"/>
            <a:r>
              <a:rPr lang="en-US" sz="4400" dirty="0" err="1" smtClean="0">
                <a:latin typeface="Times New Roman" panose="02020603050405020304" pitchFamily="18" charset="0"/>
              </a:rPr>
              <a:t>câu</a:t>
            </a:r>
            <a:r>
              <a:rPr lang="en-US" sz="4400" dirty="0" smtClean="0">
                <a:latin typeface="Times New Roman" panose="02020603050405020304" pitchFamily="18" charset="0"/>
              </a:rPr>
              <a:t> </a:t>
            </a:r>
            <a:r>
              <a:rPr lang="en-US" sz="4400" i="1" u="sng" dirty="0" err="1">
                <a:solidFill>
                  <a:srgbClr val="FF0000"/>
                </a:solidFill>
                <a:latin typeface="Times New Roman" panose="02020603050405020304" pitchFamily="18" charset="0"/>
              </a:rPr>
              <a:t>thành</a:t>
            </a:r>
            <a:r>
              <a:rPr lang="en-US" sz="4400" i="1" u="sng" dirty="0">
                <a:solidFill>
                  <a:srgbClr val="FF0000"/>
                </a:solidFill>
                <a:latin typeface="Times New Roman" panose="02020603050405020304" pitchFamily="18" charset="0"/>
              </a:rPr>
              <a:t> </a:t>
            </a:r>
            <a:r>
              <a:rPr lang="en-US" sz="4400" i="1" u="sng" dirty="0" err="1">
                <a:solidFill>
                  <a:srgbClr val="FF0000"/>
                </a:solidFill>
                <a:latin typeface="Times New Roman" panose="02020603050405020304" pitchFamily="18" charset="0"/>
              </a:rPr>
              <a:t>ngữ</a:t>
            </a:r>
            <a:r>
              <a:rPr lang="en-US" sz="4400" i="1" u="sng" dirty="0">
                <a:solidFill>
                  <a:srgbClr val="FF0000"/>
                </a:solidFill>
                <a:latin typeface="Times New Roman" panose="02020603050405020304" pitchFamily="18" charset="0"/>
              </a:rPr>
              <a:t> </a:t>
            </a:r>
            <a:r>
              <a:rPr lang="en-US" sz="4400" dirty="0" err="1">
                <a:latin typeface="Times New Roman" panose="02020603050405020304" pitchFamily="18" charset="0"/>
              </a:rPr>
              <a:t>trong</a:t>
            </a:r>
            <a:r>
              <a:rPr lang="en-US" sz="4400" dirty="0">
                <a:latin typeface="Times New Roman" panose="02020603050405020304" pitchFamily="18" charset="0"/>
              </a:rPr>
              <a:t> </a:t>
            </a:r>
            <a:r>
              <a:rPr lang="en-US" sz="4400" dirty="0" err="1">
                <a:latin typeface="Times New Roman" panose="02020603050405020304" pitchFamily="18" charset="0"/>
              </a:rPr>
              <a:t>ăn</a:t>
            </a:r>
            <a:r>
              <a:rPr lang="en-US" sz="4400" dirty="0">
                <a:latin typeface="Times New Roman" panose="02020603050405020304" pitchFamily="18" charset="0"/>
              </a:rPr>
              <a:t> </a:t>
            </a:r>
            <a:r>
              <a:rPr lang="en-US" sz="4400" dirty="0" err="1" smtClean="0">
                <a:latin typeface="Times New Roman" panose="02020603050405020304" pitchFamily="18" charset="0"/>
              </a:rPr>
              <a:t>uống</a:t>
            </a:r>
            <a:r>
              <a:rPr lang="en-US" sz="4400" dirty="0" smtClean="0">
                <a:latin typeface="Times New Roman" panose="02020603050405020304" pitchFamily="18" charset="0"/>
              </a:rPr>
              <a:t>. </a:t>
            </a:r>
            <a:r>
              <a:rPr lang="en-US" sz="4400" dirty="0" err="1" smtClean="0">
                <a:latin typeface="Times New Roman" panose="02020603050405020304" pitchFamily="18" charset="0"/>
              </a:rPr>
              <a:t>Có</a:t>
            </a:r>
            <a:r>
              <a:rPr lang="en-US" sz="4400" dirty="0" smtClean="0">
                <a:latin typeface="Times New Roman" panose="02020603050405020304" pitchFamily="18" charset="0"/>
              </a:rPr>
              <a:t> </a:t>
            </a:r>
            <a:r>
              <a:rPr lang="en-US" sz="4400" dirty="0" smtClean="0">
                <a:solidFill>
                  <a:srgbClr val="FF0000"/>
                </a:solidFill>
                <a:latin typeface="Times New Roman" panose="02020603050405020304" pitchFamily="18" charset="0"/>
              </a:rPr>
              <a:t>11</a:t>
            </a:r>
            <a:r>
              <a:rPr lang="en-US" sz="4400" dirty="0" smtClean="0">
                <a:latin typeface="Times New Roman" panose="02020603050405020304" pitchFamily="18" charset="0"/>
              </a:rPr>
              <a:t> </a:t>
            </a:r>
            <a:r>
              <a:rPr lang="en-US" sz="4400" dirty="0" err="1" smtClean="0">
                <a:latin typeface="Times New Roman" panose="02020603050405020304" pitchFamily="18" charset="0"/>
              </a:rPr>
              <a:t>chữ</a:t>
            </a:r>
            <a:r>
              <a:rPr lang="en-US" sz="4400" dirty="0" smtClean="0">
                <a:latin typeface="Times New Roman" panose="02020603050405020304" pitchFamily="18" charset="0"/>
              </a:rPr>
              <a:t> </a:t>
            </a:r>
            <a:r>
              <a:rPr lang="en-US" sz="4400" dirty="0" err="1" smtClean="0">
                <a:latin typeface="Times New Roman" panose="02020603050405020304" pitchFamily="18" charset="0"/>
              </a:rPr>
              <a:t>cái</a:t>
            </a:r>
            <a:r>
              <a:rPr lang="en-US" sz="4400" dirty="0" smtClean="0">
                <a:latin typeface="Times New Roman" panose="02020603050405020304" pitchFamily="18" charset="0"/>
              </a:rPr>
              <a:t>.  </a:t>
            </a:r>
            <a:endParaRPr lang="en-US" sz="4400" dirty="0">
              <a:latin typeface="Times New Roman" panose="02020603050405020304" pitchFamily="18" charset="0"/>
            </a:endParaRPr>
          </a:p>
        </p:txBody>
      </p:sp>
      <p:pic>
        <p:nvPicPr>
          <p:cNvPr id="25607" name="Picture 18"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6172200"/>
            <a:ext cx="62484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6220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700"/>
                                        </p:tgtEl>
                                        <p:attrNameLst>
                                          <p:attrName>style.visibility</p:attrName>
                                        </p:attrNameLst>
                                      </p:cBhvr>
                                      <p:to>
                                        <p:strVal val="visible"/>
                                      </p:to>
                                    </p:set>
                                    <p:anim calcmode="lin" valueType="num">
                                      <p:cBhvr additive="base">
                                        <p:cTn id="7" dur="500" fill="hold"/>
                                        <p:tgtEl>
                                          <p:spTgt spid="114700"/>
                                        </p:tgtEl>
                                        <p:attrNameLst>
                                          <p:attrName>ppt_x</p:attrName>
                                        </p:attrNameLst>
                                      </p:cBhvr>
                                      <p:tavLst>
                                        <p:tav tm="0">
                                          <p:val>
                                            <p:strVal val="#ppt_x"/>
                                          </p:val>
                                        </p:tav>
                                        <p:tav tm="100000">
                                          <p:val>
                                            <p:strVal val="#ppt_x"/>
                                          </p:val>
                                        </p:tav>
                                      </p:tavLst>
                                    </p:anim>
                                    <p:anim calcmode="lin" valueType="num">
                                      <p:cBhvr additive="base">
                                        <p:cTn id="8" dur="500" fill="hold"/>
                                        <p:tgtEl>
                                          <p:spTgt spid="1147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0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5638800" y="60960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28" name="Rectangle 5"/>
          <p:cNvSpPr>
            <a:spLocks noChangeArrowheads="1"/>
          </p:cNvSpPr>
          <p:nvPr/>
        </p:nvSpPr>
        <p:spPr bwMode="auto">
          <a:xfrm>
            <a:off x="2590800" y="60960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29" name="Rectangle 6"/>
          <p:cNvSpPr>
            <a:spLocks noChangeArrowheads="1"/>
          </p:cNvSpPr>
          <p:nvPr/>
        </p:nvSpPr>
        <p:spPr bwMode="auto">
          <a:xfrm>
            <a:off x="2971800" y="60960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30" name="Rectangle 7"/>
          <p:cNvSpPr>
            <a:spLocks noChangeArrowheads="1"/>
          </p:cNvSpPr>
          <p:nvPr/>
        </p:nvSpPr>
        <p:spPr bwMode="auto">
          <a:xfrm>
            <a:off x="3352800" y="60960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31" name="Rectangle 8"/>
          <p:cNvSpPr>
            <a:spLocks noChangeArrowheads="1"/>
          </p:cNvSpPr>
          <p:nvPr/>
        </p:nvSpPr>
        <p:spPr bwMode="auto">
          <a:xfrm>
            <a:off x="5257800" y="60960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32" name="Rectangle 9"/>
          <p:cNvSpPr>
            <a:spLocks noChangeArrowheads="1"/>
          </p:cNvSpPr>
          <p:nvPr/>
        </p:nvSpPr>
        <p:spPr bwMode="auto">
          <a:xfrm>
            <a:off x="4876800" y="60960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33" name="Rectangle 10"/>
          <p:cNvSpPr>
            <a:spLocks noChangeArrowheads="1"/>
          </p:cNvSpPr>
          <p:nvPr/>
        </p:nvSpPr>
        <p:spPr bwMode="auto">
          <a:xfrm>
            <a:off x="4495800" y="60960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34" name="Rectangle 11"/>
          <p:cNvSpPr>
            <a:spLocks noChangeArrowheads="1"/>
          </p:cNvSpPr>
          <p:nvPr/>
        </p:nvSpPr>
        <p:spPr bwMode="auto">
          <a:xfrm>
            <a:off x="4114800" y="60960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35" name="Rectangle 12"/>
          <p:cNvSpPr>
            <a:spLocks noChangeArrowheads="1"/>
          </p:cNvSpPr>
          <p:nvPr/>
        </p:nvSpPr>
        <p:spPr bwMode="auto">
          <a:xfrm>
            <a:off x="3733800" y="60960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36" name="Rectangle 13"/>
          <p:cNvSpPr>
            <a:spLocks noChangeArrowheads="1"/>
          </p:cNvSpPr>
          <p:nvPr/>
        </p:nvSpPr>
        <p:spPr bwMode="auto">
          <a:xfrm>
            <a:off x="6019800" y="60960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37" name="Rectangle 14"/>
          <p:cNvSpPr>
            <a:spLocks noChangeArrowheads="1"/>
          </p:cNvSpPr>
          <p:nvPr/>
        </p:nvSpPr>
        <p:spPr bwMode="auto">
          <a:xfrm>
            <a:off x="6400800" y="60960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38" name="Rectangle 15"/>
          <p:cNvSpPr>
            <a:spLocks noChangeArrowheads="1"/>
          </p:cNvSpPr>
          <p:nvPr/>
        </p:nvSpPr>
        <p:spPr bwMode="auto">
          <a:xfrm>
            <a:off x="3759708" y="1589795"/>
            <a:ext cx="381000" cy="381000"/>
          </a:xfrm>
          <a:prstGeom prst="rect">
            <a:avLst/>
          </a:prstGeom>
          <a:solidFill>
            <a:srgbClr val="FFFF00"/>
          </a:solidFill>
          <a:ln w="9525">
            <a:solidFill>
              <a:srgbClr val="FF0000"/>
            </a:solidFill>
            <a:miter lim="800000"/>
            <a:headEnd/>
            <a:tailEnd/>
          </a:ln>
          <a:effectLs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86032" name="Rectangle 16"/>
          <p:cNvSpPr>
            <a:spLocks noChangeArrowheads="1"/>
          </p:cNvSpPr>
          <p:nvPr/>
        </p:nvSpPr>
        <p:spPr bwMode="auto">
          <a:xfrm>
            <a:off x="4163568" y="1600200"/>
            <a:ext cx="381000" cy="381000"/>
          </a:xfrm>
          <a:prstGeom prst="rect">
            <a:avLst/>
          </a:prstGeom>
          <a:solidFill>
            <a:srgbClr val="FFFF00"/>
          </a:solidFill>
          <a:ln w="9525">
            <a:solidFill>
              <a:srgbClr val="FF0000"/>
            </a:solidFill>
            <a:miter lim="800000"/>
            <a:headEnd/>
            <a:tailEnd/>
          </a:ln>
          <a:effectLs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40" name="Rectangle 17"/>
          <p:cNvSpPr>
            <a:spLocks noChangeArrowheads="1"/>
          </p:cNvSpPr>
          <p:nvPr/>
        </p:nvSpPr>
        <p:spPr bwMode="auto">
          <a:xfrm>
            <a:off x="3657600" y="1981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86034" name="Rectangle 18"/>
          <p:cNvSpPr>
            <a:spLocks noChangeArrowheads="1"/>
          </p:cNvSpPr>
          <p:nvPr/>
        </p:nvSpPr>
        <p:spPr bwMode="auto">
          <a:xfrm>
            <a:off x="3276600" y="1981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42" name="Rectangle 19"/>
          <p:cNvSpPr>
            <a:spLocks noChangeArrowheads="1"/>
          </p:cNvSpPr>
          <p:nvPr/>
        </p:nvSpPr>
        <p:spPr bwMode="auto">
          <a:xfrm>
            <a:off x="4038600" y="1981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43" name="Rectangle 20"/>
          <p:cNvSpPr>
            <a:spLocks noChangeArrowheads="1"/>
          </p:cNvSpPr>
          <p:nvPr/>
        </p:nvSpPr>
        <p:spPr bwMode="auto">
          <a:xfrm>
            <a:off x="4419600" y="1981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44" name="Rectangle 21"/>
          <p:cNvSpPr>
            <a:spLocks noChangeArrowheads="1"/>
          </p:cNvSpPr>
          <p:nvPr/>
        </p:nvSpPr>
        <p:spPr bwMode="auto">
          <a:xfrm>
            <a:off x="4800600" y="2362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45" name="Rectangle 22"/>
          <p:cNvSpPr>
            <a:spLocks noChangeArrowheads="1"/>
          </p:cNvSpPr>
          <p:nvPr/>
        </p:nvSpPr>
        <p:spPr bwMode="auto">
          <a:xfrm>
            <a:off x="4419600" y="2362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46" name="Rectangle 23"/>
          <p:cNvSpPr>
            <a:spLocks noChangeArrowheads="1"/>
          </p:cNvSpPr>
          <p:nvPr/>
        </p:nvSpPr>
        <p:spPr bwMode="auto">
          <a:xfrm>
            <a:off x="4038600" y="2362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47" name="Rectangle 24"/>
          <p:cNvSpPr>
            <a:spLocks noChangeArrowheads="1"/>
          </p:cNvSpPr>
          <p:nvPr/>
        </p:nvSpPr>
        <p:spPr bwMode="auto">
          <a:xfrm>
            <a:off x="3657600" y="2362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86041" name="Rectangle 25"/>
          <p:cNvSpPr>
            <a:spLocks noChangeArrowheads="1"/>
          </p:cNvSpPr>
          <p:nvPr/>
        </p:nvSpPr>
        <p:spPr bwMode="auto">
          <a:xfrm>
            <a:off x="3276600" y="2362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49" name="Rectangle 26"/>
          <p:cNvSpPr>
            <a:spLocks noChangeArrowheads="1"/>
          </p:cNvSpPr>
          <p:nvPr/>
        </p:nvSpPr>
        <p:spPr bwMode="auto">
          <a:xfrm>
            <a:off x="2895600" y="2362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50" name="Rectangle 27"/>
          <p:cNvSpPr>
            <a:spLocks noChangeArrowheads="1"/>
          </p:cNvSpPr>
          <p:nvPr/>
        </p:nvSpPr>
        <p:spPr bwMode="auto">
          <a:xfrm>
            <a:off x="5181600" y="2362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51" name="Rectangle 28"/>
          <p:cNvSpPr>
            <a:spLocks noChangeArrowheads="1"/>
          </p:cNvSpPr>
          <p:nvPr/>
        </p:nvSpPr>
        <p:spPr bwMode="auto">
          <a:xfrm>
            <a:off x="5562600" y="2362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52" name="Rectangle 29"/>
          <p:cNvSpPr>
            <a:spLocks noChangeArrowheads="1"/>
          </p:cNvSpPr>
          <p:nvPr/>
        </p:nvSpPr>
        <p:spPr bwMode="auto">
          <a:xfrm>
            <a:off x="4800600" y="2743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53" name="Rectangle 30"/>
          <p:cNvSpPr>
            <a:spLocks noChangeArrowheads="1"/>
          </p:cNvSpPr>
          <p:nvPr/>
        </p:nvSpPr>
        <p:spPr bwMode="auto">
          <a:xfrm>
            <a:off x="4419600" y="2743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86047" name="Rectangle 31"/>
          <p:cNvSpPr>
            <a:spLocks noChangeArrowheads="1"/>
          </p:cNvSpPr>
          <p:nvPr/>
        </p:nvSpPr>
        <p:spPr bwMode="auto">
          <a:xfrm>
            <a:off x="4038600" y="2743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55" name="Rectangle 32"/>
          <p:cNvSpPr>
            <a:spLocks noChangeArrowheads="1"/>
          </p:cNvSpPr>
          <p:nvPr/>
        </p:nvSpPr>
        <p:spPr bwMode="auto">
          <a:xfrm>
            <a:off x="3657600" y="2743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56" name="Rectangle 33"/>
          <p:cNvSpPr>
            <a:spLocks noChangeArrowheads="1"/>
          </p:cNvSpPr>
          <p:nvPr/>
        </p:nvSpPr>
        <p:spPr bwMode="auto">
          <a:xfrm>
            <a:off x="3276600" y="2743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57" name="Rectangle 34"/>
          <p:cNvSpPr>
            <a:spLocks noChangeArrowheads="1"/>
          </p:cNvSpPr>
          <p:nvPr/>
        </p:nvSpPr>
        <p:spPr bwMode="auto">
          <a:xfrm>
            <a:off x="5181600" y="2743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58" name="Rectangle 35"/>
          <p:cNvSpPr>
            <a:spLocks noChangeArrowheads="1"/>
          </p:cNvSpPr>
          <p:nvPr/>
        </p:nvSpPr>
        <p:spPr bwMode="auto">
          <a:xfrm>
            <a:off x="5562600" y="2743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59" name="Rectangle 36"/>
          <p:cNvSpPr>
            <a:spLocks noChangeArrowheads="1"/>
          </p:cNvSpPr>
          <p:nvPr/>
        </p:nvSpPr>
        <p:spPr bwMode="auto">
          <a:xfrm>
            <a:off x="5562600" y="3124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60" name="Rectangle 37"/>
          <p:cNvSpPr>
            <a:spLocks noChangeArrowheads="1"/>
          </p:cNvSpPr>
          <p:nvPr/>
        </p:nvSpPr>
        <p:spPr bwMode="auto">
          <a:xfrm>
            <a:off x="5181600" y="3124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86054" name="Rectangle 38"/>
          <p:cNvSpPr>
            <a:spLocks noChangeArrowheads="1"/>
          </p:cNvSpPr>
          <p:nvPr/>
        </p:nvSpPr>
        <p:spPr bwMode="auto">
          <a:xfrm>
            <a:off x="4800600" y="3124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62" name="Rectangle 39"/>
          <p:cNvSpPr>
            <a:spLocks noChangeArrowheads="1"/>
          </p:cNvSpPr>
          <p:nvPr/>
        </p:nvSpPr>
        <p:spPr bwMode="auto">
          <a:xfrm>
            <a:off x="4419600" y="3124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63" name="Rectangle 40"/>
          <p:cNvSpPr>
            <a:spLocks noChangeArrowheads="1"/>
          </p:cNvSpPr>
          <p:nvPr/>
        </p:nvSpPr>
        <p:spPr bwMode="auto">
          <a:xfrm>
            <a:off x="4038600" y="3124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64" name="Rectangle 41"/>
          <p:cNvSpPr>
            <a:spLocks noChangeArrowheads="1"/>
          </p:cNvSpPr>
          <p:nvPr/>
        </p:nvSpPr>
        <p:spPr bwMode="auto">
          <a:xfrm>
            <a:off x="5943600" y="3124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65" name="Rectangle 42"/>
          <p:cNvSpPr>
            <a:spLocks noChangeArrowheads="1"/>
          </p:cNvSpPr>
          <p:nvPr/>
        </p:nvSpPr>
        <p:spPr bwMode="auto">
          <a:xfrm>
            <a:off x="6324600" y="3124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66" name="Rectangle 43"/>
          <p:cNvSpPr>
            <a:spLocks noChangeArrowheads="1"/>
          </p:cNvSpPr>
          <p:nvPr/>
        </p:nvSpPr>
        <p:spPr bwMode="auto">
          <a:xfrm>
            <a:off x="5181600" y="3505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86060" name="Rectangle 44"/>
          <p:cNvSpPr>
            <a:spLocks noChangeArrowheads="1"/>
          </p:cNvSpPr>
          <p:nvPr/>
        </p:nvSpPr>
        <p:spPr bwMode="auto">
          <a:xfrm>
            <a:off x="4800600" y="3505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68" name="Rectangle 45"/>
          <p:cNvSpPr>
            <a:spLocks noChangeArrowheads="1"/>
          </p:cNvSpPr>
          <p:nvPr/>
        </p:nvSpPr>
        <p:spPr bwMode="auto">
          <a:xfrm>
            <a:off x="4419600" y="3505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69" name="Rectangle 46"/>
          <p:cNvSpPr>
            <a:spLocks noChangeArrowheads="1"/>
          </p:cNvSpPr>
          <p:nvPr/>
        </p:nvSpPr>
        <p:spPr bwMode="auto">
          <a:xfrm>
            <a:off x="5562600" y="3505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70" name="Rectangle 47"/>
          <p:cNvSpPr>
            <a:spLocks noChangeArrowheads="1"/>
          </p:cNvSpPr>
          <p:nvPr/>
        </p:nvSpPr>
        <p:spPr bwMode="auto">
          <a:xfrm>
            <a:off x="5943600" y="3505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71" name="Rectangle 48"/>
          <p:cNvSpPr>
            <a:spLocks noChangeArrowheads="1"/>
          </p:cNvSpPr>
          <p:nvPr/>
        </p:nvSpPr>
        <p:spPr bwMode="auto">
          <a:xfrm flipH="1">
            <a:off x="4419600" y="3886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72" name="Rectangle 49"/>
          <p:cNvSpPr>
            <a:spLocks noChangeArrowheads="1"/>
          </p:cNvSpPr>
          <p:nvPr/>
        </p:nvSpPr>
        <p:spPr bwMode="auto">
          <a:xfrm flipH="1">
            <a:off x="4038600" y="3886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86066" name="Rectangle 50"/>
          <p:cNvSpPr>
            <a:spLocks noChangeArrowheads="1"/>
          </p:cNvSpPr>
          <p:nvPr/>
        </p:nvSpPr>
        <p:spPr bwMode="auto">
          <a:xfrm flipH="1">
            <a:off x="3657600" y="3886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74" name="Rectangle 51"/>
          <p:cNvSpPr>
            <a:spLocks noChangeArrowheads="1"/>
          </p:cNvSpPr>
          <p:nvPr/>
        </p:nvSpPr>
        <p:spPr bwMode="auto">
          <a:xfrm flipH="1">
            <a:off x="3276600" y="3886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75" name="Rectangle 52"/>
          <p:cNvSpPr>
            <a:spLocks noChangeArrowheads="1"/>
          </p:cNvSpPr>
          <p:nvPr/>
        </p:nvSpPr>
        <p:spPr bwMode="auto">
          <a:xfrm flipH="1">
            <a:off x="2895600" y="3886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76" name="Rectangle 53"/>
          <p:cNvSpPr>
            <a:spLocks noChangeArrowheads="1"/>
          </p:cNvSpPr>
          <p:nvPr/>
        </p:nvSpPr>
        <p:spPr bwMode="auto">
          <a:xfrm flipH="1">
            <a:off x="4800600" y="3886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77" name="Rectangle 54"/>
          <p:cNvSpPr>
            <a:spLocks noChangeArrowheads="1"/>
          </p:cNvSpPr>
          <p:nvPr/>
        </p:nvSpPr>
        <p:spPr bwMode="auto">
          <a:xfrm flipH="1">
            <a:off x="5181600" y="3886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78" name="Rectangle 55"/>
          <p:cNvSpPr>
            <a:spLocks noChangeArrowheads="1"/>
          </p:cNvSpPr>
          <p:nvPr/>
        </p:nvSpPr>
        <p:spPr bwMode="auto">
          <a:xfrm>
            <a:off x="4038600" y="4267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86072" name="Rectangle 56"/>
          <p:cNvSpPr>
            <a:spLocks noChangeArrowheads="1"/>
          </p:cNvSpPr>
          <p:nvPr/>
        </p:nvSpPr>
        <p:spPr bwMode="auto">
          <a:xfrm>
            <a:off x="3657600" y="4267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80" name="Rectangle 57"/>
          <p:cNvSpPr>
            <a:spLocks noChangeArrowheads="1"/>
          </p:cNvSpPr>
          <p:nvPr/>
        </p:nvSpPr>
        <p:spPr bwMode="auto">
          <a:xfrm>
            <a:off x="3276600" y="4267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81" name="Rectangle 58"/>
          <p:cNvSpPr>
            <a:spLocks noChangeArrowheads="1"/>
          </p:cNvSpPr>
          <p:nvPr/>
        </p:nvSpPr>
        <p:spPr bwMode="auto">
          <a:xfrm>
            <a:off x="4419600" y="4267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82" name="Rectangle 59"/>
          <p:cNvSpPr>
            <a:spLocks noChangeArrowheads="1"/>
          </p:cNvSpPr>
          <p:nvPr/>
        </p:nvSpPr>
        <p:spPr bwMode="auto">
          <a:xfrm>
            <a:off x="4800600" y="4267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83" name="Rectangle 60"/>
          <p:cNvSpPr>
            <a:spLocks noChangeArrowheads="1"/>
          </p:cNvSpPr>
          <p:nvPr/>
        </p:nvSpPr>
        <p:spPr bwMode="auto">
          <a:xfrm flipH="1">
            <a:off x="4419600" y="4648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84" name="Rectangle 61"/>
          <p:cNvSpPr>
            <a:spLocks noChangeArrowheads="1"/>
          </p:cNvSpPr>
          <p:nvPr/>
        </p:nvSpPr>
        <p:spPr bwMode="auto">
          <a:xfrm flipH="1">
            <a:off x="4038600" y="4648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85" name="Rectangle 62"/>
          <p:cNvSpPr>
            <a:spLocks noChangeArrowheads="1"/>
          </p:cNvSpPr>
          <p:nvPr/>
        </p:nvSpPr>
        <p:spPr bwMode="auto">
          <a:xfrm flipH="1">
            <a:off x="3657600" y="4648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86079" name="Rectangle 63"/>
          <p:cNvSpPr>
            <a:spLocks noChangeArrowheads="1"/>
          </p:cNvSpPr>
          <p:nvPr/>
        </p:nvSpPr>
        <p:spPr bwMode="auto">
          <a:xfrm flipH="1">
            <a:off x="3276600" y="4648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87" name="Rectangle 64"/>
          <p:cNvSpPr>
            <a:spLocks noChangeArrowheads="1"/>
          </p:cNvSpPr>
          <p:nvPr/>
        </p:nvSpPr>
        <p:spPr bwMode="auto">
          <a:xfrm flipH="1">
            <a:off x="2895600" y="4648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88" name="Rectangle 65"/>
          <p:cNvSpPr>
            <a:spLocks noChangeArrowheads="1"/>
          </p:cNvSpPr>
          <p:nvPr/>
        </p:nvSpPr>
        <p:spPr bwMode="auto">
          <a:xfrm flipH="1">
            <a:off x="4800600" y="4648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89" name="Rectangle 66"/>
          <p:cNvSpPr>
            <a:spLocks noChangeArrowheads="1"/>
          </p:cNvSpPr>
          <p:nvPr/>
        </p:nvSpPr>
        <p:spPr bwMode="auto">
          <a:xfrm flipH="1">
            <a:off x="5181600" y="4648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90" name="Rectangle 67"/>
          <p:cNvSpPr>
            <a:spLocks noChangeArrowheads="1"/>
          </p:cNvSpPr>
          <p:nvPr/>
        </p:nvSpPr>
        <p:spPr bwMode="auto">
          <a:xfrm>
            <a:off x="5562600" y="5029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91" name="Rectangle 68"/>
          <p:cNvSpPr>
            <a:spLocks noChangeArrowheads="1"/>
          </p:cNvSpPr>
          <p:nvPr/>
        </p:nvSpPr>
        <p:spPr bwMode="auto">
          <a:xfrm>
            <a:off x="2514600" y="5029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92" name="Rectangle 69"/>
          <p:cNvSpPr>
            <a:spLocks noChangeArrowheads="1"/>
          </p:cNvSpPr>
          <p:nvPr/>
        </p:nvSpPr>
        <p:spPr bwMode="auto">
          <a:xfrm>
            <a:off x="2895600" y="5029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93" name="Rectangle 70"/>
          <p:cNvSpPr>
            <a:spLocks noChangeArrowheads="1"/>
          </p:cNvSpPr>
          <p:nvPr/>
        </p:nvSpPr>
        <p:spPr bwMode="auto">
          <a:xfrm>
            <a:off x="3276600" y="5029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94" name="Rectangle 71"/>
          <p:cNvSpPr>
            <a:spLocks noChangeArrowheads="1"/>
          </p:cNvSpPr>
          <p:nvPr/>
        </p:nvSpPr>
        <p:spPr bwMode="auto">
          <a:xfrm>
            <a:off x="5181600" y="5029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95" name="Rectangle 72"/>
          <p:cNvSpPr>
            <a:spLocks noChangeArrowheads="1"/>
          </p:cNvSpPr>
          <p:nvPr/>
        </p:nvSpPr>
        <p:spPr bwMode="auto">
          <a:xfrm>
            <a:off x="4800600" y="5029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96" name="Rectangle 73"/>
          <p:cNvSpPr>
            <a:spLocks noChangeArrowheads="1"/>
          </p:cNvSpPr>
          <p:nvPr/>
        </p:nvSpPr>
        <p:spPr bwMode="auto">
          <a:xfrm>
            <a:off x="4419600" y="5029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97" name="Rectangle 74"/>
          <p:cNvSpPr>
            <a:spLocks noChangeArrowheads="1"/>
          </p:cNvSpPr>
          <p:nvPr/>
        </p:nvSpPr>
        <p:spPr bwMode="auto">
          <a:xfrm>
            <a:off x="4038600" y="5029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86091" name="Rectangle 75"/>
          <p:cNvSpPr>
            <a:spLocks noChangeArrowheads="1"/>
          </p:cNvSpPr>
          <p:nvPr/>
        </p:nvSpPr>
        <p:spPr bwMode="auto">
          <a:xfrm>
            <a:off x="3657600" y="5029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699" name="Rectangle 76"/>
          <p:cNvSpPr>
            <a:spLocks noChangeArrowheads="1"/>
          </p:cNvSpPr>
          <p:nvPr/>
        </p:nvSpPr>
        <p:spPr bwMode="auto">
          <a:xfrm>
            <a:off x="5943600" y="5029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700" name="Rectangle 77"/>
          <p:cNvSpPr>
            <a:spLocks noChangeArrowheads="1"/>
          </p:cNvSpPr>
          <p:nvPr/>
        </p:nvSpPr>
        <p:spPr bwMode="auto">
          <a:xfrm>
            <a:off x="5943600" y="5410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86094" name="Rectangle 78"/>
          <p:cNvSpPr>
            <a:spLocks noChangeArrowheads="1"/>
          </p:cNvSpPr>
          <p:nvPr/>
        </p:nvSpPr>
        <p:spPr bwMode="auto">
          <a:xfrm>
            <a:off x="2895600" y="5410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702" name="Rectangle 79"/>
          <p:cNvSpPr>
            <a:spLocks noChangeArrowheads="1"/>
          </p:cNvSpPr>
          <p:nvPr/>
        </p:nvSpPr>
        <p:spPr bwMode="auto">
          <a:xfrm>
            <a:off x="3276600" y="5410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703" name="Rectangle 80"/>
          <p:cNvSpPr>
            <a:spLocks noChangeArrowheads="1"/>
          </p:cNvSpPr>
          <p:nvPr/>
        </p:nvSpPr>
        <p:spPr bwMode="auto">
          <a:xfrm>
            <a:off x="3657600" y="5410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704" name="Rectangle 81"/>
          <p:cNvSpPr>
            <a:spLocks noChangeArrowheads="1"/>
          </p:cNvSpPr>
          <p:nvPr/>
        </p:nvSpPr>
        <p:spPr bwMode="auto">
          <a:xfrm>
            <a:off x="5562600" y="5410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705" name="Rectangle 82"/>
          <p:cNvSpPr>
            <a:spLocks noChangeArrowheads="1"/>
          </p:cNvSpPr>
          <p:nvPr/>
        </p:nvSpPr>
        <p:spPr bwMode="auto">
          <a:xfrm>
            <a:off x="5181600" y="5410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706" name="Rectangle 83"/>
          <p:cNvSpPr>
            <a:spLocks noChangeArrowheads="1"/>
          </p:cNvSpPr>
          <p:nvPr/>
        </p:nvSpPr>
        <p:spPr bwMode="auto">
          <a:xfrm>
            <a:off x="4800600" y="5410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707" name="Rectangle 84"/>
          <p:cNvSpPr>
            <a:spLocks noChangeArrowheads="1"/>
          </p:cNvSpPr>
          <p:nvPr/>
        </p:nvSpPr>
        <p:spPr bwMode="auto">
          <a:xfrm>
            <a:off x="4419600" y="5410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708" name="Rectangle 85"/>
          <p:cNvSpPr>
            <a:spLocks noChangeArrowheads="1"/>
          </p:cNvSpPr>
          <p:nvPr/>
        </p:nvSpPr>
        <p:spPr bwMode="auto">
          <a:xfrm>
            <a:off x="4038600" y="5410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709" name="Rectangle 86"/>
          <p:cNvSpPr>
            <a:spLocks noChangeArrowheads="1"/>
          </p:cNvSpPr>
          <p:nvPr/>
        </p:nvSpPr>
        <p:spPr bwMode="auto">
          <a:xfrm>
            <a:off x="6324600" y="5410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26710" name="Rectangle 87"/>
          <p:cNvSpPr>
            <a:spLocks noChangeArrowheads="1"/>
          </p:cNvSpPr>
          <p:nvPr/>
        </p:nvSpPr>
        <p:spPr bwMode="auto">
          <a:xfrm>
            <a:off x="6705600" y="5410200"/>
            <a:ext cx="381000" cy="381000"/>
          </a:xfrm>
          <a:prstGeom prst="rect">
            <a:avLst/>
          </a:prstGeom>
          <a:gradFill rotWithShape="1">
            <a:gsLst>
              <a:gs pos="0">
                <a:schemeClr val="tx1"/>
              </a:gs>
              <a:gs pos="100000">
                <a:srgbClr val="FFFF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86107" name="AutoShape 91"/>
          <p:cNvSpPr>
            <a:spLocks noChangeArrowheads="1"/>
          </p:cNvSpPr>
          <p:nvPr/>
        </p:nvSpPr>
        <p:spPr bwMode="auto">
          <a:xfrm>
            <a:off x="762000" y="5943600"/>
            <a:ext cx="1219200" cy="685800"/>
          </a:xfrm>
          <a:prstGeom prst="horizontalScroll">
            <a:avLst>
              <a:gd name="adj" fmla="val 12500"/>
            </a:avLst>
          </a:prstGeom>
          <a:gradFill rotWithShape="1">
            <a:gsLst>
              <a:gs pos="0">
                <a:schemeClr val="accent1"/>
              </a:gs>
              <a:gs pos="100000">
                <a:schemeClr val="tx2"/>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sz="2000">
                <a:solidFill>
                  <a:srgbClr val="FF0000"/>
                </a:solidFill>
                <a:latin typeface=".VnTimeH" panose="020B7200000000000000" pitchFamily="34" charset="0"/>
              </a:rPr>
              <a:t>¤ CH÷</a:t>
            </a:r>
          </a:p>
        </p:txBody>
      </p:sp>
      <p:sp>
        <p:nvSpPr>
          <p:cNvPr id="86108" name="Oval 92"/>
          <p:cNvSpPr>
            <a:spLocks noChangeArrowheads="1"/>
          </p:cNvSpPr>
          <p:nvPr/>
        </p:nvSpPr>
        <p:spPr bwMode="auto">
          <a:xfrm>
            <a:off x="609600" y="2438400"/>
            <a:ext cx="304800" cy="304800"/>
          </a:xfrm>
          <a:prstGeom prst="ellipse">
            <a:avLst/>
          </a:prstGeom>
          <a:gradFill rotWithShape="1">
            <a:gsLst>
              <a:gs pos="0">
                <a:schemeClr val="folHlink"/>
              </a:gs>
              <a:gs pos="100000">
                <a:srgbClr val="FF996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sz="2600">
                <a:solidFill>
                  <a:schemeClr val="bg2"/>
                </a:solidFill>
              </a:rPr>
              <a:t>3</a:t>
            </a:r>
          </a:p>
        </p:txBody>
      </p:sp>
      <p:sp>
        <p:nvSpPr>
          <p:cNvPr id="86109" name="Oval 93"/>
          <p:cNvSpPr>
            <a:spLocks noChangeArrowheads="1"/>
          </p:cNvSpPr>
          <p:nvPr/>
        </p:nvSpPr>
        <p:spPr bwMode="auto">
          <a:xfrm>
            <a:off x="609600" y="1690688"/>
            <a:ext cx="304800" cy="304800"/>
          </a:xfrm>
          <a:prstGeom prst="ellipse">
            <a:avLst/>
          </a:prstGeom>
          <a:gradFill rotWithShape="1">
            <a:gsLst>
              <a:gs pos="0">
                <a:schemeClr val="folHlink"/>
              </a:gs>
              <a:gs pos="100000">
                <a:srgbClr val="FF996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sz="2600">
                <a:solidFill>
                  <a:schemeClr val="bg2"/>
                </a:solidFill>
              </a:rPr>
              <a:t>1</a:t>
            </a:r>
          </a:p>
        </p:txBody>
      </p:sp>
      <p:sp>
        <p:nvSpPr>
          <p:cNvPr id="86110" name="Oval 94"/>
          <p:cNvSpPr>
            <a:spLocks noChangeArrowheads="1"/>
          </p:cNvSpPr>
          <p:nvPr/>
        </p:nvSpPr>
        <p:spPr bwMode="auto">
          <a:xfrm>
            <a:off x="609600" y="2071688"/>
            <a:ext cx="304800" cy="304800"/>
          </a:xfrm>
          <a:prstGeom prst="ellipse">
            <a:avLst/>
          </a:prstGeom>
          <a:gradFill rotWithShape="1">
            <a:gsLst>
              <a:gs pos="0">
                <a:schemeClr val="folHlink"/>
              </a:gs>
              <a:gs pos="100000">
                <a:srgbClr val="FF996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sz="2600">
                <a:solidFill>
                  <a:schemeClr val="bg2"/>
                </a:solidFill>
              </a:rPr>
              <a:t>2</a:t>
            </a:r>
          </a:p>
        </p:txBody>
      </p:sp>
      <p:sp>
        <p:nvSpPr>
          <p:cNvPr id="86112" name="Oval 96"/>
          <p:cNvSpPr>
            <a:spLocks noChangeArrowheads="1"/>
          </p:cNvSpPr>
          <p:nvPr/>
        </p:nvSpPr>
        <p:spPr bwMode="auto">
          <a:xfrm>
            <a:off x="609600" y="2805113"/>
            <a:ext cx="304800" cy="304800"/>
          </a:xfrm>
          <a:prstGeom prst="ellipse">
            <a:avLst/>
          </a:prstGeom>
          <a:gradFill rotWithShape="1">
            <a:gsLst>
              <a:gs pos="0">
                <a:schemeClr val="folHlink"/>
              </a:gs>
              <a:gs pos="100000">
                <a:srgbClr val="FF996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sz="2600">
                <a:solidFill>
                  <a:schemeClr val="bg2"/>
                </a:solidFill>
              </a:rPr>
              <a:t>4</a:t>
            </a:r>
          </a:p>
        </p:txBody>
      </p:sp>
      <p:sp>
        <p:nvSpPr>
          <p:cNvPr id="86113" name="Oval 97"/>
          <p:cNvSpPr>
            <a:spLocks noChangeArrowheads="1"/>
          </p:cNvSpPr>
          <p:nvPr/>
        </p:nvSpPr>
        <p:spPr bwMode="auto">
          <a:xfrm>
            <a:off x="609600" y="3186113"/>
            <a:ext cx="304800" cy="304800"/>
          </a:xfrm>
          <a:prstGeom prst="ellipse">
            <a:avLst/>
          </a:prstGeom>
          <a:gradFill rotWithShape="1">
            <a:gsLst>
              <a:gs pos="0">
                <a:schemeClr val="folHlink"/>
              </a:gs>
              <a:gs pos="100000">
                <a:srgbClr val="FF996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sz="2600">
                <a:solidFill>
                  <a:schemeClr val="bg2"/>
                </a:solidFill>
              </a:rPr>
              <a:t>5</a:t>
            </a:r>
          </a:p>
        </p:txBody>
      </p:sp>
      <p:sp>
        <p:nvSpPr>
          <p:cNvPr id="86114" name="Oval 98"/>
          <p:cNvSpPr>
            <a:spLocks noChangeArrowheads="1"/>
          </p:cNvSpPr>
          <p:nvPr/>
        </p:nvSpPr>
        <p:spPr bwMode="auto">
          <a:xfrm>
            <a:off x="609600" y="3567113"/>
            <a:ext cx="304800" cy="304800"/>
          </a:xfrm>
          <a:prstGeom prst="ellipse">
            <a:avLst/>
          </a:prstGeom>
          <a:gradFill rotWithShape="1">
            <a:gsLst>
              <a:gs pos="0">
                <a:schemeClr val="folHlink"/>
              </a:gs>
              <a:gs pos="100000">
                <a:srgbClr val="FF996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sz="2600">
                <a:solidFill>
                  <a:schemeClr val="bg2"/>
                </a:solidFill>
              </a:rPr>
              <a:t>6</a:t>
            </a:r>
          </a:p>
        </p:txBody>
      </p:sp>
      <p:sp>
        <p:nvSpPr>
          <p:cNvPr id="86115" name="Oval 99"/>
          <p:cNvSpPr>
            <a:spLocks noChangeArrowheads="1"/>
          </p:cNvSpPr>
          <p:nvPr/>
        </p:nvSpPr>
        <p:spPr bwMode="auto">
          <a:xfrm>
            <a:off x="609600" y="3948113"/>
            <a:ext cx="304800" cy="304800"/>
          </a:xfrm>
          <a:prstGeom prst="ellipse">
            <a:avLst/>
          </a:prstGeom>
          <a:gradFill rotWithShape="1">
            <a:gsLst>
              <a:gs pos="0">
                <a:schemeClr val="folHlink"/>
              </a:gs>
              <a:gs pos="100000">
                <a:srgbClr val="FF996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sz="2600">
                <a:solidFill>
                  <a:schemeClr val="bg2"/>
                </a:solidFill>
              </a:rPr>
              <a:t>7</a:t>
            </a:r>
          </a:p>
        </p:txBody>
      </p:sp>
      <p:sp>
        <p:nvSpPr>
          <p:cNvPr id="86116" name="Oval 100"/>
          <p:cNvSpPr>
            <a:spLocks noChangeArrowheads="1"/>
          </p:cNvSpPr>
          <p:nvPr/>
        </p:nvSpPr>
        <p:spPr bwMode="auto">
          <a:xfrm>
            <a:off x="609600" y="4329113"/>
            <a:ext cx="304800" cy="304800"/>
          </a:xfrm>
          <a:prstGeom prst="ellipse">
            <a:avLst/>
          </a:prstGeom>
          <a:gradFill rotWithShape="1">
            <a:gsLst>
              <a:gs pos="0">
                <a:schemeClr val="folHlink"/>
              </a:gs>
              <a:gs pos="100000">
                <a:srgbClr val="FF996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sz="2600">
                <a:solidFill>
                  <a:schemeClr val="bg2"/>
                </a:solidFill>
              </a:rPr>
              <a:t>8</a:t>
            </a:r>
          </a:p>
        </p:txBody>
      </p:sp>
      <p:sp>
        <p:nvSpPr>
          <p:cNvPr id="86117" name="Oval 101"/>
          <p:cNvSpPr>
            <a:spLocks noChangeArrowheads="1"/>
          </p:cNvSpPr>
          <p:nvPr/>
        </p:nvSpPr>
        <p:spPr bwMode="auto">
          <a:xfrm>
            <a:off x="609600" y="4710113"/>
            <a:ext cx="304800" cy="304800"/>
          </a:xfrm>
          <a:prstGeom prst="ellipse">
            <a:avLst/>
          </a:prstGeom>
          <a:gradFill rotWithShape="1">
            <a:gsLst>
              <a:gs pos="0">
                <a:schemeClr val="folHlink"/>
              </a:gs>
              <a:gs pos="100000">
                <a:srgbClr val="FF996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sz="2600">
                <a:solidFill>
                  <a:schemeClr val="bg2"/>
                </a:solidFill>
              </a:rPr>
              <a:t>9</a:t>
            </a:r>
          </a:p>
        </p:txBody>
      </p:sp>
      <p:sp>
        <p:nvSpPr>
          <p:cNvPr id="86118" name="Oval 102"/>
          <p:cNvSpPr>
            <a:spLocks noChangeArrowheads="1"/>
          </p:cNvSpPr>
          <p:nvPr/>
        </p:nvSpPr>
        <p:spPr bwMode="auto">
          <a:xfrm>
            <a:off x="609600" y="5091113"/>
            <a:ext cx="304800" cy="304800"/>
          </a:xfrm>
          <a:prstGeom prst="ellipse">
            <a:avLst/>
          </a:prstGeom>
          <a:gradFill rotWithShape="1">
            <a:gsLst>
              <a:gs pos="0">
                <a:schemeClr val="folHlink"/>
              </a:gs>
              <a:gs pos="100000">
                <a:srgbClr val="FF996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sz="2600">
                <a:solidFill>
                  <a:schemeClr val="bg2"/>
                </a:solidFill>
              </a:rPr>
              <a:t>10</a:t>
            </a:r>
          </a:p>
        </p:txBody>
      </p:sp>
      <p:sp>
        <p:nvSpPr>
          <p:cNvPr id="86119" name="Oval 103"/>
          <p:cNvSpPr>
            <a:spLocks noChangeArrowheads="1"/>
          </p:cNvSpPr>
          <p:nvPr/>
        </p:nvSpPr>
        <p:spPr bwMode="auto">
          <a:xfrm>
            <a:off x="609600" y="5472113"/>
            <a:ext cx="304800" cy="304800"/>
          </a:xfrm>
          <a:prstGeom prst="ellipse">
            <a:avLst/>
          </a:prstGeom>
          <a:gradFill rotWithShape="1">
            <a:gsLst>
              <a:gs pos="0">
                <a:schemeClr val="folHlink"/>
              </a:gs>
              <a:gs pos="100000">
                <a:srgbClr val="FF996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sz="2600">
                <a:solidFill>
                  <a:schemeClr val="bg2"/>
                </a:solidFill>
              </a:rPr>
              <a:t>11</a:t>
            </a:r>
          </a:p>
        </p:txBody>
      </p:sp>
      <p:sp>
        <p:nvSpPr>
          <p:cNvPr id="86120" name="Text Box 104"/>
          <p:cNvSpPr txBox="1">
            <a:spLocks noChangeArrowheads="1"/>
          </p:cNvSpPr>
          <p:nvPr/>
        </p:nvSpPr>
        <p:spPr bwMode="auto">
          <a:xfrm>
            <a:off x="2957513" y="2362200"/>
            <a:ext cx="3276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sz="1500" b="1" dirty="0">
                <a:solidFill>
                  <a:schemeClr val="bg1">
                    <a:lumMod val="95000"/>
                  </a:schemeClr>
                </a:solidFill>
                <a:latin typeface=".VnTimeH" panose="020B7200000000000000" pitchFamily="34" charset="0"/>
              </a:rPr>
              <a:t>T    H     ù      C     Q     U     ¶     N </a:t>
            </a:r>
          </a:p>
        </p:txBody>
      </p:sp>
      <p:sp>
        <p:nvSpPr>
          <p:cNvPr id="26724" name="AutoShape 106"/>
          <p:cNvSpPr>
            <a:spLocks noChangeArrowheads="1"/>
          </p:cNvSpPr>
          <p:nvPr/>
        </p:nvSpPr>
        <p:spPr bwMode="auto">
          <a:xfrm>
            <a:off x="914400" y="762000"/>
            <a:ext cx="7924800" cy="762000"/>
          </a:xfrm>
          <a:prstGeom prst="homePlate">
            <a:avLst>
              <a:gd name="adj" fmla="val 77085"/>
            </a:avLst>
          </a:prstGeom>
          <a:noFill/>
          <a:ln w="9525">
            <a:solidFill>
              <a:schemeClr val="tx1"/>
            </a:solidFill>
            <a:miter lim="800000"/>
            <a:headEnd/>
            <a:tailEnd/>
          </a:ln>
          <a:effectLs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
        <p:nvSpPr>
          <p:cNvPr id="86123" name="Text Box 107"/>
          <p:cNvSpPr txBox="1">
            <a:spLocks noChangeArrowheads="1"/>
          </p:cNvSpPr>
          <p:nvPr/>
        </p:nvSpPr>
        <p:spPr bwMode="auto">
          <a:xfrm>
            <a:off x="3276600" y="2743200"/>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sz="1500" b="1" dirty="0">
                <a:solidFill>
                  <a:schemeClr val="bg2"/>
                </a:solidFill>
                <a:latin typeface=".VnTimeH" panose="020B7200000000000000" pitchFamily="34" charset="0"/>
              </a:rPr>
              <a:t>M     a      N    t      o     z     ¬</a:t>
            </a:r>
          </a:p>
        </p:txBody>
      </p:sp>
      <p:sp>
        <p:nvSpPr>
          <p:cNvPr id="86124" name="Text Box 108"/>
          <p:cNvSpPr txBox="1">
            <a:spLocks noChangeArrowheads="1"/>
          </p:cNvSpPr>
          <p:nvPr/>
        </p:nvSpPr>
        <p:spPr bwMode="auto">
          <a:xfrm>
            <a:off x="4038600" y="3124200"/>
            <a:ext cx="30480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sz="1500" b="1" dirty="0">
                <a:solidFill>
                  <a:schemeClr val="bg2"/>
                </a:solidFill>
                <a:latin typeface=".VnTimeH" panose="020B7200000000000000" pitchFamily="34" charset="0"/>
              </a:rPr>
              <a:t>A     m     </a:t>
            </a:r>
            <a:r>
              <a:rPr lang="en-US" sz="1500" b="1" dirty="0" err="1">
                <a:solidFill>
                  <a:schemeClr val="bg2"/>
                </a:solidFill>
                <a:latin typeface=".VnTimeH" panose="020B7200000000000000" pitchFamily="34" charset="0"/>
              </a:rPr>
              <a:t>i</a:t>
            </a:r>
            <a:r>
              <a:rPr lang="en-US" sz="1500" b="1" dirty="0">
                <a:solidFill>
                  <a:schemeClr val="bg2"/>
                </a:solidFill>
                <a:latin typeface=".VnTimeH" panose="020B7200000000000000" pitchFamily="34" charset="0"/>
              </a:rPr>
              <a:t>       l     a     z     a</a:t>
            </a:r>
          </a:p>
        </p:txBody>
      </p:sp>
      <p:sp>
        <p:nvSpPr>
          <p:cNvPr id="86125" name="Text Box 109"/>
          <p:cNvSpPr txBox="1">
            <a:spLocks noChangeArrowheads="1"/>
          </p:cNvSpPr>
          <p:nvPr/>
        </p:nvSpPr>
        <p:spPr bwMode="auto">
          <a:xfrm>
            <a:off x="4419600" y="3505200"/>
            <a:ext cx="26670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sz="1500" b="1" dirty="0">
                <a:solidFill>
                  <a:schemeClr val="bg2"/>
                </a:solidFill>
                <a:latin typeface=".VnTimeH" panose="020B7200000000000000" pitchFamily="34" charset="0"/>
              </a:rPr>
              <a:t>L       Ý      h     ä     c</a:t>
            </a:r>
          </a:p>
        </p:txBody>
      </p:sp>
      <p:sp>
        <p:nvSpPr>
          <p:cNvPr id="86126" name="Text Box 110"/>
          <p:cNvSpPr txBox="1">
            <a:spLocks noChangeArrowheads="1"/>
          </p:cNvSpPr>
          <p:nvPr/>
        </p:nvSpPr>
        <p:spPr bwMode="auto">
          <a:xfrm>
            <a:off x="2895600" y="3886200"/>
            <a:ext cx="30480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sz="1500" b="1" dirty="0">
                <a:solidFill>
                  <a:schemeClr val="bg2"/>
                </a:solidFill>
                <a:latin typeface=".VnTimeH" panose="020B7200000000000000" pitchFamily="34" charset="0"/>
              </a:rPr>
              <a:t>T       </a:t>
            </a:r>
            <a:r>
              <a:rPr lang="en-US" sz="1500" b="1" dirty="0" err="1">
                <a:solidFill>
                  <a:schemeClr val="bg2"/>
                </a:solidFill>
                <a:latin typeface=".VnTimeH" panose="020B7200000000000000" pitchFamily="34" charset="0"/>
              </a:rPr>
              <a:t>i</a:t>
            </a:r>
            <a:r>
              <a:rPr lang="en-US" sz="1500" b="1" dirty="0">
                <a:solidFill>
                  <a:schemeClr val="bg2"/>
                </a:solidFill>
                <a:latin typeface=".VnTimeH" panose="020B7200000000000000" pitchFamily="34" charset="0"/>
              </a:rPr>
              <a:t>     n     h      b     é     t</a:t>
            </a:r>
          </a:p>
        </p:txBody>
      </p:sp>
      <p:sp>
        <p:nvSpPr>
          <p:cNvPr id="86127" name="Text Box 111"/>
          <p:cNvSpPr txBox="1">
            <a:spLocks noChangeArrowheads="1"/>
          </p:cNvSpPr>
          <p:nvPr/>
        </p:nvSpPr>
        <p:spPr bwMode="auto">
          <a:xfrm>
            <a:off x="3310966" y="4317531"/>
            <a:ext cx="30480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sz="1500" b="1" dirty="0">
                <a:solidFill>
                  <a:schemeClr val="bg1"/>
                </a:solidFill>
                <a:latin typeface="Times New Roman" panose="02020603050405020304" pitchFamily="18" charset="0"/>
                <a:cs typeface="Times New Roman" panose="02020603050405020304" pitchFamily="18" charset="0"/>
              </a:rPr>
              <a:t>C      </a:t>
            </a:r>
            <a:r>
              <a:rPr lang="en-US" sz="1500" b="1" dirty="0" smtClean="0">
                <a:solidFill>
                  <a:schemeClr val="bg1"/>
                </a:solidFill>
                <a:latin typeface="Times New Roman" panose="02020603050405020304" pitchFamily="18" charset="0"/>
                <a:cs typeface="Times New Roman" panose="02020603050405020304" pitchFamily="18" charset="0"/>
              </a:rPr>
              <a:t>O     Đ      Ẩ     Y</a:t>
            </a:r>
            <a:endParaRPr lang="en-US" sz="1500" b="1" dirty="0">
              <a:solidFill>
                <a:schemeClr val="bg1"/>
              </a:solidFill>
              <a:latin typeface="Times New Roman" panose="02020603050405020304" pitchFamily="18" charset="0"/>
              <a:cs typeface="Times New Roman" panose="02020603050405020304" pitchFamily="18" charset="0"/>
            </a:endParaRPr>
          </a:p>
        </p:txBody>
      </p:sp>
      <p:sp>
        <p:nvSpPr>
          <p:cNvPr id="86128" name="Text Box 112"/>
          <p:cNvSpPr txBox="1">
            <a:spLocks noChangeArrowheads="1"/>
          </p:cNvSpPr>
          <p:nvPr/>
        </p:nvSpPr>
        <p:spPr bwMode="auto">
          <a:xfrm>
            <a:off x="2881313" y="4648200"/>
            <a:ext cx="30480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sz="1500" b="1" dirty="0">
                <a:solidFill>
                  <a:schemeClr val="bg2"/>
                </a:solidFill>
                <a:latin typeface=".VnTimeH" panose="020B7200000000000000" pitchFamily="34" charset="0"/>
              </a:rPr>
              <a:t>s       ©     u     r     ¨     n     g </a:t>
            </a:r>
          </a:p>
        </p:txBody>
      </p:sp>
      <p:sp>
        <p:nvSpPr>
          <p:cNvPr id="26731" name="AutoShape 113"/>
          <p:cNvSpPr>
            <a:spLocks noChangeArrowheads="1"/>
          </p:cNvSpPr>
          <p:nvPr/>
        </p:nvSpPr>
        <p:spPr bwMode="auto">
          <a:xfrm>
            <a:off x="3200400" y="76200"/>
            <a:ext cx="2895600" cy="685800"/>
          </a:xfrm>
          <a:prstGeom prst="wave">
            <a:avLst>
              <a:gd name="adj1" fmla="val 13005"/>
              <a:gd name="adj2" fmla="val 0"/>
            </a:avLst>
          </a:prstGeom>
          <a:gradFill rotWithShape="1">
            <a:gsLst>
              <a:gs pos="0">
                <a:srgbClr val="F47CC3"/>
              </a:gs>
              <a:gs pos="100000">
                <a:schemeClr val="tx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sz="2400" b="1">
                <a:solidFill>
                  <a:srgbClr val="421CE4"/>
                </a:solidFill>
                <a:latin typeface=".VnTimeH" panose="020B7200000000000000" pitchFamily="34" charset="0"/>
              </a:rPr>
              <a:t>« ch÷  bÝ  Èn</a:t>
            </a:r>
          </a:p>
        </p:txBody>
      </p:sp>
      <p:sp>
        <p:nvSpPr>
          <p:cNvPr id="86131" name="Text Box 115"/>
          <p:cNvSpPr txBox="1">
            <a:spLocks noChangeArrowheads="1"/>
          </p:cNvSpPr>
          <p:nvPr/>
        </p:nvSpPr>
        <p:spPr bwMode="auto">
          <a:xfrm>
            <a:off x="2514600" y="5029200"/>
            <a:ext cx="4114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sz="1500" b="1" dirty="0">
                <a:solidFill>
                  <a:schemeClr val="bg2"/>
                </a:solidFill>
                <a:latin typeface=".VnTimeH" panose="020B7200000000000000" pitchFamily="34" charset="0"/>
              </a:rPr>
              <a:t>k      H     È    u     c     ¸      </a:t>
            </a:r>
            <a:r>
              <a:rPr lang="en-US" sz="1500" b="1" dirty="0" err="1">
                <a:solidFill>
                  <a:schemeClr val="bg2"/>
                </a:solidFill>
                <a:latin typeface=".VnTimeH" panose="020B7200000000000000" pitchFamily="34" charset="0"/>
              </a:rPr>
              <a:t>i</a:t>
            </a:r>
            <a:r>
              <a:rPr lang="en-US" sz="1500" b="1" dirty="0">
                <a:solidFill>
                  <a:schemeClr val="bg2"/>
                </a:solidFill>
                <a:latin typeface=".VnTimeH" panose="020B7200000000000000" pitchFamily="34" charset="0"/>
              </a:rPr>
              <a:t>      m     Ò     m</a:t>
            </a:r>
          </a:p>
        </p:txBody>
      </p:sp>
      <p:sp>
        <p:nvSpPr>
          <p:cNvPr id="86132" name="Text Box 116"/>
          <p:cNvSpPr txBox="1">
            <a:spLocks noChangeArrowheads="1"/>
          </p:cNvSpPr>
          <p:nvPr/>
        </p:nvSpPr>
        <p:spPr bwMode="auto">
          <a:xfrm>
            <a:off x="2895600" y="5410200"/>
            <a:ext cx="4495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sz="1500" b="1" dirty="0">
                <a:solidFill>
                  <a:schemeClr val="bg2"/>
                </a:solidFill>
                <a:latin typeface=".VnTimeH" panose="020B7200000000000000" pitchFamily="34" charset="0"/>
              </a:rPr>
              <a:t>k      H    o     a     n     g     m      </a:t>
            </a:r>
            <a:r>
              <a:rPr lang="en-US" sz="1500" b="1" dirty="0" err="1">
                <a:solidFill>
                  <a:schemeClr val="bg2"/>
                </a:solidFill>
                <a:latin typeface=".VnTimeH" panose="020B7200000000000000" pitchFamily="34" charset="0"/>
              </a:rPr>
              <a:t>i</a:t>
            </a:r>
            <a:r>
              <a:rPr lang="en-US" sz="1500" b="1" dirty="0">
                <a:solidFill>
                  <a:schemeClr val="bg2"/>
                </a:solidFill>
                <a:latin typeface=".VnTimeH" panose="020B7200000000000000" pitchFamily="34" charset="0"/>
              </a:rPr>
              <a:t>      Ö     n     g</a:t>
            </a:r>
          </a:p>
        </p:txBody>
      </p:sp>
      <p:sp>
        <p:nvSpPr>
          <p:cNvPr id="86133" name="Text Box 117"/>
          <p:cNvSpPr txBox="1">
            <a:spLocks noChangeArrowheads="1"/>
          </p:cNvSpPr>
          <p:nvPr/>
        </p:nvSpPr>
        <p:spPr bwMode="auto">
          <a:xfrm>
            <a:off x="3276600" y="1981200"/>
            <a:ext cx="26670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sz="1500" b="1" dirty="0">
                <a:solidFill>
                  <a:schemeClr val="bg1">
                    <a:lumMod val="95000"/>
                  </a:schemeClr>
                </a:solidFill>
                <a:latin typeface=".VnTimeH" panose="020B7200000000000000" pitchFamily="34" charset="0"/>
              </a:rPr>
              <a:t>L      Ư</a:t>
            </a:r>
            <a:r>
              <a:rPr lang="en-US" sz="1500" b="1" dirty="0" smtClean="0">
                <a:solidFill>
                  <a:schemeClr val="bg1">
                    <a:lumMod val="95000"/>
                  </a:schemeClr>
                </a:solidFill>
                <a:latin typeface=".VnTimeH" panose="020B7200000000000000" pitchFamily="34" charset="0"/>
              </a:rPr>
              <a:t> </a:t>
            </a:r>
            <a:r>
              <a:rPr lang="en-US" sz="1500" b="1" dirty="0">
                <a:solidFill>
                  <a:schemeClr val="bg1">
                    <a:lumMod val="95000"/>
                  </a:schemeClr>
                </a:solidFill>
                <a:latin typeface=".VnTimeH" panose="020B7200000000000000" pitchFamily="34" charset="0"/>
              </a:rPr>
              <a:t>­     ì      </a:t>
            </a:r>
            <a:r>
              <a:rPr lang="en-US" sz="1500" b="1" dirty="0" err="1">
                <a:solidFill>
                  <a:schemeClr val="bg1">
                    <a:lumMod val="95000"/>
                  </a:schemeClr>
                </a:solidFill>
                <a:latin typeface=".VnTimeH" panose="020B7200000000000000" pitchFamily="34" charset="0"/>
              </a:rPr>
              <a:t>i</a:t>
            </a:r>
            <a:endParaRPr lang="en-US" sz="1500" b="1" dirty="0">
              <a:solidFill>
                <a:schemeClr val="bg1">
                  <a:lumMod val="95000"/>
                </a:schemeClr>
              </a:solidFill>
              <a:latin typeface=".VnTimeH" panose="020B7200000000000000" pitchFamily="34" charset="0"/>
            </a:endParaRPr>
          </a:p>
        </p:txBody>
      </p:sp>
      <p:sp>
        <p:nvSpPr>
          <p:cNvPr id="86134" name="Text Box 118"/>
          <p:cNvSpPr txBox="1">
            <a:spLocks noChangeArrowheads="1"/>
          </p:cNvSpPr>
          <p:nvPr/>
        </p:nvSpPr>
        <p:spPr bwMode="auto">
          <a:xfrm>
            <a:off x="3771900" y="1613852"/>
            <a:ext cx="914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sz="1500" b="1" dirty="0">
                <a:latin typeface=".VnTimeH" panose="020B7200000000000000" pitchFamily="34" charset="0"/>
              </a:rPr>
              <a:t> </a:t>
            </a:r>
            <a:r>
              <a:rPr lang="en-US" sz="1500" b="1" dirty="0">
                <a:solidFill>
                  <a:schemeClr val="tx2"/>
                </a:solidFill>
                <a:latin typeface=".VnTimeH" panose="020B7200000000000000" pitchFamily="34" charset="0"/>
              </a:rPr>
              <a:t>B     a</a:t>
            </a:r>
          </a:p>
        </p:txBody>
      </p:sp>
      <p:sp>
        <p:nvSpPr>
          <p:cNvPr id="86152" name="Text Box 136"/>
          <p:cNvSpPr txBox="1">
            <a:spLocks noChangeArrowheads="1"/>
          </p:cNvSpPr>
          <p:nvPr/>
        </p:nvSpPr>
        <p:spPr bwMode="auto">
          <a:xfrm>
            <a:off x="1217418" y="931859"/>
            <a:ext cx="7162800" cy="366712"/>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dirty="0" err="1">
                <a:solidFill>
                  <a:srgbClr val="003300"/>
                </a:solidFill>
                <a:latin typeface=".VnTimeH" panose="020B7200000000000000" pitchFamily="34" charset="0"/>
              </a:rPr>
              <a:t>Trong</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khoang</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miÖng</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cã</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bao</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nhiªu</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i</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tuyÕn</a:t>
            </a:r>
            <a:r>
              <a:rPr lang="en-US" dirty="0">
                <a:solidFill>
                  <a:srgbClr val="003300"/>
                </a:solidFill>
                <a:latin typeface=".VnTimeH" panose="020B7200000000000000" pitchFamily="34" charset="0"/>
              </a:rPr>
              <a:t> </a:t>
            </a:r>
            <a:r>
              <a:rPr lang="en-US" dirty="0" err="1" smtClean="0">
                <a:solidFill>
                  <a:srgbClr val="003300"/>
                </a:solidFill>
                <a:latin typeface=".VnTimeH" panose="020B7200000000000000" pitchFamily="34" charset="0"/>
              </a:rPr>
              <a:t>n­Ưíc</a:t>
            </a:r>
            <a:r>
              <a:rPr lang="en-US" dirty="0" smtClean="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bät</a:t>
            </a:r>
            <a:r>
              <a:rPr lang="en-US" dirty="0">
                <a:solidFill>
                  <a:srgbClr val="003300"/>
                </a:solidFill>
                <a:latin typeface=".VnTimeH" panose="020B7200000000000000" pitchFamily="34" charset="0"/>
              </a:rPr>
              <a:t>?</a:t>
            </a:r>
          </a:p>
        </p:txBody>
      </p:sp>
      <p:sp>
        <p:nvSpPr>
          <p:cNvPr id="86155" name="Text Box 139"/>
          <p:cNvSpPr txBox="1">
            <a:spLocks noChangeArrowheads="1"/>
          </p:cNvSpPr>
          <p:nvPr/>
        </p:nvSpPr>
        <p:spPr bwMode="auto">
          <a:xfrm>
            <a:off x="1447800" y="905506"/>
            <a:ext cx="7162800" cy="366713"/>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dirty="0">
                <a:solidFill>
                  <a:srgbClr val="003300"/>
                </a:solidFill>
                <a:latin typeface=".VnTimeH" panose="020B7200000000000000" pitchFamily="34" charset="0"/>
              </a:rPr>
              <a:t>C¬ </a:t>
            </a:r>
            <a:r>
              <a:rPr lang="en-US" dirty="0" err="1">
                <a:solidFill>
                  <a:srgbClr val="003300"/>
                </a:solidFill>
                <a:latin typeface=".VnTimeH" panose="020B7200000000000000" pitchFamily="34" charset="0"/>
              </a:rPr>
              <a:t>quan</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cã</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chøc</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n¨ng</a:t>
            </a:r>
            <a:r>
              <a:rPr lang="en-US" dirty="0">
                <a:solidFill>
                  <a:srgbClr val="003300"/>
                </a:solidFill>
                <a:latin typeface=".VnTimeH" panose="020B7200000000000000" pitchFamily="34" charset="0"/>
              </a:rPr>
              <a:t> ®¶o </a:t>
            </a:r>
            <a:r>
              <a:rPr lang="en-US" dirty="0" err="1">
                <a:solidFill>
                  <a:srgbClr val="003300"/>
                </a:solidFill>
                <a:latin typeface=".VnTimeH" panose="020B7200000000000000" pitchFamily="34" charset="0"/>
              </a:rPr>
              <a:t>trén</a:t>
            </a:r>
            <a:r>
              <a:rPr lang="en-US" dirty="0">
                <a:solidFill>
                  <a:srgbClr val="003300"/>
                </a:solidFill>
                <a:latin typeface=".VnTimeH" panose="020B7200000000000000" pitchFamily="34" charset="0"/>
              </a:rPr>
              <a:t> vµ t¹o </a:t>
            </a:r>
            <a:r>
              <a:rPr lang="en-US" dirty="0" err="1">
                <a:solidFill>
                  <a:srgbClr val="003300"/>
                </a:solidFill>
                <a:latin typeface=".VnTimeH" panose="020B7200000000000000" pitchFamily="34" charset="0"/>
              </a:rPr>
              <a:t>viªn</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thøc</a:t>
            </a:r>
            <a:r>
              <a:rPr lang="en-US" dirty="0">
                <a:solidFill>
                  <a:srgbClr val="003300"/>
                </a:solidFill>
                <a:latin typeface=".VnTimeH" panose="020B7200000000000000" pitchFamily="34" charset="0"/>
              </a:rPr>
              <a:t> ¨n?</a:t>
            </a:r>
          </a:p>
        </p:txBody>
      </p:sp>
      <p:sp>
        <p:nvSpPr>
          <p:cNvPr id="86157" name="Text Box 141"/>
          <p:cNvSpPr txBox="1">
            <a:spLocks noChangeArrowheads="1"/>
          </p:cNvSpPr>
          <p:nvPr/>
        </p:nvSpPr>
        <p:spPr bwMode="auto">
          <a:xfrm>
            <a:off x="4994084" y="1501777"/>
            <a:ext cx="1676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dirty="0">
                <a:latin typeface=".VnTimeH" panose="020B7200000000000000" pitchFamily="34" charset="0"/>
              </a:rPr>
              <a:t>2 </a:t>
            </a:r>
            <a:r>
              <a:rPr lang="en-US" dirty="0" err="1">
                <a:latin typeface=".VnTimeH" panose="020B7200000000000000" pitchFamily="34" charset="0"/>
              </a:rPr>
              <a:t>ch</a:t>
            </a:r>
            <a:r>
              <a:rPr lang="en-US" dirty="0">
                <a:latin typeface=".VnTimeH" panose="020B7200000000000000" pitchFamily="34" charset="0"/>
              </a:rPr>
              <a:t>÷ </a:t>
            </a:r>
            <a:r>
              <a:rPr lang="en-US" dirty="0" err="1">
                <a:latin typeface=".VnTimeH" panose="020B7200000000000000" pitchFamily="34" charset="0"/>
              </a:rPr>
              <a:t>c¸i</a:t>
            </a:r>
            <a:endParaRPr lang="en-US" dirty="0">
              <a:latin typeface=".VnTimeH" panose="020B7200000000000000" pitchFamily="34" charset="0"/>
            </a:endParaRPr>
          </a:p>
        </p:txBody>
      </p:sp>
      <p:sp>
        <p:nvSpPr>
          <p:cNvPr id="86158" name="Text Box 142"/>
          <p:cNvSpPr txBox="1">
            <a:spLocks noChangeArrowheads="1"/>
          </p:cNvSpPr>
          <p:nvPr/>
        </p:nvSpPr>
        <p:spPr bwMode="auto">
          <a:xfrm>
            <a:off x="5091113" y="1881187"/>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dirty="0">
                <a:latin typeface=".VnTimeH" panose="020B7200000000000000" pitchFamily="34" charset="0"/>
              </a:rPr>
              <a:t>4 </a:t>
            </a:r>
            <a:r>
              <a:rPr lang="en-US" dirty="0" err="1">
                <a:latin typeface=".VnTimeH" panose="020B7200000000000000" pitchFamily="34" charset="0"/>
              </a:rPr>
              <a:t>ch</a:t>
            </a:r>
            <a:r>
              <a:rPr lang="en-US" dirty="0">
                <a:latin typeface=".VnTimeH" panose="020B7200000000000000" pitchFamily="34" charset="0"/>
              </a:rPr>
              <a:t>÷ </a:t>
            </a:r>
            <a:r>
              <a:rPr lang="en-US" dirty="0" err="1">
                <a:latin typeface=".VnTimeH" panose="020B7200000000000000" pitchFamily="34" charset="0"/>
              </a:rPr>
              <a:t>c¸i</a:t>
            </a:r>
            <a:endParaRPr lang="en-US" dirty="0">
              <a:latin typeface=".VnTimeH" panose="020B7200000000000000" pitchFamily="34" charset="0"/>
            </a:endParaRPr>
          </a:p>
        </p:txBody>
      </p:sp>
      <p:sp>
        <p:nvSpPr>
          <p:cNvPr id="86159" name="Text Box 143"/>
          <p:cNvSpPr txBox="1">
            <a:spLocks noChangeArrowheads="1"/>
          </p:cNvSpPr>
          <p:nvPr/>
        </p:nvSpPr>
        <p:spPr bwMode="auto">
          <a:xfrm>
            <a:off x="6818312" y="31242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dirty="0">
                <a:latin typeface=".VnTimeH" panose="020B7200000000000000" pitchFamily="34" charset="0"/>
              </a:rPr>
              <a:t>7 </a:t>
            </a:r>
            <a:r>
              <a:rPr lang="en-US" dirty="0" err="1">
                <a:latin typeface=".VnTimeH" panose="020B7200000000000000" pitchFamily="34" charset="0"/>
              </a:rPr>
              <a:t>ch</a:t>
            </a:r>
            <a:r>
              <a:rPr lang="en-US" dirty="0">
                <a:latin typeface=".VnTimeH" panose="020B7200000000000000" pitchFamily="34" charset="0"/>
              </a:rPr>
              <a:t>÷ </a:t>
            </a:r>
            <a:r>
              <a:rPr lang="en-US" dirty="0" err="1">
                <a:latin typeface=".VnTimeH" panose="020B7200000000000000" pitchFamily="34" charset="0"/>
              </a:rPr>
              <a:t>c¸i</a:t>
            </a:r>
            <a:endParaRPr lang="en-US" dirty="0">
              <a:latin typeface=".VnTimeH" panose="020B7200000000000000" pitchFamily="34" charset="0"/>
            </a:endParaRPr>
          </a:p>
        </p:txBody>
      </p:sp>
      <p:sp>
        <p:nvSpPr>
          <p:cNvPr id="86160" name="Text Box 144"/>
          <p:cNvSpPr txBox="1">
            <a:spLocks noChangeArrowheads="1"/>
          </p:cNvSpPr>
          <p:nvPr/>
        </p:nvSpPr>
        <p:spPr bwMode="auto">
          <a:xfrm>
            <a:off x="6019800" y="27432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dirty="0">
                <a:latin typeface=".VnTimeH" panose="020B7200000000000000" pitchFamily="34" charset="0"/>
              </a:rPr>
              <a:t>7 </a:t>
            </a:r>
            <a:r>
              <a:rPr lang="en-US" dirty="0" err="1">
                <a:latin typeface=".VnTimeH" panose="020B7200000000000000" pitchFamily="34" charset="0"/>
              </a:rPr>
              <a:t>ch</a:t>
            </a:r>
            <a:r>
              <a:rPr lang="en-US" dirty="0">
                <a:latin typeface=".VnTimeH" panose="020B7200000000000000" pitchFamily="34" charset="0"/>
              </a:rPr>
              <a:t>÷ </a:t>
            </a:r>
            <a:r>
              <a:rPr lang="en-US" dirty="0" err="1">
                <a:latin typeface=".VnTimeH" panose="020B7200000000000000" pitchFamily="34" charset="0"/>
              </a:rPr>
              <a:t>c¸i</a:t>
            </a:r>
            <a:endParaRPr lang="en-US" dirty="0">
              <a:latin typeface=".VnTimeH" panose="020B7200000000000000" pitchFamily="34" charset="0"/>
            </a:endParaRPr>
          </a:p>
        </p:txBody>
      </p:sp>
      <p:sp>
        <p:nvSpPr>
          <p:cNvPr id="86161" name="Text Box 145"/>
          <p:cNvSpPr txBox="1">
            <a:spLocks noChangeArrowheads="1"/>
          </p:cNvSpPr>
          <p:nvPr/>
        </p:nvSpPr>
        <p:spPr bwMode="auto">
          <a:xfrm>
            <a:off x="6019800" y="23622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dirty="0">
                <a:latin typeface=".VnTimeH" panose="020B7200000000000000" pitchFamily="34" charset="0"/>
              </a:rPr>
              <a:t>8 </a:t>
            </a:r>
            <a:r>
              <a:rPr lang="en-US" dirty="0" err="1">
                <a:latin typeface=".VnTimeH" panose="020B7200000000000000" pitchFamily="34" charset="0"/>
              </a:rPr>
              <a:t>ch</a:t>
            </a:r>
            <a:r>
              <a:rPr lang="en-US" dirty="0">
                <a:latin typeface=".VnTimeH" panose="020B7200000000000000" pitchFamily="34" charset="0"/>
              </a:rPr>
              <a:t>÷ </a:t>
            </a:r>
            <a:r>
              <a:rPr lang="en-US" dirty="0" err="1">
                <a:latin typeface=".VnTimeH" panose="020B7200000000000000" pitchFamily="34" charset="0"/>
              </a:rPr>
              <a:t>c¸i</a:t>
            </a:r>
            <a:endParaRPr lang="en-US" dirty="0">
              <a:latin typeface=".VnTimeH" panose="020B7200000000000000" pitchFamily="34" charset="0"/>
            </a:endParaRPr>
          </a:p>
        </p:txBody>
      </p:sp>
      <p:sp>
        <p:nvSpPr>
          <p:cNvPr id="86162" name="Text Box 146"/>
          <p:cNvSpPr txBox="1">
            <a:spLocks noChangeArrowheads="1"/>
          </p:cNvSpPr>
          <p:nvPr/>
        </p:nvSpPr>
        <p:spPr bwMode="auto">
          <a:xfrm>
            <a:off x="6400800" y="35814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dirty="0">
                <a:latin typeface=".VnTimeH" panose="020B7200000000000000" pitchFamily="34" charset="0"/>
              </a:rPr>
              <a:t>5 </a:t>
            </a:r>
            <a:r>
              <a:rPr lang="en-US" dirty="0" err="1">
                <a:latin typeface=".VnTimeH" panose="020B7200000000000000" pitchFamily="34" charset="0"/>
              </a:rPr>
              <a:t>ch</a:t>
            </a:r>
            <a:r>
              <a:rPr lang="en-US" dirty="0">
                <a:latin typeface=".VnTimeH" panose="020B7200000000000000" pitchFamily="34" charset="0"/>
              </a:rPr>
              <a:t>÷ </a:t>
            </a:r>
            <a:r>
              <a:rPr lang="en-US" dirty="0" err="1">
                <a:latin typeface=".VnTimeH" panose="020B7200000000000000" pitchFamily="34" charset="0"/>
              </a:rPr>
              <a:t>c¸i</a:t>
            </a:r>
            <a:endParaRPr lang="en-US" dirty="0">
              <a:latin typeface=".VnTimeH" panose="020B7200000000000000" pitchFamily="34" charset="0"/>
            </a:endParaRPr>
          </a:p>
        </p:txBody>
      </p:sp>
      <p:sp>
        <p:nvSpPr>
          <p:cNvPr id="86163" name="Text Box 147"/>
          <p:cNvSpPr txBox="1">
            <a:spLocks noChangeArrowheads="1"/>
          </p:cNvSpPr>
          <p:nvPr/>
        </p:nvSpPr>
        <p:spPr bwMode="auto">
          <a:xfrm>
            <a:off x="5715000" y="39624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dirty="0">
                <a:latin typeface=".VnTimeH" panose="020B7200000000000000" pitchFamily="34" charset="0"/>
              </a:rPr>
              <a:t>7 </a:t>
            </a:r>
            <a:r>
              <a:rPr lang="en-US" dirty="0" err="1">
                <a:latin typeface=".VnTimeH" panose="020B7200000000000000" pitchFamily="34" charset="0"/>
              </a:rPr>
              <a:t>ch</a:t>
            </a:r>
            <a:r>
              <a:rPr lang="en-US" dirty="0">
                <a:latin typeface=".VnTimeH" panose="020B7200000000000000" pitchFamily="34" charset="0"/>
              </a:rPr>
              <a:t>÷ </a:t>
            </a:r>
            <a:r>
              <a:rPr lang="en-US" dirty="0" err="1">
                <a:latin typeface=".VnTimeH" panose="020B7200000000000000" pitchFamily="34" charset="0"/>
              </a:rPr>
              <a:t>c¸i</a:t>
            </a:r>
            <a:endParaRPr lang="en-US" dirty="0">
              <a:latin typeface=".VnTimeH" panose="020B7200000000000000" pitchFamily="34" charset="0"/>
            </a:endParaRPr>
          </a:p>
        </p:txBody>
      </p:sp>
      <p:sp>
        <p:nvSpPr>
          <p:cNvPr id="86164" name="Text Box 148"/>
          <p:cNvSpPr txBox="1">
            <a:spLocks noChangeArrowheads="1"/>
          </p:cNvSpPr>
          <p:nvPr/>
        </p:nvSpPr>
        <p:spPr bwMode="auto">
          <a:xfrm>
            <a:off x="5707380" y="4242022"/>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dirty="0">
                <a:latin typeface=".VnTimeH" panose="020B7200000000000000" pitchFamily="34" charset="0"/>
              </a:rPr>
              <a:t>5</a:t>
            </a:r>
            <a:r>
              <a:rPr lang="en-US" dirty="0" smtClean="0">
                <a:latin typeface=".VnTimeH" panose="020B7200000000000000" pitchFamily="34" charset="0"/>
              </a:rPr>
              <a:t> </a:t>
            </a:r>
            <a:r>
              <a:rPr lang="en-US" dirty="0" err="1">
                <a:latin typeface=".VnTimeH" panose="020B7200000000000000" pitchFamily="34" charset="0"/>
              </a:rPr>
              <a:t>ch</a:t>
            </a:r>
            <a:r>
              <a:rPr lang="en-US" dirty="0">
                <a:latin typeface=".VnTimeH" panose="020B7200000000000000" pitchFamily="34" charset="0"/>
              </a:rPr>
              <a:t>÷ </a:t>
            </a:r>
            <a:r>
              <a:rPr lang="en-US" dirty="0" err="1">
                <a:latin typeface=".VnTimeH" panose="020B7200000000000000" pitchFamily="34" charset="0"/>
              </a:rPr>
              <a:t>c¸i</a:t>
            </a:r>
            <a:endParaRPr lang="en-US" dirty="0">
              <a:latin typeface=".VnTimeH" panose="020B7200000000000000" pitchFamily="34" charset="0"/>
            </a:endParaRPr>
          </a:p>
        </p:txBody>
      </p:sp>
      <p:sp>
        <p:nvSpPr>
          <p:cNvPr id="86165" name="Text Box 149"/>
          <p:cNvSpPr txBox="1">
            <a:spLocks noChangeArrowheads="1"/>
          </p:cNvSpPr>
          <p:nvPr/>
        </p:nvSpPr>
        <p:spPr bwMode="auto">
          <a:xfrm>
            <a:off x="5638800" y="46482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dirty="0">
                <a:latin typeface=".VnTimeH" panose="020B7200000000000000" pitchFamily="34" charset="0"/>
              </a:rPr>
              <a:t>7 </a:t>
            </a:r>
            <a:r>
              <a:rPr lang="en-US" dirty="0" err="1">
                <a:latin typeface=".VnTimeH" panose="020B7200000000000000" pitchFamily="34" charset="0"/>
              </a:rPr>
              <a:t>ch</a:t>
            </a:r>
            <a:r>
              <a:rPr lang="en-US" dirty="0">
                <a:latin typeface=".VnTimeH" panose="020B7200000000000000" pitchFamily="34" charset="0"/>
              </a:rPr>
              <a:t>÷ </a:t>
            </a:r>
            <a:r>
              <a:rPr lang="en-US" dirty="0" err="1">
                <a:latin typeface=".VnTimeH" panose="020B7200000000000000" pitchFamily="34" charset="0"/>
              </a:rPr>
              <a:t>c¸i</a:t>
            </a:r>
            <a:endParaRPr lang="en-US" dirty="0">
              <a:latin typeface=".VnTimeH" panose="020B7200000000000000" pitchFamily="34" charset="0"/>
            </a:endParaRPr>
          </a:p>
        </p:txBody>
      </p:sp>
      <p:sp>
        <p:nvSpPr>
          <p:cNvPr id="86166" name="Text Box 150"/>
          <p:cNvSpPr txBox="1">
            <a:spLocks noChangeArrowheads="1"/>
          </p:cNvSpPr>
          <p:nvPr/>
        </p:nvSpPr>
        <p:spPr bwMode="auto">
          <a:xfrm>
            <a:off x="6324600" y="50292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dirty="0">
                <a:latin typeface=".VnTimeH" panose="020B7200000000000000" pitchFamily="34" charset="0"/>
              </a:rPr>
              <a:t>10 </a:t>
            </a:r>
            <a:r>
              <a:rPr lang="en-US" dirty="0" err="1">
                <a:latin typeface=".VnTimeH" panose="020B7200000000000000" pitchFamily="34" charset="0"/>
              </a:rPr>
              <a:t>ch</a:t>
            </a:r>
            <a:r>
              <a:rPr lang="en-US" dirty="0">
                <a:latin typeface=".VnTimeH" panose="020B7200000000000000" pitchFamily="34" charset="0"/>
              </a:rPr>
              <a:t>÷ </a:t>
            </a:r>
            <a:r>
              <a:rPr lang="en-US" dirty="0" err="1">
                <a:latin typeface=".VnTimeH" panose="020B7200000000000000" pitchFamily="34" charset="0"/>
              </a:rPr>
              <a:t>c¸i</a:t>
            </a:r>
            <a:endParaRPr lang="en-US" dirty="0">
              <a:latin typeface=".VnTimeH" panose="020B7200000000000000" pitchFamily="34" charset="0"/>
            </a:endParaRPr>
          </a:p>
        </p:txBody>
      </p:sp>
      <p:sp>
        <p:nvSpPr>
          <p:cNvPr id="86167" name="Text Box 151"/>
          <p:cNvSpPr txBox="1">
            <a:spLocks noChangeArrowheads="1"/>
          </p:cNvSpPr>
          <p:nvPr/>
        </p:nvSpPr>
        <p:spPr bwMode="auto">
          <a:xfrm>
            <a:off x="7086600" y="54102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dirty="0">
                <a:latin typeface=".VnTimeH" panose="020B7200000000000000" pitchFamily="34" charset="0"/>
              </a:rPr>
              <a:t>11 </a:t>
            </a:r>
            <a:r>
              <a:rPr lang="en-US" dirty="0" err="1">
                <a:latin typeface=".VnTimeH" panose="020B7200000000000000" pitchFamily="34" charset="0"/>
              </a:rPr>
              <a:t>ch</a:t>
            </a:r>
            <a:r>
              <a:rPr lang="en-US" dirty="0">
                <a:latin typeface=".VnTimeH" panose="020B7200000000000000" pitchFamily="34" charset="0"/>
              </a:rPr>
              <a:t>÷ </a:t>
            </a:r>
            <a:r>
              <a:rPr lang="en-US" dirty="0" err="1">
                <a:latin typeface=".VnTimeH" panose="020B7200000000000000" pitchFamily="34" charset="0"/>
              </a:rPr>
              <a:t>c¸i</a:t>
            </a:r>
            <a:endParaRPr lang="en-US" dirty="0">
              <a:latin typeface=".VnTimeH" panose="020B7200000000000000" pitchFamily="34" charset="0"/>
            </a:endParaRPr>
          </a:p>
        </p:txBody>
      </p:sp>
      <p:sp>
        <p:nvSpPr>
          <p:cNvPr id="86168" name="Text Box 152"/>
          <p:cNvSpPr txBox="1">
            <a:spLocks noChangeArrowheads="1"/>
          </p:cNvSpPr>
          <p:nvPr/>
        </p:nvSpPr>
        <p:spPr bwMode="auto">
          <a:xfrm>
            <a:off x="6858000" y="60960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dirty="0">
                <a:solidFill>
                  <a:srgbClr val="FF0000"/>
                </a:solidFill>
                <a:latin typeface=".VnTimeH" panose="020B7200000000000000" pitchFamily="34" charset="0"/>
              </a:rPr>
              <a:t>11 </a:t>
            </a:r>
            <a:r>
              <a:rPr lang="en-US" dirty="0" err="1">
                <a:solidFill>
                  <a:srgbClr val="FF0000"/>
                </a:solidFill>
                <a:latin typeface=".VnTimeH" panose="020B7200000000000000" pitchFamily="34" charset="0"/>
              </a:rPr>
              <a:t>ch</a:t>
            </a:r>
            <a:r>
              <a:rPr lang="en-US" dirty="0">
                <a:solidFill>
                  <a:srgbClr val="FF0000"/>
                </a:solidFill>
                <a:latin typeface=".VnTimeH" panose="020B7200000000000000" pitchFamily="34" charset="0"/>
              </a:rPr>
              <a:t>÷ </a:t>
            </a:r>
            <a:r>
              <a:rPr lang="en-US" dirty="0" err="1">
                <a:solidFill>
                  <a:srgbClr val="FF0000"/>
                </a:solidFill>
                <a:latin typeface=".VnTimeH" panose="020B7200000000000000" pitchFamily="34" charset="0"/>
              </a:rPr>
              <a:t>c¸i</a:t>
            </a:r>
            <a:endParaRPr lang="en-US" dirty="0">
              <a:solidFill>
                <a:srgbClr val="FF0000"/>
              </a:solidFill>
              <a:latin typeface=".VnTimeH" panose="020B7200000000000000" pitchFamily="34" charset="0"/>
            </a:endParaRPr>
          </a:p>
        </p:txBody>
      </p:sp>
      <p:sp>
        <p:nvSpPr>
          <p:cNvPr id="86169" name="Text Box 153"/>
          <p:cNvSpPr txBox="1">
            <a:spLocks noChangeArrowheads="1"/>
          </p:cNvSpPr>
          <p:nvPr/>
        </p:nvSpPr>
        <p:spPr bwMode="auto">
          <a:xfrm>
            <a:off x="1331718" y="881537"/>
            <a:ext cx="7162800" cy="366713"/>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dirty="0">
                <a:solidFill>
                  <a:srgbClr val="003300"/>
                </a:solidFill>
                <a:latin typeface=".VnTimeH" panose="020B7200000000000000" pitchFamily="34" charset="0"/>
              </a:rPr>
              <a:t>C¬ </a:t>
            </a:r>
            <a:r>
              <a:rPr lang="en-US" dirty="0" err="1">
                <a:solidFill>
                  <a:srgbClr val="003300"/>
                </a:solidFill>
                <a:latin typeface=".VnTimeH" panose="020B7200000000000000" pitchFamily="34" charset="0"/>
              </a:rPr>
              <a:t>quan</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dÉn</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thøc</a:t>
            </a:r>
            <a:r>
              <a:rPr lang="en-US" dirty="0">
                <a:solidFill>
                  <a:srgbClr val="003300"/>
                </a:solidFill>
                <a:latin typeface=".VnTimeH" panose="020B7200000000000000" pitchFamily="34" charset="0"/>
              </a:rPr>
              <a:t> ¨n </a:t>
            </a:r>
            <a:r>
              <a:rPr lang="en-US" dirty="0" err="1">
                <a:solidFill>
                  <a:srgbClr val="003300"/>
                </a:solidFill>
                <a:latin typeface=".VnTimeH" panose="020B7200000000000000" pitchFamily="34" charset="0"/>
              </a:rPr>
              <a:t>tõ</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khoang</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miÖng</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xuèng</a:t>
            </a:r>
            <a:r>
              <a:rPr lang="en-US" dirty="0">
                <a:solidFill>
                  <a:srgbClr val="003300"/>
                </a:solidFill>
                <a:latin typeface=".VnTimeH" panose="020B7200000000000000" pitchFamily="34" charset="0"/>
              </a:rPr>
              <a:t> d¹ </a:t>
            </a:r>
            <a:r>
              <a:rPr lang="en-US" dirty="0" err="1">
                <a:solidFill>
                  <a:srgbClr val="003300"/>
                </a:solidFill>
                <a:latin typeface=".VnTimeH" panose="020B7200000000000000" pitchFamily="34" charset="0"/>
              </a:rPr>
              <a:t>dµy</a:t>
            </a:r>
            <a:r>
              <a:rPr lang="en-US" dirty="0">
                <a:solidFill>
                  <a:srgbClr val="003300"/>
                </a:solidFill>
                <a:latin typeface=".VnTimeH" panose="020B7200000000000000" pitchFamily="34" charset="0"/>
              </a:rPr>
              <a:t>?</a:t>
            </a:r>
          </a:p>
        </p:txBody>
      </p:sp>
      <p:sp>
        <p:nvSpPr>
          <p:cNvPr id="86170" name="Text Box 154"/>
          <p:cNvSpPr txBox="1">
            <a:spLocks noChangeArrowheads="1"/>
          </p:cNvSpPr>
          <p:nvPr/>
        </p:nvSpPr>
        <p:spPr bwMode="auto">
          <a:xfrm>
            <a:off x="1217418" y="942339"/>
            <a:ext cx="7162800" cy="366713"/>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dirty="0" err="1">
                <a:solidFill>
                  <a:srgbClr val="003300"/>
                </a:solidFill>
                <a:latin typeface=".VnTimeH" panose="020B7200000000000000" pitchFamily="34" charset="0"/>
              </a:rPr>
              <a:t>S¶n</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phÈm</a:t>
            </a:r>
            <a:r>
              <a:rPr lang="en-US" dirty="0">
                <a:solidFill>
                  <a:srgbClr val="003300"/>
                </a:solidFill>
                <a:latin typeface=".VnTimeH" panose="020B7200000000000000" pitchFamily="34" charset="0"/>
              </a:rPr>
              <a:t> t¹o </a:t>
            </a:r>
            <a:r>
              <a:rPr lang="en-US" dirty="0" err="1">
                <a:solidFill>
                  <a:srgbClr val="003300"/>
                </a:solidFill>
                <a:latin typeface=".VnTimeH" panose="020B7200000000000000" pitchFamily="34" charset="0"/>
              </a:rPr>
              <a:t>ra</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tõ</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biÕn</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æi</a:t>
            </a:r>
            <a:r>
              <a:rPr lang="en-US" dirty="0">
                <a:solidFill>
                  <a:srgbClr val="003300"/>
                </a:solidFill>
                <a:latin typeface=".VnTimeH" panose="020B7200000000000000" pitchFamily="34" charset="0"/>
              </a:rPr>
              <a:t> ho¸ </a:t>
            </a:r>
            <a:r>
              <a:rPr lang="en-US" dirty="0" err="1">
                <a:solidFill>
                  <a:srgbClr val="003300"/>
                </a:solidFill>
                <a:latin typeface=".VnTimeH" panose="020B7200000000000000" pitchFamily="34" charset="0"/>
              </a:rPr>
              <a:t>häc</a:t>
            </a:r>
            <a:r>
              <a:rPr lang="en-US" dirty="0">
                <a:solidFill>
                  <a:srgbClr val="003300"/>
                </a:solidFill>
                <a:latin typeface=".VnTimeH" panose="020B7200000000000000" pitchFamily="34" charset="0"/>
              </a:rPr>
              <a:t> ë </a:t>
            </a:r>
            <a:r>
              <a:rPr lang="en-US" dirty="0" err="1">
                <a:solidFill>
                  <a:srgbClr val="003300"/>
                </a:solidFill>
                <a:latin typeface=".VnTimeH" panose="020B7200000000000000" pitchFamily="34" charset="0"/>
              </a:rPr>
              <a:t>khoang</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miÖng</a:t>
            </a:r>
            <a:r>
              <a:rPr lang="en-US" dirty="0">
                <a:solidFill>
                  <a:srgbClr val="003300"/>
                </a:solidFill>
                <a:latin typeface=".VnTimeH" panose="020B7200000000000000" pitchFamily="34" charset="0"/>
              </a:rPr>
              <a:t>?</a:t>
            </a:r>
          </a:p>
        </p:txBody>
      </p:sp>
      <p:sp>
        <p:nvSpPr>
          <p:cNvPr id="86171" name="Text Box 155"/>
          <p:cNvSpPr txBox="1">
            <a:spLocks noChangeArrowheads="1"/>
          </p:cNvSpPr>
          <p:nvPr/>
        </p:nvSpPr>
        <p:spPr bwMode="auto">
          <a:xfrm>
            <a:off x="1325130" y="1014703"/>
            <a:ext cx="7162800" cy="366713"/>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dirty="0" err="1">
                <a:solidFill>
                  <a:srgbClr val="003300"/>
                </a:solidFill>
                <a:latin typeface=".VnTimeH" panose="020B7200000000000000" pitchFamily="34" charset="0"/>
              </a:rPr>
              <a:t>Tªn</a:t>
            </a:r>
            <a:r>
              <a:rPr lang="en-US" dirty="0">
                <a:solidFill>
                  <a:srgbClr val="003300"/>
                </a:solidFill>
                <a:latin typeface=".VnTimeH" panose="020B7200000000000000" pitchFamily="34" charset="0"/>
              </a:rPr>
              <a:t> lo¹i </a:t>
            </a:r>
            <a:r>
              <a:rPr lang="en-US" dirty="0" err="1">
                <a:solidFill>
                  <a:srgbClr val="003300"/>
                </a:solidFill>
                <a:latin typeface=".VnTimeH" panose="020B7200000000000000" pitchFamily="34" charset="0"/>
              </a:rPr>
              <a:t>enzim</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tiªu</a:t>
            </a:r>
            <a:r>
              <a:rPr lang="en-US" dirty="0">
                <a:solidFill>
                  <a:srgbClr val="003300"/>
                </a:solidFill>
                <a:latin typeface=".VnTimeH" panose="020B7200000000000000" pitchFamily="34" charset="0"/>
              </a:rPr>
              <a:t> ho¸ </a:t>
            </a:r>
            <a:r>
              <a:rPr lang="en-US" dirty="0" err="1">
                <a:solidFill>
                  <a:srgbClr val="003300"/>
                </a:solidFill>
                <a:latin typeface=".VnTimeH" panose="020B7200000000000000" pitchFamily="34" charset="0"/>
              </a:rPr>
              <a:t>cã</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trong</a:t>
            </a:r>
            <a:r>
              <a:rPr lang="en-US" dirty="0">
                <a:solidFill>
                  <a:srgbClr val="003300"/>
                </a:solidFill>
                <a:latin typeface=".VnTimeH" panose="020B7200000000000000" pitchFamily="34" charset="0"/>
              </a:rPr>
              <a:t> </a:t>
            </a:r>
            <a:r>
              <a:rPr lang="en-US" dirty="0" err="1" smtClean="0">
                <a:solidFill>
                  <a:srgbClr val="003300"/>
                </a:solidFill>
                <a:latin typeface=".VnTimeH" panose="020B7200000000000000" pitchFamily="34" charset="0"/>
              </a:rPr>
              <a:t>n­Ưíc</a:t>
            </a:r>
            <a:r>
              <a:rPr lang="en-US" dirty="0" smtClean="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bät</a:t>
            </a:r>
            <a:r>
              <a:rPr lang="en-US" dirty="0">
                <a:solidFill>
                  <a:srgbClr val="003300"/>
                </a:solidFill>
                <a:latin typeface=".VnTimeH" panose="020B7200000000000000" pitchFamily="34" charset="0"/>
              </a:rPr>
              <a:t>?</a:t>
            </a:r>
          </a:p>
        </p:txBody>
      </p:sp>
      <p:sp>
        <p:nvSpPr>
          <p:cNvPr id="86172" name="Text Box 156"/>
          <p:cNvSpPr txBox="1">
            <a:spLocks noChangeArrowheads="1"/>
          </p:cNvSpPr>
          <p:nvPr/>
        </p:nvSpPr>
        <p:spPr bwMode="auto">
          <a:xfrm>
            <a:off x="1526532" y="1015844"/>
            <a:ext cx="7162800" cy="366712"/>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dirty="0">
                <a:solidFill>
                  <a:srgbClr val="003300"/>
                </a:solidFill>
                <a:latin typeface=".VnTimeH" panose="020B7200000000000000" pitchFamily="34" charset="0"/>
              </a:rPr>
              <a:t>ë </a:t>
            </a:r>
            <a:r>
              <a:rPr lang="en-US" dirty="0" err="1">
                <a:solidFill>
                  <a:srgbClr val="003300"/>
                </a:solidFill>
                <a:latin typeface=".VnTimeH" panose="020B7200000000000000" pitchFamily="34" charset="0"/>
              </a:rPr>
              <a:t>khoang</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miÖng</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thøc</a:t>
            </a:r>
            <a:r>
              <a:rPr lang="en-US" dirty="0">
                <a:solidFill>
                  <a:srgbClr val="003300"/>
                </a:solidFill>
                <a:latin typeface=".VnTimeH" panose="020B7200000000000000" pitchFamily="34" charset="0"/>
              </a:rPr>
              <a:t> ¨n </a:t>
            </a:r>
            <a:r>
              <a:rPr lang="en-US" dirty="0" err="1">
                <a:solidFill>
                  <a:srgbClr val="003300"/>
                </a:solidFill>
                <a:latin typeface=".VnTimeH" panose="020B7200000000000000" pitchFamily="34" charset="0"/>
              </a:rPr>
              <a:t>chñ</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yÕu</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bÞ</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biÕn</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æi</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nµy</a:t>
            </a:r>
            <a:r>
              <a:rPr lang="en-US" dirty="0">
                <a:solidFill>
                  <a:srgbClr val="003300"/>
                </a:solidFill>
                <a:latin typeface=".VnTimeH" panose="020B7200000000000000" pitchFamily="34" charset="0"/>
              </a:rPr>
              <a:t>?</a:t>
            </a:r>
          </a:p>
        </p:txBody>
      </p:sp>
      <p:sp>
        <p:nvSpPr>
          <p:cNvPr id="86173" name="Text Box 157"/>
          <p:cNvSpPr txBox="1">
            <a:spLocks noChangeArrowheads="1"/>
          </p:cNvSpPr>
          <p:nvPr/>
        </p:nvSpPr>
        <p:spPr bwMode="auto">
          <a:xfrm>
            <a:off x="1176528" y="870020"/>
            <a:ext cx="7162800" cy="366712"/>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dirty="0" err="1">
                <a:solidFill>
                  <a:srgbClr val="003300"/>
                </a:solidFill>
                <a:latin typeface=".VnTimeH" panose="020B7200000000000000" pitchFamily="34" charset="0"/>
              </a:rPr>
              <a:t>Enzim</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trong</a:t>
            </a:r>
            <a:r>
              <a:rPr lang="en-US" dirty="0">
                <a:solidFill>
                  <a:srgbClr val="003300"/>
                </a:solidFill>
                <a:latin typeface=".VnTimeH" panose="020B7200000000000000" pitchFamily="34" charset="0"/>
              </a:rPr>
              <a:t> </a:t>
            </a:r>
            <a:r>
              <a:rPr lang="en-US" dirty="0" err="1" smtClean="0">
                <a:solidFill>
                  <a:srgbClr val="003300"/>
                </a:solidFill>
                <a:latin typeface=".VnTimeH" panose="020B7200000000000000" pitchFamily="34" charset="0"/>
              </a:rPr>
              <a:t>nƯ­íc</a:t>
            </a:r>
            <a:r>
              <a:rPr lang="en-US" dirty="0" smtClean="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bät</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cã</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kh</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n¨ng</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biÕn</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æi</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chÊt</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nµy</a:t>
            </a:r>
            <a:r>
              <a:rPr lang="en-US" dirty="0">
                <a:solidFill>
                  <a:srgbClr val="003300"/>
                </a:solidFill>
                <a:latin typeface=".VnTimeH" panose="020B7200000000000000" pitchFamily="34" charset="0"/>
              </a:rPr>
              <a:t>?</a:t>
            </a:r>
          </a:p>
        </p:txBody>
      </p:sp>
      <p:sp>
        <p:nvSpPr>
          <p:cNvPr id="86174" name="Text Box 158"/>
          <p:cNvSpPr txBox="1">
            <a:spLocks noChangeArrowheads="1"/>
          </p:cNvSpPr>
          <p:nvPr/>
        </p:nvSpPr>
        <p:spPr bwMode="auto">
          <a:xfrm>
            <a:off x="1362972" y="1026204"/>
            <a:ext cx="7162800" cy="366712"/>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dirty="0" err="1">
                <a:solidFill>
                  <a:srgbClr val="003300"/>
                </a:solidFill>
                <a:latin typeface=".VnTimeH" panose="020B7200000000000000" pitchFamily="34" charset="0"/>
              </a:rPr>
              <a:t>Thùc</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qu¶n</a:t>
            </a:r>
            <a:r>
              <a:rPr lang="en-US" dirty="0">
                <a:solidFill>
                  <a:srgbClr val="003300"/>
                </a:solidFill>
                <a:latin typeface=".VnTimeH" panose="020B7200000000000000" pitchFamily="34" charset="0"/>
              </a:rPr>
              <a:t> </a:t>
            </a:r>
            <a:r>
              <a:rPr lang="en-US" dirty="0" smtClean="0">
                <a:solidFill>
                  <a:srgbClr val="003300"/>
                </a:solidFill>
                <a:latin typeface=".VnTimeH" panose="020B7200000000000000" pitchFamily="34" charset="0"/>
              </a:rPr>
              <a:t>ĐÃ</a:t>
            </a:r>
            <a:r>
              <a:rPr lang="en-US" dirty="0" smtClean="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VnTimeH" panose="020B7200000000000000" pitchFamily="34" charset="0"/>
              </a:rPr>
              <a:t>lµm</a:t>
            </a:r>
            <a:r>
              <a:rPr lang="en-US" dirty="0">
                <a:solidFill>
                  <a:srgbClr val="003300"/>
                </a:solidFill>
                <a:latin typeface=".VnTimeH" panose="020B7200000000000000" pitchFamily="34" charset="0"/>
              </a:rPr>
              <a:t> g× ®Ó </a:t>
            </a:r>
            <a:r>
              <a:rPr lang="en-US" dirty="0" err="1">
                <a:solidFill>
                  <a:srgbClr val="003300"/>
                </a:solidFill>
                <a:latin typeface=".VnTimeH" panose="020B7200000000000000" pitchFamily="34" charset="0"/>
              </a:rPr>
              <a:t>tèng</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thøc</a:t>
            </a:r>
            <a:r>
              <a:rPr lang="en-US" dirty="0">
                <a:solidFill>
                  <a:srgbClr val="003300"/>
                </a:solidFill>
                <a:latin typeface=".VnTimeH" panose="020B7200000000000000" pitchFamily="34" charset="0"/>
              </a:rPr>
              <a:t> ¨n </a:t>
            </a:r>
            <a:r>
              <a:rPr lang="en-US" dirty="0" err="1">
                <a:solidFill>
                  <a:srgbClr val="003300"/>
                </a:solidFill>
                <a:latin typeface=".VnTimeH" panose="020B7200000000000000" pitchFamily="34" charset="0"/>
              </a:rPr>
              <a:t>xuèng</a:t>
            </a:r>
            <a:r>
              <a:rPr lang="en-US" dirty="0">
                <a:solidFill>
                  <a:srgbClr val="003300"/>
                </a:solidFill>
                <a:latin typeface=".VnTimeH" panose="020B7200000000000000" pitchFamily="34" charset="0"/>
              </a:rPr>
              <a:t> d¹ </a:t>
            </a:r>
            <a:r>
              <a:rPr lang="en-US" dirty="0" err="1">
                <a:solidFill>
                  <a:srgbClr val="003300"/>
                </a:solidFill>
                <a:latin typeface=".VnTimeH" panose="020B7200000000000000" pitchFamily="34" charset="0"/>
              </a:rPr>
              <a:t>dµy</a:t>
            </a:r>
            <a:r>
              <a:rPr lang="en-US" dirty="0">
                <a:solidFill>
                  <a:srgbClr val="003300"/>
                </a:solidFill>
                <a:latin typeface=".VnTimeH" panose="020B7200000000000000" pitchFamily="34" charset="0"/>
              </a:rPr>
              <a:t>?</a:t>
            </a:r>
          </a:p>
        </p:txBody>
      </p:sp>
      <p:sp>
        <p:nvSpPr>
          <p:cNvPr id="86175" name="Text Box 159"/>
          <p:cNvSpPr txBox="1">
            <a:spLocks noChangeArrowheads="1"/>
          </p:cNvSpPr>
          <p:nvPr/>
        </p:nvSpPr>
        <p:spPr bwMode="auto">
          <a:xfrm>
            <a:off x="1143000" y="789939"/>
            <a:ext cx="7162800" cy="64135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dirty="0" err="1">
                <a:solidFill>
                  <a:srgbClr val="003300"/>
                </a:solidFill>
                <a:latin typeface=".VnTimeH" panose="020B7200000000000000" pitchFamily="34" charset="0"/>
              </a:rPr>
              <a:t>NÕu</a:t>
            </a:r>
            <a:r>
              <a:rPr lang="en-US" dirty="0">
                <a:solidFill>
                  <a:srgbClr val="003300"/>
                </a:solidFill>
                <a:latin typeface=".VnTimeH" panose="020B7200000000000000" pitchFamily="34" charset="0"/>
              </a:rPr>
              <a:t> ¨n </a:t>
            </a:r>
            <a:r>
              <a:rPr lang="en-US" dirty="0" err="1">
                <a:solidFill>
                  <a:srgbClr val="003300"/>
                </a:solidFill>
                <a:latin typeface=".VnTimeH" panose="020B7200000000000000" pitchFamily="34" charset="0"/>
              </a:rPr>
              <a:t>nhiÒu</a:t>
            </a:r>
            <a:r>
              <a:rPr lang="en-US" dirty="0">
                <a:solidFill>
                  <a:srgbClr val="003300"/>
                </a:solidFill>
                <a:latin typeface=".VnTimeH" panose="020B7200000000000000" pitchFamily="34" charset="0"/>
              </a:rPr>
              <a:t> ®å </a:t>
            </a:r>
            <a:r>
              <a:rPr lang="en-US" dirty="0" err="1">
                <a:solidFill>
                  <a:srgbClr val="003300"/>
                </a:solidFill>
                <a:latin typeface=".VnTimeH" panose="020B7200000000000000" pitchFamily="34" charset="0"/>
              </a:rPr>
              <a:t>ngät</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vµo</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buæi</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tèi</a:t>
            </a:r>
            <a:r>
              <a:rPr lang="en-US" dirty="0">
                <a:solidFill>
                  <a:srgbClr val="003300"/>
                </a:solidFill>
                <a:latin typeface=".VnTimeH" panose="020B7200000000000000" pitchFamily="34" charset="0"/>
              </a:rPr>
              <a:t> vµ </a:t>
            </a:r>
            <a:r>
              <a:rPr lang="en-US" dirty="0" err="1" smtClean="0">
                <a:solidFill>
                  <a:srgbClr val="003300"/>
                </a:solidFill>
                <a:latin typeface=".VnTimeH" panose="020B7200000000000000" pitchFamily="34" charset="0"/>
              </a:rPr>
              <a:t>lƯ­êi</a:t>
            </a:r>
            <a:r>
              <a:rPr lang="en-US" dirty="0" smtClean="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ch¶i</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r¨ng</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sÏ</a:t>
            </a:r>
            <a:r>
              <a:rPr lang="en-US" dirty="0">
                <a:solidFill>
                  <a:srgbClr val="003300"/>
                </a:solidFill>
                <a:latin typeface=".VnTimeH" panose="020B7200000000000000" pitchFamily="34" charset="0"/>
              </a:rPr>
              <a:t> m¾c </a:t>
            </a:r>
            <a:r>
              <a:rPr lang="en-US" dirty="0" err="1">
                <a:solidFill>
                  <a:srgbClr val="003300"/>
                </a:solidFill>
                <a:latin typeface=".VnTimeH" panose="020B7200000000000000" pitchFamily="34" charset="0"/>
              </a:rPr>
              <a:t>bÖnh</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nµy</a:t>
            </a:r>
            <a:r>
              <a:rPr lang="en-US" dirty="0">
                <a:solidFill>
                  <a:srgbClr val="003300"/>
                </a:solidFill>
                <a:latin typeface=".VnTimeH" panose="020B7200000000000000" pitchFamily="34" charset="0"/>
              </a:rPr>
              <a:t>?</a:t>
            </a:r>
          </a:p>
        </p:txBody>
      </p:sp>
      <p:sp>
        <p:nvSpPr>
          <p:cNvPr id="86176" name="Text Box 160"/>
          <p:cNvSpPr txBox="1">
            <a:spLocks noChangeArrowheads="1"/>
          </p:cNvSpPr>
          <p:nvPr/>
        </p:nvSpPr>
        <p:spPr bwMode="auto">
          <a:xfrm>
            <a:off x="1196574" y="852836"/>
            <a:ext cx="6553200" cy="64135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dirty="0">
                <a:solidFill>
                  <a:srgbClr val="003300"/>
                </a:solidFill>
                <a:latin typeface=".VnTimeH" panose="020B7200000000000000" pitchFamily="34" charset="0"/>
              </a:rPr>
              <a:t>C¬ </a:t>
            </a:r>
            <a:r>
              <a:rPr lang="en-US" dirty="0" err="1">
                <a:solidFill>
                  <a:srgbClr val="003300"/>
                </a:solidFill>
                <a:latin typeface=".VnTimeH" panose="020B7200000000000000" pitchFamily="34" charset="0"/>
              </a:rPr>
              <a:t>Quan</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gióp</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thøc</a:t>
            </a:r>
            <a:r>
              <a:rPr lang="en-US" dirty="0">
                <a:solidFill>
                  <a:srgbClr val="003300"/>
                </a:solidFill>
                <a:latin typeface=".VnTimeH" panose="020B7200000000000000" pitchFamily="34" charset="0"/>
              </a:rPr>
              <a:t> ¨n </a:t>
            </a:r>
            <a:r>
              <a:rPr lang="en-US" dirty="0" err="1">
                <a:solidFill>
                  <a:srgbClr val="003300"/>
                </a:solidFill>
                <a:latin typeface=".VnTimeH" panose="020B7200000000000000" pitchFamily="34" charset="0"/>
              </a:rPr>
              <a:t>kh«ng</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bÞ</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lät</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vµo</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khoang</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mòi</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khi</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nuèt</a:t>
            </a:r>
            <a:r>
              <a:rPr lang="en-US" dirty="0">
                <a:solidFill>
                  <a:srgbClr val="003300"/>
                </a:solidFill>
                <a:latin typeface=".VnTimeH" panose="020B7200000000000000" pitchFamily="34" charset="0"/>
              </a:rPr>
              <a:t>?</a:t>
            </a:r>
          </a:p>
        </p:txBody>
      </p:sp>
      <p:sp>
        <p:nvSpPr>
          <p:cNvPr id="86177" name="Text Box 161"/>
          <p:cNvSpPr txBox="1">
            <a:spLocks noChangeArrowheads="1"/>
          </p:cNvSpPr>
          <p:nvPr/>
        </p:nvSpPr>
        <p:spPr bwMode="auto">
          <a:xfrm>
            <a:off x="1325622" y="932364"/>
            <a:ext cx="7162800" cy="366713"/>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dirty="0" err="1">
                <a:solidFill>
                  <a:srgbClr val="003300"/>
                </a:solidFill>
                <a:latin typeface=".VnTimeH" panose="020B7200000000000000" pitchFamily="34" charset="0"/>
              </a:rPr>
              <a:t>N¬i</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Çu</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tiªn</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diÔn</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ra</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qu</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tr×nh</a:t>
            </a:r>
            <a:r>
              <a:rPr lang="en-US" dirty="0">
                <a:solidFill>
                  <a:srgbClr val="003300"/>
                </a:solidFill>
                <a:latin typeface=".VnTimeH" panose="020B7200000000000000" pitchFamily="34" charset="0"/>
              </a:rPr>
              <a:t> </a:t>
            </a:r>
            <a:r>
              <a:rPr lang="en-US" dirty="0" err="1">
                <a:solidFill>
                  <a:srgbClr val="003300"/>
                </a:solidFill>
                <a:latin typeface=".VnTimeH" panose="020B7200000000000000" pitchFamily="34" charset="0"/>
              </a:rPr>
              <a:t>tiªu</a:t>
            </a:r>
            <a:r>
              <a:rPr lang="en-US" dirty="0">
                <a:solidFill>
                  <a:srgbClr val="003300"/>
                </a:solidFill>
                <a:latin typeface=".VnTimeH" panose="020B7200000000000000" pitchFamily="34" charset="0"/>
              </a:rPr>
              <a:t> ho¸ </a:t>
            </a:r>
            <a:r>
              <a:rPr lang="en-US" dirty="0" err="1">
                <a:solidFill>
                  <a:srgbClr val="003300"/>
                </a:solidFill>
                <a:latin typeface=".VnTimeH" panose="020B7200000000000000" pitchFamily="34" charset="0"/>
              </a:rPr>
              <a:t>thøc</a:t>
            </a:r>
            <a:r>
              <a:rPr lang="en-US" dirty="0">
                <a:solidFill>
                  <a:srgbClr val="003300"/>
                </a:solidFill>
                <a:latin typeface=".VnTimeH" panose="020B7200000000000000" pitchFamily="34" charset="0"/>
              </a:rPr>
              <a:t> ¨n?</a:t>
            </a:r>
          </a:p>
        </p:txBody>
      </p:sp>
      <p:sp>
        <p:nvSpPr>
          <p:cNvPr id="86180" name="Text Box 164"/>
          <p:cNvSpPr txBox="1">
            <a:spLocks noChangeArrowheads="1"/>
          </p:cNvSpPr>
          <p:nvPr/>
        </p:nvSpPr>
        <p:spPr bwMode="auto">
          <a:xfrm>
            <a:off x="2628900" y="6081713"/>
            <a:ext cx="449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b="1" dirty="0">
                <a:solidFill>
                  <a:srgbClr val="FE1A02"/>
                </a:solidFill>
                <a:latin typeface=".VnTimeH" panose="020B7200000000000000" pitchFamily="34" charset="0"/>
              </a:rPr>
              <a:t>n   H   a    </a:t>
            </a:r>
            <a:r>
              <a:rPr lang="en-US" b="1" dirty="0" err="1">
                <a:solidFill>
                  <a:srgbClr val="FE1A02"/>
                </a:solidFill>
                <a:latin typeface=".VnTimeH" panose="020B7200000000000000" pitchFamily="34" charset="0"/>
              </a:rPr>
              <a:t>i</a:t>
            </a:r>
            <a:r>
              <a:rPr lang="en-US" b="1" dirty="0">
                <a:solidFill>
                  <a:srgbClr val="FE1A02"/>
                </a:solidFill>
                <a:latin typeface=".VnTimeH" panose="020B7200000000000000" pitchFamily="34" charset="0"/>
              </a:rPr>
              <a:t>     k    Ü     n    o   </a:t>
            </a:r>
            <a:r>
              <a:rPr lang="en-US" b="1" dirty="0" smtClean="0">
                <a:solidFill>
                  <a:srgbClr val="FE1A02"/>
                </a:solidFill>
                <a:latin typeface=".VnTimeH" panose="020B7200000000000000" pitchFamily="34" charset="0"/>
              </a:rPr>
              <a:t> l    </a:t>
            </a:r>
            <a:r>
              <a:rPr lang="en-US" b="1" dirty="0">
                <a:solidFill>
                  <a:srgbClr val="FE1A02"/>
                </a:solidFill>
                <a:latin typeface=".VnTimeH" panose="020B7200000000000000" pitchFamily="34" charset="0"/>
              </a:rPr>
              <a:t>©   u</a:t>
            </a:r>
          </a:p>
        </p:txBody>
      </p:sp>
      <p:pic>
        <p:nvPicPr>
          <p:cNvPr id="26771" name="Picture 166" descr="question_pop_up_from_box_rotate_hg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9187" y="-46736"/>
            <a:ext cx="129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73" name="Rectangle 170"/>
          <p:cNvSpPr>
            <a:spLocks noChangeArrowheads="1"/>
          </p:cNvSpPr>
          <p:nvPr/>
        </p:nvSpPr>
        <p:spPr bwMode="auto">
          <a:xfrm>
            <a:off x="7696200" y="5700713"/>
            <a:ext cx="381000" cy="152400"/>
          </a:xfrm>
          <a:prstGeom prst="rect">
            <a:avLst/>
          </a:prstGeom>
          <a:solidFill>
            <a:srgbClr val="FFE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p>
        </p:txBody>
      </p:sp>
    </p:spTree>
    <p:extLst>
      <p:ext uri="{BB962C8B-B14F-4D97-AF65-F5344CB8AC3E}">
        <p14:creationId xmlns:p14="http://schemas.microsoft.com/office/powerpoint/2010/main" val="4293690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indefinite" fill="hold" nodeType="withEffect">
                                  <p:stCondLst>
                                    <p:cond delay="0"/>
                                  </p:stCondLst>
                                  <p:childTnLst>
                                    <p:animClr clrSpc="rgb" dir="cw">
                                      <p:cBhvr>
                                        <p:cTn id="6" dur="2000" fill="hold"/>
                                        <p:tgtEl>
                                          <p:spTgt spid="86107"/>
                                        </p:tgtEl>
                                        <p:attrNameLst>
                                          <p:attrName>fillcolor</p:attrName>
                                        </p:attrNameLst>
                                      </p:cBhvr>
                                      <p:to>
                                        <a:srgbClr val="FF99FF"/>
                                      </p:to>
                                    </p:animClr>
                                    <p:set>
                                      <p:cBhvr>
                                        <p:cTn id="7" dur="2000" fill="hold"/>
                                        <p:tgtEl>
                                          <p:spTgt spid="86107"/>
                                        </p:tgtEl>
                                        <p:attrNameLst>
                                          <p:attrName>fill.type</p:attrName>
                                        </p:attrNameLst>
                                      </p:cBhvr>
                                      <p:to>
                                        <p:strVal val="solid"/>
                                      </p:to>
                                    </p:set>
                                    <p:set>
                                      <p:cBhvr>
                                        <p:cTn id="8" dur="2000" fill="hold"/>
                                        <p:tgtEl>
                                          <p:spTgt spid="8610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86109"/>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86152"/>
                                        </p:tgtEl>
                                        <p:attrNameLst>
                                          <p:attrName>style.visibility</p:attrName>
                                        </p:attrNameLst>
                                      </p:cBhvr>
                                      <p:to>
                                        <p:strVal val="visible"/>
                                      </p:to>
                                    </p:set>
                                    <p:animEffect transition="in" filter="checkerboard(across)">
                                      <p:cBhvr>
                                        <p:cTn id="14" dur="500"/>
                                        <p:tgtEl>
                                          <p:spTgt spid="86152"/>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86157"/>
                                        </p:tgtEl>
                                        <p:attrNameLst>
                                          <p:attrName>style.visibility</p:attrName>
                                        </p:attrNameLst>
                                      </p:cBhvr>
                                      <p:to>
                                        <p:strVal val="visible"/>
                                      </p:to>
                                    </p:set>
                                    <p:anim calcmode="lin" valueType="num">
                                      <p:cBhvr additive="base">
                                        <p:cTn id="17" dur="500" fill="hold"/>
                                        <p:tgtEl>
                                          <p:spTgt spid="86157"/>
                                        </p:tgtEl>
                                        <p:attrNameLst>
                                          <p:attrName>ppt_x</p:attrName>
                                        </p:attrNameLst>
                                      </p:cBhvr>
                                      <p:tavLst>
                                        <p:tav tm="0">
                                          <p:val>
                                            <p:strVal val="#ppt_x"/>
                                          </p:val>
                                        </p:tav>
                                        <p:tav tm="100000">
                                          <p:val>
                                            <p:strVal val="#ppt_x"/>
                                          </p:val>
                                        </p:tav>
                                      </p:tavLst>
                                    </p:anim>
                                    <p:anim calcmode="lin" valueType="num">
                                      <p:cBhvr additive="base">
                                        <p:cTn id="18" dur="500" fill="hold"/>
                                        <p:tgtEl>
                                          <p:spTgt spid="8615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xit" presetSubtype="4" fill="hold" grpId="1" nodeType="clickEffect">
                                  <p:stCondLst>
                                    <p:cond delay="0"/>
                                  </p:stCondLst>
                                  <p:childTnLst>
                                    <p:anim calcmode="lin" valueType="num">
                                      <p:cBhvr additive="base">
                                        <p:cTn id="22" dur="500"/>
                                        <p:tgtEl>
                                          <p:spTgt spid="86152"/>
                                        </p:tgtEl>
                                        <p:attrNameLst>
                                          <p:attrName>ppt_x</p:attrName>
                                        </p:attrNameLst>
                                      </p:cBhvr>
                                      <p:tavLst>
                                        <p:tav tm="0">
                                          <p:val>
                                            <p:strVal val="ppt_x"/>
                                          </p:val>
                                        </p:tav>
                                        <p:tav tm="100000">
                                          <p:val>
                                            <p:strVal val="ppt_x"/>
                                          </p:val>
                                        </p:tav>
                                      </p:tavLst>
                                    </p:anim>
                                    <p:anim calcmode="lin" valueType="num">
                                      <p:cBhvr additive="base">
                                        <p:cTn id="23" dur="500"/>
                                        <p:tgtEl>
                                          <p:spTgt spid="86152"/>
                                        </p:tgtEl>
                                        <p:attrNameLst>
                                          <p:attrName>ppt_y</p:attrName>
                                        </p:attrNameLst>
                                      </p:cBhvr>
                                      <p:tavLst>
                                        <p:tav tm="0">
                                          <p:val>
                                            <p:strVal val="ppt_y"/>
                                          </p:val>
                                        </p:tav>
                                        <p:tav tm="100000">
                                          <p:val>
                                            <p:strVal val="1+ppt_h/2"/>
                                          </p:val>
                                        </p:tav>
                                      </p:tavLst>
                                    </p:anim>
                                    <p:set>
                                      <p:cBhvr>
                                        <p:cTn id="24" dur="1" fill="hold">
                                          <p:stCondLst>
                                            <p:cond delay="499"/>
                                          </p:stCondLst>
                                        </p:cTn>
                                        <p:tgtEl>
                                          <p:spTgt spid="86152"/>
                                        </p:tgtEl>
                                        <p:attrNameLst>
                                          <p:attrName>style.visibility</p:attrName>
                                        </p:attrNameLst>
                                      </p:cBhvr>
                                      <p:to>
                                        <p:strVal val="hidden"/>
                                      </p:to>
                                    </p:set>
                                  </p:childTnLst>
                                </p:cTn>
                              </p:par>
                              <p:par>
                                <p:cTn id="25" presetID="3" presetClass="exit" presetSubtype="10" fill="hold" grpId="1" nodeType="withEffect">
                                  <p:stCondLst>
                                    <p:cond delay="0"/>
                                  </p:stCondLst>
                                  <p:childTnLst>
                                    <p:animEffect transition="out" filter="blinds(horizontal)">
                                      <p:cBhvr>
                                        <p:cTn id="26" dur="500"/>
                                        <p:tgtEl>
                                          <p:spTgt spid="86157"/>
                                        </p:tgtEl>
                                      </p:cBhvr>
                                    </p:animEffect>
                                    <p:set>
                                      <p:cBhvr>
                                        <p:cTn id="27" dur="1" fill="hold">
                                          <p:stCondLst>
                                            <p:cond delay="499"/>
                                          </p:stCondLst>
                                        </p:cTn>
                                        <p:tgtEl>
                                          <p:spTgt spid="86157"/>
                                        </p:tgtEl>
                                        <p:attrNameLst>
                                          <p:attrName>style.visibility</p:attrName>
                                        </p:attrNameLst>
                                      </p:cBhvr>
                                      <p:to>
                                        <p:strVal val="hidden"/>
                                      </p:to>
                                    </p:set>
                                  </p:childTnLst>
                                </p:cTn>
                              </p:par>
                              <p:par>
                                <p:cTn id="28" presetID="9" presetClass="entr" presetSubtype="0" fill="hold" grpId="0" nodeType="withEffect">
                                  <p:stCondLst>
                                    <p:cond delay="0"/>
                                  </p:stCondLst>
                                  <p:childTnLst>
                                    <p:set>
                                      <p:cBhvr>
                                        <p:cTn id="29" dur="1" fill="hold">
                                          <p:stCondLst>
                                            <p:cond delay="0"/>
                                          </p:stCondLst>
                                        </p:cTn>
                                        <p:tgtEl>
                                          <p:spTgt spid="86134"/>
                                        </p:tgtEl>
                                        <p:attrNameLst>
                                          <p:attrName>style.visibility</p:attrName>
                                        </p:attrNameLst>
                                      </p:cBhvr>
                                      <p:to>
                                        <p:strVal val="visible"/>
                                      </p:to>
                                    </p:set>
                                    <p:animEffect transition="in" filter="dissolve">
                                      <p:cBhvr>
                                        <p:cTn id="30" dur="500"/>
                                        <p:tgtEl>
                                          <p:spTgt spid="86134"/>
                                        </p:tgtEl>
                                      </p:cBhvr>
                                    </p:animEffect>
                                  </p:childTnLst>
                                </p:cTn>
                              </p:par>
                              <p:par>
                                <p:cTn id="31" presetID="1" presetClass="emph" presetSubtype="2" fill="hold" nodeType="withEffect">
                                  <p:stCondLst>
                                    <p:cond delay="0"/>
                                  </p:stCondLst>
                                  <p:childTnLst>
                                    <p:animClr clrSpc="rgb" dir="cw">
                                      <p:cBhvr>
                                        <p:cTn id="32" dur="2000" fill="hold"/>
                                        <p:tgtEl>
                                          <p:spTgt spid="86032"/>
                                        </p:tgtEl>
                                        <p:attrNameLst>
                                          <p:attrName>fillcolor</p:attrName>
                                        </p:attrNameLst>
                                      </p:cBhvr>
                                      <p:to>
                                        <a:schemeClr val="accent2"/>
                                      </p:to>
                                    </p:animClr>
                                    <p:set>
                                      <p:cBhvr>
                                        <p:cTn id="33" dur="2000" fill="hold"/>
                                        <p:tgtEl>
                                          <p:spTgt spid="86032"/>
                                        </p:tgtEl>
                                        <p:attrNameLst>
                                          <p:attrName>fill.type</p:attrName>
                                        </p:attrNameLst>
                                      </p:cBhvr>
                                      <p:to>
                                        <p:strVal val="solid"/>
                                      </p:to>
                                    </p:set>
                                    <p:set>
                                      <p:cBhvr>
                                        <p:cTn id="34" dur="2000" fill="hold"/>
                                        <p:tgtEl>
                                          <p:spTgt spid="86032"/>
                                        </p:tgtEl>
                                        <p:attrNameLst>
                                          <p:attrName>fill.on</p:attrName>
                                        </p:attrNameLst>
                                      </p:cBhvr>
                                      <p:to>
                                        <p:strVal val="true"/>
                                      </p:to>
                                    </p:set>
                                  </p:childTnLst>
                                </p:cTn>
                              </p:par>
                            </p:childTnLst>
                          </p:cTn>
                        </p:par>
                      </p:childTnLst>
                    </p:cTn>
                  </p:par>
                </p:childTnLst>
              </p:cTn>
              <p:nextCondLst>
                <p:cond evt="onClick" delay="0">
                  <p:tgtEl>
                    <p:spTgt spid="86109"/>
                  </p:tgtEl>
                </p:cond>
              </p:nextCondLst>
            </p:seq>
            <p:seq concurrent="1" nextAc="seek">
              <p:cTn id="35" restart="whenNotActive" fill="hold" evtFilter="cancelBubble" nodeType="interactiveSeq">
                <p:stCondLst>
                  <p:cond evt="onClick" delay="0">
                    <p:tgtEl>
                      <p:spTgt spid="86110"/>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86155"/>
                                        </p:tgtEl>
                                        <p:attrNameLst>
                                          <p:attrName>style.visibility</p:attrName>
                                        </p:attrNameLst>
                                      </p:cBhvr>
                                      <p:to>
                                        <p:strVal val="visible"/>
                                      </p:to>
                                    </p:set>
                                    <p:animEffect transition="in" filter="checkerboard(across)">
                                      <p:cBhvr>
                                        <p:cTn id="40" dur="500"/>
                                        <p:tgtEl>
                                          <p:spTgt spid="8615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86158"/>
                                        </p:tgtEl>
                                        <p:attrNameLst>
                                          <p:attrName>style.visibility</p:attrName>
                                        </p:attrNameLst>
                                      </p:cBhvr>
                                      <p:to>
                                        <p:strVal val="visible"/>
                                      </p:to>
                                    </p:set>
                                    <p:animEffect transition="in" filter="blinds(horizontal)">
                                      <p:cBhvr>
                                        <p:cTn id="43" dur="500"/>
                                        <p:tgtEl>
                                          <p:spTgt spid="8615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8" presetClass="exit" presetSubtype="12" fill="hold" grpId="1" nodeType="clickEffect">
                                  <p:stCondLst>
                                    <p:cond delay="0"/>
                                  </p:stCondLst>
                                  <p:childTnLst>
                                    <p:animEffect transition="out" filter="strips(downLeft)">
                                      <p:cBhvr>
                                        <p:cTn id="47" dur="500"/>
                                        <p:tgtEl>
                                          <p:spTgt spid="86155"/>
                                        </p:tgtEl>
                                      </p:cBhvr>
                                    </p:animEffect>
                                    <p:set>
                                      <p:cBhvr>
                                        <p:cTn id="48" dur="1" fill="hold">
                                          <p:stCondLst>
                                            <p:cond delay="499"/>
                                          </p:stCondLst>
                                        </p:cTn>
                                        <p:tgtEl>
                                          <p:spTgt spid="86155"/>
                                        </p:tgtEl>
                                        <p:attrNameLst>
                                          <p:attrName>style.visibility</p:attrName>
                                        </p:attrNameLst>
                                      </p:cBhvr>
                                      <p:to>
                                        <p:strVal val="hidden"/>
                                      </p:to>
                                    </p:set>
                                  </p:childTnLst>
                                </p:cTn>
                              </p:par>
                              <p:par>
                                <p:cTn id="49" presetID="3" presetClass="exit" presetSubtype="10" fill="hold" grpId="1" nodeType="withEffect">
                                  <p:stCondLst>
                                    <p:cond delay="0"/>
                                  </p:stCondLst>
                                  <p:childTnLst>
                                    <p:animEffect transition="out" filter="blinds(horizontal)">
                                      <p:cBhvr>
                                        <p:cTn id="50" dur="500"/>
                                        <p:tgtEl>
                                          <p:spTgt spid="86158"/>
                                        </p:tgtEl>
                                      </p:cBhvr>
                                    </p:animEffect>
                                    <p:set>
                                      <p:cBhvr>
                                        <p:cTn id="51" dur="1" fill="hold">
                                          <p:stCondLst>
                                            <p:cond delay="499"/>
                                          </p:stCondLst>
                                        </p:cTn>
                                        <p:tgtEl>
                                          <p:spTgt spid="86158"/>
                                        </p:tgtEl>
                                        <p:attrNameLst>
                                          <p:attrName>style.visibility</p:attrName>
                                        </p:attrNameLst>
                                      </p:cBhvr>
                                      <p:to>
                                        <p:strVal val="hidden"/>
                                      </p:to>
                                    </p:set>
                                  </p:childTnLst>
                                </p:cTn>
                              </p:par>
                              <p:par>
                                <p:cTn id="52" presetID="3" presetClass="entr" presetSubtype="10" fill="hold" grpId="0" nodeType="withEffect">
                                  <p:stCondLst>
                                    <p:cond delay="0"/>
                                  </p:stCondLst>
                                  <p:childTnLst>
                                    <p:set>
                                      <p:cBhvr>
                                        <p:cTn id="53" dur="1" fill="hold">
                                          <p:stCondLst>
                                            <p:cond delay="0"/>
                                          </p:stCondLst>
                                        </p:cTn>
                                        <p:tgtEl>
                                          <p:spTgt spid="86133"/>
                                        </p:tgtEl>
                                        <p:attrNameLst>
                                          <p:attrName>style.visibility</p:attrName>
                                        </p:attrNameLst>
                                      </p:cBhvr>
                                      <p:to>
                                        <p:strVal val="visible"/>
                                      </p:to>
                                    </p:set>
                                    <p:animEffect transition="in" filter="blinds(horizontal)">
                                      <p:cBhvr>
                                        <p:cTn id="54" dur="500"/>
                                        <p:tgtEl>
                                          <p:spTgt spid="86133"/>
                                        </p:tgtEl>
                                      </p:cBhvr>
                                    </p:animEffect>
                                  </p:childTnLst>
                                </p:cTn>
                              </p:par>
                              <p:par>
                                <p:cTn id="55" presetID="1" presetClass="emph" presetSubtype="2" fill="hold" nodeType="withEffect">
                                  <p:stCondLst>
                                    <p:cond delay="0"/>
                                  </p:stCondLst>
                                  <p:childTnLst>
                                    <p:animClr clrSpc="rgb" dir="cw">
                                      <p:cBhvr>
                                        <p:cTn id="56" dur="2000" fill="hold"/>
                                        <p:tgtEl>
                                          <p:spTgt spid="86034"/>
                                        </p:tgtEl>
                                        <p:attrNameLst>
                                          <p:attrName>fillcolor</p:attrName>
                                        </p:attrNameLst>
                                      </p:cBhvr>
                                      <p:to>
                                        <a:schemeClr val="accent2"/>
                                      </p:to>
                                    </p:animClr>
                                    <p:set>
                                      <p:cBhvr>
                                        <p:cTn id="57" dur="2000" fill="hold"/>
                                        <p:tgtEl>
                                          <p:spTgt spid="86034"/>
                                        </p:tgtEl>
                                        <p:attrNameLst>
                                          <p:attrName>fill.type</p:attrName>
                                        </p:attrNameLst>
                                      </p:cBhvr>
                                      <p:to>
                                        <p:strVal val="solid"/>
                                      </p:to>
                                    </p:set>
                                    <p:set>
                                      <p:cBhvr>
                                        <p:cTn id="58" dur="2000" fill="hold"/>
                                        <p:tgtEl>
                                          <p:spTgt spid="86034"/>
                                        </p:tgtEl>
                                        <p:attrNameLst>
                                          <p:attrName>fill.on</p:attrName>
                                        </p:attrNameLst>
                                      </p:cBhvr>
                                      <p:to>
                                        <p:strVal val="true"/>
                                      </p:to>
                                    </p:set>
                                  </p:childTnLst>
                                </p:cTn>
                              </p:par>
                            </p:childTnLst>
                          </p:cTn>
                        </p:par>
                      </p:childTnLst>
                    </p:cTn>
                  </p:par>
                </p:childTnLst>
              </p:cTn>
              <p:nextCondLst>
                <p:cond evt="onClick" delay="0">
                  <p:tgtEl>
                    <p:spTgt spid="86110"/>
                  </p:tgtEl>
                </p:cond>
              </p:nextCondLst>
            </p:seq>
            <p:seq concurrent="1" nextAc="seek">
              <p:cTn id="59" restart="whenNotActive" fill="hold" evtFilter="cancelBubble" nodeType="interactiveSeq">
                <p:stCondLst>
                  <p:cond evt="onClick" delay="0">
                    <p:tgtEl>
                      <p:spTgt spid="86108"/>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86169"/>
                                        </p:tgtEl>
                                        <p:attrNameLst>
                                          <p:attrName>style.visibility</p:attrName>
                                        </p:attrNameLst>
                                      </p:cBhvr>
                                      <p:to>
                                        <p:strVal val="visible"/>
                                      </p:to>
                                    </p:set>
                                    <p:animEffect transition="in" filter="circle(in)">
                                      <p:cBhvr>
                                        <p:cTn id="64" dur="1000"/>
                                        <p:tgtEl>
                                          <p:spTgt spid="86169"/>
                                        </p:tgtEl>
                                      </p:cBhvr>
                                    </p:animEffect>
                                  </p:childTnLst>
                                </p:cTn>
                              </p:par>
                              <p:par>
                                <p:cTn id="65" presetID="8" presetClass="entr" presetSubtype="16" fill="hold" grpId="0" nodeType="withEffect">
                                  <p:stCondLst>
                                    <p:cond delay="0"/>
                                  </p:stCondLst>
                                  <p:childTnLst>
                                    <p:set>
                                      <p:cBhvr>
                                        <p:cTn id="66" dur="1" fill="hold">
                                          <p:stCondLst>
                                            <p:cond delay="0"/>
                                          </p:stCondLst>
                                        </p:cTn>
                                        <p:tgtEl>
                                          <p:spTgt spid="86161"/>
                                        </p:tgtEl>
                                        <p:attrNameLst>
                                          <p:attrName>style.visibility</p:attrName>
                                        </p:attrNameLst>
                                      </p:cBhvr>
                                      <p:to>
                                        <p:strVal val="visible"/>
                                      </p:to>
                                    </p:set>
                                    <p:animEffect transition="in" filter="diamond(in)">
                                      <p:cBhvr>
                                        <p:cTn id="67" dur="2000"/>
                                        <p:tgtEl>
                                          <p:spTgt spid="8616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xit" presetSubtype="16" fill="hold" grpId="1" nodeType="clickEffect">
                                  <p:stCondLst>
                                    <p:cond delay="0"/>
                                  </p:stCondLst>
                                  <p:childTnLst>
                                    <p:animEffect transition="out" filter="box(in)">
                                      <p:cBhvr>
                                        <p:cTn id="71" dur="500"/>
                                        <p:tgtEl>
                                          <p:spTgt spid="86169"/>
                                        </p:tgtEl>
                                      </p:cBhvr>
                                    </p:animEffect>
                                    <p:set>
                                      <p:cBhvr>
                                        <p:cTn id="72" dur="1" fill="hold">
                                          <p:stCondLst>
                                            <p:cond delay="499"/>
                                          </p:stCondLst>
                                        </p:cTn>
                                        <p:tgtEl>
                                          <p:spTgt spid="86169"/>
                                        </p:tgtEl>
                                        <p:attrNameLst>
                                          <p:attrName>style.visibility</p:attrName>
                                        </p:attrNameLst>
                                      </p:cBhvr>
                                      <p:to>
                                        <p:strVal val="hidden"/>
                                      </p:to>
                                    </p:set>
                                  </p:childTnLst>
                                </p:cTn>
                              </p:par>
                              <p:par>
                                <p:cTn id="73" presetID="2" presetClass="exit" presetSubtype="4" fill="hold" grpId="1" nodeType="withEffect">
                                  <p:stCondLst>
                                    <p:cond delay="0"/>
                                  </p:stCondLst>
                                  <p:childTnLst>
                                    <p:anim calcmode="lin" valueType="num">
                                      <p:cBhvr additive="base">
                                        <p:cTn id="74" dur="500"/>
                                        <p:tgtEl>
                                          <p:spTgt spid="86161"/>
                                        </p:tgtEl>
                                        <p:attrNameLst>
                                          <p:attrName>ppt_x</p:attrName>
                                        </p:attrNameLst>
                                      </p:cBhvr>
                                      <p:tavLst>
                                        <p:tav tm="0">
                                          <p:val>
                                            <p:strVal val="ppt_x"/>
                                          </p:val>
                                        </p:tav>
                                        <p:tav tm="100000">
                                          <p:val>
                                            <p:strVal val="ppt_x"/>
                                          </p:val>
                                        </p:tav>
                                      </p:tavLst>
                                    </p:anim>
                                    <p:anim calcmode="lin" valueType="num">
                                      <p:cBhvr additive="base">
                                        <p:cTn id="75" dur="500"/>
                                        <p:tgtEl>
                                          <p:spTgt spid="86161"/>
                                        </p:tgtEl>
                                        <p:attrNameLst>
                                          <p:attrName>ppt_y</p:attrName>
                                        </p:attrNameLst>
                                      </p:cBhvr>
                                      <p:tavLst>
                                        <p:tav tm="0">
                                          <p:val>
                                            <p:strVal val="ppt_y"/>
                                          </p:val>
                                        </p:tav>
                                        <p:tav tm="100000">
                                          <p:val>
                                            <p:strVal val="1+ppt_h/2"/>
                                          </p:val>
                                        </p:tav>
                                      </p:tavLst>
                                    </p:anim>
                                    <p:set>
                                      <p:cBhvr>
                                        <p:cTn id="76" dur="1" fill="hold">
                                          <p:stCondLst>
                                            <p:cond delay="499"/>
                                          </p:stCondLst>
                                        </p:cTn>
                                        <p:tgtEl>
                                          <p:spTgt spid="86161"/>
                                        </p:tgtEl>
                                        <p:attrNameLst>
                                          <p:attrName>style.visibility</p:attrName>
                                        </p:attrNameLst>
                                      </p:cBhvr>
                                      <p:to>
                                        <p:strVal val="hidden"/>
                                      </p:to>
                                    </p:set>
                                  </p:childTnLst>
                                </p:cTn>
                              </p:par>
                              <p:par>
                                <p:cTn id="77" presetID="3" presetClass="entr" presetSubtype="10" fill="hold" grpId="0" nodeType="withEffect">
                                  <p:stCondLst>
                                    <p:cond delay="0"/>
                                  </p:stCondLst>
                                  <p:childTnLst>
                                    <p:set>
                                      <p:cBhvr>
                                        <p:cTn id="78" dur="1" fill="hold">
                                          <p:stCondLst>
                                            <p:cond delay="0"/>
                                          </p:stCondLst>
                                        </p:cTn>
                                        <p:tgtEl>
                                          <p:spTgt spid="86120"/>
                                        </p:tgtEl>
                                        <p:attrNameLst>
                                          <p:attrName>style.visibility</p:attrName>
                                        </p:attrNameLst>
                                      </p:cBhvr>
                                      <p:to>
                                        <p:strVal val="visible"/>
                                      </p:to>
                                    </p:set>
                                    <p:animEffect transition="in" filter="blinds(horizontal)">
                                      <p:cBhvr>
                                        <p:cTn id="79" dur="500"/>
                                        <p:tgtEl>
                                          <p:spTgt spid="86120"/>
                                        </p:tgtEl>
                                      </p:cBhvr>
                                    </p:animEffect>
                                  </p:childTnLst>
                                </p:cTn>
                              </p:par>
                              <p:par>
                                <p:cTn id="80" presetID="1" presetClass="emph" presetSubtype="2" fill="hold" nodeType="withEffect">
                                  <p:stCondLst>
                                    <p:cond delay="0"/>
                                  </p:stCondLst>
                                  <p:childTnLst>
                                    <p:animClr clrSpc="rgb" dir="cw">
                                      <p:cBhvr>
                                        <p:cTn id="81" dur="2000" fill="hold"/>
                                        <p:tgtEl>
                                          <p:spTgt spid="86041"/>
                                        </p:tgtEl>
                                        <p:attrNameLst>
                                          <p:attrName>fillcolor</p:attrName>
                                        </p:attrNameLst>
                                      </p:cBhvr>
                                      <p:to>
                                        <a:schemeClr val="accent2"/>
                                      </p:to>
                                    </p:animClr>
                                    <p:set>
                                      <p:cBhvr>
                                        <p:cTn id="82" dur="2000" fill="hold"/>
                                        <p:tgtEl>
                                          <p:spTgt spid="86041"/>
                                        </p:tgtEl>
                                        <p:attrNameLst>
                                          <p:attrName>fill.type</p:attrName>
                                        </p:attrNameLst>
                                      </p:cBhvr>
                                      <p:to>
                                        <p:strVal val="solid"/>
                                      </p:to>
                                    </p:set>
                                    <p:set>
                                      <p:cBhvr>
                                        <p:cTn id="83" dur="2000" fill="hold"/>
                                        <p:tgtEl>
                                          <p:spTgt spid="86041"/>
                                        </p:tgtEl>
                                        <p:attrNameLst>
                                          <p:attrName>fill.on</p:attrName>
                                        </p:attrNameLst>
                                      </p:cBhvr>
                                      <p:to>
                                        <p:strVal val="true"/>
                                      </p:to>
                                    </p:set>
                                  </p:childTnLst>
                                </p:cTn>
                              </p:par>
                            </p:childTnLst>
                          </p:cTn>
                        </p:par>
                      </p:childTnLst>
                    </p:cTn>
                  </p:par>
                </p:childTnLst>
              </p:cTn>
              <p:nextCondLst>
                <p:cond evt="onClick" delay="0">
                  <p:tgtEl>
                    <p:spTgt spid="86108"/>
                  </p:tgtEl>
                </p:cond>
              </p:nextCondLst>
            </p:seq>
            <p:seq concurrent="1" nextAc="seek">
              <p:cTn id="84" restart="whenNotActive" fill="hold" evtFilter="cancelBubble" nodeType="interactiveSeq">
                <p:stCondLst>
                  <p:cond evt="onClick" delay="0">
                    <p:tgtEl>
                      <p:spTgt spid="86112"/>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55" presetClass="entr" presetSubtype="0" fill="hold" grpId="0" nodeType="clickEffect">
                                  <p:stCondLst>
                                    <p:cond delay="0"/>
                                  </p:stCondLst>
                                  <p:childTnLst>
                                    <p:set>
                                      <p:cBhvr>
                                        <p:cTn id="88" dur="1" fill="hold">
                                          <p:stCondLst>
                                            <p:cond delay="0"/>
                                          </p:stCondLst>
                                        </p:cTn>
                                        <p:tgtEl>
                                          <p:spTgt spid="86170"/>
                                        </p:tgtEl>
                                        <p:attrNameLst>
                                          <p:attrName>style.visibility</p:attrName>
                                        </p:attrNameLst>
                                      </p:cBhvr>
                                      <p:to>
                                        <p:strVal val="visible"/>
                                      </p:to>
                                    </p:set>
                                    <p:anim calcmode="lin" valueType="num">
                                      <p:cBhvr>
                                        <p:cTn id="89" dur="1000" fill="hold"/>
                                        <p:tgtEl>
                                          <p:spTgt spid="86170"/>
                                        </p:tgtEl>
                                        <p:attrNameLst>
                                          <p:attrName>ppt_w</p:attrName>
                                        </p:attrNameLst>
                                      </p:cBhvr>
                                      <p:tavLst>
                                        <p:tav tm="0">
                                          <p:val>
                                            <p:strVal val="#ppt_w*0.70"/>
                                          </p:val>
                                        </p:tav>
                                        <p:tav tm="100000">
                                          <p:val>
                                            <p:strVal val="#ppt_w"/>
                                          </p:val>
                                        </p:tav>
                                      </p:tavLst>
                                    </p:anim>
                                    <p:anim calcmode="lin" valueType="num">
                                      <p:cBhvr>
                                        <p:cTn id="90" dur="1000" fill="hold"/>
                                        <p:tgtEl>
                                          <p:spTgt spid="86170"/>
                                        </p:tgtEl>
                                        <p:attrNameLst>
                                          <p:attrName>ppt_h</p:attrName>
                                        </p:attrNameLst>
                                      </p:cBhvr>
                                      <p:tavLst>
                                        <p:tav tm="0">
                                          <p:val>
                                            <p:strVal val="#ppt_h"/>
                                          </p:val>
                                        </p:tav>
                                        <p:tav tm="100000">
                                          <p:val>
                                            <p:strVal val="#ppt_h"/>
                                          </p:val>
                                        </p:tav>
                                      </p:tavLst>
                                    </p:anim>
                                    <p:animEffect transition="in" filter="fade">
                                      <p:cBhvr>
                                        <p:cTn id="91" dur="1000"/>
                                        <p:tgtEl>
                                          <p:spTgt spid="86170"/>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86160"/>
                                        </p:tgtEl>
                                        <p:attrNameLst>
                                          <p:attrName>style.visibility</p:attrName>
                                        </p:attrNameLst>
                                      </p:cBhvr>
                                      <p:to>
                                        <p:strVal val="visible"/>
                                      </p:to>
                                    </p:set>
                                    <p:animEffect transition="in" filter="fade">
                                      <p:cBhvr>
                                        <p:cTn id="94" dur="1000"/>
                                        <p:tgtEl>
                                          <p:spTgt spid="86160"/>
                                        </p:tgtEl>
                                      </p:cBhvr>
                                    </p:animEffect>
                                    <p:anim calcmode="lin" valueType="num">
                                      <p:cBhvr>
                                        <p:cTn id="95" dur="1000" fill="hold"/>
                                        <p:tgtEl>
                                          <p:spTgt spid="86160"/>
                                        </p:tgtEl>
                                        <p:attrNameLst>
                                          <p:attrName>ppt_x</p:attrName>
                                        </p:attrNameLst>
                                      </p:cBhvr>
                                      <p:tavLst>
                                        <p:tav tm="0">
                                          <p:val>
                                            <p:strVal val="#ppt_x"/>
                                          </p:val>
                                        </p:tav>
                                        <p:tav tm="100000">
                                          <p:val>
                                            <p:strVal val="#ppt_x"/>
                                          </p:val>
                                        </p:tav>
                                      </p:tavLst>
                                    </p:anim>
                                    <p:anim calcmode="lin" valueType="num">
                                      <p:cBhvr>
                                        <p:cTn id="96" dur="1000" fill="hold"/>
                                        <p:tgtEl>
                                          <p:spTgt spid="86160"/>
                                        </p:tgtEl>
                                        <p:attrNameLst>
                                          <p:attrName>ppt_y</p:attrName>
                                        </p:attrNameLst>
                                      </p:cBhvr>
                                      <p:tavLst>
                                        <p:tav tm="0">
                                          <p:val>
                                            <p:strVal val="#ppt_y+.1"/>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18" presetClass="exit" presetSubtype="12" fill="hold" grpId="1" nodeType="clickEffect">
                                  <p:stCondLst>
                                    <p:cond delay="0"/>
                                  </p:stCondLst>
                                  <p:childTnLst>
                                    <p:animEffect transition="out" filter="strips(downLeft)">
                                      <p:cBhvr>
                                        <p:cTn id="100" dur="500"/>
                                        <p:tgtEl>
                                          <p:spTgt spid="86170"/>
                                        </p:tgtEl>
                                      </p:cBhvr>
                                    </p:animEffect>
                                    <p:set>
                                      <p:cBhvr>
                                        <p:cTn id="101" dur="1" fill="hold">
                                          <p:stCondLst>
                                            <p:cond delay="499"/>
                                          </p:stCondLst>
                                        </p:cTn>
                                        <p:tgtEl>
                                          <p:spTgt spid="86170"/>
                                        </p:tgtEl>
                                        <p:attrNameLst>
                                          <p:attrName>style.visibility</p:attrName>
                                        </p:attrNameLst>
                                      </p:cBhvr>
                                      <p:to>
                                        <p:strVal val="hidden"/>
                                      </p:to>
                                    </p:set>
                                  </p:childTnLst>
                                </p:cTn>
                              </p:par>
                              <p:par>
                                <p:cTn id="102" presetID="2" presetClass="exit" presetSubtype="4" fill="hold" grpId="1" nodeType="withEffect">
                                  <p:stCondLst>
                                    <p:cond delay="0"/>
                                  </p:stCondLst>
                                  <p:childTnLst>
                                    <p:anim calcmode="lin" valueType="num">
                                      <p:cBhvr additive="base">
                                        <p:cTn id="103" dur="500"/>
                                        <p:tgtEl>
                                          <p:spTgt spid="86160"/>
                                        </p:tgtEl>
                                        <p:attrNameLst>
                                          <p:attrName>ppt_x</p:attrName>
                                        </p:attrNameLst>
                                      </p:cBhvr>
                                      <p:tavLst>
                                        <p:tav tm="0">
                                          <p:val>
                                            <p:strVal val="ppt_x"/>
                                          </p:val>
                                        </p:tav>
                                        <p:tav tm="100000">
                                          <p:val>
                                            <p:strVal val="ppt_x"/>
                                          </p:val>
                                        </p:tav>
                                      </p:tavLst>
                                    </p:anim>
                                    <p:anim calcmode="lin" valueType="num">
                                      <p:cBhvr additive="base">
                                        <p:cTn id="104" dur="500"/>
                                        <p:tgtEl>
                                          <p:spTgt spid="86160"/>
                                        </p:tgtEl>
                                        <p:attrNameLst>
                                          <p:attrName>ppt_y</p:attrName>
                                        </p:attrNameLst>
                                      </p:cBhvr>
                                      <p:tavLst>
                                        <p:tav tm="0">
                                          <p:val>
                                            <p:strVal val="ppt_y"/>
                                          </p:val>
                                        </p:tav>
                                        <p:tav tm="100000">
                                          <p:val>
                                            <p:strVal val="1+ppt_h/2"/>
                                          </p:val>
                                        </p:tav>
                                      </p:tavLst>
                                    </p:anim>
                                    <p:set>
                                      <p:cBhvr>
                                        <p:cTn id="105" dur="1" fill="hold">
                                          <p:stCondLst>
                                            <p:cond delay="499"/>
                                          </p:stCondLst>
                                        </p:cTn>
                                        <p:tgtEl>
                                          <p:spTgt spid="86160"/>
                                        </p:tgtEl>
                                        <p:attrNameLst>
                                          <p:attrName>style.visibility</p:attrName>
                                        </p:attrNameLst>
                                      </p:cBhvr>
                                      <p:to>
                                        <p:strVal val="hidden"/>
                                      </p:to>
                                    </p:set>
                                  </p:childTnLst>
                                </p:cTn>
                              </p:par>
                              <p:par>
                                <p:cTn id="106" presetID="3" presetClass="entr" presetSubtype="10" fill="hold" grpId="0" nodeType="withEffect">
                                  <p:stCondLst>
                                    <p:cond delay="0"/>
                                  </p:stCondLst>
                                  <p:childTnLst>
                                    <p:set>
                                      <p:cBhvr>
                                        <p:cTn id="107" dur="1" fill="hold">
                                          <p:stCondLst>
                                            <p:cond delay="0"/>
                                          </p:stCondLst>
                                        </p:cTn>
                                        <p:tgtEl>
                                          <p:spTgt spid="86123"/>
                                        </p:tgtEl>
                                        <p:attrNameLst>
                                          <p:attrName>style.visibility</p:attrName>
                                        </p:attrNameLst>
                                      </p:cBhvr>
                                      <p:to>
                                        <p:strVal val="visible"/>
                                      </p:to>
                                    </p:set>
                                    <p:animEffect transition="in" filter="blinds(horizontal)">
                                      <p:cBhvr>
                                        <p:cTn id="108" dur="500"/>
                                        <p:tgtEl>
                                          <p:spTgt spid="86123"/>
                                        </p:tgtEl>
                                      </p:cBhvr>
                                    </p:animEffect>
                                  </p:childTnLst>
                                </p:cTn>
                              </p:par>
                              <p:par>
                                <p:cTn id="109" presetID="1" presetClass="emph" presetSubtype="2" fill="hold" nodeType="withEffect">
                                  <p:stCondLst>
                                    <p:cond delay="0"/>
                                  </p:stCondLst>
                                  <p:childTnLst>
                                    <p:animClr clrSpc="rgb" dir="cw">
                                      <p:cBhvr>
                                        <p:cTn id="110" dur="2000" fill="hold"/>
                                        <p:tgtEl>
                                          <p:spTgt spid="86047"/>
                                        </p:tgtEl>
                                        <p:attrNameLst>
                                          <p:attrName>fillcolor</p:attrName>
                                        </p:attrNameLst>
                                      </p:cBhvr>
                                      <p:to>
                                        <a:schemeClr val="accent2"/>
                                      </p:to>
                                    </p:animClr>
                                    <p:set>
                                      <p:cBhvr>
                                        <p:cTn id="111" dur="2000" fill="hold"/>
                                        <p:tgtEl>
                                          <p:spTgt spid="86047"/>
                                        </p:tgtEl>
                                        <p:attrNameLst>
                                          <p:attrName>fill.type</p:attrName>
                                        </p:attrNameLst>
                                      </p:cBhvr>
                                      <p:to>
                                        <p:strVal val="solid"/>
                                      </p:to>
                                    </p:set>
                                    <p:set>
                                      <p:cBhvr>
                                        <p:cTn id="112" dur="2000" fill="hold"/>
                                        <p:tgtEl>
                                          <p:spTgt spid="86047"/>
                                        </p:tgtEl>
                                        <p:attrNameLst>
                                          <p:attrName>fill.on</p:attrName>
                                        </p:attrNameLst>
                                      </p:cBhvr>
                                      <p:to>
                                        <p:strVal val="true"/>
                                      </p:to>
                                    </p:set>
                                  </p:childTnLst>
                                </p:cTn>
                              </p:par>
                            </p:childTnLst>
                          </p:cTn>
                        </p:par>
                      </p:childTnLst>
                    </p:cTn>
                  </p:par>
                </p:childTnLst>
              </p:cTn>
              <p:nextCondLst>
                <p:cond evt="onClick" delay="0">
                  <p:tgtEl>
                    <p:spTgt spid="86112"/>
                  </p:tgtEl>
                </p:cond>
              </p:nextCondLst>
            </p:seq>
            <p:seq concurrent="1" nextAc="seek">
              <p:cTn id="113" restart="whenNotActive" fill="hold" evtFilter="cancelBubble" nodeType="interactiveSeq">
                <p:stCondLst>
                  <p:cond evt="onClick" delay="0">
                    <p:tgtEl>
                      <p:spTgt spid="86113"/>
                    </p:tgtEl>
                  </p:cond>
                </p:stCondLst>
                <p:endSync evt="end" delay="0">
                  <p:rtn val="all"/>
                </p:endSync>
                <p:childTnLst>
                  <p:par>
                    <p:cTn id="114" fill="hold" nodeType="clickPar">
                      <p:stCondLst>
                        <p:cond delay="0"/>
                      </p:stCondLst>
                      <p:childTnLst>
                        <p:par>
                          <p:cTn id="115" fill="hold" nodeType="withGroup">
                            <p:stCondLst>
                              <p:cond delay="0"/>
                            </p:stCondLst>
                            <p:childTnLst>
                              <p:par>
                                <p:cTn id="116" presetID="29" presetClass="entr" presetSubtype="0" fill="hold" grpId="0" nodeType="clickEffect">
                                  <p:stCondLst>
                                    <p:cond delay="0"/>
                                  </p:stCondLst>
                                  <p:childTnLst>
                                    <p:set>
                                      <p:cBhvr>
                                        <p:cTn id="117" dur="1" fill="hold">
                                          <p:stCondLst>
                                            <p:cond delay="0"/>
                                          </p:stCondLst>
                                        </p:cTn>
                                        <p:tgtEl>
                                          <p:spTgt spid="86171"/>
                                        </p:tgtEl>
                                        <p:attrNameLst>
                                          <p:attrName>style.visibility</p:attrName>
                                        </p:attrNameLst>
                                      </p:cBhvr>
                                      <p:to>
                                        <p:strVal val="visible"/>
                                      </p:to>
                                    </p:set>
                                    <p:anim calcmode="lin" valueType="num">
                                      <p:cBhvr>
                                        <p:cTn id="118" dur="1000" fill="hold"/>
                                        <p:tgtEl>
                                          <p:spTgt spid="86171"/>
                                        </p:tgtEl>
                                        <p:attrNameLst>
                                          <p:attrName>ppt_x</p:attrName>
                                        </p:attrNameLst>
                                      </p:cBhvr>
                                      <p:tavLst>
                                        <p:tav tm="0">
                                          <p:val>
                                            <p:strVal val="#ppt_x-.2"/>
                                          </p:val>
                                        </p:tav>
                                        <p:tav tm="100000">
                                          <p:val>
                                            <p:strVal val="#ppt_x"/>
                                          </p:val>
                                        </p:tav>
                                      </p:tavLst>
                                    </p:anim>
                                    <p:anim calcmode="lin" valueType="num">
                                      <p:cBhvr>
                                        <p:cTn id="119" dur="1000" fill="hold"/>
                                        <p:tgtEl>
                                          <p:spTgt spid="86171"/>
                                        </p:tgtEl>
                                        <p:attrNameLst>
                                          <p:attrName>ppt_y</p:attrName>
                                        </p:attrNameLst>
                                      </p:cBhvr>
                                      <p:tavLst>
                                        <p:tav tm="0">
                                          <p:val>
                                            <p:strVal val="#ppt_y"/>
                                          </p:val>
                                        </p:tav>
                                        <p:tav tm="100000">
                                          <p:val>
                                            <p:strVal val="#ppt_y"/>
                                          </p:val>
                                        </p:tav>
                                      </p:tavLst>
                                    </p:anim>
                                    <p:animEffect transition="in" filter="wipe(right)" prLst="gradientSize: 0.1">
                                      <p:cBhvr>
                                        <p:cTn id="120" dur="1000"/>
                                        <p:tgtEl>
                                          <p:spTgt spid="86171"/>
                                        </p:tgtEl>
                                      </p:cBhvr>
                                    </p:animEffect>
                                  </p:childTnLst>
                                </p:cTn>
                              </p:par>
                              <p:par>
                                <p:cTn id="121" presetID="41" presetClass="entr" presetSubtype="0" fill="hold" grpId="0" nodeType="withEffect">
                                  <p:stCondLst>
                                    <p:cond delay="0"/>
                                  </p:stCondLst>
                                  <p:iterate type="lt">
                                    <p:tmPct val="10000"/>
                                  </p:iterate>
                                  <p:childTnLst>
                                    <p:set>
                                      <p:cBhvr>
                                        <p:cTn id="122" dur="1" fill="hold">
                                          <p:stCondLst>
                                            <p:cond delay="0"/>
                                          </p:stCondLst>
                                        </p:cTn>
                                        <p:tgtEl>
                                          <p:spTgt spid="86159"/>
                                        </p:tgtEl>
                                        <p:attrNameLst>
                                          <p:attrName>style.visibility</p:attrName>
                                        </p:attrNameLst>
                                      </p:cBhvr>
                                      <p:to>
                                        <p:strVal val="visible"/>
                                      </p:to>
                                    </p:set>
                                    <p:anim calcmode="lin" valueType="num">
                                      <p:cBhvr>
                                        <p:cTn id="123" dur="500" fill="hold"/>
                                        <p:tgtEl>
                                          <p:spTgt spid="86159"/>
                                        </p:tgtEl>
                                        <p:attrNameLst>
                                          <p:attrName>ppt_x</p:attrName>
                                        </p:attrNameLst>
                                      </p:cBhvr>
                                      <p:tavLst>
                                        <p:tav tm="0">
                                          <p:val>
                                            <p:strVal val="#ppt_x"/>
                                          </p:val>
                                        </p:tav>
                                        <p:tav tm="50000">
                                          <p:val>
                                            <p:strVal val="#ppt_x+.1"/>
                                          </p:val>
                                        </p:tav>
                                        <p:tav tm="100000">
                                          <p:val>
                                            <p:strVal val="#ppt_x"/>
                                          </p:val>
                                        </p:tav>
                                      </p:tavLst>
                                    </p:anim>
                                    <p:anim calcmode="lin" valueType="num">
                                      <p:cBhvr>
                                        <p:cTn id="124" dur="500" fill="hold"/>
                                        <p:tgtEl>
                                          <p:spTgt spid="86159"/>
                                        </p:tgtEl>
                                        <p:attrNameLst>
                                          <p:attrName>ppt_y</p:attrName>
                                        </p:attrNameLst>
                                      </p:cBhvr>
                                      <p:tavLst>
                                        <p:tav tm="0">
                                          <p:val>
                                            <p:strVal val="#ppt_y"/>
                                          </p:val>
                                        </p:tav>
                                        <p:tav tm="100000">
                                          <p:val>
                                            <p:strVal val="#ppt_y"/>
                                          </p:val>
                                        </p:tav>
                                      </p:tavLst>
                                    </p:anim>
                                    <p:anim calcmode="lin" valueType="num">
                                      <p:cBhvr>
                                        <p:cTn id="125" dur="500" fill="hold"/>
                                        <p:tgtEl>
                                          <p:spTgt spid="86159"/>
                                        </p:tgtEl>
                                        <p:attrNameLst>
                                          <p:attrName>ppt_h</p:attrName>
                                        </p:attrNameLst>
                                      </p:cBhvr>
                                      <p:tavLst>
                                        <p:tav tm="0">
                                          <p:val>
                                            <p:strVal val="#ppt_h/10"/>
                                          </p:val>
                                        </p:tav>
                                        <p:tav tm="50000">
                                          <p:val>
                                            <p:strVal val="#ppt_h+.01"/>
                                          </p:val>
                                        </p:tav>
                                        <p:tav tm="100000">
                                          <p:val>
                                            <p:strVal val="#ppt_h"/>
                                          </p:val>
                                        </p:tav>
                                      </p:tavLst>
                                    </p:anim>
                                    <p:anim calcmode="lin" valueType="num">
                                      <p:cBhvr>
                                        <p:cTn id="126" dur="500" fill="hold"/>
                                        <p:tgtEl>
                                          <p:spTgt spid="86159"/>
                                        </p:tgtEl>
                                        <p:attrNameLst>
                                          <p:attrName>ppt_w</p:attrName>
                                        </p:attrNameLst>
                                      </p:cBhvr>
                                      <p:tavLst>
                                        <p:tav tm="0">
                                          <p:val>
                                            <p:strVal val="#ppt_w/10"/>
                                          </p:val>
                                        </p:tav>
                                        <p:tav tm="50000">
                                          <p:val>
                                            <p:strVal val="#ppt_w+.01"/>
                                          </p:val>
                                        </p:tav>
                                        <p:tav tm="100000">
                                          <p:val>
                                            <p:strVal val="#ppt_w"/>
                                          </p:val>
                                        </p:tav>
                                      </p:tavLst>
                                    </p:anim>
                                    <p:animEffect transition="in" filter="fade">
                                      <p:cBhvr>
                                        <p:cTn id="127" dur="500" tmFilter="0,0; .5, 1; 1, 1"/>
                                        <p:tgtEl>
                                          <p:spTgt spid="86159"/>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53" presetClass="exit" presetSubtype="0" fill="hold" grpId="1" nodeType="clickEffect">
                                  <p:stCondLst>
                                    <p:cond delay="0"/>
                                  </p:stCondLst>
                                  <p:childTnLst>
                                    <p:anim calcmode="lin" valueType="num">
                                      <p:cBhvr>
                                        <p:cTn id="131" dur="500"/>
                                        <p:tgtEl>
                                          <p:spTgt spid="86171"/>
                                        </p:tgtEl>
                                        <p:attrNameLst>
                                          <p:attrName>ppt_w</p:attrName>
                                        </p:attrNameLst>
                                      </p:cBhvr>
                                      <p:tavLst>
                                        <p:tav tm="0">
                                          <p:val>
                                            <p:strVal val="ppt_w"/>
                                          </p:val>
                                        </p:tav>
                                        <p:tav tm="100000">
                                          <p:val>
                                            <p:fltVal val="0"/>
                                          </p:val>
                                        </p:tav>
                                      </p:tavLst>
                                    </p:anim>
                                    <p:anim calcmode="lin" valueType="num">
                                      <p:cBhvr>
                                        <p:cTn id="132" dur="500"/>
                                        <p:tgtEl>
                                          <p:spTgt spid="86171"/>
                                        </p:tgtEl>
                                        <p:attrNameLst>
                                          <p:attrName>ppt_h</p:attrName>
                                        </p:attrNameLst>
                                      </p:cBhvr>
                                      <p:tavLst>
                                        <p:tav tm="0">
                                          <p:val>
                                            <p:strVal val="ppt_h"/>
                                          </p:val>
                                        </p:tav>
                                        <p:tav tm="100000">
                                          <p:val>
                                            <p:fltVal val="0"/>
                                          </p:val>
                                        </p:tav>
                                      </p:tavLst>
                                    </p:anim>
                                    <p:animEffect transition="out" filter="fade">
                                      <p:cBhvr>
                                        <p:cTn id="133" dur="500"/>
                                        <p:tgtEl>
                                          <p:spTgt spid="86171"/>
                                        </p:tgtEl>
                                      </p:cBhvr>
                                    </p:animEffect>
                                    <p:set>
                                      <p:cBhvr>
                                        <p:cTn id="134" dur="1" fill="hold">
                                          <p:stCondLst>
                                            <p:cond delay="499"/>
                                          </p:stCondLst>
                                        </p:cTn>
                                        <p:tgtEl>
                                          <p:spTgt spid="86171"/>
                                        </p:tgtEl>
                                        <p:attrNameLst>
                                          <p:attrName>style.visibility</p:attrName>
                                        </p:attrNameLst>
                                      </p:cBhvr>
                                      <p:to>
                                        <p:strVal val="hidden"/>
                                      </p:to>
                                    </p:set>
                                  </p:childTnLst>
                                </p:cTn>
                              </p:par>
                              <p:par>
                                <p:cTn id="135" presetID="56" presetClass="exit" presetSubtype="0" fill="hold" grpId="1" nodeType="withEffect">
                                  <p:stCondLst>
                                    <p:cond delay="0"/>
                                  </p:stCondLst>
                                  <p:iterate type="lt">
                                    <p:tmPct val="10000"/>
                                  </p:iterate>
                                  <p:childTnLst>
                                    <p:anim from="(ppt_w)" to="(-ppt_w*2)" calcmode="lin" valueType="num">
                                      <p:cBhvr rctx="PPT">
                                        <p:cTn id="136" dur="500" autoRev="1">
                                          <p:stCondLst>
                                            <p:cond delay="0"/>
                                          </p:stCondLst>
                                        </p:cTn>
                                        <p:tgtEl>
                                          <p:spTgt spid="86159"/>
                                        </p:tgtEl>
                                        <p:attrNameLst>
                                          <p:attrName>ppt_w</p:attrName>
                                        </p:attrNameLst>
                                      </p:cBhvr>
                                    </p:anim>
                                    <p:anim by="(ppt_w*0.50)" calcmode="lin" valueType="num">
                                      <p:cBhvr>
                                        <p:cTn id="137" dur="500" decel="50000" autoRev="1">
                                          <p:stCondLst>
                                            <p:cond delay="0"/>
                                          </p:stCondLst>
                                        </p:cTn>
                                        <p:tgtEl>
                                          <p:spTgt spid="86159"/>
                                        </p:tgtEl>
                                        <p:attrNameLst>
                                          <p:attrName>ppt_x</p:attrName>
                                        </p:attrNameLst>
                                      </p:cBhvr>
                                    </p:anim>
                                    <p:anim from="(ppt_y)" to="(1+ppt_h/2)" calcmode="lin" valueType="num">
                                      <p:cBhvr>
                                        <p:cTn id="138" dur="1000">
                                          <p:stCondLst>
                                            <p:cond delay="0"/>
                                          </p:stCondLst>
                                        </p:cTn>
                                        <p:tgtEl>
                                          <p:spTgt spid="86159"/>
                                        </p:tgtEl>
                                        <p:attrNameLst>
                                          <p:attrName>ppt_y</p:attrName>
                                        </p:attrNameLst>
                                      </p:cBhvr>
                                    </p:anim>
                                    <p:animRot by="21600000">
                                      <p:cBhvr>
                                        <p:cTn id="139" dur="1000">
                                          <p:stCondLst>
                                            <p:cond delay="0"/>
                                          </p:stCondLst>
                                        </p:cTn>
                                        <p:tgtEl>
                                          <p:spTgt spid="86159"/>
                                        </p:tgtEl>
                                        <p:attrNameLst>
                                          <p:attrName>r</p:attrName>
                                        </p:attrNameLst>
                                      </p:cBhvr>
                                    </p:animRot>
                                    <p:set>
                                      <p:cBhvr>
                                        <p:cTn id="140" dur="1" fill="hold">
                                          <p:stCondLst>
                                            <p:cond delay="999"/>
                                          </p:stCondLst>
                                        </p:cTn>
                                        <p:tgtEl>
                                          <p:spTgt spid="86159"/>
                                        </p:tgtEl>
                                        <p:attrNameLst>
                                          <p:attrName>style.visibility</p:attrName>
                                        </p:attrNameLst>
                                      </p:cBhvr>
                                      <p:to>
                                        <p:strVal val="hidden"/>
                                      </p:to>
                                    </p:set>
                                  </p:childTnLst>
                                </p:cTn>
                              </p:par>
                              <p:par>
                                <p:cTn id="141" presetID="3" presetClass="entr" presetSubtype="10" fill="hold" grpId="0" nodeType="withEffect">
                                  <p:stCondLst>
                                    <p:cond delay="0"/>
                                  </p:stCondLst>
                                  <p:childTnLst>
                                    <p:set>
                                      <p:cBhvr>
                                        <p:cTn id="142" dur="1" fill="hold">
                                          <p:stCondLst>
                                            <p:cond delay="0"/>
                                          </p:stCondLst>
                                        </p:cTn>
                                        <p:tgtEl>
                                          <p:spTgt spid="86124"/>
                                        </p:tgtEl>
                                        <p:attrNameLst>
                                          <p:attrName>style.visibility</p:attrName>
                                        </p:attrNameLst>
                                      </p:cBhvr>
                                      <p:to>
                                        <p:strVal val="visible"/>
                                      </p:to>
                                    </p:set>
                                    <p:animEffect transition="in" filter="blinds(horizontal)">
                                      <p:cBhvr>
                                        <p:cTn id="143" dur="500"/>
                                        <p:tgtEl>
                                          <p:spTgt spid="86124"/>
                                        </p:tgtEl>
                                      </p:cBhvr>
                                    </p:animEffect>
                                  </p:childTnLst>
                                </p:cTn>
                              </p:par>
                              <p:par>
                                <p:cTn id="144" presetID="1" presetClass="emph" presetSubtype="2" fill="hold" nodeType="withEffect">
                                  <p:stCondLst>
                                    <p:cond delay="0"/>
                                  </p:stCondLst>
                                  <p:childTnLst>
                                    <p:animClr clrSpc="rgb" dir="cw">
                                      <p:cBhvr>
                                        <p:cTn id="145" dur="2000" fill="hold"/>
                                        <p:tgtEl>
                                          <p:spTgt spid="86054"/>
                                        </p:tgtEl>
                                        <p:attrNameLst>
                                          <p:attrName>fillcolor</p:attrName>
                                        </p:attrNameLst>
                                      </p:cBhvr>
                                      <p:to>
                                        <a:schemeClr val="accent2"/>
                                      </p:to>
                                    </p:animClr>
                                    <p:set>
                                      <p:cBhvr>
                                        <p:cTn id="146" dur="2000" fill="hold"/>
                                        <p:tgtEl>
                                          <p:spTgt spid="86054"/>
                                        </p:tgtEl>
                                        <p:attrNameLst>
                                          <p:attrName>fill.type</p:attrName>
                                        </p:attrNameLst>
                                      </p:cBhvr>
                                      <p:to>
                                        <p:strVal val="solid"/>
                                      </p:to>
                                    </p:set>
                                    <p:set>
                                      <p:cBhvr>
                                        <p:cTn id="147" dur="2000" fill="hold"/>
                                        <p:tgtEl>
                                          <p:spTgt spid="86054"/>
                                        </p:tgtEl>
                                        <p:attrNameLst>
                                          <p:attrName>fill.on</p:attrName>
                                        </p:attrNameLst>
                                      </p:cBhvr>
                                      <p:to>
                                        <p:strVal val="true"/>
                                      </p:to>
                                    </p:set>
                                  </p:childTnLst>
                                </p:cTn>
                              </p:par>
                            </p:childTnLst>
                          </p:cTn>
                        </p:par>
                      </p:childTnLst>
                    </p:cTn>
                  </p:par>
                </p:childTnLst>
              </p:cTn>
              <p:nextCondLst>
                <p:cond evt="onClick" delay="0">
                  <p:tgtEl>
                    <p:spTgt spid="86113"/>
                  </p:tgtEl>
                </p:cond>
              </p:nextCondLst>
            </p:seq>
            <p:seq concurrent="1" nextAc="seek">
              <p:cTn id="148" restart="whenNotActive" fill="hold" evtFilter="cancelBubble" nodeType="interactiveSeq">
                <p:stCondLst>
                  <p:cond evt="onClick" delay="0">
                    <p:tgtEl>
                      <p:spTgt spid="86114"/>
                    </p:tgtEl>
                  </p:cond>
                </p:stCondLst>
                <p:endSync evt="end" delay="0">
                  <p:rtn val="all"/>
                </p:endSync>
                <p:childTnLst>
                  <p:par>
                    <p:cTn id="149" fill="hold" nodeType="clickPar">
                      <p:stCondLst>
                        <p:cond delay="0"/>
                      </p:stCondLst>
                      <p:childTnLst>
                        <p:par>
                          <p:cTn id="150" fill="hold" nodeType="withGroup">
                            <p:stCondLst>
                              <p:cond delay="0"/>
                            </p:stCondLst>
                            <p:childTnLst>
                              <p:par>
                                <p:cTn id="151" presetID="41" presetClass="entr" presetSubtype="0" fill="hold" grpId="0" nodeType="clickEffect">
                                  <p:stCondLst>
                                    <p:cond delay="0"/>
                                  </p:stCondLst>
                                  <p:iterate type="lt">
                                    <p:tmPct val="10000"/>
                                  </p:iterate>
                                  <p:childTnLst>
                                    <p:set>
                                      <p:cBhvr>
                                        <p:cTn id="152" dur="1" fill="hold">
                                          <p:stCondLst>
                                            <p:cond delay="0"/>
                                          </p:stCondLst>
                                        </p:cTn>
                                        <p:tgtEl>
                                          <p:spTgt spid="86172"/>
                                        </p:tgtEl>
                                        <p:attrNameLst>
                                          <p:attrName>style.visibility</p:attrName>
                                        </p:attrNameLst>
                                      </p:cBhvr>
                                      <p:to>
                                        <p:strVal val="visible"/>
                                      </p:to>
                                    </p:set>
                                    <p:anim calcmode="lin" valueType="num">
                                      <p:cBhvr>
                                        <p:cTn id="153" dur="500" fill="hold"/>
                                        <p:tgtEl>
                                          <p:spTgt spid="86172"/>
                                        </p:tgtEl>
                                        <p:attrNameLst>
                                          <p:attrName>ppt_x</p:attrName>
                                        </p:attrNameLst>
                                      </p:cBhvr>
                                      <p:tavLst>
                                        <p:tav tm="0">
                                          <p:val>
                                            <p:strVal val="#ppt_x"/>
                                          </p:val>
                                        </p:tav>
                                        <p:tav tm="50000">
                                          <p:val>
                                            <p:strVal val="#ppt_x+.1"/>
                                          </p:val>
                                        </p:tav>
                                        <p:tav tm="100000">
                                          <p:val>
                                            <p:strVal val="#ppt_x"/>
                                          </p:val>
                                        </p:tav>
                                      </p:tavLst>
                                    </p:anim>
                                    <p:anim calcmode="lin" valueType="num">
                                      <p:cBhvr>
                                        <p:cTn id="154" dur="500" fill="hold"/>
                                        <p:tgtEl>
                                          <p:spTgt spid="86172"/>
                                        </p:tgtEl>
                                        <p:attrNameLst>
                                          <p:attrName>ppt_y</p:attrName>
                                        </p:attrNameLst>
                                      </p:cBhvr>
                                      <p:tavLst>
                                        <p:tav tm="0">
                                          <p:val>
                                            <p:strVal val="#ppt_y"/>
                                          </p:val>
                                        </p:tav>
                                        <p:tav tm="100000">
                                          <p:val>
                                            <p:strVal val="#ppt_y"/>
                                          </p:val>
                                        </p:tav>
                                      </p:tavLst>
                                    </p:anim>
                                    <p:anim calcmode="lin" valueType="num">
                                      <p:cBhvr>
                                        <p:cTn id="155" dur="500" fill="hold"/>
                                        <p:tgtEl>
                                          <p:spTgt spid="86172"/>
                                        </p:tgtEl>
                                        <p:attrNameLst>
                                          <p:attrName>ppt_h</p:attrName>
                                        </p:attrNameLst>
                                      </p:cBhvr>
                                      <p:tavLst>
                                        <p:tav tm="0">
                                          <p:val>
                                            <p:strVal val="#ppt_h/10"/>
                                          </p:val>
                                        </p:tav>
                                        <p:tav tm="50000">
                                          <p:val>
                                            <p:strVal val="#ppt_h+.01"/>
                                          </p:val>
                                        </p:tav>
                                        <p:tav tm="100000">
                                          <p:val>
                                            <p:strVal val="#ppt_h"/>
                                          </p:val>
                                        </p:tav>
                                      </p:tavLst>
                                    </p:anim>
                                    <p:anim calcmode="lin" valueType="num">
                                      <p:cBhvr>
                                        <p:cTn id="156" dur="500" fill="hold"/>
                                        <p:tgtEl>
                                          <p:spTgt spid="86172"/>
                                        </p:tgtEl>
                                        <p:attrNameLst>
                                          <p:attrName>ppt_w</p:attrName>
                                        </p:attrNameLst>
                                      </p:cBhvr>
                                      <p:tavLst>
                                        <p:tav tm="0">
                                          <p:val>
                                            <p:strVal val="#ppt_w/10"/>
                                          </p:val>
                                        </p:tav>
                                        <p:tav tm="50000">
                                          <p:val>
                                            <p:strVal val="#ppt_w+.01"/>
                                          </p:val>
                                        </p:tav>
                                        <p:tav tm="100000">
                                          <p:val>
                                            <p:strVal val="#ppt_w"/>
                                          </p:val>
                                        </p:tav>
                                      </p:tavLst>
                                    </p:anim>
                                    <p:animEffect transition="in" filter="fade">
                                      <p:cBhvr>
                                        <p:cTn id="157" dur="500" tmFilter="0,0; .5, 1; 1, 1"/>
                                        <p:tgtEl>
                                          <p:spTgt spid="86172"/>
                                        </p:tgtEl>
                                      </p:cBhvr>
                                    </p:animEffect>
                                  </p:childTnLst>
                                </p:cTn>
                              </p:par>
                              <p:par>
                                <p:cTn id="158" presetID="55" presetClass="entr" presetSubtype="0" fill="hold" grpId="0" nodeType="withEffect">
                                  <p:stCondLst>
                                    <p:cond delay="0"/>
                                  </p:stCondLst>
                                  <p:childTnLst>
                                    <p:set>
                                      <p:cBhvr>
                                        <p:cTn id="159" dur="1" fill="hold">
                                          <p:stCondLst>
                                            <p:cond delay="0"/>
                                          </p:stCondLst>
                                        </p:cTn>
                                        <p:tgtEl>
                                          <p:spTgt spid="86162"/>
                                        </p:tgtEl>
                                        <p:attrNameLst>
                                          <p:attrName>style.visibility</p:attrName>
                                        </p:attrNameLst>
                                      </p:cBhvr>
                                      <p:to>
                                        <p:strVal val="visible"/>
                                      </p:to>
                                    </p:set>
                                    <p:anim calcmode="lin" valueType="num">
                                      <p:cBhvr>
                                        <p:cTn id="160" dur="1000" fill="hold"/>
                                        <p:tgtEl>
                                          <p:spTgt spid="86162"/>
                                        </p:tgtEl>
                                        <p:attrNameLst>
                                          <p:attrName>ppt_w</p:attrName>
                                        </p:attrNameLst>
                                      </p:cBhvr>
                                      <p:tavLst>
                                        <p:tav tm="0">
                                          <p:val>
                                            <p:strVal val="#ppt_w*0.70"/>
                                          </p:val>
                                        </p:tav>
                                        <p:tav tm="100000">
                                          <p:val>
                                            <p:strVal val="#ppt_w"/>
                                          </p:val>
                                        </p:tav>
                                      </p:tavLst>
                                    </p:anim>
                                    <p:anim calcmode="lin" valueType="num">
                                      <p:cBhvr>
                                        <p:cTn id="161" dur="1000" fill="hold"/>
                                        <p:tgtEl>
                                          <p:spTgt spid="86162"/>
                                        </p:tgtEl>
                                        <p:attrNameLst>
                                          <p:attrName>ppt_h</p:attrName>
                                        </p:attrNameLst>
                                      </p:cBhvr>
                                      <p:tavLst>
                                        <p:tav tm="0">
                                          <p:val>
                                            <p:strVal val="#ppt_h"/>
                                          </p:val>
                                        </p:tav>
                                        <p:tav tm="100000">
                                          <p:val>
                                            <p:strVal val="#ppt_h"/>
                                          </p:val>
                                        </p:tav>
                                      </p:tavLst>
                                    </p:anim>
                                    <p:animEffect transition="in" filter="fade">
                                      <p:cBhvr>
                                        <p:cTn id="162" dur="1000"/>
                                        <p:tgtEl>
                                          <p:spTgt spid="86162"/>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8" presetClass="exit" presetSubtype="12" fill="hold" grpId="1" nodeType="clickEffect">
                                  <p:stCondLst>
                                    <p:cond delay="0"/>
                                  </p:stCondLst>
                                  <p:iterate type="lt">
                                    <p:tmPct val="0"/>
                                  </p:iterate>
                                  <p:childTnLst>
                                    <p:animEffect transition="out" filter="strips(downLeft)">
                                      <p:cBhvr>
                                        <p:cTn id="166" dur="500"/>
                                        <p:tgtEl>
                                          <p:spTgt spid="86172"/>
                                        </p:tgtEl>
                                      </p:cBhvr>
                                    </p:animEffect>
                                    <p:set>
                                      <p:cBhvr>
                                        <p:cTn id="167" dur="1" fill="hold">
                                          <p:stCondLst>
                                            <p:cond delay="499"/>
                                          </p:stCondLst>
                                        </p:cTn>
                                        <p:tgtEl>
                                          <p:spTgt spid="86172"/>
                                        </p:tgtEl>
                                        <p:attrNameLst>
                                          <p:attrName>style.visibility</p:attrName>
                                        </p:attrNameLst>
                                      </p:cBhvr>
                                      <p:to>
                                        <p:strVal val="hidden"/>
                                      </p:to>
                                    </p:set>
                                  </p:childTnLst>
                                </p:cTn>
                              </p:par>
                              <p:par>
                                <p:cTn id="168" presetID="3" presetClass="entr" presetSubtype="10" fill="hold" grpId="0" nodeType="withEffect">
                                  <p:stCondLst>
                                    <p:cond delay="0"/>
                                  </p:stCondLst>
                                  <p:childTnLst>
                                    <p:set>
                                      <p:cBhvr>
                                        <p:cTn id="169" dur="1" fill="hold">
                                          <p:stCondLst>
                                            <p:cond delay="0"/>
                                          </p:stCondLst>
                                        </p:cTn>
                                        <p:tgtEl>
                                          <p:spTgt spid="86125"/>
                                        </p:tgtEl>
                                        <p:attrNameLst>
                                          <p:attrName>style.visibility</p:attrName>
                                        </p:attrNameLst>
                                      </p:cBhvr>
                                      <p:to>
                                        <p:strVal val="visible"/>
                                      </p:to>
                                    </p:set>
                                    <p:animEffect transition="in" filter="blinds(horizontal)">
                                      <p:cBhvr>
                                        <p:cTn id="170" dur="500"/>
                                        <p:tgtEl>
                                          <p:spTgt spid="86125"/>
                                        </p:tgtEl>
                                      </p:cBhvr>
                                    </p:animEffect>
                                  </p:childTnLst>
                                </p:cTn>
                              </p:par>
                              <p:par>
                                <p:cTn id="171" presetID="18" presetClass="exit" presetSubtype="12" fill="hold" grpId="1" nodeType="withEffect">
                                  <p:stCondLst>
                                    <p:cond delay="0"/>
                                  </p:stCondLst>
                                  <p:childTnLst>
                                    <p:animEffect transition="out" filter="strips(downLeft)">
                                      <p:cBhvr>
                                        <p:cTn id="172" dur="500"/>
                                        <p:tgtEl>
                                          <p:spTgt spid="86162"/>
                                        </p:tgtEl>
                                      </p:cBhvr>
                                    </p:animEffect>
                                    <p:set>
                                      <p:cBhvr>
                                        <p:cTn id="173" dur="1" fill="hold">
                                          <p:stCondLst>
                                            <p:cond delay="499"/>
                                          </p:stCondLst>
                                        </p:cTn>
                                        <p:tgtEl>
                                          <p:spTgt spid="86162"/>
                                        </p:tgtEl>
                                        <p:attrNameLst>
                                          <p:attrName>style.visibility</p:attrName>
                                        </p:attrNameLst>
                                      </p:cBhvr>
                                      <p:to>
                                        <p:strVal val="hidden"/>
                                      </p:to>
                                    </p:set>
                                  </p:childTnLst>
                                </p:cTn>
                              </p:par>
                              <p:par>
                                <p:cTn id="174" presetID="1" presetClass="emph" presetSubtype="2" fill="hold" nodeType="withEffect">
                                  <p:stCondLst>
                                    <p:cond delay="0"/>
                                  </p:stCondLst>
                                  <p:childTnLst>
                                    <p:animClr clrSpc="rgb" dir="cw">
                                      <p:cBhvr>
                                        <p:cTn id="175" dur="2000" fill="hold"/>
                                        <p:tgtEl>
                                          <p:spTgt spid="86060"/>
                                        </p:tgtEl>
                                        <p:attrNameLst>
                                          <p:attrName>fillcolor</p:attrName>
                                        </p:attrNameLst>
                                      </p:cBhvr>
                                      <p:to>
                                        <a:schemeClr val="accent2"/>
                                      </p:to>
                                    </p:animClr>
                                    <p:set>
                                      <p:cBhvr>
                                        <p:cTn id="176" dur="2000" fill="hold"/>
                                        <p:tgtEl>
                                          <p:spTgt spid="86060"/>
                                        </p:tgtEl>
                                        <p:attrNameLst>
                                          <p:attrName>fill.type</p:attrName>
                                        </p:attrNameLst>
                                      </p:cBhvr>
                                      <p:to>
                                        <p:strVal val="solid"/>
                                      </p:to>
                                    </p:set>
                                    <p:set>
                                      <p:cBhvr>
                                        <p:cTn id="177" dur="2000" fill="hold"/>
                                        <p:tgtEl>
                                          <p:spTgt spid="86060"/>
                                        </p:tgtEl>
                                        <p:attrNameLst>
                                          <p:attrName>fill.on</p:attrName>
                                        </p:attrNameLst>
                                      </p:cBhvr>
                                      <p:to>
                                        <p:strVal val="true"/>
                                      </p:to>
                                    </p:set>
                                  </p:childTnLst>
                                </p:cTn>
                              </p:par>
                            </p:childTnLst>
                          </p:cTn>
                        </p:par>
                      </p:childTnLst>
                    </p:cTn>
                  </p:par>
                </p:childTnLst>
              </p:cTn>
              <p:nextCondLst>
                <p:cond evt="onClick" delay="0">
                  <p:tgtEl>
                    <p:spTgt spid="86114"/>
                  </p:tgtEl>
                </p:cond>
              </p:nextCondLst>
            </p:seq>
            <p:seq concurrent="1" nextAc="seek">
              <p:cTn id="178" restart="whenNotActive" fill="hold" evtFilter="cancelBubble" nodeType="interactiveSeq">
                <p:stCondLst>
                  <p:cond evt="onClick" delay="0">
                    <p:tgtEl>
                      <p:spTgt spid="86115"/>
                    </p:tgtEl>
                  </p:cond>
                </p:stCondLst>
                <p:endSync evt="end" delay="0">
                  <p:rtn val="all"/>
                </p:endSync>
                <p:childTnLst>
                  <p:par>
                    <p:cTn id="179" fill="hold" nodeType="clickPar">
                      <p:stCondLst>
                        <p:cond delay="0"/>
                      </p:stCondLst>
                      <p:childTnLst>
                        <p:par>
                          <p:cTn id="180" fill="hold" nodeType="withGroup">
                            <p:stCondLst>
                              <p:cond delay="0"/>
                            </p:stCondLst>
                            <p:childTnLst>
                              <p:par>
                                <p:cTn id="181" presetID="41" presetClass="entr" presetSubtype="0" fill="hold" grpId="0" nodeType="clickEffect">
                                  <p:stCondLst>
                                    <p:cond delay="0"/>
                                  </p:stCondLst>
                                  <p:iterate type="lt">
                                    <p:tmPct val="10000"/>
                                  </p:iterate>
                                  <p:childTnLst>
                                    <p:set>
                                      <p:cBhvr>
                                        <p:cTn id="182" dur="1" fill="hold">
                                          <p:stCondLst>
                                            <p:cond delay="0"/>
                                          </p:stCondLst>
                                        </p:cTn>
                                        <p:tgtEl>
                                          <p:spTgt spid="86173"/>
                                        </p:tgtEl>
                                        <p:attrNameLst>
                                          <p:attrName>style.visibility</p:attrName>
                                        </p:attrNameLst>
                                      </p:cBhvr>
                                      <p:to>
                                        <p:strVal val="visible"/>
                                      </p:to>
                                    </p:set>
                                    <p:anim calcmode="lin" valueType="num">
                                      <p:cBhvr>
                                        <p:cTn id="183" dur="500" fill="hold"/>
                                        <p:tgtEl>
                                          <p:spTgt spid="86173"/>
                                        </p:tgtEl>
                                        <p:attrNameLst>
                                          <p:attrName>ppt_x</p:attrName>
                                        </p:attrNameLst>
                                      </p:cBhvr>
                                      <p:tavLst>
                                        <p:tav tm="0">
                                          <p:val>
                                            <p:strVal val="#ppt_x"/>
                                          </p:val>
                                        </p:tav>
                                        <p:tav tm="50000">
                                          <p:val>
                                            <p:strVal val="#ppt_x+.1"/>
                                          </p:val>
                                        </p:tav>
                                        <p:tav tm="100000">
                                          <p:val>
                                            <p:strVal val="#ppt_x"/>
                                          </p:val>
                                        </p:tav>
                                      </p:tavLst>
                                    </p:anim>
                                    <p:anim calcmode="lin" valueType="num">
                                      <p:cBhvr>
                                        <p:cTn id="184" dur="500" fill="hold"/>
                                        <p:tgtEl>
                                          <p:spTgt spid="86173"/>
                                        </p:tgtEl>
                                        <p:attrNameLst>
                                          <p:attrName>ppt_y</p:attrName>
                                        </p:attrNameLst>
                                      </p:cBhvr>
                                      <p:tavLst>
                                        <p:tav tm="0">
                                          <p:val>
                                            <p:strVal val="#ppt_y"/>
                                          </p:val>
                                        </p:tav>
                                        <p:tav tm="100000">
                                          <p:val>
                                            <p:strVal val="#ppt_y"/>
                                          </p:val>
                                        </p:tav>
                                      </p:tavLst>
                                    </p:anim>
                                    <p:anim calcmode="lin" valueType="num">
                                      <p:cBhvr>
                                        <p:cTn id="185" dur="500" fill="hold"/>
                                        <p:tgtEl>
                                          <p:spTgt spid="86173"/>
                                        </p:tgtEl>
                                        <p:attrNameLst>
                                          <p:attrName>ppt_h</p:attrName>
                                        </p:attrNameLst>
                                      </p:cBhvr>
                                      <p:tavLst>
                                        <p:tav tm="0">
                                          <p:val>
                                            <p:strVal val="#ppt_h/10"/>
                                          </p:val>
                                        </p:tav>
                                        <p:tav tm="50000">
                                          <p:val>
                                            <p:strVal val="#ppt_h+.01"/>
                                          </p:val>
                                        </p:tav>
                                        <p:tav tm="100000">
                                          <p:val>
                                            <p:strVal val="#ppt_h"/>
                                          </p:val>
                                        </p:tav>
                                      </p:tavLst>
                                    </p:anim>
                                    <p:anim calcmode="lin" valueType="num">
                                      <p:cBhvr>
                                        <p:cTn id="186" dur="500" fill="hold"/>
                                        <p:tgtEl>
                                          <p:spTgt spid="86173"/>
                                        </p:tgtEl>
                                        <p:attrNameLst>
                                          <p:attrName>ppt_w</p:attrName>
                                        </p:attrNameLst>
                                      </p:cBhvr>
                                      <p:tavLst>
                                        <p:tav tm="0">
                                          <p:val>
                                            <p:strVal val="#ppt_w/10"/>
                                          </p:val>
                                        </p:tav>
                                        <p:tav tm="50000">
                                          <p:val>
                                            <p:strVal val="#ppt_w+.01"/>
                                          </p:val>
                                        </p:tav>
                                        <p:tav tm="100000">
                                          <p:val>
                                            <p:strVal val="#ppt_w"/>
                                          </p:val>
                                        </p:tav>
                                      </p:tavLst>
                                    </p:anim>
                                    <p:animEffect transition="in" filter="fade">
                                      <p:cBhvr>
                                        <p:cTn id="187" dur="500" tmFilter="0,0; .5, 1; 1, 1"/>
                                        <p:tgtEl>
                                          <p:spTgt spid="86173"/>
                                        </p:tgtEl>
                                      </p:cBhvr>
                                    </p:animEffect>
                                  </p:childTnLst>
                                </p:cTn>
                              </p:par>
                              <p:par>
                                <p:cTn id="188" presetID="29" presetClass="entr" presetSubtype="0" fill="hold" grpId="0" nodeType="withEffect">
                                  <p:stCondLst>
                                    <p:cond delay="0"/>
                                  </p:stCondLst>
                                  <p:childTnLst>
                                    <p:set>
                                      <p:cBhvr>
                                        <p:cTn id="189" dur="1" fill="hold">
                                          <p:stCondLst>
                                            <p:cond delay="0"/>
                                          </p:stCondLst>
                                        </p:cTn>
                                        <p:tgtEl>
                                          <p:spTgt spid="86163"/>
                                        </p:tgtEl>
                                        <p:attrNameLst>
                                          <p:attrName>style.visibility</p:attrName>
                                        </p:attrNameLst>
                                      </p:cBhvr>
                                      <p:to>
                                        <p:strVal val="visible"/>
                                      </p:to>
                                    </p:set>
                                    <p:anim calcmode="lin" valueType="num">
                                      <p:cBhvr>
                                        <p:cTn id="190" dur="1000" fill="hold"/>
                                        <p:tgtEl>
                                          <p:spTgt spid="86163"/>
                                        </p:tgtEl>
                                        <p:attrNameLst>
                                          <p:attrName>ppt_x</p:attrName>
                                        </p:attrNameLst>
                                      </p:cBhvr>
                                      <p:tavLst>
                                        <p:tav tm="0">
                                          <p:val>
                                            <p:strVal val="#ppt_x-.2"/>
                                          </p:val>
                                        </p:tav>
                                        <p:tav tm="100000">
                                          <p:val>
                                            <p:strVal val="#ppt_x"/>
                                          </p:val>
                                        </p:tav>
                                      </p:tavLst>
                                    </p:anim>
                                    <p:anim calcmode="lin" valueType="num">
                                      <p:cBhvr>
                                        <p:cTn id="191" dur="1000" fill="hold"/>
                                        <p:tgtEl>
                                          <p:spTgt spid="86163"/>
                                        </p:tgtEl>
                                        <p:attrNameLst>
                                          <p:attrName>ppt_y</p:attrName>
                                        </p:attrNameLst>
                                      </p:cBhvr>
                                      <p:tavLst>
                                        <p:tav tm="0">
                                          <p:val>
                                            <p:strVal val="#ppt_y"/>
                                          </p:val>
                                        </p:tav>
                                        <p:tav tm="100000">
                                          <p:val>
                                            <p:strVal val="#ppt_y"/>
                                          </p:val>
                                        </p:tav>
                                      </p:tavLst>
                                    </p:anim>
                                    <p:animEffect transition="in" filter="wipe(right)" prLst="gradientSize: 0.1">
                                      <p:cBhvr>
                                        <p:cTn id="192" dur="1000"/>
                                        <p:tgtEl>
                                          <p:spTgt spid="86163"/>
                                        </p:tgtEl>
                                      </p:cBhvr>
                                    </p:animEffec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53" presetClass="exit" presetSubtype="0" fill="hold" grpId="1" nodeType="clickEffect">
                                  <p:stCondLst>
                                    <p:cond delay="0"/>
                                  </p:stCondLst>
                                  <p:iterate type="lt">
                                    <p:tmPct val="0"/>
                                  </p:iterate>
                                  <p:childTnLst>
                                    <p:anim calcmode="lin" valueType="num">
                                      <p:cBhvr>
                                        <p:cTn id="196" dur="500"/>
                                        <p:tgtEl>
                                          <p:spTgt spid="86173"/>
                                        </p:tgtEl>
                                        <p:attrNameLst>
                                          <p:attrName>ppt_w</p:attrName>
                                        </p:attrNameLst>
                                      </p:cBhvr>
                                      <p:tavLst>
                                        <p:tav tm="0">
                                          <p:val>
                                            <p:strVal val="ppt_w"/>
                                          </p:val>
                                        </p:tav>
                                        <p:tav tm="100000">
                                          <p:val>
                                            <p:fltVal val="0"/>
                                          </p:val>
                                        </p:tav>
                                      </p:tavLst>
                                    </p:anim>
                                    <p:anim calcmode="lin" valueType="num">
                                      <p:cBhvr>
                                        <p:cTn id="197" dur="500"/>
                                        <p:tgtEl>
                                          <p:spTgt spid="86173"/>
                                        </p:tgtEl>
                                        <p:attrNameLst>
                                          <p:attrName>ppt_h</p:attrName>
                                        </p:attrNameLst>
                                      </p:cBhvr>
                                      <p:tavLst>
                                        <p:tav tm="0">
                                          <p:val>
                                            <p:strVal val="ppt_h"/>
                                          </p:val>
                                        </p:tav>
                                        <p:tav tm="100000">
                                          <p:val>
                                            <p:fltVal val="0"/>
                                          </p:val>
                                        </p:tav>
                                      </p:tavLst>
                                    </p:anim>
                                    <p:animEffect transition="out" filter="fade">
                                      <p:cBhvr>
                                        <p:cTn id="198" dur="500"/>
                                        <p:tgtEl>
                                          <p:spTgt spid="86173"/>
                                        </p:tgtEl>
                                      </p:cBhvr>
                                    </p:animEffect>
                                    <p:set>
                                      <p:cBhvr>
                                        <p:cTn id="199" dur="1" fill="hold">
                                          <p:stCondLst>
                                            <p:cond delay="499"/>
                                          </p:stCondLst>
                                        </p:cTn>
                                        <p:tgtEl>
                                          <p:spTgt spid="86173"/>
                                        </p:tgtEl>
                                        <p:attrNameLst>
                                          <p:attrName>style.visibility</p:attrName>
                                        </p:attrNameLst>
                                      </p:cBhvr>
                                      <p:to>
                                        <p:strVal val="hidden"/>
                                      </p:to>
                                    </p:set>
                                  </p:childTnLst>
                                </p:cTn>
                              </p:par>
                              <p:par>
                                <p:cTn id="200" presetID="3" presetClass="entr" presetSubtype="10" fill="hold" grpId="0" nodeType="withEffect">
                                  <p:stCondLst>
                                    <p:cond delay="0"/>
                                  </p:stCondLst>
                                  <p:childTnLst>
                                    <p:set>
                                      <p:cBhvr>
                                        <p:cTn id="201" dur="1" fill="hold">
                                          <p:stCondLst>
                                            <p:cond delay="0"/>
                                          </p:stCondLst>
                                        </p:cTn>
                                        <p:tgtEl>
                                          <p:spTgt spid="86126"/>
                                        </p:tgtEl>
                                        <p:attrNameLst>
                                          <p:attrName>style.visibility</p:attrName>
                                        </p:attrNameLst>
                                      </p:cBhvr>
                                      <p:to>
                                        <p:strVal val="visible"/>
                                      </p:to>
                                    </p:set>
                                    <p:animEffect transition="in" filter="blinds(horizontal)">
                                      <p:cBhvr>
                                        <p:cTn id="202" dur="500"/>
                                        <p:tgtEl>
                                          <p:spTgt spid="86126"/>
                                        </p:tgtEl>
                                      </p:cBhvr>
                                    </p:animEffect>
                                  </p:childTnLst>
                                </p:cTn>
                              </p:par>
                              <p:par>
                                <p:cTn id="203" presetID="1" presetClass="emph" presetSubtype="2" fill="hold" nodeType="withEffect">
                                  <p:stCondLst>
                                    <p:cond delay="0"/>
                                  </p:stCondLst>
                                  <p:childTnLst>
                                    <p:animClr clrSpc="rgb" dir="cw">
                                      <p:cBhvr>
                                        <p:cTn id="204" dur="2000" fill="hold"/>
                                        <p:tgtEl>
                                          <p:spTgt spid="86066"/>
                                        </p:tgtEl>
                                        <p:attrNameLst>
                                          <p:attrName>fillcolor</p:attrName>
                                        </p:attrNameLst>
                                      </p:cBhvr>
                                      <p:to>
                                        <a:schemeClr val="accent2"/>
                                      </p:to>
                                    </p:animClr>
                                    <p:set>
                                      <p:cBhvr>
                                        <p:cTn id="205" dur="2000" fill="hold"/>
                                        <p:tgtEl>
                                          <p:spTgt spid="86066"/>
                                        </p:tgtEl>
                                        <p:attrNameLst>
                                          <p:attrName>fill.type</p:attrName>
                                        </p:attrNameLst>
                                      </p:cBhvr>
                                      <p:to>
                                        <p:strVal val="solid"/>
                                      </p:to>
                                    </p:set>
                                    <p:set>
                                      <p:cBhvr>
                                        <p:cTn id="206" dur="2000" fill="hold"/>
                                        <p:tgtEl>
                                          <p:spTgt spid="86066"/>
                                        </p:tgtEl>
                                        <p:attrNameLst>
                                          <p:attrName>fill.on</p:attrName>
                                        </p:attrNameLst>
                                      </p:cBhvr>
                                      <p:to>
                                        <p:strVal val="true"/>
                                      </p:to>
                                    </p:set>
                                  </p:childTnLst>
                                </p:cTn>
                              </p:par>
                              <p:par>
                                <p:cTn id="207" presetID="43" presetClass="exit" presetSubtype="0" fill="hold" grpId="1" nodeType="withEffect">
                                  <p:stCondLst>
                                    <p:cond delay="0"/>
                                  </p:stCondLst>
                                  <p:childTnLst>
                                    <p:anim calcmode="lin" valueType="num">
                                      <p:cBhvr>
                                        <p:cTn id="208" dur="600" decel="50000">
                                          <p:stCondLst>
                                            <p:cond delay="0"/>
                                          </p:stCondLst>
                                        </p:cTn>
                                        <p:tgtEl>
                                          <p:spTgt spid="8616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9" dur="400">
                                          <p:stCondLst>
                                            <p:cond delay="600"/>
                                          </p:stCondLst>
                                        </p:cTn>
                                        <p:tgtEl>
                                          <p:spTgt spid="86163"/>
                                        </p:tgtEl>
                                        <p:attrNameLst>
                                          <p:attrName>ppt_x</p:attrName>
                                        </p:attrNameLst>
                                      </p:cBhvr>
                                      <p:tavLst>
                                        <p:tav tm="0">
                                          <p:val>
                                            <p:strVal val="ppt_x"/>
                                          </p:val>
                                        </p:tav>
                                        <p:tav tm="100000">
                                          <p:val>
                                            <p:strVal val="ppt_x"/>
                                          </p:val>
                                        </p:tav>
                                      </p:tavLst>
                                    </p:anim>
                                    <p:anim calcmode="lin" valueType="num">
                                      <p:cBhvr>
                                        <p:cTn id="210" dur="600" decel="50000">
                                          <p:stCondLst>
                                            <p:cond delay="0"/>
                                          </p:stCondLst>
                                        </p:cTn>
                                        <p:tgtEl>
                                          <p:spTgt spid="86163"/>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211" dur="400">
                                          <p:stCondLst>
                                            <p:cond delay="600"/>
                                          </p:stCondLst>
                                        </p:cTn>
                                        <p:tgtEl>
                                          <p:spTgt spid="86163"/>
                                        </p:tgtEl>
                                        <p:attrNameLst>
                                          <p:attrName>ppt_y</p:attrName>
                                        </p:attrNameLst>
                                      </p:cBhvr>
                                      <p:tavLst>
                                        <p:tav tm="0">
                                          <p:val>
                                            <p:strVal val="ppt_y"/>
                                          </p:val>
                                        </p:tav>
                                        <p:tav tm="100000">
                                          <p:val>
                                            <p:strVal val="ppt_y"/>
                                          </p:val>
                                        </p:tav>
                                      </p:tavLst>
                                    </p:anim>
                                    <p:animEffect transition="out" filter="fade">
                                      <p:cBhvr>
                                        <p:cTn id="212" dur="100">
                                          <p:stCondLst>
                                            <p:cond delay="900"/>
                                          </p:stCondLst>
                                        </p:cTn>
                                        <p:tgtEl>
                                          <p:spTgt spid="86163"/>
                                        </p:tgtEl>
                                      </p:cBhvr>
                                    </p:animEffect>
                                    <p:set>
                                      <p:cBhvr>
                                        <p:cTn id="213" dur="1" fill="hold">
                                          <p:stCondLst>
                                            <p:cond delay="999"/>
                                          </p:stCondLst>
                                        </p:cTn>
                                        <p:tgtEl>
                                          <p:spTgt spid="86163"/>
                                        </p:tgtEl>
                                        <p:attrNameLst>
                                          <p:attrName>style.visibility</p:attrName>
                                        </p:attrNameLst>
                                      </p:cBhvr>
                                      <p:to>
                                        <p:strVal val="hidden"/>
                                      </p:to>
                                    </p:set>
                                  </p:childTnLst>
                                </p:cTn>
                              </p:par>
                            </p:childTnLst>
                          </p:cTn>
                        </p:par>
                      </p:childTnLst>
                    </p:cTn>
                  </p:par>
                </p:childTnLst>
              </p:cTn>
              <p:nextCondLst>
                <p:cond evt="onClick" delay="0">
                  <p:tgtEl>
                    <p:spTgt spid="86115"/>
                  </p:tgtEl>
                </p:cond>
              </p:nextCondLst>
            </p:seq>
            <p:seq concurrent="1" nextAc="seek">
              <p:cTn id="214" restart="whenNotActive" fill="hold" evtFilter="cancelBubble" nodeType="interactiveSeq">
                <p:stCondLst>
                  <p:cond evt="onClick" delay="0">
                    <p:tgtEl>
                      <p:spTgt spid="86116"/>
                    </p:tgtEl>
                  </p:cond>
                </p:stCondLst>
                <p:endSync evt="end" delay="0">
                  <p:rtn val="all"/>
                </p:endSync>
                <p:childTnLst>
                  <p:par>
                    <p:cTn id="215" fill="hold" nodeType="clickPar">
                      <p:stCondLst>
                        <p:cond delay="0"/>
                      </p:stCondLst>
                      <p:childTnLst>
                        <p:par>
                          <p:cTn id="216" fill="hold" nodeType="withGroup">
                            <p:stCondLst>
                              <p:cond delay="0"/>
                            </p:stCondLst>
                            <p:childTnLst>
                              <p:par>
                                <p:cTn id="217" presetID="48" presetClass="entr" presetSubtype="0" accel="50000" fill="hold" grpId="0" nodeType="clickEffect">
                                  <p:stCondLst>
                                    <p:cond delay="0"/>
                                  </p:stCondLst>
                                  <p:childTnLst>
                                    <p:set>
                                      <p:cBhvr>
                                        <p:cTn id="218" dur="1" fill="hold">
                                          <p:stCondLst>
                                            <p:cond delay="0"/>
                                          </p:stCondLst>
                                        </p:cTn>
                                        <p:tgtEl>
                                          <p:spTgt spid="86174"/>
                                        </p:tgtEl>
                                        <p:attrNameLst>
                                          <p:attrName>style.visibility</p:attrName>
                                        </p:attrNameLst>
                                      </p:cBhvr>
                                      <p:to>
                                        <p:strVal val="visible"/>
                                      </p:to>
                                    </p:set>
                                    <p:anim calcmode="lin" valueType="num">
                                      <p:cBhvr>
                                        <p:cTn id="219" dur="1000" fill="hold"/>
                                        <p:tgtEl>
                                          <p:spTgt spid="8617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0" dur="1000" fill="hold"/>
                                        <p:tgtEl>
                                          <p:spTgt spid="86174"/>
                                        </p:tgtEl>
                                        <p:attrNameLst>
                                          <p:attrName>ppt_x</p:attrName>
                                        </p:attrNameLst>
                                      </p:cBhvr>
                                      <p:tavLst>
                                        <p:tav tm="0">
                                          <p:val>
                                            <p:fltVal val="-1"/>
                                          </p:val>
                                        </p:tav>
                                        <p:tav tm="50000">
                                          <p:val>
                                            <p:fltVal val="0.95"/>
                                          </p:val>
                                        </p:tav>
                                        <p:tav tm="100000">
                                          <p:val>
                                            <p:strVal val="#ppt_x"/>
                                          </p:val>
                                        </p:tav>
                                      </p:tavLst>
                                    </p:anim>
                                    <p:anim calcmode="lin" valueType="num">
                                      <p:cBhvr>
                                        <p:cTn id="221" dur="1000" fill="hold"/>
                                        <p:tgtEl>
                                          <p:spTgt spid="86174"/>
                                        </p:tgtEl>
                                        <p:attrNameLst>
                                          <p:attrName>ppt_y</p:attrName>
                                        </p:attrNameLst>
                                      </p:cBhvr>
                                      <p:tavLst>
                                        <p:tav tm="0">
                                          <p:val>
                                            <p:strVal val="#ppt_y"/>
                                          </p:val>
                                        </p:tav>
                                        <p:tav tm="100000">
                                          <p:val>
                                            <p:strVal val="#ppt_y"/>
                                          </p:val>
                                        </p:tav>
                                      </p:tavLst>
                                    </p:anim>
                                    <p:animEffect transition="in" filter="fade">
                                      <p:cBhvr>
                                        <p:cTn id="222" dur="1000"/>
                                        <p:tgtEl>
                                          <p:spTgt spid="86174"/>
                                        </p:tgtEl>
                                      </p:cBhvr>
                                    </p:animEffect>
                                  </p:childTnLst>
                                </p:cTn>
                              </p:par>
                              <p:par>
                                <p:cTn id="223" presetID="29" presetClass="entr" presetSubtype="0" fill="hold" grpId="0" nodeType="withEffect">
                                  <p:stCondLst>
                                    <p:cond delay="0"/>
                                  </p:stCondLst>
                                  <p:iterate type="lt">
                                    <p:tmPct val="0"/>
                                  </p:iterate>
                                  <p:childTnLst>
                                    <p:set>
                                      <p:cBhvr>
                                        <p:cTn id="224" dur="1" fill="hold">
                                          <p:stCondLst>
                                            <p:cond delay="0"/>
                                          </p:stCondLst>
                                        </p:cTn>
                                        <p:tgtEl>
                                          <p:spTgt spid="86164"/>
                                        </p:tgtEl>
                                        <p:attrNameLst>
                                          <p:attrName>style.visibility</p:attrName>
                                        </p:attrNameLst>
                                      </p:cBhvr>
                                      <p:to>
                                        <p:strVal val="visible"/>
                                      </p:to>
                                    </p:set>
                                    <p:anim calcmode="lin" valueType="num">
                                      <p:cBhvr>
                                        <p:cTn id="225" dur="1000" fill="hold"/>
                                        <p:tgtEl>
                                          <p:spTgt spid="86164"/>
                                        </p:tgtEl>
                                        <p:attrNameLst>
                                          <p:attrName>ppt_x</p:attrName>
                                        </p:attrNameLst>
                                      </p:cBhvr>
                                      <p:tavLst>
                                        <p:tav tm="0">
                                          <p:val>
                                            <p:strVal val="#ppt_x-.2"/>
                                          </p:val>
                                        </p:tav>
                                        <p:tav tm="100000">
                                          <p:val>
                                            <p:strVal val="#ppt_x"/>
                                          </p:val>
                                        </p:tav>
                                      </p:tavLst>
                                    </p:anim>
                                    <p:anim calcmode="lin" valueType="num">
                                      <p:cBhvr>
                                        <p:cTn id="226" dur="1000" fill="hold"/>
                                        <p:tgtEl>
                                          <p:spTgt spid="86164"/>
                                        </p:tgtEl>
                                        <p:attrNameLst>
                                          <p:attrName>ppt_y</p:attrName>
                                        </p:attrNameLst>
                                      </p:cBhvr>
                                      <p:tavLst>
                                        <p:tav tm="0">
                                          <p:val>
                                            <p:strVal val="#ppt_y"/>
                                          </p:val>
                                        </p:tav>
                                        <p:tav tm="100000">
                                          <p:val>
                                            <p:strVal val="#ppt_y"/>
                                          </p:val>
                                        </p:tav>
                                      </p:tavLst>
                                    </p:anim>
                                    <p:animEffect transition="in" filter="wipe(right)" prLst="gradientSize: 0.1">
                                      <p:cBhvr>
                                        <p:cTn id="227" dur="1000"/>
                                        <p:tgtEl>
                                          <p:spTgt spid="86164"/>
                                        </p:tgtEl>
                                      </p:cBhvr>
                                    </p:animEffect>
                                  </p:childTnLst>
                                </p:cTn>
                              </p:par>
                            </p:childTnLst>
                          </p:cTn>
                        </p:par>
                      </p:childTnLst>
                    </p:cTn>
                  </p:par>
                  <p:par>
                    <p:cTn id="228" fill="hold" nodeType="clickPar">
                      <p:stCondLst>
                        <p:cond delay="indefinite"/>
                      </p:stCondLst>
                      <p:childTnLst>
                        <p:par>
                          <p:cTn id="229" fill="hold" nodeType="withGroup">
                            <p:stCondLst>
                              <p:cond delay="0"/>
                            </p:stCondLst>
                            <p:childTnLst>
                              <p:par>
                                <p:cTn id="230" presetID="5" presetClass="exit" presetSubtype="10" fill="hold" grpId="1" nodeType="clickEffect">
                                  <p:stCondLst>
                                    <p:cond delay="0"/>
                                  </p:stCondLst>
                                  <p:childTnLst>
                                    <p:animEffect transition="out" filter="checkerboard(across)">
                                      <p:cBhvr>
                                        <p:cTn id="231" dur="500"/>
                                        <p:tgtEl>
                                          <p:spTgt spid="86174"/>
                                        </p:tgtEl>
                                      </p:cBhvr>
                                    </p:animEffect>
                                    <p:set>
                                      <p:cBhvr>
                                        <p:cTn id="232" dur="1" fill="hold">
                                          <p:stCondLst>
                                            <p:cond delay="499"/>
                                          </p:stCondLst>
                                        </p:cTn>
                                        <p:tgtEl>
                                          <p:spTgt spid="86174"/>
                                        </p:tgtEl>
                                        <p:attrNameLst>
                                          <p:attrName>style.visibility</p:attrName>
                                        </p:attrNameLst>
                                      </p:cBhvr>
                                      <p:to>
                                        <p:strVal val="hidden"/>
                                      </p:to>
                                    </p:set>
                                  </p:childTnLst>
                                </p:cTn>
                              </p:par>
                              <p:par>
                                <p:cTn id="233" presetID="3" presetClass="entr" presetSubtype="10" fill="hold" grpId="0" nodeType="withEffect">
                                  <p:stCondLst>
                                    <p:cond delay="0"/>
                                  </p:stCondLst>
                                  <p:childTnLst>
                                    <p:set>
                                      <p:cBhvr>
                                        <p:cTn id="234" dur="1" fill="hold">
                                          <p:stCondLst>
                                            <p:cond delay="0"/>
                                          </p:stCondLst>
                                        </p:cTn>
                                        <p:tgtEl>
                                          <p:spTgt spid="86127"/>
                                        </p:tgtEl>
                                        <p:attrNameLst>
                                          <p:attrName>style.visibility</p:attrName>
                                        </p:attrNameLst>
                                      </p:cBhvr>
                                      <p:to>
                                        <p:strVal val="visible"/>
                                      </p:to>
                                    </p:set>
                                    <p:animEffect transition="in" filter="blinds(horizontal)">
                                      <p:cBhvr>
                                        <p:cTn id="235" dur="500"/>
                                        <p:tgtEl>
                                          <p:spTgt spid="86127"/>
                                        </p:tgtEl>
                                      </p:cBhvr>
                                    </p:animEffect>
                                  </p:childTnLst>
                                </p:cTn>
                              </p:par>
                              <p:par>
                                <p:cTn id="236" presetID="1" presetClass="emph" presetSubtype="2" fill="hold" nodeType="withEffect">
                                  <p:stCondLst>
                                    <p:cond delay="0"/>
                                  </p:stCondLst>
                                  <p:childTnLst>
                                    <p:animClr clrSpc="rgb" dir="cw">
                                      <p:cBhvr>
                                        <p:cTn id="237" dur="2000" fill="hold"/>
                                        <p:tgtEl>
                                          <p:spTgt spid="86072"/>
                                        </p:tgtEl>
                                        <p:attrNameLst>
                                          <p:attrName>fillcolor</p:attrName>
                                        </p:attrNameLst>
                                      </p:cBhvr>
                                      <p:to>
                                        <a:schemeClr val="accent2"/>
                                      </p:to>
                                    </p:animClr>
                                    <p:set>
                                      <p:cBhvr>
                                        <p:cTn id="238" dur="2000" fill="hold"/>
                                        <p:tgtEl>
                                          <p:spTgt spid="86072"/>
                                        </p:tgtEl>
                                        <p:attrNameLst>
                                          <p:attrName>fill.type</p:attrName>
                                        </p:attrNameLst>
                                      </p:cBhvr>
                                      <p:to>
                                        <p:strVal val="solid"/>
                                      </p:to>
                                    </p:set>
                                    <p:set>
                                      <p:cBhvr>
                                        <p:cTn id="239" dur="2000" fill="hold"/>
                                        <p:tgtEl>
                                          <p:spTgt spid="86072"/>
                                        </p:tgtEl>
                                        <p:attrNameLst>
                                          <p:attrName>fill.on</p:attrName>
                                        </p:attrNameLst>
                                      </p:cBhvr>
                                      <p:to>
                                        <p:strVal val="true"/>
                                      </p:to>
                                    </p:set>
                                  </p:childTnLst>
                                </p:cTn>
                              </p:par>
                              <p:par>
                                <p:cTn id="240" presetID="56" presetClass="exit" presetSubtype="0" fill="hold" grpId="1" nodeType="withEffect">
                                  <p:stCondLst>
                                    <p:cond delay="0"/>
                                  </p:stCondLst>
                                  <p:iterate type="lt">
                                    <p:tmPct val="10000"/>
                                  </p:iterate>
                                  <p:childTnLst>
                                    <p:anim from="(ppt_w)" to="(-ppt_w*2)" calcmode="lin" valueType="num">
                                      <p:cBhvr rctx="PPT">
                                        <p:cTn id="241" dur="500" autoRev="1">
                                          <p:stCondLst>
                                            <p:cond delay="0"/>
                                          </p:stCondLst>
                                        </p:cTn>
                                        <p:tgtEl>
                                          <p:spTgt spid="86164"/>
                                        </p:tgtEl>
                                        <p:attrNameLst>
                                          <p:attrName>ppt_w</p:attrName>
                                        </p:attrNameLst>
                                      </p:cBhvr>
                                    </p:anim>
                                    <p:anim by="(ppt_w*0.50)" calcmode="lin" valueType="num">
                                      <p:cBhvr>
                                        <p:cTn id="242" dur="500" decel="50000" autoRev="1">
                                          <p:stCondLst>
                                            <p:cond delay="0"/>
                                          </p:stCondLst>
                                        </p:cTn>
                                        <p:tgtEl>
                                          <p:spTgt spid="86164"/>
                                        </p:tgtEl>
                                        <p:attrNameLst>
                                          <p:attrName>ppt_x</p:attrName>
                                        </p:attrNameLst>
                                      </p:cBhvr>
                                    </p:anim>
                                    <p:anim from="(ppt_y)" to="(1+ppt_h/2)" calcmode="lin" valueType="num">
                                      <p:cBhvr>
                                        <p:cTn id="243" dur="1000">
                                          <p:stCondLst>
                                            <p:cond delay="0"/>
                                          </p:stCondLst>
                                        </p:cTn>
                                        <p:tgtEl>
                                          <p:spTgt spid="86164"/>
                                        </p:tgtEl>
                                        <p:attrNameLst>
                                          <p:attrName>ppt_y</p:attrName>
                                        </p:attrNameLst>
                                      </p:cBhvr>
                                    </p:anim>
                                    <p:animRot by="21600000">
                                      <p:cBhvr>
                                        <p:cTn id="244" dur="1000">
                                          <p:stCondLst>
                                            <p:cond delay="0"/>
                                          </p:stCondLst>
                                        </p:cTn>
                                        <p:tgtEl>
                                          <p:spTgt spid="86164"/>
                                        </p:tgtEl>
                                        <p:attrNameLst>
                                          <p:attrName>r</p:attrName>
                                        </p:attrNameLst>
                                      </p:cBhvr>
                                    </p:animRot>
                                    <p:set>
                                      <p:cBhvr>
                                        <p:cTn id="245" dur="1" fill="hold">
                                          <p:stCondLst>
                                            <p:cond delay="999"/>
                                          </p:stCondLst>
                                        </p:cTn>
                                        <p:tgtEl>
                                          <p:spTgt spid="86164"/>
                                        </p:tgtEl>
                                        <p:attrNameLst>
                                          <p:attrName>style.visibility</p:attrName>
                                        </p:attrNameLst>
                                      </p:cBhvr>
                                      <p:to>
                                        <p:strVal val="hidden"/>
                                      </p:to>
                                    </p:set>
                                  </p:childTnLst>
                                </p:cTn>
                              </p:par>
                            </p:childTnLst>
                          </p:cTn>
                        </p:par>
                      </p:childTnLst>
                    </p:cTn>
                  </p:par>
                </p:childTnLst>
              </p:cTn>
              <p:nextCondLst>
                <p:cond evt="onClick" delay="0">
                  <p:tgtEl>
                    <p:spTgt spid="86116"/>
                  </p:tgtEl>
                </p:cond>
              </p:nextCondLst>
            </p:seq>
            <p:seq concurrent="1" nextAc="seek">
              <p:cTn id="246" restart="whenNotActive" fill="hold" evtFilter="cancelBubble" nodeType="interactiveSeq">
                <p:stCondLst>
                  <p:cond evt="onClick" delay="0">
                    <p:tgtEl>
                      <p:spTgt spid="86117"/>
                    </p:tgtEl>
                  </p:cond>
                </p:stCondLst>
                <p:endSync evt="end" delay="0">
                  <p:rtn val="all"/>
                </p:endSync>
                <p:childTnLst>
                  <p:par>
                    <p:cTn id="247" fill="hold" nodeType="clickPar">
                      <p:stCondLst>
                        <p:cond delay="0"/>
                      </p:stCondLst>
                      <p:childTnLst>
                        <p:par>
                          <p:cTn id="248" fill="hold" nodeType="withGroup">
                            <p:stCondLst>
                              <p:cond delay="0"/>
                            </p:stCondLst>
                            <p:childTnLst>
                              <p:par>
                                <p:cTn id="249" presetID="48" presetClass="entr" presetSubtype="0" accel="50000" fill="hold" grpId="0" nodeType="clickEffect">
                                  <p:stCondLst>
                                    <p:cond delay="0"/>
                                  </p:stCondLst>
                                  <p:childTnLst>
                                    <p:set>
                                      <p:cBhvr>
                                        <p:cTn id="250" dur="1" fill="hold">
                                          <p:stCondLst>
                                            <p:cond delay="0"/>
                                          </p:stCondLst>
                                        </p:cTn>
                                        <p:tgtEl>
                                          <p:spTgt spid="86175"/>
                                        </p:tgtEl>
                                        <p:attrNameLst>
                                          <p:attrName>style.visibility</p:attrName>
                                        </p:attrNameLst>
                                      </p:cBhvr>
                                      <p:to>
                                        <p:strVal val="visible"/>
                                      </p:to>
                                    </p:set>
                                    <p:anim calcmode="lin" valueType="num">
                                      <p:cBhvr>
                                        <p:cTn id="251" dur="1000" fill="hold"/>
                                        <p:tgtEl>
                                          <p:spTgt spid="8617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2" dur="1000" fill="hold"/>
                                        <p:tgtEl>
                                          <p:spTgt spid="86175"/>
                                        </p:tgtEl>
                                        <p:attrNameLst>
                                          <p:attrName>ppt_x</p:attrName>
                                        </p:attrNameLst>
                                      </p:cBhvr>
                                      <p:tavLst>
                                        <p:tav tm="0">
                                          <p:val>
                                            <p:fltVal val="-1"/>
                                          </p:val>
                                        </p:tav>
                                        <p:tav tm="50000">
                                          <p:val>
                                            <p:fltVal val="0.95"/>
                                          </p:val>
                                        </p:tav>
                                        <p:tav tm="100000">
                                          <p:val>
                                            <p:strVal val="#ppt_x"/>
                                          </p:val>
                                        </p:tav>
                                      </p:tavLst>
                                    </p:anim>
                                    <p:anim calcmode="lin" valueType="num">
                                      <p:cBhvr>
                                        <p:cTn id="253" dur="1000" fill="hold"/>
                                        <p:tgtEl>
                                          <p:spTgt spid="86175"/>
                                        </p:tgtEl>
                                        <p:attrNameLst>
                                          <p:attrName>ppt_y</p:attrName>
                                        </p:attrNameLst>
                                      </p:cBhvr>
                                      <p:tavLst>
                                        <p:tav tm="0">
                                          <p:val>
                                            <p:strVal val="#ppt_y"/>
                                          </p:val>
                                        </p:tav>
                                        <p:tav tm="100000">
                                          <p:val>
                                            <p:strVal val="#ppt_y"/>
                                          </p:val>
                                        </p:tav>
                                      </p:tavLst>
                                    </p:anim>
                                    <p:animEffect transition="in" filter="fade">
                                      <p:cBhvr>
                                        <p:cTn id="254" dur="1000"/>
                                        <p:tgtEl>
                                          <p:spTgt spid="86175"/>
                                        </p:tgtEl>
                                      </p:cBhvr>
                                    </p:animEffect>
                                  </p:childTnLst>
                                </p:cTn>
                              </p:par>
                              <p:par>
                                <p:cTn id="255" presetID="29" presetClass="entr" presetSubtype="0" fill="hold" grpId="0" nodeType="withEffect">
                                  <p:stCondLst>
                                    <p:cond delay="0"/>
                                  </p:stCondLst>
                                  <p:iterate type="lt">
                                    <p:tmPct val="0"/>
                                  </p:iterate>
                                  <p:childTnLst>
                                    <p:set>
                                      <p:cBhvr>
                                        <p:cTn id="256" dur="1" fill="hold">
                                          <p:stCondLst>
                                            <p:cond delay="0"/>
                                          </p:stCondLst>
                                        </p:cTn>
                                        <p:tgtEl>
                                          <p:spTgt spid="86165"/>
                                        </p:tgtEl>
                                        <p:attrNameLst>
                                          <p:attrName>style.visibility</p:attrName>
                                        </p:attrNameLst>
                                      </p:cBhvr>
                                      <p:to>
                                        <p:strVal val="visible"/>
                                      </p:to>
                                    </p:set>
                                    <p:anim calcmode="lin" valueType="num">
                                      <p:cBhvr>
                                        <p:cTn id="257" dur="1000" fill="hold"/>
                                        <p:tgtEl>
                                          <p:spTgt spid="86165"/>
                                        </p:tgtEl>
                                        <p:attrNameLst>
                                          <p:attrName>ppt_x</p:attrName>
                                        </p:attrNameLst>
                                      </p:cBhvr>
                                      <p:tavLst>
                                        <p:tav tm="0">
                                          <p:val>
                                            <p:strVal val="#ppt_x-.2"/>
                                          </p:val>
                                        </p:tav>
                                        <p:tav tm="100000">
                                          <p:val>
                                            <p:strVal val="#ppt_x"/>
                                          </p:val>
                                        </p:tav>
                                      </p:tavLst>
                                    </p:anim>
                                    <p:anim calcmode="lin" valueType="num">
                                      <p:cBhvr>
                                        <p:cTn id="258" dur="1000" fill="hold"/>
                                        <p:tgtEl>
                                          <p:spTgt spid="86165"/>
                                        </p:tgtEl>
                                        <p:attrNameLst>
                                          <p:attrName>ppt_y</p:attrName>
                                        </p:attrNameLst>
                                      </p:cBhvr>
                                      <p:tavLst>
                                        <p:tav tm="0">
                                          <p:val>
                                            <p:strVal val="#ppt_y"/>
                                          </p:val>
                                        </p:tav>
                                        <p:tav tm="100000">
                                          <p:val>
                                            <p:strVal val="#ppt_y"/>
                                          </p:val>
                                        </p:tav>
                                      </p:tavLst>
                                    </p:anim>
                                    <p:animEffect transition="in" filter="wipe(right)" prLst="gradientSize: 0.1">
                                      <p:cBhvr>
                                        <p:cTn id="259" dur="1000"/>
                                        <p:tgtEl>
                                          <p:spTgt spid="86165"/>
                                        </p:tgtEl>
                                      </p:cBhvr>
                                    </p:animEffect>
                                  </p:childTnLst>
                                </p:cTn>
                              </p:par>
                            </p:childTnLst>
                          </p:cTn>
                        </p:par>
                      </p:childTnLst>
                    </p:cTn>
                  </p:par>
                  <p:par>
                    <p:cTn id="260" fill="hold" nodeType="clickPar">
                      <p:stCondLst>
                        <p:cond delay="indefinite"/>
                      </p:stCondLst>
                      <p:childTnLst>
                        <p:par>
                          <p:cTn id="261" fill="hold" nodeType="withGroup">
                            <p:stCondLst>
                              <p:cond delay="0"/>
                            </p:stCondLst>
                            <p:childTnLst>
                              <p:par>
                                <p:cTn id="262" presetID="8" presetClass="exit" presetSubtype="16" fill="hold" grpId="1" nodeType="clickEffect">
                                  <p:stCondLst>
                                    <p:cond delay="0"/>
                                  </p:stCondLst>
                                  <p:childTnLst>
                                    <p:animEffect transition="out" filter="diamond(in)">
                                      <p:cBhvr>
                                        <p:cTn id="263" dur="2000"/>
                                        <p:tgtEl>
                                          <p:spTgt spid="86175"/>
                                        </p:tgtEl>
                                      </p:cBhvr>
                                    </p:animEffect>
                                    <p:set>
                                      <p:cBhvr>
                                        <p:cTn id="264" dur="1" fill="hold">
                                          <p:stCondLst>
                                            <p:cond delay="1999"/>
                                          </p:stCondLst>
                                        </p:cTn>
                                        <p:tgtEl>
                                          <p:spTgt spid="86175"/>
                                        </p:tgtEl>
                                        <p:attrNameLst>
                                          <p:attrName>style.visibility</p:attrName>
                                        </p:attrNameLst>
                                      </p:cBhvr>
                                      <p:to>
                                        <p:strVal val="hidden"/>
                                      </p:to>
                                    </p:set>
                                  </p:childTnLst>
                                </p:cTn>
                              </p:par>
                              <p:par>
                                <p:cTn id="265" presetID="3" presetClass="entr" presetSubtype="10" fill="hold" grpId="0" nodeType="withEffect">
                                  <p:stCondLst>
                                    <p:cond delay="0"/>
                                  </p:stCondLst>
                                  <p:childTnLst>
                                    <p:set>
                                      <p:cBhvr>
                                        <p:cTn id="266" dur="1" fill="hold">
                                          <p:stCondLst>
                                            <p:cond delay="0"/>
                                          </p:stCondLst>
                                        </p:cTn>
                                        <p:tgtEl>
                                          <p:spTgt spid="86128"/>
                                        </p:tgtEl>
                                        <p:attrNameLst>
                                          <p:attrName>style.visibility</p:attrName>
                                        </p:attrNameLst>
                                      </p:cBhvr>
                                      <p:to>
                                        <p:strVal val="visible"/>
                                      </p:to>
                                    </p:set>
                                    <p:animEffect transition="in" filter="blinds(horizontal)">
                                      <p:cBhvr>
                                        <p:cTn id="267" dur="500"/>
                                        <p:tgtEl>
                                          <p:spTgt spid="86128"/>
                                        </p:tgtEl>
                                      </p:cBhvr>
                                    </p:animEffect>
                                  </p:childTnLst>
                                </p:cTn>
                              </p:par>
                              <p:par>
                                <p:cTn id="268" presetID="1" presetClass="emph" presetSubtype="2" fill="hold" nodeType="withEffect">
                                  <p:stCondLst>
                                    <p:cond delay="0"/>
                                  </p:stCondLst>
                                  <p:childTnLst>
                                    <p:animClr clrSpc="rgb" dir="cw">
                                      <p:cBhvr>
                                        <p:cTn id="269" dur="2000" fill="hold"/>
                                        <p:tgtEl>
                                          <p:spTgt spid="86079"/>
                                        </p:tgtEl>
                                        <p:attrNameLst>
                                          <p:attrName>fillcolor</p:attrName>
                                        </p:attrNameLst>
                                      </p:cBhvr>
                                      <p:to>
                                        <a:schemeClr val="accent2"/>
                                      </p:to>
                                    </p:animClr>
                                    <p:set>
                                      <p:cBhvr>
                                        <p:cTn id="270" dur="2000" fill="hold"/>
                                        <p:tgtEl>
                                          <p:spTgt spid="86079"/>
                                        </p:tgtEl>
                                        <p:attrNameLst>
                                          <p:attrName>fill.type</p:attrName>
                                        </p:attrNameLst>
                                      </p:cBhvr>
                                      <p:to>
                                        <p:strVal val="solid"/>
                                      </p:to>
                                    </p:set>
                                    <p:set>
                                      <p:cBhvr>
                                        <p:cTn id="271" dur="2000" fill="hold"/>
                                        <p:tgtEl>
                                          <p:spTgt spid="86079"/>
                                        </p:tgtEl>
                                        <p:attrNameLst>
                                          <p:attrName>fill.on</p:attrName>
                                        </p:attrNameLst>
                                      </p:cBhvr>
                                      <p:to>
                                        <p:strVal val="true"/>
                                      </p:to>
                                    </p:set>
                                  </p:childTnLst>
                                </p:cTn>
                              </p:par>
                              <p:par>
                                <p:cTn id="272" presetID="56" presetClass="exit" presetSubtype="0" fill="hold" grpId="1" nodeType="withEffect">
                                  <p:stCondLst>
                                    <p:cond delay="0"/>
                                  </p:stCondLst>
                                  <p:iterate type="lt">
                                    <p:tmPct val="10000"/>
                                  </p:iterate>
                                  <p:childTnLst>
                                    <p:anim from="(ppt_w)" to="(-ppt_w*2)" calcmode="lin" valueType="num">
                                      <p:cBhvr rctx="PPT">
                                        <p:cTn id="273" dur="500" autoRev="1">
                                          <p:stCondLst>
                                            <p:cond delay="0"/>
                                          </p:stCondLst>
                                        </p:cTn>
                                        <p:tgtEl>
                                          <p:spTgt spid="86165"/>
                                        </p:tgtEl>
                                        <p:attrNameLst>
                                          <p:attrName>ppt_w</p:attrName>
                                        </p:attrNameLst>
                                      </p:cBhvr>
                                    </p:anim>
                                    <p:anim by="(ppt_w*0.50)" calcmode="lin" valueType="num">
                                      <p:cBhvr>
                                        <p:cTn id="274" dur="500" decel="50000" autoRev="1">
                                          <p:stCondLst>
                                            <p:cond delay="0"/>
                                          </p:stCondLst>
                                        </p:cTn>
                                        <p:tgtEl>
                                          <p:spTgt spid="86165"/>
                                        </p:tgtEl>
                                        <p:attrNameLst>
                                          <p:attrName>ppt_x</p:attrName>
                                        </p:attrNameLst>
                                      </p:cBhvr>
                                    </p:anim>
                                    <p:anim from="(ppt_y)" to="(1+ppt_h/2)" calcmode="lin" valueType="num">
                                      <p:cBhvr>
                                        <p:cTn id="275" dur="1000">
                                          <p:stCondLst>
                                            <p:cond delay="0"/>
                                          </p:stCondLst>
                                        </p:cTn>
                                        <p:tgtEl>
                                          <p:spTgt spid="86165"/>
                                        </p:tgtEl>
                                        <p:attrNameLst>
                                          <p:attrName>ppt_y</p:attrName>
                                        </p:attrNameLst>
                                      </p:cBhvr>
                                    </p:anim>
                                    <p:animRot by="21600000">
                                      <p:cBhvr>
                                        <p:cTn id="276" dur="1000">
                                          <p:stCondLst>
                                            <p:cond delay="0"/>
                                          </p:stCondLst>
                                        </p:cTn>
                                        <p:tgtEl>
                                          <p:spTgt spid="86165"/>
                                        </p:tgtEl>
                                        <p:attrNameLst>
                                          <p:attrName>r</p:attrName>
                                        </p:attrNameLst>
                                      </p:cBhvr>
                                    </p:animRot>
                                    <p:set>
                                      <p:cBhvr>
                                        <p:cTn id="277" dur="1" fill="hold">
                                          <p:stCondLst>
                                            <p:cond delay="999"/>
                                          </p:stCondLst>
                                        </p:cTn>
                                        <p:tgtEl>
                                          <p:spTgt spid="86165"/>
                                        </p:tgtEl>
                                        <p:attrNameLst>
                                          <p:attrName>style.visibility</p:attrName>
                                        </p:attrNameLst>
                                      </p:cBhvr>
                                      <p:to>
                                        <p:strVal val="hidden"/>
                                      </p:to>
                                    </p:set>
                                  </p:childTnLst>
                                </p:cTn>
                              </p:par>
                            </p:childTnLst>
                          </p:cTn>
                        </p:par>
                      </p:childTnLst>
                    </p:cTn>
                  </p:par>
                </p:childTnLst>
              </p:cTn>
              <p:nextCondLst>
                <p:cond evt="onClick" delay="0">
                  <p:tgtEl>
                    <p:spTgt spid="86117"/>
                  </p:tgtEl>
                </p:cond>
              </p:nextCondLst>
            </p:seq>
            <p:seq concurrent="1" nextAc="seek">
              <p:cTn id="278" restart="whenNotActive" fill="hold" evtFilter="cancelBubble" nodeType="interactiveSeq">
                <p:stCondLst>
                  <p:cond evt="onClick" delay="0">
                    <p:tgtEl>
                      <p:spTgt spid="86118"/>
                    </p:tgtEl>
                  </p:cond>
                </p:stCondLst>
                <p:endSync evt="end" delay="0">
                  <p:rtn val="all"/>
                </p:endSync>
                <p:childTnLst>
                  <p:par>
                    <p:cTn id="279" fill="hold" nodeType="clickPar">
                      <p:stCondLst>
                        <p:cond delay="0"/>
                      </p:stCondLst>
                      <p:childTnLst>
                        <p:par>
                          <p:cTn id="280" fill="hold" nodeType="withGroup">
                            <p:stCondLst>
                              <p:cond delay="0"/>
                            </p:stCondLst>
                            <p:childTnLst>
                              <p:par>
                                <p:cTn id="281" presetID="42" presetClass="entr" presetSubtype="0" fill="hold" grpId="0" nodeType="clickEffect">
                                  <p:stCondLst>
                                    <p:cond delay="0"/>
                                  </p:stCondLst>
                                  <p:iterate type="lt">
                                    <p:tmPct val="0"/>
                                  </p:iterate>
                                  <p:childTnLst>
                                    <p:set>
                                      <p:cBhvr>
                                        <p:cTn id="282" dur="1" fill="hold">
                                          <p:stCondLst>
                                            <p:cond delay="0"/>
                                          </p:stCondLst>
                                        </p:cTn>
                                        <p:tgtEl>
                                          <p:spTgt spid="86176"/>
                                        </p:tgtEl>
                                        <p:attrNameLst>
                                          <p:attrName>style.visibility</p:attrName>
                                        </p:attrNameLst>
                                      </p:cBhvr>
                                      <p:to>
                                        <p:strVal val="visible"/>
                                      </p:to>
                                    </p:set>
                                    <p:animEffect transition="in" filter="fade">
                                      <p:cBhvr>
                                        <p:cTn id="283" dur="1000"/>
                                        <p:tgtEl>
                                          <p:spTgt spid="86176"/>
                                        </p:tgtEl>
                                      </p:cBhvr>
                                    </p:animEffect>
                                    <p:anim calcmode="lin" valueType="num">
                                      <p:cBhvr>
                                        <p:cTn id="284" dur="1000" fill="hold"/>
                                        <p:tgtEl>
                                          <p:spTgt spid="86176"/>
                                        </p:tgtEl>
                                        <p:attrNameLst>
                                          <p:attrName>ppt_x</p:attrName>
                                        </p:attrNameLst>
                                      </p:cBhvr>
                                      <p:tavLst>
                                        <p:tav tm="0">
                                          <p:val>
                                            <p:strVal val="#ppt_x"/>
                                          </p:val>
                                        </p:tav>
                                        <p:tav tm="100000">
                                          <p:val>
                                            <p:strVal val="#ppt_x"/>
                                          </p:val>
                                        </p:tav>
                                      </p:tavLst>
                                    </p:anim>
                                    <p:anim calcmode="lin" valueType="num">
                                      <p:cBhvr>
                                        <p:cTn id="285" dur="1000" fill="hold"/>
                                        <p:tgtEl>
                                          <p:spTgt spid="86176"/>
                                        </p:tgtEl>
                                        <p:attrNameLst>
                                          <p:attrName>ppt_y</p:attrName>
                                        </p:attrNameLst>
                                      </p:cBhvr>
                                      <p:tavLst>
                                        <p:tav tm="0">
                                          <p:val>
                                            <p:strVal val="#ppt_y+.1"/>
                                          </p:val>
                                        </p:tav>
                                        <p:tav tm="100000">
                                          <p:val>
                                            <p:strVal val="#ppt_y"/>
                                          </p:val>
                                        </p:tav>
                                      </p:tavLst>
                                    </p:anim>
                                  </p:childTnLst>
                                </p:cTn>
                              </p:par>
                              <p:par>
                                <p:cTn id="286" presetID="29" presetClass="entr" presetSubtype="0" fill="hold" grpId="0" nodeType="withEffect">
                                  <p:stCondLst>
                                    <p:cond delay="0"/>
                                  </p:stCondLst>
                                  <p:iterate type="lt">
                                    <p:tmPct val="0"/>
                                  </p:iterate>
                                  <p:childTnLst>
                                    <p:set>
                                      <p:cBhvr>
                                        <p:cTn id="287" dur="1" fill="hold">
                                          <p:stCondLst>
                                            <p:cond delay="0"/>
                                          </p:stCondLst>
                                        </p:cTn>
                                        <p:tgtEl>
                                          <p:spTgt spid="86166"/>
                                        </p:tgtEl>
                                        <p:attrNameLst>
                                          <p:attrName>style.visibility</p:attrName>
                                        </p:attrNameLst>
                                      </p:cBhvr>
                                      <p:to>
                                        <p:strVal val="visible"/>
                                      </p:to>
                                    </p:set>
                                    <p:anim calcmode="lin" valueType="num">
                                      <p:cBhvr>
                                        <p:cTn id="288" dur="1000" fill="hold"/>
                                        <p:tgtEl>
                                          <p:spTgt spid="86166"/>
                                        </p:tgtEl>
                                        <p:attrNameLst>
                                          <p:attrName>ppt_x</p:attrName>
                                        </p:attrNameLst>
                                      </p:cBhvr>
                                      <p:tavLst>
                                        <p:tav tm="0">
                                          <p:val>
                                            <p:strVal val="#ppt_x-.2"/>
                                          </p:val>
                                        </p:tav>
                                        <p:tav tm="100000">
                                          <p:val>
                                            <p:strVal val="#ppt_x"/>
                                          </p:val>
                                        </p:tav>
                                      </p:tavLst>
                                    </p:anim>
                                    <p:anim calcmode="lin" valueType="num">
                                      <p:cBhvr>
                                        <p:cTn id="289" dur="1000" fill="hold"/>
                                        <p:tgtEl>
                                          <p:spTgt spid="86166"/>
                                        </p:tgtEl>
                                        <p:attrNameLst>
                                          <p:attrName>ppt_y</p:attrName>
                                        </p:attrNameLst>
                                      </p:cBhvr>
                                      <p:tavLst>
                                        <p:tav tm="0">
                                          <p:val>
                                            <p:strVal val="#ppt_y"/>
                                          </p:val>
                                        </p:tav>
                                        <p:tav tm="100000">
                                          <p:val>
                                            <p:strVal val="#ppt_y"/>
                                          </p:val>
                                        </p:tav>
                                      </p:tavLst>
                                    </p:anim>
                                    <p:animEffect transition="in" filter="wipe(right)" prLst="gradientSize: 0.1">
                                      <p:cBhvr>
                                        <p:cTn id="290" dur="1000"/>
                                        <p:tgtEl>
                                          <p:spTgt spid="86166"/>
                                        </p:tgtEl>
                                      </p:cBhvr>
                                    </p:animEffect>
                                  </p:childTnLst>
                                </p:cTn>
                              </p:par>
                            </p:childTnLst>
                          </p:cTn>
                        </p:par>
                      </p:childTnLst>
                    </p:cTn>
                  </p:par>
                  <p:par>
                    <p:cTn id="291" fill="hold" nodeType="clickPar">
                      <p:stCondLst>
                        <p:cond delay="indefinite"/>
                      </p:stCondLst>
                      <p:childTnLst>
                        <p:par>
                          <p:cTn id="292" fill="hold" nodeType="withGroup">
                            <p:stCondLst>
                              <p:cond delay="0"/>
                            </p:stCondLst>
                            <p:childTnLst>
                              <p:par>
                                <p:cTn id="293" presetID="56" presetClass="exit" presetSubtype="0" fill="hold" grpId="1" nodeType="clickEffect">
                                  <p:stCondLst>
                                    <p:cond delay="0"/>
                                  </p:stCondLst>
                                  <p:iterate type="lt">
                                    <p:tmPct val="10000"/>
                                  </p:iterate>
                                  <p:childTnLst>
                                    <p:anim from="(ppt_w)" to="(-ppt_w*2)" calcmode="lin" valueType="num">
                                      <p:cBhvr rctx="PPT">
                                        <p:cTn id="294" dur="250" autoRev="1">
                                          <p:stCondLst>
                                            <p:cond delay="0"/>
                                          </p:stCondLst>
                                        </p:cTn>
                                        <p:tgtEl>
                                          <p:spTgt spid="86176"/>
                                        </p:tgtEl>
                                        <p:attrNameLst>
                                          <p:attrName>ppt_w</p:attrName>
                                        </p:attrNameLst>
                                      </p:cBhvr>
                                    </p:anim>
                                    <p:anim by="(ppt_w*0.50)" calcmode="lin" valueType="num">
                                      <p:cBhvr>
                                        <p:cTn id="295" dur="250" decel="50000" autoRev="1">
                                          <p:stCondLst>
                                            <p:cond delay="0"/>
                                          </p:stCondLst>
                                        </p:cTn>
                                        <p:tgtEl>
                                          <p:spTgt spid="86176"/>
                                        </p:tgtEl>
                                        <p:attrNameLst>
                                          <p:attrName>ppt_x</p:attrName>
                                        </p:attrNameLst>
                                      </p:cBhvr>
                                    </p:anim>
                                    <p:anim from="(ppt_y)" to="(1+ppt_h/2)" calcmode="lin" valueType="num">
                                      <p:cBhvr>
                                        <p:cTn id="296" dur="500">
                                          <p:stCondLst>
                                            <p:cond delay="0"/>
                                          </p:stCondLst>
                                        </p:cTn>
                                        <p:tgtEl>
                                          <p:spTgt spid="86176"/>
                                        </p:tgtEl>
                                        <p:attrNameLst>
                                          <p:attrName>ppt_y</p:attrName>
                                        </p:attrNameLst>
                                      </p:cBhvr>
                                    </p:anim>
                                    <p:animRot by="21600000">
                                      <p:cBhvr>
                                        <p:cTn id="297" dur="500">
                                          <p:stCondLst>
                                            <p:cond delay="0"/>
                                          </p:stCondLst>
                                        </p:cTn>
                                        <p:tgtEl>
                                          <p:spTgt spid="86176"/>
                                        </p:tgtEl>
                                        <p:attrNameLst>
                                          <p:attrName>r</p:attrName>
                                        </p:attrNameLst>
                                      </p:cBhvr>
                                    </p:animRot>
                                    <p:set>
                                      <p:cBhvr>
                                        <p:cTn id="298" dur="1" fill="hold">
                                          <p:stCondLst>
                                            <p:cond delay="499"/>
                                          </p:stCondLst>
                                        </p:cTn>
                                        <p:tgtEl>
                                          <p:spTgt spid="86176"/>
                                        </p:tgtEl>
                                        <p:attrNameLst>
                                          <p:attrName>style.visibility</p:attrName>
                                        </p:attrNameLst>
                                      </p:cBhvr>
                                      <p:to>
                                        <p:strVal val="hidden"/>
                                      </p:to>
                                    </p:set>
                                  </p:childTnLst>
                                </p:cTn>
                              </p:par>
                              <p:par>
                                <p:cTn id="299" presetID="6" presetClass="entr" presetSubtype="16" fill="hold" grpId="0" nodeType="withEffect">
                                  <p:stCondLst>
                                    <p:cond delay="0"/>
                                  </p:stCondLst>
                                  <p:childTnLst>
                                    <p:set>
                                      <p:cBhvr>
                                        <p:cTn id="300" dur="1" fill="hold">
                                          <p:stCondLst>
                                            <p:cond delay="0"/>
                                          </p:stCondLst>
                                        </p:cTn>
                                        <p:tgtEl>
                                          <p:spTgt spid="86131"/>
                                        </p:tgtEl>
                                        <p:attrNameLst>
                                          <p:attrName>style.visibility</p:attrName>
                                        </p:attrNameLst>
                                      </p:cBhvr>
                                      <p:to>
                                        <p:strVal val="visible"/>
                                      </p:to>
                                    </p:set>
                                    <p:animEffect transition="in" filter="circle(in)">
                                      <p:cBhvr>
                                        <p:cTn id="301" dur="2000"/>
                                        <p:tgtEl>
                                          <p:spTgt spid="86131"/>
                                        </p:tgtEl>
                                      </p:cBhvr>
                                    </p:animEffect>
                                  </p:childTnLst>
                                </p:cTn>
                              </p:par>
                              <p:par>
                                <p:cTn id="302" presetID="56" presetClass="exit" presetSubtype="0" fill="hold" grpId="1" nodeType="withEffect">
                                  <p:stCondLst>
                                    <p:cond delay="0"/>
                                  </p:stCondLst>
                                  <p:iterate type="lt">
                                    <p:tmPct val="10000"/>
                                  </p:iterate>
                                  <p:childTnLst>
                                    <p:anim from="(ppt_w)" to="(-ppt_w*2)" calcmode="lin" valueType="num">
                                      <p:cBhvr rctx="PPT">
                                        <p:cTn id="303" dur="500" autoRev="1">
                                          <p:stCondLst>
                                            <p:cond delay="0"/>
                                          </p:stCondLst>
                                        </p:cTn>
                                        <p:tgtEl>
                                          <p:spTgt spid="86166"/>
                                        </p:tgtEl>
                                        <p:attrNameLst>
                                          <p:attrName>ppt_w</p:attrName>
                                        </p:attrNameLst>
                                      </p:cBhvr>
                                    </p:anim>
                                    <p:anim by="(ppt_w*0.50)" calcmode="lin" valueType="num">
                                      <p:cBhvr>
                                        <p:cTn id="304" dur="500" decel="50000" autoRev="1">
                                          <p:stCondLst>
                                            <p:cond delay="0"/>
                                          </p:stCondLst>
                                        </p:cTn>
                                        <p:tgtEl>
                                          <p:spTgt spid="86166"/>
                                        </p:tgtEl>
                                        <p:attrNameLst>
                                          <p:attrName>ppt_x</p:attrName>
                                        </p:attrNameLst>
                                      </p:cBhvr>
                                    </p:anim>
                                    <p:anim from="(ppt_y)" to="(1+ppt_h/2)" calcmode="lin" valueType="num">
                                      <p:cBhvr>
                                        <p:cTn id="305" dur="1000">
                                          <p:stCondLst>
                                            <p:cond delay="0"/>
                                          </p:stCondLst>
                                        </p:cTn>
                                        <p:tgtEl>
                                          <p:spTgt spid="86166"/>
                                        </p:tgtEl>
                                        <p:attrNameLst>
                                          <p:attrName>ppt_y</p:attrName>
                                        </p:attrNameLst>
                                      </p:cBhvr>
                                    </p:anim>
                                    <p:animRot by="21600000">
                                      <p:cBhvr>
                                        <p:cTn id="306" dur="1000">
                                          <p:stCondLst>
                                            <p:cond delay="0"/>
                                          </p:stCondLst>
                                        </p:cTn>
                                        <p:tgtEl>
                                          <p:spTgt spid="86166"/>
                                        </p:tgtEl>
                                        <p:attrNameLst>
                                          <p:attrName>r</p:attrName>
                                        </p:attrNameLst>
                                      </p:cBhvr>
                                    </p:animRot>
                                    <p:set>
                                      <p:cBhvr>
                                        <p:cTn id="307" dur="1" fill="hold">
                                          <p:stCondLst>
                                            <p:cond delay="999"/>
                                          </p:stCondLst>
                                        </p:cTn>
                                        <p:tgtEl>
                                          <p:spTgt spid="86166"/>
                                        </p:tgtEl>
                                        <p:attrNameLst>
                                          <p:attrName>style.visibility</p:attrName>
                                        </p:attrNameLst>
                                      </p:cBhvr>
                                      <p:to>
                                        <p:strVal val="hidden"/>
                                      </p:to>
                                    </p:set>
                                  </p:childTnLst>
                                </p:cTn>
                              </p:par>
                              <p:par>
                                <p:cTn id="308" presetID="1" presetClass="emph" presetSubtype="2" fill="hold" nodeType="withEffect">
                                  <p:stCondLst>
                                    <p:cond delay="0"/>
                                  </p:stCondLst>
                                  <p:childTnLst>
                                    <p:animClr clrSpc="rgb" dir="cw">
                                      <p:cBhvr>
                                        <p:cTn id="309" dur="2000" fill="hold"/>
                                        <p:tgtEl>
                                          <p:spTgt spid="86091"/>
                                        </p:tgtEl>
                                        <p:attrNameLst>
                                          <p:attrName>fillcolor</p:attrName>
                                        </p:attrNameLst>
                                      </p:cBhvr>
                                      <p:to>
                                        <a:schemeClr val="accent2"/>
                                      </p:to>
                                    </p:animClr>
                                    <p:set>
                                      <p:cBhvr>
                                        <p:cTn id="310" dur="2000" fill="hold"/>
                                        <p:tgtEl>
                                          <p:spTgt spid="86091"/>
                                        </p:tgtEl>
                                        <p:attrNameLst>
                                          <p:attrName>fill.type</p:attrName>
                                        </p:attrNameLst>
                                      </p:cBhvr>
                                      <p:to>
                                        <p:strVal val="solid"/>
                                      </p:to>
                                    </p:set>
                                    <p:set>
                                      <p:cBhvr>
                                        <p:cTn id="311" dur="2000" fill="hold"/>
                                        <p:tgtEl>
                                          <p:spTgt spid="86091"/>
                                        </p:tgtEl>
                                        <p:attrNameLst>
                                          <p:attrName>fill.on</p:attrName>
                                        </p:attrNameLst>
                                      </p:cBhvr>
                                      <p:to>
                                        <p:strVal val="true"/>
                                      </p:to>
                                    </p:set>
                                  </p:childTnLst>
                                </p:cTn>
                              </p:par>
                            </p:childTnLst>
                          </p:cTn>
                        </p:par>
                      </p:childTnLst>
                    </p:cTn>
                  </p:par>
                </p:childTnLst>
              </p:cTn>
              <p:nextCondLst>
                <p:cond evt="onClick" delay="0">
                  <p:tgtEl>
                    <p:spTgt spid="86118"/>
                  </p:tgtEl>
                </p:cond>
              </p:nextCondLst>
            </p:seq>
            <p:seq concurrent="1" nextAc="seek">
              <p:cTn id="312" restart="whenNotActive" fill="hold" evtFilter="cancelBubble" nodeType="interactiveSeq">
                <p:stCondLst>
                  <p:cond evt="onClick" delay="0">
                    <p:tgtEl>
                      <p:spTgt spid="86119"/>
                    </p:tgtEl>
                  </p:cond>
                </p:stCondLst>
                <p:endSync evt="end" delay="0">
                  <p:rtn val="all"/>
                </p:endSync>
                <p:childTnLst>
                  <p:par>
                    <p:cTn id="313" fill="hold" nodeType="clickPar">
                      <p:stCondLst>
                        <p:cond delay="0"/>
                      </p:stCondLst>
                      <p:childTnLst>
                        <p:par>
                          <p:cTn id="314" fill="hold" nodeType="withGroup">
                            <p:stCondLst>
                              <p:cond delay="0"/>
                            </p:stCondLst>
                            <p:childTnLst>
                              <p:par>
                                <p:cTn id="315" presetID="17" presetClass="entr" presetSubtype="10" fill="hold" grpId="0" nodeType="clickEffect">
                                  <p:stCondLst>
                                    <p:cond delay="0"/>
                                  </p:stCondLst>
                                  <p:childTnLst>
                                    <p:set>
                                      <p:cBhvr>
                                        <p:cTn id="316" dur="1" fill="hold">
                                          <p:stCondLst>
                                            <p:cond delay="0"/>
                                          </p:stCondLst>
                                        </p:cTn>
                                        <p:tgtEl>
                                          <p:spTgt spid="86177"/>
                                        </p:tgtEl>
                                        <p:attrNameLst>
                                          <p:attrName>style.visibility</p:attrName>
                                        </p:attrNameLst>
                                      </p:cBhvr>
                                      <p:to>
                                        <p:strVal val="visible"/>
                                      </p:to>
                                    </p:set>
                                    <p:anim calcmode="lin" valueType="num">
                                      <p:cBhvr>
                                        <p:cTn id="317" dur="500" fill="hold"/>
                                        <p:tgtEl>
                                          <p:spTgt spid="86177"/>
                                        </p:tgtEl>
                                        <p:attrNameLst>
                                          <p:attrName>ppt_w</p:attrName>
                                        </p:attrNameLst>
                                      </p:cBhvr>
                                      <p:tavLst>
                                        <p:tav tm="0">
                                          <p:val>
                                            <p:fltVal val="0"/>
                                          </p:val>
                                        </p:tav>
                                        <p:tav tm="100000">
                                          <p:val>
                                            <p:strVal val="#ppt_w"/>
                                          </p:val>
                                        </p:tav>
                                      </p:tavLst>
                                    </p:anim>
                                    <p:anim calcmode="lin" valueType="num">
                                      <p:cBhvr>
                                        <p:cTn id="318" dur="500" fill="hold"/>
                                        <p:tgtEl>
                                          <p:spTgt spid="86177"/>
                                        </p:tgtEl>
                                        <p:attrNameLst>
                                          <p:attrName>ppt_h</p:attrName>
                                        </p:attrNameLst>
                                      </p:cBhvr>
                                      <p:tavLst>
                                        <p:tav tm="0">
                                          <p:val>
                                            <p:strVal val="#ppt_h"/>
                                          </p:val>
                                        </p:tav>
                                        <p:tav tm="100000">
                                          <p:val>
                                            <p:strVal val="#ppt_h"/>
                                          </p:val>
                                        </p:tav>
                                      </p:tavLst>
                                    </p:anim>
                                  </p:childTnLst>
                                </p:cTn>
                              </p:par>
                              <p:par>
                                <p:cTn id="319" presetID="29" presetClass="entr" presetSubtype="0" fill="hold" grpId="0" nodeType="withEffect">
                                  <p:stCondLst>
                                    <p:cond delay="0"/>
                                  </p:stCondLst>
                                  <p:iterate type="lt">
                                    <p:tmPct val="0"/>
                                  </p:iterate>
                                  <p:childTnLst>
                                    <p:set>
                                      <p:cBhvr>
                                        <p:cTn id="320" dur="1" fill="hold">
                                          <p:stCondLst>
                                            <p:cond delay="0"/>
                                          </p:stCondLst>
                                        </p:cTn>
                                        <p:tgtEl>
                                          <p:spTgt spid="86167"/>
                                        </p:tgtEl>
                                        <p:attrNameLst>
                                          <p:attrName>style.visibility</p:attrName>
                                        </p:attrNameLst>
                                      </p:cBhvr>
                                      <p:to>
                                        <p:strVal val="visible"/>
                                      </p:to>
                                    </p:set>
                                    <p:anim calcmode="lin" valueType="num">
                                      <p:cBhvr>
                                        <p:cTn id="321" dur="1000" fill="hold"/>
                                        <p:tgtEl>
                                          <p:spTgt spid="86167"/>
                                        </p:tgtEl>
                                        <p:attrNameLst>
                                          <p:attrName>ppt_x</p:attrName>
                                        </p:attrNameLst>
                                      </p:cBhvr>
                                      <p:tavLst>
                                        <p:tav tm="0">
                                          <p:val>
                                            <p:strVal val="#ppt_x-.2"/>
                                          </p:val>
                                        </p:tav>
                                        <p:tav tm="100000">
                                          <p:val>
                                            <p:strVal val="#ppt_x"/>
                                          </p:val>
                                        </p:tav>
                                      </p:tavLst>
                                    </p:anim>
                                    <p:anim calcmode="lin" valueType="num">
                                      <p:cBhvr>
                                        <p:cTn id="322" dur="1000" fill="hold"/>
                                        <p:tgtEl>
                                          <p:spTgt spid="86167"/>
                                        </p:tgtEl>
                                        <p:attrNameLst>
                                          <p:attrName>ppt_y</p:attrName>
                                        </p:attrNameLst>
                                      </p:cBhvr>
                                      <p:tavLst>
                                        <p:tav tm="0">
                                          <p:val>
                                            <p:strVal val="#ppt_y"/>
                                          </p:val>
                                        </p:tav>
                                        <p:tav tm="100000">
                                          <p:val>
                                            <p:strVal val="#ppt_y"/>
                                          </p:val>
                                        </p:tav>
                                      </p:tavLst>
                                    </p:anim>
                                    <p:animEffect transition="in" filter="wipe(right)" prLst="gradientSize: 0.1">
                                      <p:cBhvr>
                                        <p:cTn id="323" dur="1000"/>
                                        <p:tgtEl>
                                          <p:spTgt spid="86167"/>
                                        </p:tgtEl>
                                      </p:cBhvr>
                                    </p:animEffect>
                                  </p:childTnLst>
                                </p:cTn>
                              </p:par>
                            </p:childTnLst>
                          </p:cTn>
                        </p:par>
                      </p:childTnLst>
                    </p:cTn>
                  </p:par>
                  <p:par>
                    <p:cTn id="324" fill="hold" nodeType="clickPar">
                      <p:stCondLst>
                        <p:cond delay="indefinite"/>
                      </p:stCondLst>
                      <p:childTnLst>
                        <p:par>
                          <p:cTn id="325" fill="hold" nodeType="withGroup">
                            <p:stCondLst>
                              <p:cond delay="0"/>
                            </p:stCondLst>
                            <p:childTnLst>
                              <p:par>
                                <p:cTn id="326" presetID="53" presetClass="exit" presetSubtype="0" fill="hold" grpId="1" nodeType="clickEffect">
                                  <p:stCondLst>
                                    <p:cond delay="0"/>
                                  </p:stCondLst>
                                  <p:childTnLst>
                                    <p:anim calcmode="lin" valueType="num">
                                      <p:cBhvr>
                                        <p:cTn id="327" dur="500"/>
                                        <p:tgtEl>
                                          <p:spTgt spid="86177"/>
                                        </p:tgtEl>
                                        <p:attrNameLst>
                                          <p:attrName>ppt_w</p:attrName>
                                        </p:attrNameLst>
                                      </p:cBhvr>
                                      <p:tavLst>
                                        <p:tav tm="0">
                                          <p:val>
                                            <p:strVal val="ppt_w"/>
                                          </p:val>
                                        </p:tav>
                                        <p:tav tm="100000">
                                          <p:val>
                                            <p:fltVal val="0"/>
                                          </p:val>
                                        </p:tav>
                                      </p:tavLst>
                                    </p:anim>
                                    <p:anim calcmode="lin" valueType="num">
                                      <p:cBhvr>
                                        <p:cTn id="328" dur="500"/>
                                        <p:tgtEl>
                                          <p:spTgt spid="86177"/>
                                        </p:tgtEl>
                                        <p:attrNameLst>
                                          <p:attrName>ppt_h</p:attrName>
                                        </p:attrNameLst>
                                      </p:cBhvr>
                                      <p:tavLst>
                                        <p:tav tm="0">
                                          <p:val>
                                            <p:strVal val="ppt_h"/>
                                          </p:val>
                                        </p:tav>
                                        <p:tav tm="100000">
                                          <p:val>
                                            <p:fltVal val="0"/>
                                          </p:val>
                                        </p:tav>
                                      </p:tavLst>
                                    </p:anim>
                                    <p:animEffect transition="out" filter="fade">
                                      <p:cBhvr>
                                        <p:cTn id="329" dur="500"/>
                                        <p:tgtEl>
                                          <p:spTgt spid="86177"/>
                                        </p:tgtEl>
                                      </p:cBhvr>
                                    </p:animEffect>
                                    <p:set>
                                      <p:cBhvr>
                                        <p:cTn id="330" dur="1" fill="hold">
                                          <p:stCondLst>
                                            <p:cond delay="499"/>
                                          </p:stCondLst>
                                        </p:cTn>
                                        <p:tgtEl>
                                          <p:spTgt spid="86177"/>
                                        </p:tgtEl>
                                        <p:attrNameLst>
                                          <p:attrName>style.visibility</p:attrName>
                                        </p:attrNameLst>
                                      </p:cBhvr>
                                      <p:to>
                                        <p:strVal val="hidden"/>
                                      </p:to>
                                    </p:set>
                                  </p:childTnLst>
                                </p:cTn>
                              </p:par>
                              <p:par>
                                <p:cTn id="331" presetID="3" presetClass="entr" presetSubtype="10" fill="hold" grpId="0" nodeType="withEffect">
                                  <p:stCondLst>
                                    <p:cond delay="0"/>
                                  </p:stCondLst>
                                  <p:childTnLst>
                                    <p:set>
                                      <p:cBhvr>
                                        <p:cTn id="332" dur="1" fill="hold">
                                          <p:stCondLst>
                                            <p:cond delay="0"/>
                                          </p:stCondLst>
                                        </p:cTn>
                                        <p:tgtEl>
                                          <p:spTgt spid="86132"/>
                                        </p:tgtEl>
                                        <p:attrNameLst>
                                          <p:attrName>style.visibility</p:attrName>
                                        </p:attrNameLst>
                                      </p:cBhvr>
                                      <p:to>
                                        <p:strVal val="visible"/>
                                      </p:to>
                                    </p:set>
                                    <p:animEffect transition="in" filter="blinds(horizontal)">
                                      <p:cBhvr>
                                        <p:cTn id="333" dur="500"/>
                                        <p:tgtEl>
                                          <p:spTgt spid="86132"/>
                                        </p:tgtEl>
                                      </p:cBhvr>
                                    </p:animEffect>
                                  </p:childTnLst>
                                </p:cTn>
                              </p:par>
                              <p:par>
                                <p:cTn id="334" presetID="1" presetClass="emph" presetSubtype="2" fill="hold" nodeType="withEffect">
                                  <p:stCondLst>
                                    <p:cond delay="0"/>
                                  </p:stCondLst>
                                  <p:childTnLst>
                                    <p:animClr clrSpc="rgb" dir="cw">
                                      <p:cBhvr>
                                        <p:cTn id="335" dur="2000" fill="hold"/>
                                        <p:tgtEl>
                                          <p:spTgt spid="86094"/>
                                        </p:tgtEl>
                                        <p:attrNameLst>
                                          <p:attrName>fillcolor</p:attrName>
                                        </p:attrNameLst>
                                      </p:cBhvr>
                                      <p:to>
                                        <a:schemeClr val="accent2"/>
                                      </p:to>
                                    </p:animClr>
                                    <p:set>
                                      <p:cBhvr>
                                        <p:cTn id="336" dur="2000" fill="hold"/>
                                        <p:tgtEl>
                                          <p:spTgt spid="86094"/>
                                        </p:tgtEl>
                                        <p:attrNameLst>
                                          <p:attrName>fill.type</p:attrName>
                                        </p:attrNameLst>
                                      </p:cBhvr>
                                      <p:to>
                                        <p:strVal val="solid"/>
                                      </p:to>
                                    </p:set>
                                    <p:set>
                                      <p:cBhvr>
                                        <p:cTn id="337" dur="2000" fill="hold"/>
                                        <p:tgtEl>
                                          <p:spTgt spid="86094"/>
                                        </p:tgtEl>
                                        <p:attrNameLst>
                                          <p:attrName>fill.on</p:attrName>
                                        </p:attrNameLst>
                                      </p:cBhvr>
                                      <p:to>
                                        <p:strVal val="true"/>
                                      </p:to>
                                    </p:set>
                                  </p:childTnLst>
                                </p:cTn>
                              </p:par>
                              <p:par>
                                <p:cTn id="338" presetID="56" presetClass="exit" presetSubtype="0" fill="hold" grpId="1" nodeType="withEffect">
                                  <p:stCondLst>
                                    <p:cond delay="0"/>
                                  </p:stCondLst>
                                  <p:iterate type="lt">
                                    <p:tmPct val="10000"/>
                                  </p:iterate>
                                  <p:childTnLst>
                                    <p:anim from="(ppt_w)" to="(-ppt_w*2)" calcmode="lin" valueType="num">
                                      <p:cBhvr rctx="PPT">
                                        <p:cTn id="339" dur="500" autoRev="1">
                                          <p:stCondLst>
                                            <p:cond delay="0"/>
                                          </p:stCondLst>
                                        </p:cTn>
                                        <p:tgtEl>
                                          <p:spTgt spid="86167"/>
                                        </p:tgtEl>
                                        <p:attrNameLst>
                                          <p:attrName>ppt_w</p:attrName>
                                        </p:attrNameLst>
                                      </p:cBhvr>
                                    </p:anim>
                                    <p:anim by="(ppt_w*0.50)" calcmode="lin" valueType="num">
                                      <p:cBhvr>
                                        <p:cTn id="340" dur="500" decel="50000" autoRev="1">
                                          <p:stCondLst>
                                            <p:cond delay="0"/>
                                          </p:stCondLst>
                                        </p:cTn>
                                        <p:tgtEl>
                                          <p:spTgt spid="86167"/>
                                        </p:tgtEl>
                                        <p:attrNameLst>
                                          <p:attrName>ppt_x</p:attrName>
                                        </p:attrNameLst>
                                      </p:cBhvr>
                                    </p:anim>
                                    <p:anim from="(ppt_y)" to="(1+ppt_h/2)" calcmode="lin" valueType="num">
                                      <p:cBhvr>
                                        <p:cTn id="341" dur="1000">
                                          <p:stCondLst>
                                            <p:cond delay="0"/>
                                          </p:stCondLst>
                                        </p:cTn>
                                        <p:tgtEl>
                                          <p:spTgt spid="86167"/>
                                        </p:tgtEl>
                                        <p:attrNameLst>
                                          <p:attrName>ppt_y</p:attrName>
                                        </p:attrNameLst>
                                      </p:cBhvr>
                                    </p:anim>
                                    <p:animRot by="21600000">
                                      <p:cBhvr>
                                        <p:cTn id="342" dur="1000">
                                          <p:stCondLst>
                                            <p:cond delay="0"/>
                                          </p:stCondLst>
                                        </p:cTn>
                                        <p:tgtEl>
                                          <p:spTgt spid="86167"/>
                                        </p:tgtEl>
                                        <p:attrNameLst>
                                          <p:attrName>r</p:attrName>
                                        </p:attrNameLst>
                                      </p:cBhvr>
                                    </p:animRot>
                                    <p:set>
                                      <p:cBhvr>
                                        <p:cTn id="343" dur="1" fill="hold">
                                          <p:stCondLst>
                                            <p:cond delay="999"/>
                                          </p:stCondLst>
                                        </p:cTn>
                                        <p:tgtEl>
                                          <p:spTgt spid="86167"/>
                                        </p:tgtEl>
                                        <p:attrNameLst>
                                          <p:attrName>style.visibility</p:attrName>
                                        </p:attrNameLst>
                                      </p:cBhvr>
                                      <p:to>
                                        <p:strVal val="hidden"/>
                                      </p:to>
                                    </p:set>
                                  </p:childTnLst>
                                </p:cTn>
                              </p:par>
                            </p:childTnLst>
                          </p:cTn>
                        </p:par>
                      </p:childTnLst>
                    </p:cTn>
                  </p:par>
                </p:childTnLst>
              </p:cTn>
              <p:nextCondLst>
                <p:cond evt="onClick" delay="0">
                  <p:tgtEl>
                    <p:spTgt spid="86119"/>
                  </p:tgtEl>
                </p:cond>
              </p:nextCondLst>
            </p:seq>
            <p:seq concurrent="1" nextAc="seek">
              <p:cTn id="344" restart="whenNotActive" fill="hold" evtFilter="cancelBubble" nodeType="interactiveSeq">
                <p:stCondLst>
                  <p:cond evt="onClick" delay="0">
                    <p:tgtEl>
                      <p:spTgt spid="86107"/>
                    </p:tgtEl>
                  </p:cond>
                </p:stCondLst>
                <p:endSync evt="end" delay="0">
                  <p:rtn val="all"/>
                </p:endSync>
                <p:childTnLst>
                  <p:par>
                    <p:cTn id="345" fill="hold" nodeType="clickPar">
                      <p:stCondLst>
                        <p:cond delay="0"/>
                      </p:stCondLst>
                      <p:childTnLst>
                        <p:par>
                          <p:cTn id="346" fill="hold" nodeType="withGroup">
                            <p:stCondLst>
                              <p:cond delay="0"/>
                            </p:stCondLst>
                            <p:childTnLst>
                              <p:par>
                                <p:cTn id="347" presetID="3" presetClass="entr" presetSubtype="10" fill="hold" grpId="0" nodeType="withEffect">
                                  <p:stCondLst>
                                    <p:cond delay="0"/>
                                  </p:stCondLst>
                                  <p:childTnLst>
                                    <p:set>
                                      <p:cBhvr>
                                        <p:cTn id="348" dur="1" fill="hold">
                                          <p:stCondLst>
                                            <p:cond delay="0"/>
                                          </p:stCondLst>
                                        </p:cTn>
                                        <p:tgtEl>
                                          <p:spTgt spid="86180"/>
                                        </p:tgtEl>
                                        <p:attrNameLst>
                                          <p:attrName>style.visibility</p:attrName>
                                        </p:attrNameLst>
                                      </p:cBhvr>
                                      <p:to>
                                        <p:strVal val="visible"/>
                                      </p:to>
                                    </p:set>
                                    <p:animEffect transition="in" filter="blinds(horizontal)">
                                      <p:cBhvr>
                                        <p:cTn id="349" dur="500"/>
                                        <p:tgtEl>
                                          <p:spTgt spid="86180"/>
                                        </p:tgtEl>
                                      </p:cBhvr>
                                    </p:animEffect>
                                  </p:childTnLst>
                                </p:cTn>
                              </p:par>
                              <p:par>
                                <p:cTn id="350" presetID="8" presetClass="exit" presetSubtype="16" fill="hold" grpId="0" nodeType="withEffect">
                                  <p:stCondLst>
                                    <p:cond delay="0"/>
                                  </p:stCondLst>
                                  <p:childTnLst>
                                    <p:animEffect transition="out" filter="diamond(in)">
                                      <p:cBhvr>
                                        <p:cTn id="351" dur="2000"/>
                                        <p:tgtEl>
                                          <p:spTgt spid="86168"/>
                                        </p:tgtEl>
                                      </p:cBhvr>
                                    </p:animEffect>
                                    <p:set>
                                      <p:cBhvr>
                                        <p:cTn id="352" dur="1" fill="hold">
                                          <p:stCondLst>
                                            <p:cond delay="1999"/>
                                          </p:stCondLst>
                                        </p:cTn>
                                        <p:tgtEl>
                                          <p:spTgt spid="86168"/>
                                        </p:tgtEl>
                                        <p:attrNameLst>
                                          <p:attrName>style.visibility</p:attrName>
                                        </p:attrNameLst>
                                      </p:cBhvr>
                                      <p:to>
                                        <p:strVal val="hidden"/>
                                      </p:to>
                                    </p:set>
                                  </p:childTnLst>
                                </p:cTn>
                              </p:par>
                            </p:childTnLst>
                          </p:cTn>
                        </p:par>
                      </p:childTnLst>
                    </p:cTn>
                  </p:par>
                </p:childTnLst>
              </p:cTn>
              <p:nextCondLst>
                <p:cond evt="onClick" delay="0">
                  <p:tgtEl>
                    <p:spTgt spid="86107"/>
                  </p:tgtEl>
                </p:cond>
              </p:nextCondLst>
            </p:seq>
          </p:childTnLst>
        </p:cTn>
      </p:par>
    </p:tnLst>
    <p:bldLst>
      <p:bldP spid="86120" grpId="0"/>
      <p:bldP spid="86123" grpId="0"/>
      <p:bldP spid="86124" grpId="0"/>
      <p:bldP spid="86125" grpId="0"/>
      <p:bldP spid="86126" grpId="0"/>
      <p:bldP spid="86127" grpId="0"/>
      <p:bldP spid="86128" grpId="0"/>
      <p:bldP spid="86131" grpId="0"/>
      <p:bldP spid="86132" grpId="0"/>
      <p:bldP spid="86133" grpId="0"/>
      <p:bldP spid="86134" grpId="0"/>
      <p:bldP spid="86152" grpId="0"/>
      <p:bldP spid="86152" grpId="1"/>
      <p:bldP spid="86155" grpId="0"/>
      <p:bldP spid="86155" grpId="1"/>
      <p:bldP spid="86157" grpId="0"/>
      <p:bldP spid="86157" grpId="1"/>
      <p:bldP spid="86158" grpId="0"/>
      <p:bldP spid="86158" grpId="1"/>
      <p:bldP spid="86159" grpId="0"/>
      <p:bldP spid="86159" grpId="1"/>
      <p:bldP spid="86160" grpId="0"/>
      <p:bldP spid="86160" grpId="1"/>
      <p:bldP spid="86161" grpId="0"/>
      <p:bldP spid="86161" grpId="1"/>
      <p:bldP spid="86162" grpId="0"/>
      <p:bldP spid="86162" grpId="1"/>
      <p:bldP spid="86163" grpId="0"/>
      <p:bldP spid="86163" grpId="1"/>
      <p:bldP spid="86164" grpId="0"/>
      <p:bldP spid="86164" grpId="1"/>
      <p:bldP spid="86165" grpId="0"/>
      <p:bldP spid="86165" grpId="1"/>
      <p:bldP spid="86166" grpId="0"/>
      <p:bldP spid="86166" grpId="1"/>
      <p:bldP spid="86167" grpId="0"/>
      <p:bldP spid="86167" grpId="1"/>
      <p:bldP spid="86168" grpId="0"/>
      <p:bldP spid="86169" grpId="0"/>
      <p:bldP spid="86169" grpId="1"/>
      <p:bldP spid="86170" grpId="0"/>
      <p:bldP spid="86170" grpId="1"/>
      <p:bldP spid="86171" grpId="0"/>
      <p:bldP spid="86171" grpId="1"/>
      <p:bldP spid="86172" grpId="0"/>
      <p:bldP spid="86172" grpId="1"/>
      <p:bldP spid="86173" grpId="0"/>
      <p:bldP spid="86173" grpId="1"/>
      <p:bldP spid="86174" grpId="0"/>
      <p:bldP spid="86174" grpId="1"/>
      <p:bldP spid="86175" grpId="0"/>
      <p:bldP spid="86175" grpId="1"/>
      <p:bldP spid="86176" grpId="0"/>
      <p:bldP spid="86176" grpId="1"/>
      <p:bldP spid="86177" grpId="0"/>
      <p:bldP spid="86177" grpId="1"/>
      <p:bldP spid="8618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8"/>
          <p:cNvSpPr txBox="1">
            <a:spLocks noChangeArrowheads="1"/>
          </p:cNvSpPr>
          <p:nvPr/>
        </p:nvSpPr>
        <p:spPr bwMode="auto">
          <a:xfrm>
            <a:off x="2819400" y="1219200"/>
            <a:ext cx="4495800" cy="1006475"/>
          </a:xfrm>
          <a:prstGeom prst="rect">
            <a:avLst/>
          </a:prstGeom>
          <a:solidFill>
            <a:srgbClr val="FFE1FF"/>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en-US" sz="3000" b="1" i="1" dirty="0">
                <a:solidFill>
                  <a:srgbClr val="FF0000"/>
                </a:solidFill>
                <a:latin typeface=".VnTime" panose="020B7200000000000000" pitchFamily="34" charset="0"/>
              </a:rPr>
              <a:t>T¹i </a:t>
            </a:r>
            <a:r>
              <a:rPr lang="en-US" sz="3000" b="1" i="1" dirty="0" err="1">
                <a:solidFill>
                  <a:srgbClr val="FF0000"/>
                </a:solidFill>
                <a:latin typeface=".VnTime" panose="020B7200000000000000" pitchFamily="34" charset="0"/>
              </a:rPr>
              <a:t>sao</a:t>
            </a:r>
            <a:r>
              <a:rPr lang="en-US" sz="3000" b="1" i="1" dirty="0">
                <a:solidFill>
                  <a:srgbClr val="FF0000"/>
                </a:solidFill>
                <a:latin typeface=".VnTime" panose="020B7200000000000000" pitchFamily="34" charset="0"/>
              </a:rPr>
              <a:t> </a:t>
            </a:r>
            <a:r>
              <a:rPr lang="en-US" sz="3000" b="1" i="1" dirty="0" err="1">
                <a:solidFill>
                  <a:srgbClr val="FF0000"/>
                </a:solidFill>
                <a:latin typeface=".VnTime" panose="020B7200000000000000" pitchFamily="34" charset="0"/>
              </a:rPr>
              <a:t>kh«ng</a:t>
            </a:r>
            <a:r>
              <a:rPr lang="en-US" sz="3000" b="1" i="1" dirty="0">
                <a:solidFill>
                  <a:srgbClr val="FF0000"/>
                </a:solidFill>
                <a:latin typeface=".VnTime" panose="020B7200000000000000" pitchFamily="34" charset="0"/>
              </a:rPr>
              <a:t> </a:t>
            </a:r>
            <a:r>
              <a:rPr lang="en-US" sz="3000" b="1" i="1" dirty="0" smtClean="0">
                <a:solidFill>
                  <a:srgbClr val="FF0000"/>
                </a:solidFill>
                <a:latin typeface=".VnTime" panose="020B7200000000000000" pitchFamily="34" charset="0"/>
              </a:rPr>
              <a:t>®­</a:t>
            </a:r>
            <a:r>
              <a:rPr lang="en-US" sz="3000" b="1" i="1" dirty="0" err="1" smtClean="0">
                <a:solidFill>
                  <a:srgbClr val="FF0000"/>
                </a:solidFill>
                <a:latin typeface=".VnTime" panose="020B7200000000000000" pitchFamily="34" charset="0"/>
              </a:rPr>
              <a:t>ưîc</a:t>
            </a:r>
            <a:r>
              <a:rPr lang="en-US" sz="3000" b="1" i="1" dirty="0" smtClean="0">
                <a:solidFill>
                  <a:srgbClr val="FF0000"/>
                </a:solidFill>
                <a:latin typeface=".VnTime" panose="020B7200000000000000" pitchFamily="34" charset="0"/>
              </a:rPr>
              <a:t> </a:t>
            </a:r>
            <a:r>
              <a:rPr lang="en-US" sz="3000" b="1" i="1" dirty="0" err="1">
                <a:solidFill>
                  <a:srgbClr val="FF0000"/>
                </a:solidFill>
                <a:latin typeface=".VnTime" panose="020B7200000000000000" pitchFamily="34" charset="0"/>
              </a:rPr>
              <a:t>võa</a:t>
            </a:r>
            <a:r>
              <a:rPr lang="en-US" sz="3000" b="1" i="1" dirty="0">
                <a:solidFill>
                  <a:srgbClr val="FF0000"/>
                </a:solidFill>
                <a:latin typeface=".VnTime" panose="020B7200000000000000" pitchFamily="34" charset="0"/>
              </a:rPr>
              <a:t> ¨n </a:t>
            </a:r>
            <a:r>
              <a:rPr lang="en-US" sz="3000" b="1" i="1" dirty="0" err="1">
                <a:solidFill>
                  <a:srgbClr val="FF0000"/>
                </a:solidFill>
                <a:latin typeface=".VnTime" panose="020B7200000000000000" pitchFamily="34" charset="0"/>
              </a:rPr>
              <a:t>võa</a:t>
            </a:r>
            <a:r>
              <a:rPr lang="en-US" sz="3000" b="1" i="1" dirty="0">
                <a:solidFill>
                  <a:srgbClr val="FF0000"/>
                </a:solidFill>
                <a:latin typeface=".VnTime" panose="020B7200000000000000" pitchFamily="34" charset="0"/>
              </a:rPr>
              <a:t> </a:t>
            </a:r>
            <a:r>
              <a:rPr lang="en-US" sz="3000" b="1" i="1" dirty="0" err="1" smtClean="0">
                <a:solidFill>
                  <a:srgbClr val="FF0000"/>
                </a:solidFill>
                <a:latin typeface=".VnTime" panose="020B7200000000000000" pitchFamily="34" charset="0"/>
              </a:rPr>
              <a:t>c­ưêi</a:t>
            </a:r>
            <a:r>
              <a:rPr lang="en-US" sz="3000" b="1" i="1" dirty="0" smtClean="0">
                <a:solidFill>
                  <a:srgbClr val="FF0000"/>
                </a:solidFill>
                <a:latin typeface=".VnTime" panose="020B7200000000000000" pitchFamily="34" charset="0"/>
              </a:rPr>
              <a:t> </a:t>
            </a:r>
            <a:r>
              <a:rPr lang="en-US" sz="3000" b="1" i="1" dirty="0">
                <a:solidFill>
                  <a:srgbClr val="FF0000"/>
                </a:solidFill>
                <a:latin typeface=".VnTime" panose="020B7200000000000000" pitchFamily="34" charset="0"/>
              </a:rPr>
              <a:t>®</a:t>
            </a:r>
            <a:r>
              <a:rPr lang="en-US" sz="3000" b="1" i="1" dirty="0" err="1">
                <a:solidFill>
                  <a:srgbClr val="FF0000"/>
                </a:solidFill>
                <a:latin typeface=".VnTime" panose="020B7200000000000000" pitchFamily="34" charset="0"/>
              </a:rPr>
              <a:t>ïa</a:t>
            </a:r>
            <a:r>
              <a:rPr lang="en-US" sz="3000" b="1" i="1" dirty="0">
                <a:solidFill>
                  <a:srgbClr val="FF0000"/>
                </a:solidFill>
                <a:latin typeface=".VnTime" panose="020B7200000000000000" pitchFamily="34" charset="0"/>
              </a:rPr>
              <a:t> </a:t>
            </a:r>
            <a:r>
              <a:rPr lang="en-US" sz="3000" b="1" i="1" dirty="0" err="1">
                <a:solidFill>
                  <a:srgbClr val="FF0000"/>
                </a:solidFill>
                <a:latin typeface=".VnTime" panose="020B7200000000000000" pitchFamily="34" charset="0"/>
              </a:rPr>
              <a:t>nãi</a:t>
            </a:r>
            <a:r>
              <a:rPr lang="en-US" sz="3000" b="1" i="1" dirty="0">
                <a:solidFill>
                  <a:srgbClr val="FF0000"/>
                </a:solidFill>
                <a:latin typeface=".VnTime" panose="020B7200000000000000" pitchFamily="34" charset="0"/>
              </a:rPr>
              <a:t> </a:t>
            </a:r>
            <a:r>
              <a:rPr lang="en-US" sz="3000" b="1" i="1" dirty="0" err="1">
                <a:solidFill>
                  <a:srgbClr val="FF0000"/>
                </a:solidFill>
                <a:latin typeface=".VnTime" panose="020B7200000000000000" pitchFamily="34" charset="0"/>
              </a:rPr>
              <a:t>chuyÖn</a:t>
            </a:r>
            <a:r>
              <a:rPr lang="en-US" sz="3000" b="1" i="1" dirty="0">
                <a:solidFill>
                  <a:srgbClr val="FF0000"/>
                </a:solidFill>
                <a:latin typeface=".VnTime" panose="020B7200000000000000" pitchFamily="34" charset="0"/>
              </a:rPr>
              <a:t>?</a:t>
            </a:r>
          </a:p>
        </p:txBody>
      </p:sp>
      <p:sp>
        <p:nvSpPr>
          <p:cNvPr id="101385" name="AutoShape 9"/>
          <p:cNvSpPr>
            <a:spLocks noChangeArrowheads="1"/>
          </p:cNvSpPr>
          <p:nvPr/>
        </p:nvSpPr>
        <p:spPr bwMode="auto">
          <a:xfrm>
            <a:off x="1828800" y="2819400"/>
            <a:ext cx="7086600" cy="3429000"/>
          </a:xfrm>
          <a:prstGeom prst="cloudCallout">
            <a:avLst>
              <a:gd name="adj1" fmla="val -32708"/>
              <a:gd name="adj2" fmla="val -65417"/>
            </a:avLst>
          </a:prstGeom>
          <a:gradFill rotWithShape="1">
            <a:gsLst>
              <a:gs pos="0">
                <a:srgbClr val="FFCCFF"/>
              </a:gs>
              <a:gs pos="50000">
                <a:srgbClr val="FFFFCC"/>
              </a:gs>
              <a:gs pos="100000">
                <a:srgbClr val="FFCC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en-US" sz="3000" b="1" i="1" dirty="0">
                <a:latin typeface=".VnTime" panose="020B7200000000000000" pitchFamily="34" charset="0"/>
              </a:rPr>
              <a:t>N¾p </a:t>
            </a:r>
            <a:r>
              <a:rPr lang="en-US" sz="3000" b="1" i="1" dirty="0" err="1">
                <a:latin typeface=".VnTime" panose="020B7200000000000000" pitchFamily="34" charset="0"/>
              </a:rPr>
              <a:t>thanh</a:t>
            </a:r>
            <a:r>
              <a:rPr lang="en-US" sz="3000" b="1" i="1" dirty="0">
                <a:latin typeface=".VnTime" panose="020B7200000000000000" pitchFamily="34" charset="0"/>
              </a:rPr>
              <a:t> </a:t>
            </a:r>
            <a:r>
              <a:rPr lang="en-US" sz="3000" b="1" i="1" dirty="0" err="1">
                <a:latin typeface=".VnTime" panose="020B7200000000000000" pitchFamily="34" charset="0"/>
              </a:rPr>
              <a:t>qu¶n</a:t>
            </a:r>
            <a:r>
              <a:rPr lang="en-US" sz="3000" b="1" i="1" dirty="0">
                <a:latin typeface=".VnTime" panose="020B7200000000000000" pitchFamily="34" charset="0"/>
              </a:rPr>
              <a:t> </a:t>
            </a:r>
            <a:r>
              <a:rPr lang="en-US" sz="3000" b="1" i="1" dirty="0" err="1">
                <a:latin typeface=".VnTime" panose="020B7200000000000000" pitchFamily="34" charset="0"/>
              </a:rPr>
              <a:t>kh«ng</a:t>
            </a:r>
            <a:r>
              <a:rPr lang="en-US" sz="3000" b="1" i="1" dirty="0">
                <a:latin typeface=".VnTime" panose="020B7200000000000000" pitchFamily="34" charset="0"/>
              </a:rPr>
              <a:t> ®</a:t>
            </a:r>
            <a:r>
              <a:rPr lang="en-US" sz="3000" b="1" i="1" dirty="0" err="1">
                <a:latin typeface=".VnTime" panose="020B7200000000000000" pitchFamily="34" charset="0"/>
              </a:rPr>
              <a:t>Ëy</a:t>
            </a:r>
            <a:r>
              <a:rPr lang="en-US" sz="3000" b="1" i="1" dirty="0">
                <a:latin typeface=".VnTime" panose="020B7200000000000000" pitchFamily="34" charset="0"/>
              </a:rPr>
              <a:t> </a:t>
            </a:r>
            <a:r>
              <a:rPr lang="en-US" sz="3000" b="1" i="1" dirty="0" err="1">
                <a:latin typeface=".VnTime" panose="020B7200000000000000" pitchFamily="34" charset="0"/>
              </a:rPr>
              <a:t>kÞp</a:t>
            </a:r>
            <a:r>
              <a:rPr lang="en-US" sz="3000" b="1" i="1" dirty="0">
                <a:latin typeface=".VnTime" panose="020B7200000000000000" pitchFamily="34" charset="0"/>
              </a:rPr>
              <a:t>, </a:t>
            </a:r>
            <a:r>
              <a:rPr lang="en-US" sz="3000" b="1" i="1" dirty="0" err="1">
                <a:latin typeface=".VnTime" panose="020B7200000000000000" pitchFamily="34" charset="0"/>
              </a:rPr>
              <a:t>khÈu</a:t>
            </a:r>
            <a:r>
              <a:rPr lang="en-US" sz="3000" b="1" i="1" dirty="0">
                <a:latin typeface=".VnTime" panose="020B7200000000000000" pitchFamily="34" charset="0"/>
              </a:rPr>
              <a:t> </a:t>
            </a:r>
            <a:r>
              <a:rPr lang="en-US" sz="3000" b="1" i="1" dirty="0" err="1">
                <a:latin typeface=".VnTime" panose="020B7200000000000000" pitchFamily="34" charset="0"/>
              </a:rPr>
              <a:t>c¸i</a:t>
            </a:r>
            <a:r>
              <a:rPr lang="en-US" sz="3000" b="1" i="1" dirty="0">
                <a:latin typeface=".VnTime" panose="020B7200000000000000" pitchFamily="34" charset="0"/>
              </a:rPr>
              <a:t> </a:t>
            </a:r>
            <a:r>
              <a:rPr lang="en-US" sz="3000" b="1" i="1" dirty="0" err="1">
                <a:latin typeface=".VnTime" panose="020B7200000000000000" pitchFamily="34" charset="0"/>
              </a:rPr>
              <a:t>mÒm</a:t>
            </a:r>
            <a:r>
              <a:rPr lang="en-US" sz="3000" b="1" i="1" dirty="0">
                <a:latin typeface=".VnTime" panose="020B7200000000000000" pitchFamily="34" charset="0"/>
              </a:rPr>
              <a:t> </a:t>
            </a:r>
            <a:r>
              <a:rPr lang="en-US" sz="3000" b="1" i="1" dirty="0" err="1" smtClean="0">
                <a:latin typeface=".VnTime" panose="020B7200000000000000" pitchFamily="34" charset="0"/>
              </a:rPr>
              <a:t>ch­ưa</a:t>
            </a:r>
            <a:r>
              <a:rPr lang="en-US" sz="3000" b="1" i="1" dirty="0" smtClean="0">
                <a:latin typeface=".VnTime" panose="020B7200000000000000" pitchFamily="34" charset="0"/>
              </a:rPr>
              <a:t> </a:t>
            </a:r>
            <a:r>
              <a:rPr lang="en-US" sz="3000" b="1" i="1" dirty="0" err="1">
                <a:latin typeface=".VnTime" panose="020B7200000000000000" pitchFamily="34" charset="0"/>
              </a:rPr>
              <a:t>kÞp</a:t>
            </a:r>
            <a:r>
              <a:rPr lang="en-US" sz="3000" b="1" i="1" dirty="0">
                <a:latin typeface=".VnTime" panose="020B7200000000000000" pitchFamily="34" charset="0"/>
              </a:rPr>
              <a:t> </a:t>
            </a:r>
            <a:r>
              <a:rPr lang="en-US" sz="3000" b="1" i="1" dirty="0" err="1">
                <a:latin typeface=".VnTime" panose="020B7200000000000000" pitchFamily="34" charset="0"/>
              </a:rPr>
              <a:t>n©ng</a:t>
            </a:r>
            <a:r>
              <a:rPr lang="en-US" sz="3000" b="1" i="1" dirty="0">
                <a:latin typeface=".VnTime" panose="020B7200000000000000" pitchFamily="34" charset="0"/>
              </a:rPr>
              <a:t> </a:t>
            </a:r>
            <a:r>
              <a:rPr lang="en-US" sz="3000" b="1" i="1" dirty="0" err="1">
                <a:latin typeface=".VnTime" panose="020B7200000000000000" pitchFamily="34" charset="0"/>
              </a:rPr>
              <a:t>lªn</a:t>
            </a:r>
            <a:r>
              <a:rPr lang="en-US" sz="3000" b="1" i="1" dirty="0">
                <a:latin typeface=".VnTime" panose="020B7200000000000000" pitchFamily="34" charset="0"/>
              </a:rPr>
              <a:t>, </a:t>
            </a:r>
            <a:r>
              <a:rPr lang="en-US" sz="3000" b="1" i="1" dirty="0" err="1">
                <a:latin typeface=".VnTime" panose="020B7200000000000000" pitchFamily="34" charset="0"/>
              </a:rPr>
              <a:t>thøc</a:t>
            </a:r>
            <a:r>
              <a:rPr lang="en-US" sz="3000" b="1" i="1" dirty="0">
                <a:latin typeface=".VnTime" panose="020B7200000000000000" pitchFamily="34" charset="0"/>
              </a:rPr>
              <a:t> ¨n </a:t>
            </a:r>
            <a:r>
              <a:rPr lang="en-US" sz="3000" b="1" i="1" dirty="0" err="1">
                <a:latin typeface=".VnTime" panose="020B7200000000000000" pitchFamily="34" charset="0"/>
              </a:rPr>
              <a:t>lät</a:t>
            </a:r>
            <a:r>
              <a:rPr lang="en-US" sz="3000" b="1" i="1" dirty="0">
                <a:latin typeface=".VnTime" panose="020B7200000000000000" pitchFamily="34" charset="0"/>
              </a:rPr>
              <a:t> </a:t>
            </a:r>
            <a:r>
              <a:rPr lang="en-US" sz="3000" b="1" i="1" dirty="0" err="1">
                <a:latin typeface=".VnTime" panose="020B7200000000000000" pitchFamily="34" charset="0"/>
              </a:rPr>
              <a:t>lªn</a:t>
            </a:r>
            <a:r>
              <a:rPr lang="en-US" sz="3000" b="1" i="1" dirty="0">
                <a:latin typeface=".VnTime" panose="020B7200000000000000" pitchFamily="34" charset="0"/>
              </a:rPr>
              <a:t> </a:t>
            </a:r>
            <a:r>
              <a:rPr lang="en-US" sz="3000" b="1" i="1" dirty="0" err="1">
                <a:latin typeface=".VnTime" panose="020B7200000000000000" pitchFamily="34" charset="0"/>
              </a:rPr>
              <a:t>khoang</a:t>
            </a:r>
            <a:r>
              <a:rPr lang="en-US" sz="3000" b="1" i="1" dirty="0">
                <a:latin typeface=".VnTime" panose="020B7200000000000000" pitchFamily="34" charset="0"/>
              </a:rPr>
              <a:t> </a:t>
            </a:r>
            <a:r>
              <a:rPr lang="en-US" sz="3000" b="1" i="1" dirty="0" err="1">
                <a:latin typeface=".VnTime" panose="020B7200000000000000" pitchFamily="34" charset="0"/>
              </a:rPr>
              <a:t>mòi</a:t>
            </a:r>
            <a:r>
              <a:rPr lang="en-US" sz="3000" b="1" i="1" dirty="0">
                <a:latin typeface=".VnTime" panose="020B7200000000000000" pitchFamily="34" charset="0"/>
              </a:rPr>
              <a:t> </a:t>
            </a:r>
            <a:r>
              <a:rPr lang="en-US" sz="3000" b="1" i="1" dirty="0" err="1">
                <a:latin typeface=".VnTime" panose="020B7200000000000000" pitchFamily="34" charset="0"/>
              </a:rPr>
              <a:t>hoÆc</a:t>
            </a:r>
            <a:r>
              <a:rPr lang="en-US" sz="3000" b="1" i="1" dirty="0">
                <a:latin typeface=".VnTime" panose="020B7200000000000000" pitchFamily="34" charset="0"/>
              </a:rPr>
              <a:t> </a:t>
            </a:r>
            <a:r>
              <a:rPr lang="en-US" sz="3000" b="1" i="1" dirty="0" err="1">
                <a:latin typeface=".VnTime" panose="020B7200000000000000" pitchFamily="34" charset="0"/>
              </a:rPr>
              <a:t>r¬i</a:t>
            </a:r>
            <a:r>
              <a:rPr lang="en-US" sz="3000" b="1" i="1" dirty="0">
                <a:latin typeface=".VnTime" panose="020B7200000000000000" pitchFamily="34" charset="0"/>
              </a:rPr>
              <a:t> </a:t>
            </a:r>
            <a:r>
              <a:rPr lang="en-US" sz="3000" b="1" i="1" dirty="0" err="1">
                <a:latin typeface=".VnTime" panose="020B7200000000000000" pitchFamily="34" charset="0"/>
              </a:rPr>
              <a:t>vµo</a:t>
            </a:r>
            <a:r>
              <a:rPr lang="en-US" sz="3000" b="1" i="1" dirty="0">
                <a:latin typeface=".VnTime" panose="020B7200000000000000" pitchFamily="34" charset="0"/>
              </a:rPr>
              <a:t> </a:t>
            </a:r>
            <a:r>
              <a:rPr lang="en-US" sz="3000" b="1" i="1" dirty="0" err="1">
                <a:latin typeface=".VnTime" panose="020B7200000000000000" pitchFamily="34" charset="0"/>
              </a:rPr>
              <a:t>khÝ</a:t>
            </a:r>
            <a:r>
              <a:rPr lang="en-US" sz="3000" b="1" i="1" dirty="0">
                <a:latin typeface=".VnTime" panose="020B7200000000000000" pitchFamily="34" charset="0"/>
              </a:rPr>
              <a:t> </a:t>
            </a:r>
            <a:r>
              <a:rPr lang="en-US" sz="3000" b="1" i="1" dirty="0" err="1">
                <a:latin typeface=".VnTime" panose="020B7200000000000000" pitchFamily="34" charset="0"/>
              </a:rPr>
              <a:t>qu¶n</a:t>
            </a:r>
            <a:r>
              <a:rPr lang="en-US" sz="3000" b="1" i="1" dirty="0">
                <a:latin typeface=".VnTime" panose="020B7200000000000000" pitchFamily="34" charset="0"/>
              </a:rPr>
              <a:t> -&gt; </a:t>
            </a:r>
            <a:r>
              <a:rPr lang="en-US" sz="3000" b="1" i="1" dirty="0" err="1">
                <a:latin typeface=".VnTime" panose="020B7200000000000000" pitchFamily="34" charset="0"/>
              </a:rPr>
              <a:t>sÆc</a:t>
            </a:r>
            <a:r>
              <a:rPr lang="en-US" sz="3000" b="1" i="1" dirty="0">
                <a:latin typeface=".VnTime" panose="020B7200000000000000" pitchFamily="34" charset="0"/>
              </a:rPr>
              <a:t>.</a:t>
            </a:r>
          </a:p>
          <a:p>
            <a:pPr algn="ctr" eaLnBrk="1" hangingPunct="1"/>
            <a:endParaRPr lang="en-US" sz="3000" b="1" i="1" dirty="0">
              <a:solidFill>
                <a:srgbClr val="006600"/>
              </a:solidFill>
              <a:latin typeface=".VnTime" panose="020B7200000000000000" pitchFamily="34" charset="0"/>
            </a:endParaRPr>
          </a:p>
        </p:txBody>
      </p:sp>
    </p:spTree>
    <p:extLst>
      <p:ext uri="{BB962C8B-B14F-4D97-AF65-F5344CB8AC3E}">
        <p14:creationId xmlns:p14="http://schemas.microsoft.com/office/powerpoint/2010/main" val="1301213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1385"/>
                                        </p:tgtEl>
                                        <p:attrNameLst>
                                          <p:attrName>style.visibility</p:attrName>
                                        </p:attrNameLst>
                                      </p:cBhvr>
                                      <p:to>
                                        <p:strVal val="visible"/>
                                      </p:to>
                                    </p:set>
                                    <p:anim calcmode="lin" valueType="num">
                                      <p:cBhvr>
                                        <p:cTn id="7" dur="500" fill="hold"/>
                                        <p:tgtEl>
                                          <p:spTgt spid="101385"/>
                                        </p:tgtEl>
                                        <p:attrNameLst>
                                          <p:attrName>ppt_w</p:attrName>
                                        </p:attrNameLst>
                                      </p:cBhvr>
                                      <p:tavLst>
                                        <p:tav tm="0">
                                          <p:val>
                                            <p:fltVal val="0"/>
                                          </p:val>
                                        </p:tav>
                                        <p:tav tm="100000">
                                          <p:val>
                                            <p:strVal val="#ppt_w"/>
                                          </p:val>
                                        </p:tav>
                                      </p:tavLst>
                                    </p:anim>
                                    <p:anim calcmode="lin" valueType="num">
                                      <p:cBhvr>
                                        <p:cTn id="8" dur="500" fill="hold"/>
                                        <p:tgtEl>
                                          <p:spTgt spid="1013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034" name="Group 370"/>
          <p:cNvGraphicFramePr>
            <a:graphicFrameLocks noGrp="1"/>
          </p:cNvGraphicFramePr>
          <p:nvPr>
            <p:extLst>
              <p:ext uri="{D42A27DB-BD31-4B8C-83A1-F6EECF244321}">
                <p14:modId xmlns:p14="http://schemas.microsoft.com/office/powerpoint/2010/main" val="3900420238"/>
              </p:ext>
            </p:extLst>
          </p:nvPr>
        </p:nvGraphicFramePr>
        <p:xfrm>
          <a:off x="495300" y="1462086"/>
          <a:ext cx="8305800" cy="5243514"/>
        </p:xfrm>
        <a:graphic>
          <a:graphicData uri="http://schemas.openxmlformats.org/drawingml/2006/table">
            <a:tbl>
              <a:tblPr/>
              <a:tblGrid>
                <a:gridCol w="3352800">
                  <a:extLst>
                    <a:ext uri="{9D8B030D-6E8A-4147-A177-3AD203B41FA5}">
                      <a16:colId xmlns:a16="http://schemas.microsoft.com/office/drawing/2014/main" val="20000"/>
                    </a:ext>
                  </a:extLst>
                </a:gridCol>
                <a:gridCol w="1622425">
                  <a:extLst>
                    <a:ext uri="{9D8B030D-6E8A-4147-A177-3AD203B41FA5}">
                      <a16:colId xmlns:a16="http://schemas.microsoft.com/office/drawing/2014/main" val="20001"/>
                    </a:ext>
                  </a:extLst>
                </a:gridCol>
                <a:gridCol w="1571625">
                  <a:extLst>
                    <a:ext uri="{9D8B030D-6E8A-4147-A177-3AD203B41FA5}">
                      <a16:colId xmlns:a16="http://schemas.microsoft.com/office/drawing/2014/main" val="20002"/>
                    </a:ext>
                  </a:extLst>
                </a:gridCol>
                <a:gridCol w="1758950">
                  <a:extLst>
                    <a:ext uri="{9D8B030D-6E8A-4147-A177-3AD203B41FA5}">
                      <a16:colId xmlns:a16="http://schemas.microsoft.com/office/drawing/2014/main" val="20003"/>
                    </a:ext>
                  </a:extLst>
                </a:gridCol>
              </a:tblGrid>
              <a:tr h="1179069">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500" b="1" i="0" u="none" strike="noStrike" cap="none" normalizeH="0" baseline="0" dirty="0" smtClean="0">
                        <a:ln>
                          <a:noFill/>
                        </a:ln>
                        <a:solidFill>
                          <a:schemeClr val="bg2"/>
                        </a:solidFill>
                        <a:effectLst/>
                        <a:latin typeface=".VnTime" panose="020B7200000000000000"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500" b="1" i="0" u="none" strike="noStrike" cap="none" normalizeH="0" baseline="0" dirty="0" smtClean="0">
                        <a:ln>
                          <a:noFill/>
                        </a:ln>
                        <a:solidFill>
                          <a:schemeClr val="bg2"/>
                        </a:solidFill>
                        <a:effectLst/>
                        <a:latin typeface=".VnTime" panose="020B7200000000000000" pitchFamily="34" charset="0"/>
                        <a:cs typeface="Times New Roman" panose="02020603050405020304" pitchFamily="18" charset="0"/>
                      </a:endParaRPr>
                    </a:p>
                  </a:txBody>
                  <a:tcPr horzOverflow="overflow">
                    <a:lnL w="381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smtClean="0">
                          <a:ln>
                            <a:noFill/>
                          </a:ln>
                          <a:solidFill>
                            <a:srgbClr val="0000FF"/>
                          </a:solidFill>
                          <a:effectLst/>
                          <a:latin typeface=".VnTime" panose="020B7200000000000000" pitchFamily="34" charset="0"/>
                          <a:cs typeface="Times New Roman" panose="02020603050405020304" pitchFamily="18" charset="0"/>
                        </a:rPr>
                        <a:t>BiÕn ®æi</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500" b="1" i="0" u="none" strike="noStrike" cap="none" normalizeH="0" baseline="0" smtClean="0">
                          <a:ln>
                            <a:noFill/>
                          </a:ln>
                          <a:solidFill>
                            <a:srgbClr val="0000FF"/>
                          </a:solidFill>
                          <a:effectLst/>
                          <a:latin typeface=".VnTime" panose="020B7200000000000000" pitchFamily="34" charset="0"/>
                          <a:cs typeface="Times New Roman" panose="02020603050405020304" pitchFamily="18" charset="0"/>
                        </a:rPr>
                        <a:t>lÝ häc</a:t>
                      </a:r>
                      <a:endParaRPr kumimoji="0" lang="en-US" sz="2500" b="1" i="0" u="none" strike="noStrike" cap="none" normalizeH="0" baseline="0" smtClean="0">
                        <a:ln>
                          <a:noFill/>
                        </a:ln>
                        <a:solidFill>
                          <a:srgbClr val="0000FF"/>
                        </a:solidFill>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smtClean="0">
                          <a:ln>
                            <a:noFill/>
                          </a:ln>
                          <a:solidFill>
                            <a:srgbClr val="0000FF"/>
                          </a:solidFill>
                          <a:effectLst/>
                          <a:latin typeface=".VnTime" panose="020B7200000000000000" pitchFamily="34" charset="0"/>
                          <a:cs typeface="Times New Roman" panose="02020603050405020304" pitchFamily="18" charset="0"/>
                        </a:rPr>
                        <a:t>BiÕn ®æi</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500" b="1" i="0" u="none" strike="noStrike" cap="none" normalizeH="0" baseline="0" smtClean="0">
                          <a:ln>
                            <a:noFill/>
                          </a:ln>
                          <a:solidFill>
                            <a:srgbClr val="0000FF"/>
                          </a:solidFill>
                          <a:effectLst/>
                          <a:latin typeface=".VnTime" panose="020B7200000000000000" pitchFamily="34" charset="0"/>
                          <a:cs typeface="Times New Roman" panose="02020603050405020304" pitchFamily="18" charset="0"/>
                        </a:rPr>
                        <a:t>ho¸ häc</a:t>
                      </a:r>
                      <a:endParaRPr kumimoji="0" lang="en-US" sz="2500" b="1" i="0" u="none" strike="noStrike" cap="none" normalizeH="0" baseline="0" smtClean="0">
                        <a:ln>
                          <a:noFill/>
                        </a:ln>
                        <a:solidFill>
                          <a:srgbClr val="0000FF"/>
                        </a:solidFill>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smtClean="0">
                          <a:ln>
                            <a:noFill/>
                          </a:ln>
                          <a:solidFill>
                            <a:srgbClr val="0000FF"/>
                          </a:solidFill>
                          <a:effectLst/>
                          <a:latin typeface=".VnTime" panose="020B7200000000000000" pitchFamily="34" charset="0"/>
                          <a:cs typeface="Times New Roman" panose="02020603050405020304" pitchFamily="18" charset="0"/>
                        </a:rPr>
                        <a:t>Kh«ng cã biÕn ®æi nµo</a:t>
                      </a:r>
                      <a:endParaRPr kumimoji="0" lang="en-US" sz="2500" b="1" i="0" u="none" strike="noStrike" cap="none" normalizeH="0" baseline="0" smtClean="0">
                        <a:ln>
                          <a:noFill/>
                        </a:ln>
                        <a:solidFill>
                          <a:srgbClr val="0000FF"/>
                        </a:solidFill>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2081">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rgbClr val="006600"/>
                          </a:solidFill>
                          <a:effectLst/>
                          <a:latin typeface=".VnTime" panose="020B7200000000000000" pitchFamily="34" charset="0"/>
                          <a:cs typeface="Times New Roman" panose="02020603050405020304" pitchFamily="18" charset="0"/>
                        </a:rPr>
                        <a:t>¡n </a:t>
                      </a:r>
                      <a:r>
                        <a:rPr kumimoji="0" lang="en-US" sz="2500" b="1" i="0" u="none" strike="noStrike" cap="none" normalizeH="0" baseline="0" dirty="0" err="1" smtClean="0">
                          <a:ln>
                            <a:noFill/>
                          </a:ln>
                          <a:solidFill>
                            <a:srgbClr val="006600"/>
                          </a:solidFill>
                          <a:effectLst/>
                          <a:latin typeface=".VnTime" panose="020B7200000000000000" pitchFamily="34" charset="0"/>
                          <a:cs typeface="Times New Roman" panose="02020603050405020304" pitchFamily="18" charset="0"/>
                        </a:rPr>
                        <a:t>c¬m</a:t>
                      </a:r>
                      <a:endParaRPr kumimoji="0" lang="en-US" sz="2500" b="1" i="0" u="none" strike="noStrike" cap="none" normalizeH="0" baseline="0" dirty="0" smtClean="0">
                        <a:ln>
                          <a:noFill/>
                        </a:ln>
                        <a:solidFill>
                          <a:srgbClr val="006600"/>
                        </a:solidFill>
                        <a:effectLst/>
                        <a:latin typeface=".VnTime" panose="020B7200000000000000" pitchFamily="34" charset="0"/>
                      </a:endParaRPr>
                    </a:p>
                  </a:txBody>
                  <a:tcPr horzOverflow="overflow">
                    <a:lnL w="381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500" b="1" i="0" u="none" strike="noStrike" cap="none" normalizeH="0" baseline="0" dirty="0" smtClean="0">
                        <a:ln>
                          <a:noFill/>
                        </a:ln>
                        <a:solidFill>
                          <a:schemeClr val="bg2"/>
                        </a:solidFill>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500" b="1" i="0" u="none" strike="noStrike" cap="none" normalizeH="0" baseline="0" smtClean="0">
                        <a:ln>
                          <a:noFill/>
                        </a:ln>
                        <a:solidFill>
                          <a:schemeClr val="bg2"/>
                        </a:solidFill>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vi-VN" sz="2500" b="1" i="0" u="none" strike="noStrike" cap="none" normalizeH="0" baseline="0" smtClean="0">
                        <a:ln>
                          <a:noFill/>
                        </a:ln>
                        <a:solidFill>
                          <a:schemeClr val="bg2"/>
                        </a:solidFill>
                        <a:effectLst>
                          <a:outerShdw blurRad="38100" dist="38100" dir="2700000" algn="tl">
                            <a:srgbClr val="C0C0C0"/>
                          </a:outerShdw>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4856">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err="1" smtClean="0">
                          <a:ln>
                            <a:noFill/>
                          </a:ln>
                          <a:solidFill>
                            <a:srgbClr val="006600"/>
                          </a:solidFill>
                          <a:effectLst/>
                          <a:latin typeface=".VnTime" panose="020B7200000000000000" pitchFamily="34" charset="0"/>
                          <a:cs typeface="Times New Roman" panose="02020603050405020304" pitchFamily="18" charset="0"/>
                        </a:rPr>
                        <a:t>Khi</a:t>
                      </a:r>
                      <a:r>
                        <a:rPr kumimoji="0" lang="en-US" sz="2500" b="1" i="0" u="none" strike="noStrike" cap="none" normalizeH="0" baseline="0" dirty="0" smtClean="0">
                          <a:ln>
                            <a:noFill/>
                          </a:ln>
                          <a:solidFill>
                            <a:srgbClr val="006600"/>
                          </a:solidFill>
                          <a:effectLst/>
                          <a:latin typeface=".VnTime" panose="020B7200000000000000" pitchFamily="34" charset="0"/>
                          <a:cs typeface="Times New Roman" panose="02020603050405020304" pitchFamily="18" charset="0"/>
                        </a:rPr>
                        <a:t> </a:t>
                      </a:r>
                      <a:r>
                        <a:rPr kumimoji="0" lang="en-US" sz="2500" b="1" i="0" u="none" strike="noStrike" cap="none" normalizeH="0" baseline="0" dirty="0" err="1" smtClean="0">
                          <a:ln>
                            <a:noFill/>
                          </a:ln>
                          <a:solidFill>
                            <a:srgbClr val="006600"/>
                          </a:solidFill>
                          <a:effectLst/>
                          <a:latin typeface=".VnTime" panose="020B7200000000000000" pitchFamily="34" charset="0"/>
                          <a:cs typeface="Times New Roman" panose="02020603050405020304" pitchFamily="18" charset="0"/>
                        </a:rPr>
                        <a:t>uèng</a:t>
                      </a:r>
                      <a:r>
                        <a:rPr kumimoji="0" lang="en-US" sz="2500" b="1" i="0" u="none" strike="noStrike" cap="none" normalizeH="0" baseline="0" dirty="0" smtClean="0">
                          <a:ln>
                            <a:noFill/>
                          </a:ln>
                          <a:solidFill>
                            <a:srgbClr val="006600"/>
                          </a:solidFill>
                          <a:effectLst/>
                          <a:latin typeface=".VnTime" panose="020B7200000000000000" pitchFamily="34" charset="0"/>
                          <a:cs typeface="Times New Roman" panose="02020603050405020304" pitchFamily="18" charset="0"/>
                        </a:rPr>
                        <a:t> </a:t>
                      </a:r>
                      <a:r>
                        <a:rPr kumimoji="0" lang="en-US" sz="2500" b="1" i="0" u="none" strike="noStrike" cap="none" normalizeH="0" baseline="0" dirty="0" err="1" smtClean="0">
                          <a:ln>
                            <a:noFill/>
                          </a:ln>
                          <a:solidFill>
                            <a:srgbClr val="006600"/>
                          </a:solidFill>
                          <a:effectLst/>
                          <a:latin typeface=".VnTime" panose="020B7200000000000000" pitchFamily="34" charset="0"/>
                        </a:rPr>
                        <a:t>s÷a</a:t>
                      </a:r>
                      <a:r>
                        <a:rPr kumimoji="0" lang="en-US" sz="2500" b="1" i="0" u="none" strike="noStrike" cap="none" normalizeH="0" baseline="0" dirty="0" smtClean="0">
                          <a:ln>
                            <a:noFill/>
                          </a:ln>
                          <a:solidFill>
                            <a:srgbClr val="006600"/>
                          </a:solidFill>
                          <a:effectLst/>
                          <a:latin typeface=".VnTime" panose="020B7200000000000000" pitchFamily="34" charset="0"/>
                        </a:rPr>
                        <a:t> </a:t>
                      </a:r>
                      <a:r>
                        <a:rPr kumimoji="0" lang="en-US" sz="2500" b="1" i="0" u="none" strike="noStrike" cap="none" normalizeH="0" baseline="0" dirty="0" err="1" smtClean="0">
                          <a:ln>
                            <a:noFill/>
                          </a:ln>
                          <a:solidFill>
                            <a:srgbClr val="006600"/>
                          </a:solidFill>
                          <a:effectLst/>
                          <a:latin typeface=".VnTime" panose="020B7200000000000000" pitchFamily="34" charset="0"/>
                        </a:rPr>
                        <a:t>tư­¬i</a:t>
                      </a:r>
                      <a:r>
                        <a:rPr kumimoji="0" lang="en-US" sz="2500" b="0" i="0" u="none" strike="noStrike" cap="none" normalizeH="0" baseline="0" dirty="0" smtClean="0">
                          <a:ln>
                            <a:noFill/>
                          </a:ln>
                          <a:solidFill>
                            <a:srgbClr val="006600"/>
                          </a:solidFill>
                          <a:effectLst/>
                          <a:latin typeface=".VnTime" panose="020B7200000000000000" pitchFamily="34" charset="0"/>
                        </a:rPr>
                        <a:t> </a:t>
                      </a:r>
                    </a:p>
                  </a:txBody>
                  <a:tcPr horzOverflow="overflow">
                    <a:lnL w="381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vi-VN" sz="2500" b="1" i="0" u="none" strike="noStrike" cap="none" normalizeH="0" baseline="0" smtClean="0">
                        <a:ln>
                          <a:noFill/>
                        </a:ln>
                        <a:solidFill>
                          <a:schemeClr val="bg2"/>
                        </a:solidFill>
                        <a:effectLst>
                          <a:outerShdw blurRad="38100" dist="38100" dir="2700000" algn="tl">
                            <a:srgbClr val="C0C0C0"/>
                          </a:outerShdw>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vi-VN" sz="2500" b="1" i="0" u="none" strike="noStrike" cap="none" normalizeH="0" baseline="0" smtClean="0">
                        <a:ln>
                          <a:noFill/>
                        </a:ln>
                        <a:solidFill>
                          <a:schemeClr val="bg2"/>
                        </a:solidFill>
                        <a:effectLst>
                          <a:outerShdw blurRad="38100" dist="38100" dir="2700000" algn="tl">
                            <a:srgbClr val="C0C0C0"/>
                          </a:outerShdw>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500" b="1" i="0" u="none" strike="noStrike" cap="none" normalizeH="0" baseline="0" smtClean="0">
                        <a:ln>
                          <a:noFill/>
                        </a:ln>
                        <a:solidFill>
                          <a:schemeClr val="bg2"/>
                        </a:solidFill>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42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smtClean="0">
                          <a:ln>
                            <a:noFill/>
                          </a:ln>
                          <a:solidFill>
                            <a:srgbClr val="006600"/>
                          </a:solidFill>
                          <a:effectLst/>
                          <a:latin typeface=".VnTime" panose="020B7200000000000000" pitchFamily="34" charset="0"/>
                          <a:cs typeface="Times New Roman" panose="02020603050405020304" pitchFamily="18" charset="0"/>
                        </a:rPr>
                        <a:t>¡n ch¸o lo·ng (bét)</a:t>
                      </a:r>
                      <a:endParaRPr kumimoji="0" lang="en-US" sz="2500" b="1" i="0" u="none" strike="noStrike" cap="none" normalizeH="0" baseline="0" smtClean="0">
                        <a:ln>
                          <a:noFill/>
                        </a:ln>
                        <a:solidFill>
                          <a:srgbClr val="006600"/>
                        </a:solidFill>
                        <a:effectLst/>
                        <a:latin typeface=".VnTime" panose="020B7200000000000000" pitchFamily="34" charset="0"/>
                      </a:endParaRPr>
                    </a:p>
                  </a:txBody>
                  <a:tcPr horzOverflow="overflow">
                    <a:lnL w="381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vi-VN" sz="2500" b="1" i="0" u="none" strike="noStrike" cap="none" normalizeH="0" baseline="0" smtClean="0">
                        <a:ln>
                          <a:noFill/>
                        </a:ln>
                        <a:solidFill>
                          <a:schemeClr val="bg2"/>
                        </a:solidFill>
                        <a:effectLst>
                          <a:outerShdw blurRad="38100" dist="38100" dir="2700000" algn="tl">
                            <a:srgbClr val="C0C0C0"/>
                          </a:outerShdw>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500" b="1" i="0" u="none" strike="noStrike" cap="none" normalizeH="0" baseline="0" dirty="0" smtClean="0">
                        <a:ln>
                          <a:noFill/>
                        </a:ln>
                        <a:solidFill>
                          <a:schemeClr val="bg2"/>
                        </a:solidFill>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vi-VN" sz="2500" b="1" i="0" u="none" strike="noStrike" cap="none" normalizeH="0" baseline="0" smtClean="0">
                        <a:ln>
                          <a:noFill/>
                        </a:ln>
                        <a:solidFill>
                          <a:schemeClr val="bg2"/>
                        </a:solidFill>
                        <a:effectLst>
                          <a:outerShdw blurRad="38100" dist="38100" dir="2700000" algn="tl">
                            <a:srgbClr val="C0C0C0"/>
                          </a:outerShdw>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7975">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err="1" smtClean="0">
                          <a:ln>
                            <a:noFill/>
                          </a:ln>
                          <a:solidFill>
                            <a:srgbClr val="006600"/>
                          </a:solidFill>
                          <a:effectLst/>
                          <a:latin typeface=".VnTime" panose="020B7200000000000000" pitchFamily="34" charset="0"/>
                          <a:cs typeface="Times New Roman" panose="02020603050405020304" pitchFamily="18" charset="0"/>
                        </a:rPr>
                        <a:t>Khi</a:t>
                      </a:r>
                      <a:r>
                        <a:rPr kumimoji="0" lang="en-US" sz="2500" b="1" i="0" u="none" strike="noStrike" cap="none" normalizeH="0" baseline="0" dirty="0" smtClean="0">
                          <a:ln>
                            <a:noFill/>
                          </a:ln>
                          <a:solidFill>
                            <a:srgbClr val="006600"/>
                          </a:solidFill>
                          <a:effectLst/>
                          <a:latin typeface=".VnTime" panose="020B7200000000000000" pitchFamily="34" charset="0"/>
                          <a:cs typeface="Times New Roman" panose="02020603050405020304" pitchFamily="18" charset="0"/>
                        </a:rPr>
                        <a:t> </a:t>
                      </a:r>
                      <a:r>
                        <a:rPr kumimoji="0" lang="en-US" sz="2500" b="1" i="0" u="none" strike="noStrike" cap="none" normalizeH="0" baseline="0" dirty="0" err="1" smtClean="0">
                          <a:ln>
                            <a:noFill/>
                          </a:ln>
                          <a:solidFill>
                            <a:srgbClr val="006600"/>
                          </a:solidFill>
                          <a:effectLst/>
                          <a:latin typeface=".VnTime" panose="020B7200000000000000" pitchFamily="34" charset="0"/>
                          <a:cs typeface="Times New Roman" panose="02020603050405020304" pitchFamily="18" charset="0"/>
                        </a:rPr>
                        <a:t>uèng</a:t>
                      </a:r>
                      <a:r>
                        <a:rPr kumimoji="0" lang="en-US" sz="2500" b="1" i="0" u="none" strike="noStrike" cap="none" normalizeH="0" baseline="0" dirty="0" smtClean="0">
                          <a:ln>
                            <a:noFill/>
                          </a:ln>
                          <a:solidFill>
                            <a:srgbClr val="006600"/>
                          </a:solidFill>
                          <a:effectLst/>
                          <a:latin typeface=".VnTime" panose="020B7200000000000000" pitchFamily="34" charset="0"/>
                          <a:cs typeface="Times New Roman" panose="02020603050405020304" pitchFamily="18" charset="0"/>
                        </a:rPr>
                        <a:t> </a:t>
                      </a:r>
                      <a:r>
                        <a:rPr kumimoji="0" lang="en-US" sz="2500" b="1" i="0" u="none" strike="noStrike" cap="none" normalizeH="0" baseline="0" dirty="0" err="1" smtClean="0">
                          <a:ln>
                            <a:noFill/>
                          </a:ln>
                          <a:solidFill>
                            <a:srgbClr val="006600"/>
                          </a:solidFill>
                          <a:effectLst/>
                          <a:latin typeface=".VnTime" panose="020B7200000000000000" pitchFamily="34" charset="0"/>
                          <a:cs typeface="Times New Roman" panose="02020603050405020304" pitchFamily="18" charset="0"/>
                        </a:rPr>
                        <a:t>n­ưíc</a:t>
                      </a:r>
                      <a:endParaRPr kumimoji="0" lang="en-US" sz="2500" b="1" i="0" u="none" strike="noStrike" cap="none" normalizeH="0" baseline="0" dirty="0" smtClean="0">
                        <a:ln>
                          <a:noFill/>
                        </a:ln>
                        <a:solidFill>
                          <a:srgbClr val="006600"/>
                        </a:solidFill>
                        <a:effectLst/>
                        <a:latin typeface=".VnTime" panose="020B7200000000000000" pitchFamily="34" charset="0"/>
                      </a:endParaRPr>
                    </a:p>
                  </a:txBody>
                  <a:tcPr horzOverflow="overflow">
                    <a:lnL w="381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vi-VN" sz="2500" b="1" i="0" u="none" strike="noStrike" cap="none" normalizeH="0" baseline="0" smtClean="0">
                        <a:ln>
                          <a:noFill/>
                        </a:ln>
                        <a:solidFill>
                          <a:schemeClr val="bg2"/>
                        </a:solidFill>
                        <a:effectLst>
                          <a:outerShdw blurRad="38100" dist="38100" dir="2700000" algn="tl">
                            <a:srgbClr val="C0C0C0"/>
                          </a:outerShdw>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vi-VN" sz="2500" b="1" i="0" u="none" strike="noStrike" cap="none" normalizeH="0" baseline="0" smtClean="0">
                        <a:ln>
                          <a:noFill/>
                        </a:ln>
                        <a:solidFill>
                          <a:schemeClr val="bg2"/>
                        </a:solidFill>
                        <a:effectLst>
                          <a:outerShdw blurRad="38100" dist="38100" dir="2700000" algn="tl">
                            <a:srgbClr val="C0C0C0"/>
                          </a:outerShdw>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500" b="1" i="0" u="none" strike="noStrike" cap="none" normalizeH="0" baseline="0" dirty="0" smtClean="0">
                        <a:ln>
                          <a:noFill/>
                        </a:ln>
                        <a:solidFill>
                          <a:schemeClr val="bg2"/>
                        </a:solidFill>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0865">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rgbClr val="006600"/>
                          </a:solidFill>
                          <a:effectLst/>
                          <a:latin typeface=".VnTime" panose="020B7200000000000000" pitchFamily="34" charset="0"/>
                          <a:cs typeface="Times New Roman" panose="02020603050405020304" pitchFamily="18" charset="0"/>
                        </a:rPr>
                        <a:t>¡n </a:t>
                      </a:r>
                      <a:r>
                        <a:rPr kumimoji="0" lang="en-US" sz="2500" b="1" i="0" u="none" strike="noStrike" cap="none" normalizeH="0" baseline="0" dirty="0" err="1" smtClean="0">
                          <a:ln>
                            <a:noFill/>
                          </a:ln>
                          <a:solidFill>
                            <a:srgbClr val="006600"/>
                          </a:solidFill>
                          <a:effectLst/>
                          <a:latin typeface=".VnTime" panose="020B7200000000000000" pitchFamily="34" charset="0"/>
                          <a:cs typeface="Times New Roman" panose="02020603050405020304" pitchFamily="18" charset="0"/>
                        </a:rPr>
                        <a:t>thÞt</a:t>
                      </a:r>
                      <a:r>
                        <a:rPr kumimoji="0" lang="en-US" sz="2500" b="1" i="0" u="none" strike="noStrike" cap="none" normalizeH="0" baseline="0" dirty="0" smtClean="0">
                          <a:ln>
                            <a:noFill/>
                          </a:ln>
                          <a:solidFill>
                            <a:srgbClr val="006600"/>
                          </a:solidFill>
                          <a:effectLst/>
                          <a:latin typeface=".VnTime" panose="020B7200000000000000" pitchFamily="34" charset="0"/>
                          <a:cs typeface="Times New Roman" panose="02020603050405020304" pitchFamily="18" charset="0"/>
                        </a:rPr>
                        <a:t> </a:t>
                      </a:r>
                      <a:r>
                        <a:rPr kumimoji="0" lang="en-US" sz="2500" b="1" i="0" u="none" strike="noStrike" cap="none" normalizeH="0" baseline="0" dirty="0" err="1" smtClean="0">
                          <a:ln>
                            <a:noFill/>
                          </a:ln>
                          <a:solidFill>
                            <a:srgbClr val="006600"/>
                          </a:solidFill>
                          <a:effectLst/>
                          <a:latin typeface=".VnTime" panose="020B7200000000000000" pitchFamily="34" charset="0"/>
                          <a:cs typeface="Times New Roman" panose="02020603050405020304" pitchFamily="18" charset="0"/>
                        </a:rPr>
                        <a:t>n­ưíng</a:t>
                      </a:r>
                      <a:endParaRPr kumimoji="0" lang="en-US" sz="2500" b="1" i="0" u="none" strike="noStrike" cap="none" normalizeH="0" baseline="0" dirty="0" smtClean="0">
                        <a:ln>
                          <a:noFill/>
                        </a:ln>
                        <a:solidFill>
                          <a:srgbClr val="006600"/>
                        </a:solidFill>
                        <a:effectLst/>
                        <a:latin typeface=".VnTime" panose="020B7200000000000000" pitchFamily="34" charset="0"/>
                      </a:endParaRPr>
                    </a:p>
                  </a:txBody>
                  <a:tcPr horzOverflow="overflow">
                    <a:lnL w="381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500" b="1" i="0" u="none" strike="noStrike" cap="none" normalizeH="0" baseline="0" smtClean="0">
                        <a:ln>
                          <a:noFill/>
                        </a:ln>
                        <a:solidFill>
                          <a:schemeClr val="bg2"/>
                        </a:solidFill>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vi-VN" sz="2500" b="1" i="0" u="none" strike="noStrike" cap="none" normalizeH="0" baseline="0" smtClean="0">
                        <a:ln>
                          <a:noFill/>
                        </a:ln>
                        <a:solidFill>
                          <a:schemeClr val="bg2"/>
                        </a:solidFill>
                        <a:effectLst>
                          <a:outerShdw blurRad="38100" dist="38100" dir="2700000" algn="tl">
                            <a:srgbClr val="C0C0C0"/>
                          </a:outerShdw>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vi-VN" sz="2500" b="1" i="0" u="none" strike="noStrike" cap="none" normalizeH="0" baseline="0" smtClean="0">
                        <a:ln>
                          <a:noFill/>
                        </a:ln>
                        <a:solidFill>
                          <a:schemeClr val="bg2"/>
                        </a:solidFill>
                        <a:effectLst>
                          <a:outerShdw blurRad="38100" dist="38100" dir="2700000" algn="tl">
                            <a:srgbClr val="C0C0C0"/>
                          </a:outerShdw>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153877">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smtClean="0">
                          <a:ln>
                            <a:noFill/>
                          </a:ln>
                          <a:solidFill>
                            <a:srgbClr val="006600"/>
                          </a:solidFill>
                          <a:effectLst/>
                          <a:latin typeface=".VnTime" panose="020B7200000000000000" pitchFamily="34" charset="0"/>
                          <a:cs typeface="Times New Roman" panose="02020603050405020304" pitchFamily="18" charset="0"/>
                        </a:rPr>
                        <a:t>¡n khoai lang sèng</a:t>
                      </a:r>
                      <a:endParaRPr kumimoji="0" lang="en-US" sz="2500" b="1" i="0" u="none" strike="noStrike" cap="none" normalizeH="0" baseline="0" smtClean="0">
                        <a:ln>
                          <a:noFill/>
                        </a:ln>
                        <a:solidFill>
                          <a:srgbClr val="006600"/>
                        </a:solidFill>
                        <a:effectLst/>
                        <a:latin typeface=".VnTime" panose="020B7200000000000000" pitchFamily="34" charset="0"/>
                      </a:endParaRPr>
                    </a:p>
                  </a:txBody>
                  <a:tcPr horzOverflow="overflow">
                    <a:lnL w="381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500" b="1" i="0" u="none" strike="noStrike" cap="none" normalizeH="0" baseline="0" dirty="0" smtClean="0">
                        <a:ln>
                          <a:noFill/>
                        </a:ln>
                        <a:solidFill>
                          <a:schemeClr val="bg2"/>
                        </a:solidFill>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vi-VN" sz="2500" b="1" i="0" u="none" strike="noStrike" cap="none" normalizeH="0" baseline="0" dirty="0" smtClean="0">
                        <a:ln>
                          <a:noFill/>
                        </a:ln>
                        <a:solidFill>
                          <a:schemeClr val="bg2"/>
                        </a:solidFill>
                        <a:effectLst>
                          <a:outerShdw blurRad="38100" dist="38100" dir="2700000" algn="tl">
                            <a:srgbClr val="C0C0C0"/>
                          </a:outerShdw>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vi-VN" sz="2500" b="1" i="0" u="none" strike="noStrike" cap="none" normalizeH="0" baseline="0" dirty="0" smtClean="0">
                        <a:ln>
                          <a:noFill/>
                        </a:ln>
                        <a:solidFill>
                          <a:schemeClr val="bg2"/>
                        </a:solidFill>
                        <a:effectLst>
                          <a:outerShdw blurRad="38100" dist="38100" dir="2700000" algn="tl">
                            <a:srgbClr val="C0C0C0"/>
                          </a:outerShdw>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7457" name="Rectangle 301"/>
          <p:cNvSpPr>
            <a:spLocks noChangeArrowheads="1"/>
          </p:cNvSpPr>
          <p:nvPr/>
        </p:nvSpPr>
        <p:spPr bwMode="auto">
          <a:xfrm>
            <a:off x="1676400" y="533400"/>
            <a:ext cx="6858000" cy="8540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sz="2500" b="1" i="1" dirty="0">
                <a:solidFill>
                  <a:srgbClr val="002060"/>
                </a:solidFill>
                <a:latin typeface=".VnTime" panose="020B7200000000000000" pitchFamily="34" charset="0"/>
              </a:rPr>
              <a:t>§¸</a:t>
            </a:r>
            <a:r>
              <a:rPr lang="en-US" sz="2500" b="1" i="1" dirty="0" err="1">
                <a:solidFill>
                  <a:srgbClr val="002060"/>
                </a:solidFill>
                <a:latin typeface=".VnTime" panose="020B7200000000000000" pitchFamily="34" charset="0"/>
              </a:rPr>
              <a:t>nh</a:t>
            </a:r>
            <a:r>
              <a:rPr lang="en-US" sz="2500" b="1" i="1" dirty="0">
                <a:solidFill>
                  <a:srgbClr val="002060"/>
                </a:solidFill>
                <a:latin typeface=".VnTime" panose="020B7200000000000000" pitchFamily="34" charset="0"/>
              </a:rPr>
              <a:t> </a:t>
            </a:r>
            <a:r>
              <a:rPr lang="en-US" sz="2500" b="1" i="1" dirty="0" err="1">
                <a:solidFill>
                  <a:srgbClr val="002060"/>
                </a:solidFill>
                <a:latin typeface=".VnTime" panose="020B7200000000000000" pitchFamily="34" charset="0"/>
              </a:rPr>
              <a:t>dÊu</a:t>
            </a:r>
            <a:r>
              <a:rPr lang="en-US" sz="2500" b="1" i="1" dirty="0">
                <a:solidFill>
                  <a:srgbClr val="002060"/>
                </a:solidFill>
                <a:latin typeface=".VnTime" panose="020B7200000000000000" pitchFamily="34" charset="0"/>
              </a:rPr>
              <a:t> X </a:t>
            </a:r>
            <a:r>
              <a:rPr lang="en-US" sz="2500" b="1" i="1" dirty="0" err="1">
                <a:solidFill>
                  <a:srgbClr val="002060"/>
                </a:solidFill>
                <a:latin typeface=".VnTime" panose="020B7200000000000000" pitchFamily="34" charset="0"/>
              </a:rPr>
              <a:t>vµo</a:t>
            </a:r>
            <a:r>
              <a:rPr lang="en-US" sz="2500" b="1" i="1" dirty="0">
                <a:solidFill>
                  <a:srgbClr val="002060"/>
                </a:solidFill>
                <a:latin typeface=".VnTime" panose="020B7200000000000000" pitchFamily="34" charset="0"/>
              </a:rPr>
              <a:t> </a:t>
            </a:r>
            <a:r>
              <a:rPr lang="en-US" sz="2500" b="1" i="1" dirty="0" err="1">
                <a:solidFill>
                  <a:srgbClr val="002060"/>
                </a:solidFill>
                <a:latin typeface=".VnTime" panose="020B7200000000000000" pitchFamily="34" charset="0"/>
              </a:rPr>
              <a:t>cét</a:t>
            </a:r>
            <a:r>
              <a:rPr lang="en-US" sz="2500" b="1" i="1" dirty="0">
                <a:solidFill>
                  <a:srgbClr val="002060"/>
                </a:solidFill>
                <a:latin typeface=".VnTime" panose="020B7200000000000000" pitchFamily="34" charset="0"/>
              </a:rPr>
              <a:t> </a:t>
            </a:r>
            <a:r>
              <a:rPr lang="en-US" sz="2500" b="1" i="1" dirty="0" err="1">
                <a:solidFill>
                  <a:srgbClr val="002060"/>
                </a:solidFill>
                <a:latin typeface=".VnTime" panose="020B7200000000000000" pitchFamily="34" charset="0"/>
              </a:rPr>
              <a:t>cã</a:t>
            </a:r>
            <a:r>
              <a:rPr lang="en-US" sz="2500" b="1" i="1" dirty="0">
                <a:solidFill>
                  <a:srgbClr val="002060"/>
                </a:solidFill>
                <a:latin typeface=".VnTime" panose="020B7200000000000000" pitchFamily="34" charset="0"/>
              </a:rPr>
              <a:t> </a:t>
            </a:r>
            <a:r>
              <a:rPr lang="en-US" sz="2500" b="1" i="1" dirty="0" err="1">
                <a:solidFill>
                  <a:srgbClr val="002060"/>
                </a:solidFill>
                <a:latin typeface=".VnTime" panose="020B7200000000000000" pitchFamily="34" charset="0"/>
              </a:rPr>
              <a:t>biÕn</a:t>
            </a:r>
            <a:r>
              <a:rPr lang="en-US" sz="2500" b="1" i="1" dirty="0">
                <a:solidFill>
                  <a:srgbClr val="002060"/>
                </a:solidFill>
                <a:latin typeface=".VnTime" panose="020B7200000000000000" pitchFamily="34" charset="0"/>
              </a:rPr>
              <a:t> ®</a:t>
            </a:r>
            <a:r>
              <a:rPr lang="en-US" sz="2500" b="1" i="1" dirty="0" err="1">
                <a:solidFill>
                  <a:srgbClr val="002060"/>
                </a:solidFill>
                <a:latin typeface=".VnTime" panose="020B7200000000000000" pitchFamily="34" charset="0"/>
              </a:rPr>
              <a:t>æi</a:t>
            </a:r>
            <a:r>
              <a:rPr lang="en-US" sz="2500" b="1" i="1" dirty="0">
                <a:solidFill>
                  <a:srgbClr val="002060"/>
                </a:solidFill>
                <a:latin typeface=".VnTime" panose="020B7200000000000000" pitchFamily="34" charset="0"/>
              </a:rPr>
              <a:t> </a:t>
            </a:r>
            <a:r>
              <a:rPr lang="en-US" sz="2500" b="1" i="1" dirty="0" err="1" smtClean="0">
                <a:solidFill>
                  <a:srgbClr val="002060"/>
                </a:solidFill>
                <a:latin typeface=".VnTime" panose="020B7200000000000000" pitchFamily="34" charset="0"/>
              </a:rPr>
              <a:t>tư­¬</a:t>
            </a:r>
            <a:r>
              <a:rPr lang="en-US" sz="2500" b="1" i="1" dirty="0" err="1">
                <a:solidFill>
                  <a:srgbClr val="002060"/>
                </a:solidFill>
                <a:latin typeface=".VnTime" panose="020B7200000000000000" pitchFamily="34" charset="0"/>
              </a:rPr>
              <a:t>ng</a:t>
            </a:r>
            <a:r>
              <a:rPr lang="en-US" sz="2500" b="1" i="1" dirty="0">
                <a:solidFill>
                  <a:srgbClr val="002060"/>
                </a:solidFill>
                <a:latin typeface=".VnTime" panose="020B7200000000000000" pitchFamily="34" charset="0"/>
              </a:rPr>
              <a:t> </a:t>
            </a:r>
            <a:r>
              <a:rPr lang="en-US" sz="2500" b="1" i="1" dirty="0" err="1">
                <a:solidFill>
                  <a:srgbClr val="002060"/>
                </a:solidFill>
                <a:latin typeface=".VnTime" panose="020B7200000000000000" pitchFamily="34" charset="0"/>
              </a:rPr>
              <a:t>øng</a:t>
            </a:r>
            <a:r>
              <a:rPr lang="en-US" sz="2500" b="1" i="1" dirty="0">
                <a:solidFill>
                  <a:srgbClr val="002060"/>
                </a:solidFill>
                <a:latin typeface=".VnTime" panose="020B7200000000000000" pitchFamily="34" charset="0"/>
              </a:rPr>
              <a:t> </a:t>
            </a:r>
            <a:r>
              <a:rPr lang="en-US" sz="2500" b="1" i="1" dirty="0" err="1">
                <a:solidFill>
                  <a:srgbClr val="002060"/>
                </a:solidFill>
                <a:latin typeface=".VnTime" panose="020B7200000000000000" pitchFamily="34" charset="0"/>
              </a:rPr>
              <a:t>x¶y</a:t>
            </a:r>
            <a:r>
              <a:rPr lang="en-US" sz="2500" b="1" i="1" dirty="0">
                <a:solidFill>
                  <a:srgbClr val="002060"/>
                </a:solidFill>
                <a:latin typeface=".VnTime" panose="020B7200000000000000" pitchFamily="34" charset="0"/>
              </a:rPr>
              <a:t> </a:t>
            </a:r>
            <a:r>
              <a:rPr lang="en-US" sz="2500" b="1" i="1" dirty="0" err="1">
                <a:solidFill>
                  <a:srgbClr val="002060"/>
                </a:solidFill>
                <a:latin typeface=".VnTime" panose="020B7200000000000000" pitchFamily="34" charset="0"/>
              </a:rPr>
              <a:t>ra</a:t>
            </a:r>
            <a:r>
              <a:rPr lang="en-US" sz="2500" b="1" i="1" dirty="0">
                <a:solidFill>
                  <a:srgbClr val="002060"/>
                </a:solidFill>
                <a:latin typeface=".VnTime" panose="020B7200000000000000" pitchFamily="34" charset="0"/>
              </a:rPr>
              <a:t> </a:t>
            </a:r>
            <a:r>
              <a:rPr lang="en-US" sz="2500" b="1" i="1" dirty="0" err="1">
                <a:solidFill>
                  <a:srgbClr val="002060"/>
                </a:solidFill>
                <a:latin typeface=".VnTime" panose="020B7200000000000000" pitchFamily="34" charset="0"/>
              </a:rPr>
              <a:t>trong</a:t>
            </a:r>
            <a:r>
              <a:rPr lang="en-US" sz="2500" b="1" i="1" dirty="0">
                <a:solidFill>
                  <a:srgbClr val="002060"/>
                </a:solidFill>
                <a:latin typeface=".VnTime" panose="020B7200000000000000" pitchFamily="34" charset="0"/>
              </a:rPr>
              <a:t> </a:t>
            </a:r>
            <a:r>
              <a:rPr lang="en-US" sz="2500" b="1" i="1" dirty="0" err="1">
                <a:solidFill>
                  <a:srgbClr val="002060"/>
                </a:solidFill>
                <a:latin typeface=".VnTime" panose="020B7200000000000000" pitchFamily="34" charset="0"/>
              </a:rPr>
              <a:t>khoang</a:t>
            </a:r>
            <a:r>
              <a:rPr lang="en-US" sz="2500" b="1" i="1" dirty="0">
                <a:solidFill>
                  <a:srgbClr val="002060"/>
                </a:solidFill>
                <a:latin typeface=".VnTime" panose="020B7200000000000000" pitchFamily="34" charset="0"/>
              </a:rPr>
              <a:t> </a:t>
            </a:r>
            <a:r>
              <a:rPr lang="en-US" sz="2500" b="1" i="1" dirty="0" err="1">
                <a:solidFill>
                  <a:srgbClr val="002060"/>
                </a:solidFill>
                <a:latin typeface=".VnTime" panose="020B7200000000000000" pitchFamily="34" charset="0"/>
              </a:rPr>
              <a:t>miÖng</a:t>
            </a:r>
            <a:r>
              <a:rPr lang="en-US" sz="2500" b="1" i="1" dirty="0">
                <a:solidFill>
                  <a:srgbClr val="002060"/>
                </a:solidFill>
                <a:latin typeface=".VnTime" panose="020B7200000000000000" pitchFamily="34" charset="0"/>
              </a:rPr>
              <a:t> </a:t>
            </a:r>
            <a:r>
              <a:rPr lang="en-US" sz="2500" b="1" i="1" dirty="0" err="1">
                <a:solidFill>
                  <a:srgbClr val="002060"/>
                </a:solidFill>
                <a:latin typeface=".VnTime" panose="020B7200000000000000" pitchFamily="34" charset="0"/>
              </a:rPr>
              <a:t>khi</a:t>
            </a:r>
            <a:r>
              <a:rPr lang="en-US" sz="2500" b="1" i="1" dirty="0">
                <a:solidFill>
                  <a:srgbClr val="002060"/>
                </a:solidFill>
                <a:latin typeface=".VnTime" panose="020B7200000000000000" pitchFamily="34" charset="0"/>
              </a:rPr>
              <a:t> ¨n </a:t>
            </a:r>
            <a:r>
              <a:rPr lang="en-US" sz="2500" b="1" i="1" dirty="0" err="1">
                <a:solidFill>
                  <a:srgbClr val="002060"/>
                </a:solidFill>
                <a:latin typeface=".VnTime" panose="020B7200000000000000" pitchFamily="34" charset="0"/>
              </a:rPr>
              <a:t>nh÷ng</a:t>
            </a:r>
            <a:r>
              <a:rPr lang="en-US" sz="2500" b="1" i="1" dirty="0">
                <a:solidFill>
                  <a:srgbClr val="002060"/>
                </a:solidFill>
                <a:latin typeface=".VnTime" panose="020B7200000000000000" pitchFamily="34" charset="0"/>
              </a:rPr>
              <a:t> </a:t>
            </a:r>
            <a:r>
              <a:rPr lang="en-US" sz="2500" b="1" i="1" dirty="0" err="1">
                <a:solidFill>
                  <a:srgbClr val="002060"/>
                </a:solidFill>
                <a:latin typeface=".VnTime" panose="020B7200000000000000" pitchFamily="34" charset="0"/>
              </a:rPr>
              <a:t>mãn</a:t>
            </a:r>
            <a:r>
              <a:rPr lang="en-US" sz="2500" b="1" i="1" dirty="0">
                <a:solidFill>
                  <a:srgbClr val="002060"/>
                </a:solidFill>
                <a:latin typeface=".VnTime" panose="020B7200000000000000" pitchFamily="34" charset="0"/>
              </a:rPr>
              <a:t> </a:t>
            </a:r>
            <a:r>
              <a:rPr lang="en-US" sz="2500" b="1" i="1" dirty="0" err="1">
                <a:solidFill>
                  <a:srgbClr val="002060"/>
                </a:solidFill>
                <a:latin typeface=".VnTime" panose="020B7200000000000000" pitchFamily="34" charset="0"/>
              </a:rPr>
              <a:t>sau</a:t>
            </a:r>
            <a:r>
              <a:rPr lang="en-US" sz="2500" b="1" i="1" dirty="0">
                <a:solidFill>
                  <a:srgbClr val="002060"/>
                </a:solidFill>
                <a:latin typeface=".VnTime" panose="020B7200000000000000" pitchFamily="34" charset="0"/>
              </a:rPr>
              <a:t>:</a:t>
            </a:r>
          </a:p>
        </p:txBody>
      </p:sp>
      <p:sp>
        <p:nvSpPr>
          <p:cNvPr id="17458" name="Rectangle 302"/>
          <p:cNvSpPr>
            <a:spLocks noChangeArrowheads="1"/>
          </p:cNvSpPr>
          <p:nvPr/>
        </p:nvSpPr>
        <p:spPr bwMode="auto">
          <a:xfrm>
            <a:off x="152400" y="469434"/>
            <a:ext cx="1502334" cy="52322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n-US" sz="2800" b="1" u="sng" dirty="0" err="1">
                <a:solidFill>
                  <a:srgbClr val="FF0000"/>
                </a:solidFill>
                <a:latin typeface=".VnTime" panose="020B7200000000000000" pitchFamily="34" charset="0"/>
              </a:rPr>
              <a:t>Bµi</a:t>
            </a:r>
            <a:r>
              <a:rPr lang="en-US" sz="2800" b="1" u="sng" dirty="0">
                <a:solidFill>
                  <a:srgbClr val="FF0000"/>
                </a:solidFill>
                <a:latin typeface=".VnTime" panose="020B7200000000000000" pitchFamily="34" charset="0"/>
              </a:rPr>
              <a:t> </a:t>
            </a:r>
            <a:r>
              <a:rPr lang="en-US" sz="2800" b="1" u="sng" dirty="0" err="1">
                <a:solidFill>
                  <a:srgbClr val="FF0000"/>
                </a:solidFill>
                <a:latin typeface=".VnTime" panose="020B7200000000000000" pitchFamily="34" charset="0"/>
              </a:rPr>
              <a:t>tËp</a:t>
            </a:r>
            <a:r>
              <a:rPr lang="en-US" sz="2800" b="1" u="sng" dirty="0">
                <a:solidFill>
                  <a:srgbClr val="FF0000"/>
                </a:solidFill>
                <a:latin typeface=".VnTime" panose="020B7200000000000000" pitchFamily="34" charset="0"/>
              </a:rPr>
              <a:t> </a:t>
            </a:r>
            <a:r>
              <a:rPr lang="en-US" sz="2800" b="1" u="sng" dirty="0" smtClean="0">
                <a:solidFill>
                  <a:srgbClr val="FF0000"/>
                </a:solidFill>
                <a:latin typeface=".VnTime" panose="020B7200000000000000" pitchFamily="34" charset="0"/>
              </a:rPr>
              <a:t>:</a:t>
            </a:r>
            <a:endParaRPr lang="en-US" sz="2800" b="1" u="sng" dirty="0">
              <a:solidFill>
                <a:srgbClr val="FF0000"/>
              </a:solidFill>
              <a:latin typeface=".VnTime" panose="020B7200000000000000" pitchFamily="34" charset="0"/>
            </a:endParaRPr>
          </a:p>
        </p:txBody>
      </p:sp>
      <p:sp>
        <p:nvSpPr>
          <p:cNvPr id="17466" name="Text Box 369"/>
          <p:cNvSpPr txBox="1">
            <a:spLocks noChangeArrowheads="1"/>
          </p:cNvSpPr>
          <p:nvPr/>
        </p:nvSpPr>
        <p:spPr bwMode="auto">
          <a:xfrm>
            <a:off x="943510" y="1712774"/>
            <a:ext cx="28664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sz="3200" b="1" dirty="0" err="1">
                <a:solidFill>
                  <a:srgbClr val="990000"/>
                </a:solidFill>
                <a:latin typeface=".VnTime" panose="020B7200000000000000" pitchFamily="34" charset="0"/>
              </a:rPr>
              <a:t>C¸c</a:t>
            </a:r>
            <a:r>
              <a:rPr lang="en-US" sz="3200" b="1" dirty="0">
                <a:solidFill>
                  <a:srgbClr val="990000"/>
                </a:solidFill>
                <a:latin typeface=".VnTime" panose="020B7200000000000000" pitchFamily="34" charset="0"/>
              </a:rPr>
              <a:t> </a:t>
            </a:r>
            <a:r>
              <a:rPr lang="en-US" sz="3200" b="1" dirty="0" err="1">
                <a:solidFill>
                  <a:srgbClr val="990000"/>
                </a:solidFill>
                <a:latin typeface=".VnTime" panose="020B7200000000000000" pitchFamily="34" charset="0"/>
              </a:rPr>
              <a:t>hiÖn</a:t>
            </a:r>
            <a:r>
              <a:rPr lang="en-US" sz="3200" b="1" dirty="0">
                <a:solidFill>
                  <a:srgbClr val="990000"/>
                </a:solidFill>
                <a:latin typeface=".VnTime" panose="020B7200000000000000" pitchFamily="34" charset="0"/>
              </a:rPr>
              <a:t> </a:t>
            </a:r>
            <a:r>
              <a:rPr lang="en-US" sz="3200" b="1" dirty="0" err="1" smtClean="0">
                <a:solidFill>
                  <a:srgbClr val="990000"/>
                </a:solidFill>
                <a:latin typeface=".VnTime" panose="020B7200000000000000" pitchFamily="34" charset="0"/>
              </a:rPr>
              <a:t>t­ưîng</a:t>
            </a:r>
            <a:endParaRPr lang="en-US" sz="3200" b="1" dirty="0">
              <a:solidFill>
                <a:srgbClr val="990000"/>
              </a:solidFill>
              <a:latin typeface=".VnTime" panose="020B7200000000000000" pitchFamily="34" charset="0"/>
            </a:endParaRPr>
          </a:p>
        </p:txBody>
      </p:sp>
    </p:spTree>
    <p:extLst>
      <p:ext uri="{BB962C8B-B14F-4D97-AF65-F5344CB8AC3E}">
        <p14:creationId xmlns:p14="http://schemas.microsoft.com/office/powerpoint/2010/main" val="867029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034" name="Group 370"/>
          <p:cNvGraphicFramePr>
            <a:graphicFrameLocks noGrp="1"/>
          </p:cNvGraphicFramePr>
          <p:nvPr>
            <p:extLst>
              <p:ext uri="{D42A27DB-BD31-4B8C-83A1-F6EECF244321}">
                <p14:modId xmlns:p14="http://schemas.microsoft.com/office/powerpoint/2010/main" val="2840945686"/>
              </p:ext>
            </p:extLst>
          </p:nvPr>
        </p:nvGraphicFramePr>
        <p:xfrm>
          <a:off x="495300" y="1462086"/>
          <a:ext cx="8305800" cy="5243514"/>
        </p:xfrm>
        <a:graphic>
          <a:graphicData uri="http://schemas.openxmlformats.org/drawingml/2006/table">
            <a:tbl>
              <a:tblPr/>
              <a:tblGrid>
                <a:gridCol w="3352800">
                  <a:extLst>
                    <a:ext uri="{9D8B030D-6E8A-4147-A177-3AD203B41FA5}">
                      <a16:colId xmlns:a16="http://schemas.microsoft.com/office/drawing/2014/main" val="20000"/>
                    </a:ext>
                  </a:extLst>
                </a:gridCol>
                <a:gridCol w="1622425">
                  <a:extLst>
                    <a:ext uri="{9D8B030D-6E8A-4147-A177-3AD203B41FA5}">
                      <a16:colId xmlns:a16="http://schemas.microsoft.com/office/drawing/2014/main" val="20001"/>
                    </a:ext>
                  </a:extLst>
                </a:gridCol>
                <a:gridCol w="1571625">
                  <a:extLst>
                    <a:ext uri="{9D8B030D-6E8A-4147-A177-3AD203B41FA5}">
                      <a16:colId xmlns:a16="http://schemas.microsoft.com/office/drawing/2014/main" val="20002"/>
                    </a:ext>
                  </a:extLst>
                </a:gridCol>
                <a:gridCol w="1758950">
                  <a:extLst>
                    <a:ext uri="{9D8B030D-6E8A-4147-A177-3AD203B41FA5}">
                      <a16:colId xmlns:a16="http://schemas.microsoft.com/office/drawing/2014/main" val="20003"/>
                    </a:ext>
                  </a:extLst>
                </a:gridCol>
              </a:tblGrid>
              <a:tr h="1179069">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500" b="1" i="0" u="none" strike="noStrike" cap="none" normalizeH="0" baseline="0" dirty="0" smtClean="0">
                        <a:ln>
                          <a:noFill/>
                        </a:ln>
                        <a:solidFill>
                          <a:schemeClr val="bg2"/>
                        </a:solidFill>
                        <a:effectLst/>
                        <a:latin typeface=".VnTime" panose="020B7200000000000000"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500" b="1" i="0" u="none" strike="noStrike" cap="none" normalizeH="0" baseline="0" dirty="0" smtClean="0">
                        <a:ln>
                          <a:noFill/>
                        </a:ln>
                        <a:solidFill>
                          <a:schemeClr val="bg2"/>
                        </a:solidFill>
                        <a:effectLst/>
                        <a:latin typeface=".VnTime" panose="020B7200000000000000" pitchFamily="34" charset="0"/>
                        <a:cs typeface="Times New Roman" panose="02020603050405020304" pitchFamily="18" charset="0"/>
                      </a:endParaRPr>
                    </a:p>
                  </a:txBody>
                  <a:tcPr horzOverflow="overflow">
                    <a:lnL w="381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smtClean="0">
                          <a:ln>
                            <a:noFill/>
                          </a:ln>
                          <a:solidFill>
                            <a:srgbClr val="0000FF"/>
                          </a:solidFill>
                          <a:effectLst/>
                          <a:latin typeface=".VnTime" panose="020B7200000000000000" pitchFamily="34" charset="0"/>
                          <a:cs typeface="Times New Roman" panose="02020603050405020304" pitchFamily="18" charset="0"/>
                        </a:rPr>
                        <a:t>BiÕn ®æi</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500" b="1" i="0" u="none" strike="noStrike" cap="none" normalizeH="0" baseline="0" smtClean="0">
                          <a:ln>
                            <a:noFill/>
                          </a:ln>
                          <a:solidFill>
                            <a:srgbClr val="0000FF"/>
                          </a:solidFill>
                          <a:effectLst/>
                          <a:latin typeface=".VnTime" panose="020B7200000000000000" pitchFamily="34" charset="0"/>
                          <a:cs typeface="Times New Roman" panose="02020603050405020304" pitchFamily="18" charset="0"/>
                        </a:rPr>
                        <a:t>lÝ häc</a:t>
                      </a:r>
                      <a:endParaRPr kumimoji="0" lang="en-US" sz="2500" b="1" i="0" u="none" strike="noStrike" cap="none" normalizeH="0" baseline="0" smtClean="0">
                        <a:ln>
                          <a:noFill/>
                        </a:ln>
                        <a:solidFill>
                          <a:srgbClr val="0000FF"/>
                        </a:solidFill>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smtClean="0">
                          <a:ln>
                            <a:noFill/>
                          </a:ln>
                          <a:solidFill>
                            <a:srgbClr val="0000FF"/>
                          </a:solidFill>
                          <a:effectLst/>
                          <a:latin typeface=".VnTime" panose="020B7200000000000000" pitchFamily="34" charset="0"/>
                          <a:cs typeface="Times New Roman" panose="02020603050405020304" pitchFamily="18" charset="0"/>
                        </a:rPr>
                        <a:t>BiÕn ®æi</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500" b="1" i="0" u="none" strike="noStrike" cap="none" normalizeH="0" baseline="0" smtClean="0">
                          <a:ln>
                            <a:noFill/>
                          </a:ln>
                          <a:solidFill>
                            <a:srgbClr val="0000FF"/>
                          </a:solidFill>
                          <a:effectLst/>
                          <a:latin typeface=".VnTime" panose="020B7200000000000000" pitchFamily="34" charset="0"/>
                          <a:cs typeface="Times New Roman" panose="02020603050405020304" pitchFamily="18" charset="0"/>
                        </a:rPr>
                        <a:t>ho¸ häc</a:t>
                      </a:r>
                      <a:endParaRPr kumimoji="0" lang="en-US" sz="2500" b="1" i="0" u="none" strike="noStrike" cap="none" normalizeH="0" baseline="0" smtClean="0">
                        <a:ln>
                          <a:noFill/>
                        </a:ln>
                        <a:solidFill>
                          <a:srgbClr val="0000FF"/>
                        </a:solidFill>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smtClean="0">
                          <a:ln>
                            <a:noFill/>
                          </a:ln>
                          <a:solidFill>
                            <a:srgbClr val="0000FF"/>
                          </a:solidFill>
                          <a:effectLst/>
                          <a:latin typeface=".VnTime" panose="020B7200000000000000" pitchFamily="34" charset="0"/>
                          <a:cs typeface="Times New Roman" panose="02020603050405020304" pitchFamily="18" charset="0"/>
                        </a:rPr>
                        <a:t>Kh«ng cã biÕn ®æi nµo</a:t>
                      </a:r>
                      <a:endParaRPr kumimoji="0" lang="en-US" sz="2500" b="1" i="0" u="none" strike="noStrike" cap="none" normalizeH="0" baseline="0" smtClean="0">
                        <a:ln>
                          <a:noFill/>
                        </a:ln>
                        <a:solidFill>
                          <a:srgbClr val="0000FF"/>
                        </a:solidFill>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2081">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rgbClr val="006600"/>
                          </a:solidFill>
                          <a:effectLst/>
                          <a:latin typeface=".VnTime" panose="020B7200000000000000" pitchFamily="34" charset="0"/>
                          <a:cs typeface="Times New Roman" panose="02020603050405020304" pitchFamily="18" charset="0"/>
                        </a:rPr>
                        <a:t>¡n </a:t>
                      </a:r>
                      <a:r>
                        <a:rPr kumimoji="0" lang="en-US" sz="2500" b="1" i="0" u="none" strike="noStrike" cap="none" normalizeH="0" baseline="0" dirty="0" err="1" smtClean="0">
                          <a:ln>
                            <a:noFill/>
                          </a:ln>
                          <a:solidFill>
                            <a:srgbClr val="006600"/>
                          </a:solidFill>
                          <a:effectLst/>
                          <a:latin typeface=".VnTime" panose="020B7200000000000000" pitchFamily="34" charset="0"/>
                          <a:cs typeface="Times New Roman" panose="02020603050405020304" pitchFamily="18" charset="0"/>
                        </a:rPr>
                        <a:t>c¬m</a:t>
                      </a:r>
                      <a:endParaRPr kumimoji="0" lang="en-US" sz="2500" b="1" i="0" u="none" strike="noStrike" cap="none" normalizeH="0" baseline="0" dirty="0" smtClean="0">
                        <a:ln>
                          <a:noFill/>
                        </a:ln>
                        <a:solidFill>
                          <a:srgbClr val="006600"/>
                        </a:solidFill>
                        <a:effectLst/>
                        <a:latin typeface=".VnTime" panose="020B7200000000000000" pitchFamily="34" charset="0"/>
                      </a:endParaRPr>
                    </a:p>
                  </a:txBody>
                  <a:tcPr horzOverflow="overflow">
                    <a:lnL w="381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500" b="1" i="0" u="none" strike="noStrike" cap="none" normalizeH="0" baseline="0" smtClean="0">
                        <a:ln>
                          <a:noFill/>
                        </a:ln>
                        <a:solidFill>
                          <a:schemeClr val="bg2"/>
                        </a:solidFill>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500" b="1" i="0" u="none" strike="noStrike" cap="none" normalizeH="0" baseline="0" smtClean="0">
                        <a:ln>
                          <a:noFill/>
                        </a:ln>
                        <a:solidFill>
                          <a:schemeClr val="bg2"/>
                        </a:solidFill>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vi-VN" sz="2500" b="1" i="0" u="none" strike="noStrike" cap="none" normalizeH="0" baseline="0" smtClean="0">
                        <a:ln>
                          <a:noFill/>
                        </a:ln>
                        <a:solidFill>
                          <a:schemeClr val="bg2"/>
                        </a:solidFill>
                        <a:effectLst>
                          <a:outerShdw blurRad="38100" dist="38100" dir="2700000" algn="tl">
                            <a:srgbClr val="C0C0C0"/>
                          </a:outerShdw>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4856">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err="1" smtClean="0">
                          <a:ln>
                            <a:noFill/>
                          </a:ln>
                          <a:solidFill>
                            <a:srgbClr val="006600"/>
                          </a:solidFill>
                          <a:effectLst/>
                          <a:latin typeface=".VnTime" panose="020B7200000000000000" pitchFamily="34" charset="0"/>
                          <a:cs typeface="Times New Roman" panose="02020603050405020304" pitchFamily="18" charset="0"/>
                        </a:rPr>
                        <a:t>Khi</a:t>
                      </a:r>
                      <a:r>
                        <a:rPr kumimoji="0" lang="en-US" sz="2500" b="1" i="0" u="none" strike="noStrike" cap="none" normalizeH="0" baseline="0" dirty="0" smtClean="0">
                          <a:ln>
                            <a:noFill/>
                          </a:ln>
                          <a:solidFill>
                            <a:srgbClr val="006600"/>
                          </a:solidFill>
                          <a:effectLst/>
                          <a:latin typeface=".VnTime" panose="020B7200000000000000" pitchFamily="34" charset="0"/>
                          <a:cs typeface="Times New Roman" panose="02020603050405020304" pitchFamily="18" charset="0"/>
                        </a:rPr>
                        <a:t> </a:t>
                      </a:r>
                      <a:r>
                        <a:rPr kumimoji="0" lang="en-US" sz="2500" b="1" i="0" u="none" strike="noStrike" cap="none" normalizeH="0" baseline="0" dirty="0" err="1" smtClean="0">
                          <a:ln>
                            <a:noFill/>
                          </a:ln>
                          <a:solidFill>
                            <a:srgbClr val="006600"/>
                          </a:solidFill>
                          <a:effectLst/>
                          <a:latin typeface=".VnTime" panose="020B7200000000000000" pitchFamily="34" charset="0"/>
                          <a:cs typeface="Times New Roman" panose="02020603050405020304" pitchFamily="18" charset="0"/>
                        </a:rPr>
                        <a:t>uèng</a:t>
                      </a:r>
                      <a:r>
                        <a:rPr kumimoji="0" lang="en-US" sz="2500" b="1" i="0" u="none" strike="noStrike" cap="none" normalizeH="0" baseline="0" dirty="0" smtClean="0">
                          <a:ln>
                            <a:noFill/>
                          </a:ln>
                          <a:solidFill>
                            <a:srgbClr val="006600"/>
                          </a:solidFill>
                          <a:effectLst/>
                          <a:latin typeface=".VnTime" panose="020B7200000000000000" pitchFamily="34" charset="0"/>
                          <a:cs typeface="Times New Roman" panose="02020603050405020304" pitchFamily="18" charset="0"/>
                        </a:rPr>
                        <a:t> </a:t>
                      </a:r>
                      <a:r>
                        <a:rPr kumimoji="0" lang="en-US" sz="2500" b="1" i="0" u="none" strike="noStrike" cap="none" normalizeH="0" baseline="0" dirty="0" err="1" smtClean="0">
                          <a:ln>
                            <a:noFill/>
                          </a:ln>
                          <a:solidFill>
                            <a:srgbClr val="006600"/>
                          </a:solidFill>
                          <a:effectLst/>
                          <a:latin typeface=".VnTime" panose="020B7200000000000000" pitchFamily="34" charset="0"/>
                        </a:rPr>
                        <a:t>s÷a</a:t>
                      </a:r>
                      <a:r>
                        <a:rPr kumimoji="0" lang="en-US" sz="2500" b="1" i="0" u="none" strike="noStrike" cap="none" normalizeH="0" baseline="0" dirty="0" smtClean="0">
                          <a:ln>
                            <a:noFill/>
                          </a:ln>
                          <a:solidFill>
                            <a:srgbClr val="006600"/>
                          </a:solidFill>
                          <a:effectLst/>
                          <a:latin typeface=".VnTime" panose="020B7200000000000000" pitchFamily="34" charset="0"/>
                        </a:rPr>
                        <a:t> </a:t>
                      </a:r>
                      <a:r>
                        <a:rPr kumimoji="0" lang="en-US" sz="2500" b="1" i="0" u="none" strike="noStrike" cap="none" normalizeH="0" baseline="0" dirty="0" err="1" smtClean="0">
                          <a:ln>
                            <a:noFill/>
                          </a:ln>
                          <a:solidFill>
                            <a:srgbClr val="006600"/>
                          </a:solidFill>
                          <a:effectLst/>
                          <a:latin typeface=".VnTime" panose="020B7200000000000000" pitchFamily="34" charset="0"/>
                        </a:rPr>
                        <a:t>tư­¬i</a:t>
                      </a:r>
                      <a:r>
                        <a:rPr kumimoji="0" lang="en-US" sz="2500" b="0" i="0" u="none" strike="noStrike" cap="none" normalizeH="0" baseline="0" dirty="0" smtClean="0">
                          <a:ln>
                            <a:noFill/>
                          </a:ln>
                          <a:solidFill>
                            <a:srgbClr val="006600"/>
                          </a:solidFill>
                          <a:effectLst/>
                          <a:latin typeface=".VnTime" panose="020B7200000000000000" pitchFamily="34" charset="0"/>
                        </a:rPr>
                        <a:t> </a:t>
                      </a:r>
                    </a:p>
                  </a:txBody>
                  <a:tcPr horzOverflow="overflow">
                    <a:lnL w="381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vi-VN" sz="2500" b="1" i="0" u="none" strike="noStrike" cap="none" normalizeH="0" baseline="0" smtClean="0">
                        <a:ln>
                          <a:noFill/>
                        </a:ln>
                        <a:solidFill>
                          <a:schemeClr val="bg2"/>
                        </a:solidFill>
                        <a:effectLst>
                          <a:outerShdw blurRad="38100" dist="38100" dir="2700000" algn="tl">
                            <a:srgbClr val="C0C0C0"/>
                          </a:outerShdw>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vi-VN" sz="2500" b="1" i="0" u="none" strike="noStrike" cap="none" normalizeH="0" baseline="0" smtClean="0">
                        <a:ln>
                          <a:noFill/>
                        </a:ln>
                        <a:solidFill>
                          <a:schemeClr val="bg2"/>
                        </a:solidFill>
                        <a:effectLst>
                          <a:outerShdw blurRad="38100" dist="38100" dir="2700000" algn="tl">
                            <a:srgbClr val="C0C0C0"/>
                          </a:outerShdw>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500" b="1" i="0" u="none" strike="noStrike" cap="none" normalizeH="0" baseline="0" smtClean="0">
                        <a:ln>
                          <a:noFill/>
                        </a:ln>
                        <a:solidFill>
                          <a:schemeClr val="bg2"/>
                        </a:solidFill>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42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smtClean="0">
                          <a:ln>
                            <a:noFill/>
                          </a:ln>
                          <a:solidFill>
                            <a:srgbClr val="006600"/>
                          </a:solidFill>
                          <a:effectLst/>
                          <a:latin typeface=".VnTime" panose="020B7200000000000000" pitchFamily="34" charset="0"/>
                          <a:cs typeface="Times New Roman" panose="02020603050405020304" pitchFamily="18" charset="0"/>
                        </a:rPr>
                        <a:t>¡n ch¸o lo·ng (bét)</a:t>
                      </a:r>
                      <a:endParaRPr kumimoji="0" lang="en-US" sz="2500" b="1" i="0" u="none" strike="noStrike" cap="none" normalizeH="0" baseline="0" smtClean="0">
                        <a:ln>
                          <a:noFill/>
                        </a:ln>
                        <a:solidFill>
                          <a:srgbClr val="006600"/>
                        </a:solidFill>
                        <a:effectLst/>
                        <a:latin typeface=".VnTime" panose="020B7200000000000000" pitchFamily="34" charset="0"/>
                      </a:endParaRPr>
                    </a:p>
                  </a:txBody>
                  <a:tcPr horzOverflow="overflow">
                    <a:lnL w="381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vi-VN" sz="2500" b="1" i="0" u="none" strike="noStrike" cap="none" normalizeH="0" baseline="0" smtClean="0">
                        <a:ln>
                          <a:noFill/>
                        </a:ln>
                        <a:solidFill>
                          <a:schemeClr val="bg2"/>
                        </a:solidFill>
                        <a:effectLst>
                          <a:outerShdw blurRad="38100" dist="38100" dir="2700000" algn="tl">
                            <a:srgbClr val="C0C0C0"/>
                          </a:outerShdw>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500" b="1" i="0" u="none" strike="noStrike" cap="none" normalizeH="0" baseline="0" smtClean="0">
                        <a:ln>
                          <a:noFill/>
                        </a:ln>
                        <a:solidFill>
                          <a:schemeClr val="bg2"/>
                        </a:solidFill>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vi-VN" sz="2500" b="1" i="0" u="none" strike="noStrike" cap="none" normalizeH="0" baseline="0" smtClean="0">
                        <a:ln>
                          <a:noFill/>
                        </a:ln>
                        <a:solidFill>
                          <a:schemeClr val="bg2"/>
                        </a:solidFill>
                        <a:effectLst>
                          <a:outerShdw blurRad="38100" dist="38100" dir="2700000" algn="tl">
                            <a:srgbClr val="C0C0C0"/>
                          </a:outerShdw>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7975">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err="1" smtClean="0">
                          <a:ln>
                            <a:noFill/>
                          </a:ln>
                          <a:solidFill>
                            <a:srgbClr val="006600"/>
                          </a:solidFill>
                          <a:effectLst/>
                          <a:latin typeface=".VnTime" panose="020B7200000000000000" pitchFamily="34" charset="0"/>
                          <a:cs typeface="Times New Roman" panose="02020603050405020304" pitchFamily="18" charset="0"/>
                        </a:rPr>
                        <a:t>Khi</a:t>
                      </a:r>
                      <a:r>
                        <a:rPr kumimoji="0" lang="en-US" sz="2500" b="1" i="0" u="none" strike="noStrike" cap="none" normalizeH="0" baseline="0" dirty="0" smtClean="0">
                          <a:ln>
                            <a:noFill/>
                          </a:ln>
                          <a:solidFill>
                            <a:srgbClr val="006600"/>
                          </a:solidFill>
                          <a:effectLst/>
                          <a:latin typeface=".VnTime" panose="020B7200000000000000" pitchFamily="34" charset="0"/>
                          <a:cs typeface="Times New Roman" panose="02020603050405020304" pitchFamily="18" charset="0"/>
                        </a:rPr>
                        <a:t> </a:t>
                      </a:r>
                      <a:r>
                        <a:rPr kumimoji="0" lang="en-US" sz="2500" b="1" i="0" u="none" strike="noStrike" cap="none" normalizeH="0" baseline="0" dirty="0" err="1" smtClean="0">
                          <a:ln>
                            <a:noFill/>
                          </a:ln>
                          <a:solidFill>
                            <a:srgbClr val="006600"/>
                          </a:solidFill>
                          <a:effectLst/>
                          <a:latin typeface=".VnTime" panose="020B7200000000000000" pitchFamily="34" charset="0"/>
                          <a:cs typeface="Times New Roman" panose="02020603050405020304" pitchFamily="18" charset="0"/>
                        </a:rPr>
                        <a:t>uèng</a:t>
                      </a:r>
                      <a:r>
                        <a:rPr kumimoji="0" lang="en-US" sz="2500" b="1" i="0" u="none" strike="noStrike" cap="none" normalizeH="0" baseline="0" dirty="0" smtClean="0">
                          <a:ln>
                            <a:noFill/>
                          </a:ln>
                          <a:solidFill>
                            <a:srgbClr val="006600"/>
                          </a:solidFill>
                          <a:effectLst/>
                          <a:latin typeface=".VnTime" panose="020B7200000000000000" pitchFamily="34" charset="0"/>
                          <a:cs typeface="Times New Roman" panose="02020603050405020304" pitchFamily="18" charset="0"/>
                        </a:rPr>
                        <a:t> </a:t>
                      </a:r>
                      <a:r>
                        <a:rPr kumimoji="0" lang="en-US" sz="2500" b="1" i="0" u="none" strike="noStrike" cap="none" normalizeH="0" baseline="0" dirty="0" err="1" smtClean="0">
                          <a:ln>
                            <a:noFill/>
                          </a:ln>
                          <a:solidFill>
                            <a:srgbClr val="006600"/>
                          </a:solidFill>
                          <a:effectLst/>
                          <a:latin typeface=".VnTime" panose="020B7200000000000000" pitchFamily="34" charset="0"/>
                          <a:cs typeface="Times New Roman" panose="02020603050405020304" pitchFamily="18" charset="0"/>
                        </a:rPr>
                        <a:t>n­ưíc</a:t>
                      </a:r>
                      <a:endParaRPr kumimoji="0" lang="en-US" sz="2500" b="1" i="0" u="none" strike="noStrike" cap="none" normalizeH="0" baseline="0" dirty="0" smtClean="0">
                        <a:ln>
                          <a:noFill/>
                        </a:ln>
                        <a:solidFill>
                          <a:srgbClr val="006600"/>
                        </a:solidFill>
                        <a:effectLst/>
                        <a:latin typeface=".VnTime" panose="020B7200000000000000" pitchFamily="34" charset="0"/>
                      </a:endParaRPr>
                    </a:p>
                  </a:txBody>
                  <a:tcPr horzOverflow="overflow">
                    <a:lnL w="381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vi-VN" sz="2500" b="1" i="0" u="none" strike="noStrike" cap="none" normalizeH="0" baseline="0" smtClean="0">
                        <a:ln>
                          <a:noFill/>
                        </a:ln>
                        <a:solidFill>
                          <a:schemeClr val="bg2"/>
                        </a:solidFill>
                        <a:effectLst>
                          <a:outerShdw blurRad="38100" dist="38100" dir="2700000" algn="tl">
                            <a:srgbClr val="C0C0C0"/>
                          </a:outerShdw>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vi-VN" sz="2500" b="1" i="0" u="none" strike="noStrike" cap="none" normalizeH="0" baseline="0" smtClean="0">
                        <a:ln>
                          <a:noFill/>
                        </a:ln>
                        <a:solidFill>
                          <a:schemeClr val="bg2"/>
                        </a:solidFill>
                        <a:effectLst>
                          <a:outerShdw blurRad="38100" dist="38100" dir="2700000" algn="tl">
                            <a:srgbClr val="C0C0C0"/>
                          </a:outerShdw>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500" b="1" i="0" u="none" strike="noStrike" cap="none" normalizeH="0" baseline="0" dirty="0" smtClean="0">
                        <a:ln>
                          <a:noFill/>
                        </a:ln>
                        <a:solidFill>
                          <a:schemeClr val="bg2"/>
                        </a:solidFill>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0865">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rgbClr val="006600"/>
                          </a:solidFill>
                          <a:effectLst/>
                          <a:latin typeface=".VnTime" panose="020B7200000000000000" pitchFamily="34" charset="0"/>
                          <a:cs typeface="Times New Roman" panose="02020603050405020304" pitchFamily="18" charset="0"/>
                        </a:rPr>
                        <a:t>¡n </a:t>
                      </a:r>
                      <a:r>
                        <a:rPr kumimoji="0" lang="en-US" sz="2500" b="1" i="0" u="none" strike="noStrike" cap="none" normalizeH="0" baseline="0" dirty="0" err="1" smtClean="0">
                          <a:ln>
                            <a:noFill/>
                          </a:ln>
                          <a:solidFill>
                            <a:srgbClr val="006600"/>
                          </a:solidFill>
                          <a:effectLst/>
                          <a:latin typeface=".VnTime" panose="020B7200000000000000" pitchFamily="34" charset="0"/>
                          <a:cs typeface="Times New Roman" panose="02020603050405020304" pitchFamily="18" charset="0"/>
                        </a:rPr>
                        <a:t>thÞt</a:t>
                      </a:r>
                      <a:r>
                        <a:rPr kumimoji="0" lang="en-US" sz="2500" b="1" i="0" u="none" strike="noStrike" cap="none" normalizeH="0" baseline="0" dirty="0" smtClean="0">
                          <a:ln>
                            <a:noFill/>
                          </a:ln>
                          <a:solidFill>
                            <a:srgbClr val="006600"/>
                          </a:solidFill>
                          <a:effectLst/>
                          <a:latin typeface=".VnTime" panose="020B7200000000000000" pitchFamily="34" charset="0"/>
                          <a:cs typeface="Times New Roman" panose="02020603050405020304" pitchFamily="18" charset="0"/>
                        </a:rPr>
                        <a:t> </a:t>
                      </a:r>
                      <a:r>
                        <a:rPr kumimoji="0" lang="en-US" sz="2500" b="1" i="0" u="none" strike="noStrike" cap="none" normalizeH="0" baseline="0" dirty="0" err="1" smtClean="0">
                          <a:ln>
                            <a:noFill/>
                          </a:ln>
                          <a:solidFill>
                            <a:srgbClr val="006600"/>
                          </a:solidFill>
                          <a:effectLst/>
                          <a:latin typeface=".VnTime" panose="020B7200000000000000" pitchFamily="34" charset="0"/>
                          <a:cs typeface="Times New Roman" panose="02020603050405020304" pitchFamily="18" charset="0"/>
                        </a:rPr>
                        <a:t>n­ưíng</a:t>
                      </a:r>
                      <a:endParaRPr kumimoji="0" lang="en-US" sz="2500" b="1" i="0" u="none" strike="noStrike" cap="none" normalizeH="0" baseline="0" dirty="0" smtClean="0">
                        <a:ln>
                          <a:noFill/>
                        </a:ln>
                        <a:solidFill>
                          <a:srgbClr val="006600"/>
                        </a:solidFill>
                        <a:effectLst/>
                        <a:latin typeface=".VnTime" panose="020B7200000000000000" pitchFamily="34" charset="0"/>
                      </a:endParaRPr>
                    </a:p>
                  </a:txBody>
                  <a:tcPr horzOverflow="overflow">
                    <a:lnL w="381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500" b="1" i="0" u="none" strike="noStrike" cap="none" normalizeH="0" baseline="0" smtClean="0">
                        <a:ln>
                          <a:noFill/>
                        </a:ln>
                        <a:solidFill>
                          <a:schemeClr val="bg2"/>
                        </a:solidFill>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vi-VN" sz="2500" b="1" i="0" u="none" strike="noStrike" cap="none" normalizeH="0" baseline="0" smtClean="0">
                        <a:ln>
                          <a:noFill/>
                        </a:ln>
                        <a:solidFill>
                          <a:schemeClr val="bg2"/>
                        </a:solidFill>
                        <a:effectLst>
                          <a:outerShdw blurRad="38100" dist="38100" dir="2700000" algn="tl">
                            <a:srgbClr val="C0C0C0"/>
                          </a:outerShdw>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vi-VN" sz="2500" b="1" i="0" u="none" strike="noStrike" cap="none" normalizeH="0" baseline="0" smtClean="0">
                        <a:ln>
                          <a:noFill/>
                        </a:ln>
                        <a:solidFill>
                          <a:schemeClr val="bg2"/>
                        </a:solidFill>
                        <a:effectLst>
                          <a:outerShdw blurRad="38100" dist="38100" dir="2700000" algn="tl">
                            <a:srgbClr val="C0C0C0"/>
                          </a:outerShdw>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153877">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smtClean="0">
                          <a:ln>
                            <a:noFill/>
                          </a:ln>
                          <a:solidFill>
                            <a:srgbClr val="006600"/>
                          </a:solidFill>
                          <a:effectLst/>
                          <a:latin typeface=".VnTime" panose="020B7200000000000000" pitchFamily="34" charset="0"/>
                          <a:cs typeface="Times New Roman" panose="02020603050405020304" pitchFamily="18" charset="0"/>
                        </a:rPr>
                        <a:t>¡n khoai lang sèng</a:t>
                      </a:r>
                      <a:endParaRPr kumimoji="0" lang="en-US" sz="2500" b="1" i="0" u="none" strike="noStrike" cap="none" normalizeH="0" baseline="0" smtClean="0">
                        <a:ln>
                          <a:noFill/>
                        </a:ln>
                        <a:solidFill>
                          <a:srgbClr val="006600"/>
                        </a:solidFill>
                        <a:effectLst/>
                        <a:latin typeface=".VnTime" panose="020B7200000000000000" pitchFamily="34" charset="0"/>
                      </a:endParaRPr>
                    </a:p>
                  </a:txBody>
                  <a:tcPr horzOverflow="overflow">
                    <a:lnL w="381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500" b="1" i="0" u="none" strike="noStrike" cap="none" normalizeH="0" baseline="0" dirty="0" smtClean="0">
                        <a:ln>
                          <a:noFill/>
                        </a:ln>
                        <a:solidFill>
                          <a:schemeClr val="bg2"/>
                        </a:solidFill>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vi-VN" sz="2500" b="1" i="0" u="none" strike="noStrike" cap="none" normalizeH="0" baseline="0" dirty="0" smtClean="0">
                        <a:ln>
                          <a:noFill/>
                        </a:ln>
                        <a:solidFill>
                          <a:schemeClr val="bg2"/>
                        </a:solidFill>
                        <a:effectLst>
                          <a:outerShdw blurRad="38100" dist="38100" dir="2700000" algn="tl">
                            <a:srgbClr val="C0C0C0"/>
                          </a:outerShdw>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C0C0C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C0C0C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C0C0C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C0C0C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vi-VN" sz="2500" b="1" i="0" u="none" strike="noStrike" cap="none" normalizeH="0" baseline="0" dirty="0" smtClean="0">
                        <a:ln>
                          <a:noFill/>
                        </a:ln>
                        <a:solidFill>
                          <a:schemeClr val="bg2"/>
                        </a:solidFill>
                        <a:effectLst>
                          <a:outerShdw blurRad="38100" dist="38100" dir="2700000" algn="tl">
                            <a:srgbClr val="C0C0C0"/>
                          </a:outerShdw>
                        </a:effectLst>
                        <a:latin typeface=".VnTime" panose="020B7200000000000000" pitchFamily="34" charset="0"/>
                      </a:endParaRPr>
                    </a:p>
                  </a:txBody>
                  <a:tcPr horzOverflow="overflow">
                    <a:lnL w="127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7457" name="Rectangle 301"/>
          <p:cNvSpPr>
            <a:spLocks noChangeArrowheads="1"/>
          </p:cNvSpPr>
          <p:nvPr/>
        </p:nvSpPr>
        <p:spPr bwMode="auto">
          <a:xfrm>
            <a:off x="1676400" y="533400"/>
            <a:ext cx="6858000" cy="8540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sz="2500" b="1" i="1" dirty="0">
                <a:solidFill>
                  <a:srgbClr val="002060"/>
                </a:solidFill>
                <a:latin typeface=".VnTime" panose="020B7200000000000000" pitchFamily="34" charset="0"/>
              </a:rPr>
              <a:t>§¸</a:t>
            </a:r>
            <a:r>
              <a:rPr lang="en-US" sz="2500" b="1" i="1" dirty="0" err="1">
                <a:solidFill>
                  <a:srgbClr val="002060"/>
                </a:solidFill>
                <a:latin typeface=".VnTime" panose="020B7200000000000000" pitchFamily="34" charset="0"/>
              </a:rPr>
              <a:t>nh</a:t>
            </a:r>
            <a:r>
              <a:rPr lang="en-US" sz="2500" b="1" i="1" dirty="0">
                <a:solidFill>
                  <a:srgbClr val="002060"/>
                </a:solidFill>
                <a:latin typeface=".VnTime" panose="020B7200000000000000" pitchFamily="34" charset="0"/>
              </a:rPr>
              <a:t> </a:t>
            </a:r>
            <a:r>
              <a:rPr lang="en-US" sz="2500" b="1" i="1" dirty="0" err="1">
                <a:solidFill>
                  <a:srgbClr val="002060"/>
                </a:solidFill>
                <a:latin typeface=".VnTime" panose="020B7200000000000000" pitchFamily="34" charset="0"/>
              </a:rPr>
              <a:t>dÊu</a:t>
            </a:r>
            <a:r>
              <a:rPr lang="en-US" sz="2500" b="1" i="1" dirty="0">
                <a:solidFill>
                  <a:srgbClr val="002060"/>
                </a:solidFill>
                <a:latin typeface=".VnTime" panose="020B7200000000000000" pitchFamily="34" charset="0"/>
              </a:rPr>
              <a:t> X </a:t>
            </a:r>
            <a:r>
              <a:rPr lang="en-US" sz="2500" b="1" i="1" dirty="0" err="1">
                <a:solidFill>
                  <a:srgbClr val="002060"/>
                </a:solidFill>
                <a:latin typeface=".VnTime" panose="020B7200000000000000" pitchFamily="34" charset="0"/>
              </a:rPr>
              <a:t>vµo</a:t>
            </a:r>
            <a:r>
              <a:rPr lang="en-US" sz="2500" b="1" i="1" dirty="0">
                <a:solidFill>
                  <a:srgbClr val="002060"/>
                </a:solidFill>
                <a:latin typeface=".VnTime" panose="020B7200000000000000" pitchFamily="34" charset="0"/>
              </a:rPr>
              <a:t> </a:t>
            </a:r>
            <a:r>
              <a:rPr lang="en-US" sz="2500" b="1" i="1" dirty="0" err="1">
                <a:solidFill>
                  <a:srgbClr val="002060"/>
                </a:solidFill>
                <a:latin typeface=".VnTime" panose="020B7200000000000000" pitchFamily="34" charset="0"/>
              </a:rPr>
              <a:t>cét</a:t>
            </a:r>
            <a:r>
              <a:rPr lang="en-US" sz="2500" b="1" i="1" dirty="0">
                <a:solidFill>
                  <a:srgbClr val="002060"/>
                </a:solidFill>
                <a:latin typeface=".VnTime" panose="020B7200000000000000" pitchFamily="34" charset="0"/>
              </a:rPr>
              <a:t> </a:t>
            </a:r>
            <a:r>
              <a:rPr lang="en-US" sz="2500" b="1" i="1" dirty="0" err="1">
                <a:solidFill>
                  <a:srgbClr val="002060"/>
                </a:solidFill>
                <a:latin typeface=".VnTime" panose="020B7200000000000000" pitchFamily="34" charset="0"/>
              </a:rPr>
              <a:t>cã</a:t>
            </a:r>
            <a:r>
              <a:rPr lang="en-US" sz="2500" b="1" i="1" dirty="0">
                <a:solidFill>
                  <a:srgbClr val="002060"/>
                </a:solidFill>
                <a:latin typeface=".VnTime" panose="020B7200000000000000" pitchFamily="34" charset="0"/>
              </a:rPr>
              <a:t> </a:t>
            </a:r>
            <a:r>
              <a:rPr lang="en-US" sz="2500" b="1" i="1" dirty="0" err="1">
                <a:solidFill>
                  <a:srgbClr val="002060"/>
                </a:solidFill>
                <a:latin typeface=".VnTime" panose="020B7200000000000000" pitchFamily="34" charset="0"/>
              </a:rPr>
              <a:t>biÕn</a:t>
            </a:r>
            <a:r>
              <a:rPr lang="en-US" sz="2500" b="1" i="1" dirty="0">
                <a:solidFill>
                  <a:srgbClr val="002060"/>
                </a:solidFill>
                <a:latin typeface=".VnTime" panose="020B7200000000000000" pitchFamily="34" charset="0"/>
              </a:rPr>
              <a:t> ®</a:t>
            </a:r>
            <a:r>
              <a:rPr lang="en-US" sz="2500" b="1" i="1" dirty="0" err="1">
                <a:solidFill>
                  <a:srgbClr val="002060"/>
                </a:solidFill>
                <a:latin typeface=".VnTime" panose="020B7200000000000000" pitchFamily="34" charset="0"/>
              </a:rPr>
              <a:t>æi</a:t>
            </a:r>
            <a:r>
              <a:rPr lang="en-US" sz="2500" b="1" i="1" dirty="0">
                <a:solidFill>
                  <a:srgbClr val="002060"/>
                </a:solidFill>
                <a:latin typeface=".VnTime" panose="020B7200000000000000" pitchFamily="34" charset="0"/>
              </a:rPr>
              <a:t> </a:t>
            </a:r>
            <a:r>
              <a:rPr lang="en-US" sz="2500" b="1" i="1" dirty="0" err="1" smtClean="0">
                <a:solidFill>
                  <a:srgbClr val="002060"/>
                </a:solidFill>
                <a:latin typeface=".VnTime" panose="020B7200000000000000" pitchFamily="34" charset="0"/>
              </a:rPr>
              <a:t>tư­¬</a:t>
            </a:r>
            <a:r>
              <a:rPr lang="en-US" sz="2500" b="1" i="1" dirty="0" err="1">
                <a:solidFill>
                  <a:srgbClr val="002060"/>
                </a:solidFill>
                <a:latin typeface=".VnTime" panose="020B7200000000000000" pitchFamily="34" charset="0"/>
              </a:rPr>
              <a:t>ng</a:t>
            </a:r>
            <a:r>
              <a:rPr lang="en-US" sz="2500" b="1" i="1" dirty="0">
                <a:solidFill>
                  <a:srgbClr val="002060"/>
                </a:solidFill>
                <a:latin typeface=".VnTime" panose="020B7200000000000000" pitchFamily="34" charset="0"/>
              </a:rPr>
              <a:t> </a:t>
            </a:r>
            <a:r>
              <a:rPr lang="en-US" sz="2500" b="1" i="1" dirty="0" err="1">
                <a:solidFill>
                  <a:srgbClr val="002060"/>
                </a:solidFill>
                <a:latin typeface=".VnTime" panose="020B7200000000000000" pitchFamily="34" charset="0"/>
              </a:rPr>
              <a:t>øng</a:t>
            </a:r>
            <a:r>
              <a:rPr lang="en-US" sz="2500" b="1" i="1" dirty="0">
                <a:solidFill>
                  <a:srgbClr val="002060"/>
                </a:solidFill>
                <a:latin typeface=".VnTime" panose="020B7200000000000000" pitchFamily="34" charset="0"/>
              </a:rPr>
              <a:t> </a:t>
            </a:r>
            <a:r>
              <a:rPr lang="en-US" sz="2500" b="1" i="1" dirty="0" err="1">
                <a:solidFill>
                  <a:srgbClr val="002060"/>
                </a:solidFill>
                <a:latin typeface=".VnTime" panose="020B7200000000000000" pitchFamily="34" charset="0"/>
              </a:rPr>
              <a:t>x¶y</a:t>
            </a:r>
            <a:r>
              <a:rPr lang="en-US" sz="2500" b="1" i="1" dirty="0">
                <a:solidFill>
                  <a:srgbClr val="002060"/>
                </a:solidFill>
                <a:latin typeface=".VnTime" panose="020B7200000000000000" pitchFamily="34" charset="0"/>
              </a:rPr>
              <a:t> </a:t>
            </a:r>
            <a:r>
              <a:rPr lang="en-US" sz="2500" b="1" i="1" dirty="0" err="1">
                <a:solidFill>
                  <a:srgbClr val="002060"/>
                </a:solidFill>
                <a:latin typeface=".VnTime" panose="020B7200000000000000" pitchFamily="34" charset="0"/>
              </a:rPr>
              <a:t>ra</a:t>
            </a:r>
            <a:r>
              <a:rPr lang="en-US" sz="2500" b="1" i="1" dirty="0">
                <a:solidFill>
                  <a:srgbClr val="002060"/>
                </a:solidFill>
                <a:latin typeface=".VnTime" panose="020B7200000000000000" pitchFamily="34" charset="0"/>
              </a:rPr>
              <a:t> </a:t>
            </a:r>
            <a:r>
              <a:rPr lang="en-US" sz="2500" b="1" i="1" dirty="0" err="1">
                <a:solidFill>
                  <a:srgbClr val="002060"/>
                </a:solidFill>
                <a:latin typeface=".VnTime" panose="020B7200000000000000" pitchFamily="34" charset="0"/>
              </a:rPr>
              <a:t>trong</a:t>
            </a:r>
            <a:r>
              <a:rPr lang="en-US" sz="2500" b="1" i="1" dirty="0">
                <a:solidFill>
                  <a:srgbClr val="002060"/>
                </a:solidFill>
                <a:latin typeface=".VnTime" panose="020B7200000000000000" pitchFamily="34" charset="0"/>
              </a:rPr>
              <a:t> </a:t>
            </a:r>
            <a:r>
              <a:rPr lang="en-US" sz="2500" b="1" i="1" dirty="0" err="1">
                <a:solidFill>
                  <a:srgbClr val="002060"/>
                </a:solidFill>
                <a:latin typeface=".VnTime" panose="020B7200000000000000" pitchFamily="34" charset="0"/>
              </a:rPr>
              <a:t>khoang</a:t>
            </a:r>
            <a:r>
              <a:rPr lang="en-US" sz="2500" b="1" i="1" dirty="0">
                <a:solidFill>
                  <a:srgbClr val="002060"/>
                </a:solidFill>
                <a:latin typeface=".VnTime" panose="020B7200000000000000" pitchFamily="34" charset="0"/>
              </a:rPr>
              <a:t> </a:t>
            </a:r>
            <a:r>
              <a:rPr lang="en-US" sz="2500" b="1" i="1" dirty="0" err="1">
                <a:solidFill>
                  <a:srgbClr val="002060"/>
                </a:solidFill>
                <a:latin typeface=".VnTime" panose="020B7200000000000000" pitchFamily="34" charset="0"/>
              </a:rPr>
              <a:t>miÖng</a:t>
            </a:r>
            <a:r>
              <a:rPr lang="en-US" sz="2500" b="1" i="1" dirty="0">
                <a:solidFill>
                  <a:srgbClr val="002060"/>
                </a:solidFill>
                <a:latin typeface=".VnTime" panose="020B7200000000000000" pitchFamily="34" charset="0"/>
              </a:rPr>
              <a:t> </a:t>
            </a:r>
            <a:r>
              <a:rPr lang="en-US" sz="2500" b="1" i="1" dirty="0" err="1">
                <a:solidFill>
                  <a:srgbClr val="002060"/>
                </a:solidFill>
                <a:latin typeface=".VnTime" panose="020B7200000000000000" pitchFamily="34" charset="0"/>
              </a:rPr>
              <a:t>khi</a:t>
            </a:r>
            <a:r>
              <a:rPr lang="en-US" sz="2500" b="1" i="1" dirty="0">
                <a:solidFill>
                  <a:srgbClr val="002060"/>
                </a:solidFill>
                <a:latin typeface=".VnTime" panose="020B7200000000000000" pitchFamily="34" charset="0"/>
              </a:rPr>
              <a:t> ¨n </a:t>
            </a:r>
            <a:r>
              <a:rPr lang="en-US" sz="2500" b="1" i="1" dirty="0" err="1">
                <a:solidFill>
                  <a:srgbClr val="002060"/>
                </a:solidFill>
                <a:latin typeface=".VnTime" panose="020B7200000000000000" pitchFamily="34" charset="0"/>
              </a:rPr>
              <a:t>nh÷ng</a:t>
            </a:r>
            <a:r>
              <a:rPr lang="en-US" sz="2500" b="1" i="1" dirty="0">
                <a:solidFill>
                  <a:srgbClr val="002060"/>
                </a:solidFill>
                <a:latin typeface=".VnTime" panose="020B7200000000000000" pitchFamily="34" charset="0"/>
              </a:rPr>
              <a:t> </a:t>
            </a:r>
            <a:r>
              <a:rPr lang="en-US" sz="2500" b="1" i="1" dirty="0" err="1">
                <a:solidFill>
                  <a:srgbClr val="002060"/>
                </a:solidFill>
                <a:latin typeface=".VnTime" panose="020B7200000000000000" pitchFamily="34" charset="0"/>
              </a:rPr>
              <a:t>mãn</a:t>
            </a:r>
            <a:r>
              <a:rPr lang="en-US" sz="2500" b="1" i="1" dirty="0">
                <a:solidFill>
                  <a:srgbClr val="002060"/>
                </a:solidFill>
                <a:latin typeface=".VnTime" panose="020B7200000000000000" pitchFamily="34" charset="0"/>
              </a:rPr>
              <a:t> </a:t>
            </a:r>
            <a:r>
              <a:rPr lang="en-US" sz="2500" b="1" i="1" dirty="0" err="1">
                <a:solidFill>
                  <a:srgbClr val="002060"/>
                </a:solidFill>
                <a:latin typeface=".VnTime" panose="020B7200000000000000" pitchFamily="34" charset="0"/>
              </a:rPr>
              <a:t>sau</a:t>
            </a:r>
            <a:r>
              <a:rPr lang="en-US" sz="2500" b="1" i="1" dirty="0">
                <a:solidFill>
                  <a:srgbClr val="002060"/>
                </a:solidFill>
                <a:latin typeface=".VnTime" panose="020B7200000000000000" pitchFamily="34" charset="0"/>
              </a:rPr>
              <a:t>:</a:t>
            </a:r>
          </a:p>
        </p:txBody>
      </p:sp>
      <p:sp>
        <p:nvSpPr>
          <p:cNvPr id="17458" name="Rectangle 302"/>
          <p:cNvSpPr>
            <a:spLocks noChangeArrowheads="1"/>
          </p:cNvSpPr>
          <p:nvPr/>
        </p:nvSpPr>
        <p:spPr bwMode="auto">
          <a:xfrm>
            <a:off x="152400" y="469434"/>
            <a:ext cx="1502334" cy="52322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n-US" sz="2800" b="1" u="sng" dirty="0" err="1">
                <a:solidFill>
                  <a:srgbClr val="FF0000"/>
                </a:solidFill>
                <a:latin typeface=".VnTime" panose="020B7200000000000000" pitchFamily="34" charset="0"/>
              </a:rPr>
              <a:t>Bµi</a:t>
            </a:r>
            <a:r>
              <a:rPr lang="en-US" sz="2800" b="1" u="sng" dirty="0">
                <a:solidFill>
                  <a:srgbClr val="FF0000"/>
                </a:solidFill>
                <a:latin typeface=".VnTime" panose="020B7200000000000000" pitchFamily="34" charset="0"/>
              </a:rPr>
              <a:t> </a:t>
            </a:r>
            <a:r>
              <a:rPr lang="en-US" sz="2800" b="1" u="sng" dirty="0" err="1">
                <a:solidFill>
                  <a:srgbClr val="FF0000"/>
                </a:solidFill>
                <a:latin typeface=".VnTime" panose="020B7200000000000000" pitchFamily="34" charset="0"/>
              </a:rPr>
              <a:t>tËp</a:t>
            </a:r>
            <a:r>
              <a:rPr lang="en-US" sz="2800" b="1" u="sng" dirty="0">
                <a:solidFill>
                  <a:srgbClr val="FF0000"/>
                </a:solidFill>
                <a:latin typeface=".VnTime" panose="020B7200000000000000" pitchFamily="34" charset="0"/>
              </a:rPr>
              <a:t> </a:t>
            </a:r>
            <a:r>
              <a:rPr lang="en-US" sz="2800" b="1" u="sng" dirty="0" smtClean="0">
                <a:solidFill>
                  <a:srgbClr val="FF0000"/>
                </a:solidFill>
                <a:latin typeface=".VnTime" panose="020B7200000000000000" pitchFamily="34" charset="0"/>
              </a:rPr>
              <a:t>:</a:t>
            </a:r>
            <a:endParaRPr lang="en-US" sz="2800" b="1" u="sng" dirty="0">
              <a:solidFill>
                <a:srgbClr val="FF0000"/>
              </a:solidFill>
              <a:latin typeface=".VnTime" panose="020B7200000000000000" pitchFamily="34" charset="0"/>
            </a:endParaRPr>
          </a:p>
        </p:txBody>
      </p:sp>
      <p:sp>
        <p:nvSpPr>
          <p:cNvPr id="113970" name="Rectangle 306"/>
          <p:cNvSpPr>
            <a:spLocks noChangeArrowheads="1"/>
          </p:cNvSpPr>
          <p:nvPr/>
        </p:nvSpPr>
        <p:spPr bwMode="auto">
          <a:xfrm>
            <a:off x="4343400" y="2803525"/>
            <a:ext cx="441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n-US" sz="2800" b="1">
                <a:solidFill>
                  <a:srgbClr val="FE1A02"/>
                </a:solidFill>
                <a:latin typeface=".VnTime" panose="020B7200000000000000" pitchFamily="34" charset="0"/>
              </a:rPr>
              <a:t>X</a:t>
            </a:r>
          </a:p>
        </p:txBody>
      </p:sp>
      <p:sp>
        <p:nvSpPr>
          <p:cNvPr id="113971" name="Rectangle 307"/>
          <p:cNvSpPr>
            <a:spLocks noChangeArrowheads="1"/>
          </p:cNvSpPr>
          <p:nvPr/>
        </p:nvSpPr>
        <p:spPr bwMode="auto">
          <a:xfrm>
            <a:off x="5922963" y="2803525"/>
            <a:ext cx="441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n-US" sz="2800" b="1">
                <a:solidFill>
                  <a:srgbClr val="FE1A02"/>
                </a:solidFill>
                <a:latin typeface=".VnTime" panose="020B7200000000000000" pitchFamily="34" charset="0"/>
              </a:rPr>
              <a:t>X</a:t>
            </a:r>
          </a:p>
        </p:txBody>
      </p:sp>
      <p:sp>
        <p:nvSpPr>
          <p:cNvPr id="113972" name="Rectangle 308"/>
          <p:cNvSpPr>
            <a:spLocks noChangeArrowheads="1"/>
          </p:cNvSpPr>
          <p:nvPr/>
        </p:nvSpPr>
        <p:spPr bwMode="auto">
          <a:xfrm>
            <a:off x="7675563" y="3413125"/>
            <a:ext cx="441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n-US" sz="2800" b="1">
                <a:solidFill>
                  <a:srgbClr val="FE1A02"/>
                </a:solidFill>
                <a:latin typeface=".VnTime" panose="020B7200000000000000" pitchFamily="34" charset="0"/>
              </a:rPr>
              <a:t>X</a:t>
            </a:r>
          </a:p>
        </p:txBody>
      </p:sp>
      <p:sp>
        <p:nvSpPr>
          <p:cNvPr id="113973" name="Rectangle 309"/>
          <p:cNvSpPr>
            <a:spLocks noChangeArrowheads="1"/>
          </p:cNvSpPr>
          <p:nvPr/>
        </p:nvSpPr>
        <p:spPr bwMode="auto">
          <a:xfrm>
            <a:off x="5920614" y="3932238"/>
            <a:ext cx="4413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n-US" sz="2800" b="1" dirty="0">
                <a:solidFill>
                  <a:srgbClr val="FE1A02"/>
                </a:solidFill>
                <a:latin typeface=".VnTime" panose="020B7200000000000000" pitchFamily="34" charset="0"/>
              </a:rPr>
              <a:t>X</a:t>
            </a:r>
          </a:p>
        </p:txBody>
      </p:sp>
      <p:sp>
        <p:nvSpPr>
          <p:cNvPr id="113974" name="Rectangle 310"/>
          <p:cNvSpPr>
            <a:spLocks noChangeArrowheads="1"/>
          </p:cNvSpPr>
          <p:nvPr/>
        </p:nvSpPr>
        <p:spPr bwMode="auto">
          <a:xfrm>
            <a:off x="4337304" y="4998243"/>
            <a:ext cx="441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n-US" sz="2800" b="1" dirty="0">
                <a:solidFill>
                  <a:srgbClr val="FE1A02"/>
                </a:solidFill>
                <a:latin typeface=".VnTime" panose="020B7200000000000000" pitchFamily="34" charset="0"/>
              </a:rPr>
              <a:t>X</a:t>
            </a:r>
          </a:p>
        </p:txBody>
      </p:sp>
      <p:sp>
        <p:nvSpPr>
          <p:cNvPr id="113975" name="Rectangle 311"/>
          <p:cNvSpPr>
            <a:spLocks noChangeArrowheads="1"/>
          </p:cNvSpPr>
          <p:nvPr/>
        </p:nvSpPr>
        <p:spPr bwMode="auto">
          <a:xfrm>
            <a:off x="4419600" y="5927725"/>
            <a:ext cx="441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n-US" sz="2800" b="1">
                <a:solidFill>
                  <a:srgbClr val="FE1A02"/>
                </a:solidFill>
                <a:latin typeface=".VnTime" panose="020B7200000000000000" pitchFamily="34" charset="0"/>
              </a:rPr>
              <a:t>X</a:t>
            </a:r>
          </a:p>
        </p:txBody>
      </p:sp>
      <p:sp>
        <p:nvSpPr>
          <p:cNvPr id="113976" name="Rectangle 312"/>
          <p:cNvSpPr>
            <a:spLocks noChangeArrowheads="1"/>
          </p:cNvSpPr>
          <p:nvPr/>
        </p:nvSpPr>
        <p:spPr bwMode="auto">
          <a:xfrm>
            <a:off x="7675562" y="4479131"/>
            <a:ext cx="4413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n-US" sz="2800" b="1" dirty="0">
                <a:solidFill>
                  <a:srgbClr val="FE1A02"/>
                </a:solidFill>
                <a:latin typeface=".VnTime" panose="020B7200000000000000" pitchFamily="34" charset="0"/>
              </a:rPr>
              <a:t>X</a:t>
            </a:r>
          </a:p>
        </p:txBody>
      </p:sp>
      <p:sp>
        <p:nvSpPr>
          <p:cNvPr id="17466" name="Text Box 369"/>
          <p:cNvSpPr txBox="1">
            <a:spLocks noChangeArrowheads="1"/>
          </p:cNvSpPr>
          <p:nvPr/>
        </p:nvSpPr>
        <p:spPr bwMode="auto">
          <a:xfrm>
            <a:off x="943510" y="1712774"/>
            <a:ext cx="28664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sz="3200" b="1" dirty="0" err="1">
                <a:solidFill>
                  <a:srgbClr val="990000"/>
                </a:solidFill>
                <a:latin typeface=".VnTime" panose="020B7200000000000000" pitchFamily="34" charset="0"/>
              </a:rPr>
              <a:t>C¸c</a:t>
            </a:r>
            <a:r>
              <a:rPr lang="en-US" sz="3200" b="1" dirty="0">
                <a:solidFill>
                  <a:srgbClr val="990000"/>
                </a:solidFill>
                <a:latin typeface=".VnTime" panose="020B7200000000000000" pitchFamily="34" charset="0"/>
              </a:rPr>
              <a:t> </a:t>
            </a:r>
            <a:r>
              <a:rPr lang="en-US" sz="3200" b="1" dirty="0" err="1">
                <a:solidFill>
                  <a:srgbClr val="990000"/>
                </a:solidFill>
                <a:latin typeface=".VnTime" panose="020B7200000000000000" pitchFamily="34" charset="0"/>
              </a:rPr>
              <a:t>hiÖn</a:t>
            </a:r>
            <a:r>
              <a:rPr lang="en-US" sz="3200" b="1" dirty="0">
                <a:solidFill>
                  <a:srgbClr val="990000"/>
                </a:solidFill>
                <a:latin typeface=".VnTime" panose="020B7200000000000000" pitchFamily="34" charset="0"/>
              </a:rPr>
              <a:t> </a:t>
            </a:r>
            <a:r>
              <a:rPr lang="en-US" sz="3200" b="1" dirty="0" err="1" smtClean="0">
                <a:solidFill>
                  <a:srgbClr val="990000"/>
                </a:solidFill>
                <a:latin typeface=".VnTime" panose="020B7200000000000000" pitchFamily="34" charset="0"/>
              </a:rPr>
              <a:t>t­ưîng</a:t>
            </a:r>
            <a:endParaRPr lang="en-US" sz="3200" b="1" dirty="0">
              <a:solidFill>
                <a:srgbClr val="990000"/>
              </a:solidFill>
              <a:latin typeface=".VnTime" panose="020B7200000000000000" pitchFamily="34" charset="0"/>
            </a:endParaRPr>
          </a:p>
        </p:txBody>
      </p:sp>
    </p:spTree>
    <p:extLst>
      <p:ext uri="{BB962C8B-B14F-4D97-AF65-F5344CB8AC3E}">
        <p14:creationId xmlns:p14="http://schemas.microsoft.com/office/powerpoint/2010/main" val="3891073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3970"/>
                                        </p:tgtEl>
                                        <p:attrNameLst>
                                          <p:attrName>style.visibility</p:attrName>
                                        </p:attrNameLst>
                                      </p:cBhvr>
                                      <p:to>
                                        <p:strVal val="visible"/>
                                      </p:to>
                                    </p:set>
                                    <p:anim calcmode="lin" valueType="num">
                                      <p:cBhvr>
                                        <p:cTn id="7" dur="1000" fill="hold"/>
                                        <p:tgtEl>
                                          <p:spTgt spid="113970"/>
                                        </p:tgtEl>
                                        <p:attrNameLst>
                                          <p:attrName>ppt_x</p:attrName>
                                        </p:attrNameLst>
                                      </p:cBhvr>
                                      <p:tavLst>
                                        <p:tav tm="0">
                                          <p:val>
                                            <p:strVal val="#ppt_x-.2"/>
                                          </p:val>
                                        </p:tav>
                                        <p:tav tm="100000">
                                          <p:val>
                                            <p:strVal val="#ppt_x"/>
                                          </p:val>
                                        </p:tav>
                                      </p:tavLst>
                                    </p:anim>
                                    <p:anim calcmode="lin" valueType="num">
                                      <p:cBhvr>
                                        <p:cTn id="8" dur="1000" fill="hold"/>
                                        <p:tgtEl>
                                          <p:spTgt spid="1139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3970"/>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13971"/>
                                        </p:tgtEl>
                                        <p:attrNameLst>
                                          <p:attrName>style.visibility</p:attrName>
                                        </p:attrNameLst>
                                      </p:cBhvr>
                                      <p:to>
                                        <p:strVal val="visible"/>
                                      </p:to>
                                    </p:set>
                                    <p:anim calcmode="lin" valueType="num">
                                      <p:cBhvr>
                                        <p:cTn id="12" dur="1000" fill="hold"/>
                                        <p:tgtEl>
                                          <p:spTgt spid="113971"/>
                                        </p:tgtEl>
                                        <p:attrNameLst>
                                          <p:attrName>ppt_x</p:attrName>
                                        </p:attrNameLst>
                                      </p:cBhvr>
                                      <p:tavLst>
                                        <p:tav tm="0">
                                          <p:val>
                                            <p:strVal val="#ppt_x-.2"/>
                                          </p:val>
                                        </p:tav>
                                        <p:tav tm="100000">
                                          <p:val>
                                            <p:strVal val="#ppt_x"/>
                                          </p:val>
                                        </p:tav>
                                      </p:tavLst>
                                    </p:anim>
                                    <p:anim calcmode="lin" valueType="num">
                                      <p:cBhvr>
                                        <p:cTn id="13" dur="1000" fill="hold"/>
                                        <p:tgtEl>
                                          <p:spTgt spid="11397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3971"/>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13972"/>
                                        </p:tgtEl>
                                        <p:attrNameLst>
                                          <p:attrName>style.visibility</p:attrName>
                                        </p:attrNameLst>
                                      </p:cBhvr>
                                      <p:to>
                                        <p:strVal val="visible"/>
                                      </p:to>
                                    </p:set>
                                    <p:anim calcmode="lin" valueType="num">
                                      <p:cBhvr>
                                        <p:cTn id="17" dur="1000" fill="hold"/>
                                        <p:tgtEl>
                                          <p:spTgt spid="113972"/>
                                        </p:tgtEl>
                                        <p:attrNameLst>
                                          <p:attrName>ppt_x</p:attrName>
                                        </p:attrNameLst>
                                      </p:cBhvr>
                                      <p:tavLst>
                                        <p:tav tm="0">
                                          <p:val>
                                            <p:strVal val="#ppt_x-.2"/>
                                          </p:val>
                                        </p:tav>
                                        <p:tav tm="100000">
                                          <p:val>
                                            <p:strVal val="#ppt_x"/>
                                          </p:val>
                                        </p:tav>
                                      </p:tavLst>
                                    </p:anim>
                                    <p:anim calcmode="lin" valueType="num">
                                      <p:cBhvr>
                                        <p:cTn id="18" dur="1000" fill="hold"/>
                                        <p:tgtEl>
                                          <p:spTgt spid="11397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13972"/>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13973"/>
                                        </p:tgtEl>
                                        <p:attrNameLst>
                                          <p:attrName>style.visibility</p:attrName>
                                        </p:attrNameLst>
                                      </p:cBhvr>
                                      <p:to>
                                        <p:strVal val="visible"/>
                                      </p:to>
                                    </p:set>
                                    <p:anim calcmode="lin" valueType="num">
                                      <p:cBhvr>
                                        <p:cTn id="22" dur="1000" fill="hold"/>
                                        <p:tgtEl>
                                          <p:spTgt spid="113973"/>
                                        </p:tgtEl>
                                        <p:attrNameLst>
                                          <p:attrName>ppt_x</p:attrName>
                                        </p:attrNameLst>
                                      </p:cBhvr>
                                      <p:tavLst>
                                        <p:tav tm="0">
                                          <p:val>
                                            <p:strVal val="#ppt_x-.2"/>
                                          </p:val>
                                        </p:tav>
                                        <p:tav tm="100000">
                                          <p:val>
                                            <p:strVal val="#ppt_x"/>
                                          </p:val>
                                        </p:tav>
                                      </p:tavLst>
                                    </p:anim>
                                    <p:anim calcmode="lin" valueType="num">
                                      <p:cBhvr>
                                        <p:cTn id="23" dur="1000" fill="hold"/>
                                        <p:tgtEl>
                                          <p:spTgt spid="113973"/>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13973"/>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113976"/>
                                        </p:tgtEl>
                                        <p:attrNameLst>
                                          <p:attrName>style.visibility</p:attrName>
                                        </p:attrNameLst>
                                      </p:cBhvr>
                                      <p:to>
                                        <p:strVal val="visible"/>
                                      </p:to>
                                    </p:set>
                                    <p:anim calcmode="lin" valueType="num">
                                      <p:cBhvr>
                                        <p:cTn id="27" dur="1000" fill="hold"/>
                                        <p:tgtEl>
                                          <p:spTgt spid="113976"/>
                                        </p:tgtEl>
                                        <p:attrNameLst>
                                          <p:attrName>ppt_x</p:attrName>
                                        </p:attrNameLst>
                                      </p:cBhvr>
                                      <p:tavLst>
                                        <p:tav tm="0">
                                          <p:val>
                                            <p:strVal val="#ppt_x-.2"/>
                                          </p:val>
                                        </p:tav>
                                        <p:tav tm="100000">
                                          <p:val>
                                            <p:strVal val="#ppt_x"/>
                                          </p:val>
                                        </p:tav>
                                      </p:tavLst>
                                    </p:anim>
                                    <p:anim calcmode="lin" valueType="num">
                                      <p:cBhvr>
                                        <p:cTn id="28" dur="1000" fill="hold"/>
                                        <p:tgtEl>
                                          <p:spTgt spid="113976"/>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13976"/>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113974"/>
                                        </p:tgtEl>
                                        <p:attrNameLst>
                                          <p:attrName>style.visibility</p:attrName>
                                        </p:attrNameLst>
                                      </p:cBhvr>
                                      <p:to>
                                        <p:strVal val="visible"/>
                                      </p:to>
                                    </p:set>
                                    <p:anim calcmode="lin" valueType="num">
                                      <p:cBhvr>
                                        <p:cTn id="32" dur="1000" fill="hold"/>
                                        <p:tgtEl>
                                          <p:spTgt spid="113974"/>
                                        </p:tgtEl>
                                        <p:attrNameLst>
                                          <p:attrName>ppt_x</p:attrName>
                                        </p:attrNameLst>
                                      </p:cBhvr>
                                      <p:tavLst>
                                        <p:tav tm="0">
                                          <p:val>
                                            <p:strVal val="#ppt_x-.2"/>
                                          </p:val>
                                        </p:tav>
                                        <p:tav tm="100000">
                                          <p:val>
                                            <p:strVal val="#ppt_x"/>
                                          </p:val>
                                        </p:tav>
                                      </p:tavLst>
                                    </p:anim>
                                    <p:anim calcmode="lin" valueType="num">
                                      <p:cBhvr>
                                        <p:cTn id="33" dur="1000" fill="hold"/>
                                        <p:tgtEl>
                                          <p:spTgt spid="113974"/>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13974"/>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113975"/>
                                        </p:tgtEl>
                                        <p:attrNameLst>
                                          <p:attrName>style.visibility</p:attrName>
                                        </p:attrNameLst>
                                      </p:cBhvr>
                                      <p:to>
                                        <p:strVal val="visible"/>
                                      </p:to>
                                    </p:set>
                                    <p:anim calcmode="lin" valueType="num">
                                      <p:cBhvr>
                                        <p:cTn id="37" dur="1000" fill="hold"/>
                                        <p:tgtEl>
                                          <p:spTgt spid="113975"/>
                                        </p:tgtEl>
                                        <p:attrNameLst>
                                          <p:attrName>ppt_x</p:attrName>
                                        </p:attrNameLst>
                                      </p:cBhvr>
                                      <p:tavLst>
                                        <p:tav tm="0">
                                          <p:val>
                                            <p:strVal val="#ppt_x-.2"/>
                                          </p:val>
                                        </p:tav>
                                        <p:tav tm="100000">
                                          <p:val>
                                            <p:strVal val="#ppt_x"/>
                                          </p:val>
                                        </p:tav>
                                      </p:tavLst>
                                    </p:anim>
                                    <p:anim calcmode="lin" valueType="num">
                                      <p:cBhvr>
                                        <p:cTn id="38" dur="1000" fill="hold"/>
                                        <p:tgtEl>
                                          <p:spTgt spid="113975"/>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13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970" grpId="0"/>
      <p:bldP spid="113971" grpId="0"/>
      <p:bldP spid="113972" grpId="0"/>
      <p:bldP spid="113973" grpId="0"/>
      <p:bldP spid="113974" grpId="0"/>
      <p:bldP spid="113975" grpId="0"/>
      <p:bldP spid="11397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5370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20421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9877" name="Text Box 5"/>
          <p:cNvSpPr txBox="1">
            <a:spLocks noChangeArrowheads="1"/>
          </p:cNvSpPr>
          <p:nvPr/>
        </p:nvSpPr>
        <p:spPr bwMode="auto">
          <a:xfrm rot="-417099">
            <a:off x="2819400" y="1203325"/>
            <a:ext cx="2514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E1A02"/>
                </a:solidFill>
                <a:latin typeface=".VnTimeH" panose="020B7200000000000000" pitchFamily="34" charset="0"/>
              </a:rPr>
              <a:t>DÆn  dß</a:t>
            </a:r>
          </a:p>
        </p:txBody>
      </p:sp>
      <p:sp>
        <p:nvSpPr>
          <p:cNvPr id="79878" name="Rectangle 6"/>
          <p:cNvSpPr>
            <a:spLocks noChangeArrowheads="1"/>
          </p:cNvSpPr>
          <p:nvPr/>
        </p:nvSpPr>
        <p:spPr bwMode="auto">
          <a:xfrm rot="-389332">
            <a:off x="1344613" y="2422525"/>
            <a:ext cx="5916612"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dirty="0">
                <a:solidFill>
                  <a:srgbClr val="002060"/>
                </a:solidFill>
                <a:latin typeface=".VnTime" panose="020B7200000000000000" pitchFamily="34" charset="0"/>
              </a:rPr>
              <a:t>- </a:t>
            </a:r>
            <a:r>
              <a:rPr lang="en-US" sz="3000" dirty="0" err="1">
                <a:solidFill>
                  <a:srgbClr val="002060"/>
                </a:solidFill>
                <a:latin typeface=".VnTime" panose="020B7200000000000000" pitchFamily="34" charset="0"/>
              </a:rPr>
              <a:t>Häc</a:t>
            </a:r>
            <a:r>
              <a:rPr lang="en-US" sz="3000" dirty="0">
                <a:solidFill>
                  <a:srgbClr val="002060"/>
                </a:solidFill>
                <a:latin typeface=".VnTime" panose="020B7200000000000000" pitchFamily="34" charset="0"/>
              </a:rPr>
              <a:t> </a:t>
            </a:r>
            <a:r>
              <a:rPr lang="en-US" sz="3000" dirty="0" err="1">
                <a:solidFill>
                  <a:srgbClr val="002060"/>
                </a:solidFill>
                <a:latin typeface=".VnTime" panose="020B7200000000000000" pitchFamily="34" charset="0"/>
              </a:rPr>
              <a:t>bµi</a:t>
            </a:r>
            <a:r>
              <a:rPr lang="en-US" sz="3000" dirty="0">
                <a:solidFill>
                  <a:srgbClr val="002060"/>
                </a:solidFill>
                <a:latin typeface=".VnTime" panose="020B7200000000000000" pitchFamily="34" charset="0"/>
              </a:rPr>
              <a:t> vµ </a:t>
            </a:r>
            <a:r>
              <a:rPr lang="en-US" sz="3000" dirty="0" err="1">
                <a:solidFill>
                  <a:srgbClr val="002060"/>
                </a:solidFill>
                <a:latin typeface=".VnTime" panose="020B7200000000000000" pitchFamily="34" charset="0"/>
              </a:rPr>
              <a:t>lµm</a:t>
            </a:r>
            <a:r>
              <a:rPr lang="en-US" sz="3000" dirty="0">
                <a:solidFill>
                  <a:srgbClr val="002060"/>
                </a:solidFill>
                <a:latin typeface=".VnTime" panose="020B7200000000000000" pitchFamily="34" charset="0"/>
              </a:rPr>
              <a:t> </a:t>
            </a:r>
            <a:r>
              <a:rPr lang="en-US" sz="3000" dirty="0" err="1">
                <a:solidFill>
                  <a:srgbClr val="002060"/>
                </a:solidFill>
                <a:latin typeface=".VnTime" panose="020B7200000000000000" pitchFamily="34" charset="0"/>
              </a:rPr>
              <a:t>bµi</a:t>
            </a:r>
            <a:r>
              <a:rPr lang="en-US" sz="3000" dirty="0">
                <a:solidFill>
                  <a:srgbClr val="002060"/>
                </a:solidFill>
                <a:latin typeface=".VnTime" panose="020B7200000000000000" pitchFamily="34" charset="0"/>
              </a:rPr>
              <a:t> </a:t>
            </a:r>
            <a:r>
              <a:rPr lang="en-US" sz="3000" dirty="0" err="1">
                <a:solidFill>
                  <a:srgbClr val="002060"/>
                </a:solidFill>
                <a:latin typeface=".VnTime" panose="020B7200000000000000" pitchFamily="34" charset="0"/>
              </a:rPr>
              <a:t>trong</a:t>
            </a:r>
            <a:r>
              <a:rPr lang="en-US" sz="3000" dirty="0">
                <a:solidFill>
                  <a:srgbClr val="002060"/>
                </a:solidFill>
                <a:latin typeface=".VnTime" panose="020B7200000000000000" pitchFamily="34" charset="0"/>
              </a:rPr>
              <a:t> </a:t>
            </a:r>
            <a:r>
              <a:rPr lang="en-US" sz="3000" dirty="0" err="1">
                <a:solidFill>
                  <a:srgbClr val="002060"/>
                </a:solidFill>
                <a:latin typeface=".VnTime" panose="020B7200000000000000" pitchFamily="34" charset="0"/>
              </a:rPr>
              <a:t>vë</a:t>
            </a:r>
            <a:r>
              <a:rPr lang="en-US" sz="3000" dirty="0">
                <a:solidFill>
                  <a:srgbClr val="002060"/>
                </a:solidFill>
                <a:latin typeface=".VnTime" panose="020B7200000000000000" pitchFamily="34" charset="0"/>
              </a:rPr>
              <a:t> </a:t>
            </a:r>
            <a:r>
              <a:rPr lang="en-US" sz="3000" dirty="0" err="1">
                <a:solidFill>
                  <a:srgbClr val="002060"/>
                </a:solidFill>
                <a:latin typeface=".VnTime" panose="020B7200000000000000" pitchFamily="34" charset="0"/>
              </a:rPr>
              <a:t>bµi</a:t>
            </a:r>
            <a:r>
              <a:rPr lang="en-US" sz="3000" dirty="0">
                <a:solidFill>
                  <a:srgbClr val="002060"/>
                </a:solidFill>
                <a:latin typeface=".VnTime" panose="020B7200000000000000" pitchFamily="34" charset="0"/>
              </a:rPr>
              <a:t> </a:t>
            </a:r>
            <a:r>
              <a:rPr lang="en-US" sz="3000" dirty="0" err="1">
                <a:solidFill>
                  <a:srgbClr val="002060"/>
                </a:solidFill>
                <a:latin typeface=".VnTime" panose="020B7200000000000000" pitchFamily="34" charset="0"/>
              </a:rPr>
              <a:t>tËp</a:t>
            </a:r>
            <a:endParaRPr lang="en-US" sz="3000" dirty="0">
              <a:solidFill>
                <a:srgbClr val="002060"/>
              </a:solidFill>
              <a:latin typeface=".VnTime" panose="020B7200000000000000" pitchFamily="34" charset="0"/>
            </a:endParaRPr>
          </a:p>
          <a:p>
            <a:pPr>
              <a:buFontTx/>
              <a:buChar char="-"/>
            </a:pPr>
            <a:r>
              <a:rPr lang="en-US" sz="3000" dirty="0">
                <a:solidFill>
                  <a:srgbClr val="002060"/>
                </a:solidFill>
                <a:latin typeface=".VnTime" panose="020B7200000000000000" pitchFamily="34" charset="0"/>
              </a:rPr>
              <a:t>§</a:t>
            </a:r>
            <a:r>
              <a:rPr lang="en-US" sz="3000" dirty="0" err="1">
                <a:solidFill>
                  <a:srgbClr val="002060"/>
                </a:solidFill>
                <a:latin typeface=".VnTime" panose="020B7200000000000000" pitchFamily="34" charset="0"/>
              </a:rPr>
              <a:t>äc</a:t>
            </a:r>
            <a:r>
              <a:rPr lang="en-US" sz="3000" dirty="0">
                <a:solidFill>
                  <a:srgbClr val="002060"/>
                </a:solidFill>
                <a:latin typeface=".VnTime" panose="020B7200000000000000" pitchFamily="34" charset="0"/>
              </a:rPr>
              <a:t> </a:t>
            </a:r>
            <a:r>
              <a:rPr lang="en-US" sz="3000" dirty="0" err="1" smtClean="0">
                <a:solidFill>
                  <a:srgbClr val="002060"/>
                </a:solidFill>
                <a:latin typeface=".VnTime" panose="020B7200000000000000" pitchFamily="34" charset="0"/>
              </a:rPr>
              <a:t>tr­ưíc</a:t>
            </a:r>
            <a:r>
              <a:rPr lang="en-US" sz="3000" dirty="0" smtClean="0">
                <a:solidFill>
                  <a:srgbClr val="002060"/>
                </a:solidFill>
                <a:latin typeface=".VnTime" panose="020B7200000000000000" pitchFamily="34" charset="0"/>
              </a:rPr>
              <a:t> </a:t>
            </a:r>
            <a:r>
              <a:rPr lang="en-US" sz="3000" dirty="0" err="1">
                <a:solidFill>
                  <a:srgbClr val="002060"/>
                </a:solidFill>
                <a:latin typeface=".VnTime" panose="020B7200000000000000" pitchFamily="34" charset="0"/>
              </a:rPr>
              <a:t>bµi</a:t>
            </a:r>
            <a:r>
              <a:rPr lang="en-US" sz="3000" dirty="0">
                <a:solidFill>
                  <a:srgbClr val="002060"/>
                </a:solidFill>
                <a:latin typeface=".VnTime" panose="020B7200000000000000" pitchFamily="34" charset="0"/>
              </a:rPr>
              <a:t> </a:t>
            </a:r>
            <a:r>
              <a:rPr lang="en-US" sz="3000" dirty="0" err="1">
                <a:solidFill>
                  <a:srgbClr val="002060"/>
                </a:solidFill>
                <a:latin typeface=".VnTime" panose="020B7200000000000000" pitchFamily="34" charset="0"/>
              </a:rPr>
              <a:t>sau</a:t>
            </a:r>
            <a:r>
              <a:rPr lang="en-US" sz="3000" dirty="0">
                <a:solidFill>
                  <a:srgbClr val="002060"/>
                </a:solidFill>
                <a:latin typeface=".VnTime" panose="020B7200000000000000" pitchFamily="34" charset="0"/>
              </a:rPr>
              <a:t>:</a:t>
            </a:r>
            <a:br>
              <a:rPr lang="en-US" sz="3000" dirty="0">
                <a:solidFill>
                  <a:srgbClr val="002060"/>
                </a:solidFill>
                <a:latin typeface=".VnTime" panose="020B7200000000000000" pitchFamily="34" charset="0"/>
              </a:rPr>
            </a:br>
            <a:r>
              <a:rPr lang="en-US" sz="3000" dirty="0">
                <a:solidFill>
                  <a:srgbClr val="002060"/>
                </a:solidFill>
                <a:latin typeface=".VnTime" panose="020B7200000000000000" pitchFamily="34" charset="0"/>
              </a:rPr>
              <a:t>+ §</a:t>
            </a:r>
            <a:r>
              <a:rPr lang="en-US" sz="3000" dirty="0" err="1">
                <a:solidFill>
                  <a:srgbClr val="002060"/>
                </a:solidFill>
                <a:latin typeface=".VnTime" panose="020B7200000000000000" pitchFamily="34" charset="0"/>
              </a:rPr>
              <a:t>äc</a:t>
            </a:r>
            <a:r>
              <a:rPr lang="en-US" sz="3000" dirty="0">
                <a:solidFill>
                  <a:srgbClr val="002060"/>
                </a:solidFill>
                <a:latin typeface=".VnTime" panose="020B7200000000000000" pitchFamily="34" charset="0"/>
              </a:rPr>
              <a:t> </a:t>
            </a:r>
            <a:r>
              <a:rPr lang="en-US" sz="3000" dirty="0" err="1" smtClean="0">
                <a:solidFill>
                  <a:srgbClr val="002060"/>
                </a:solidFill>
                <a:latin typeface=".VnTime" panose="020B7200000000000000" pitchFamily="34" charset="0"/>
              </a:rPr>
              <a:t>tr­ưíc</a:t>
            </a:r>
            <a:r>
              <a:rPr lang="en-US" sz="3000" dirty="0" smtClean="0">
                <a:solidFill>
                  <a:srgbClr val="002060"/>
                </a:solidFill>
                <a:latin typeface=".VnTime" panose="020B7200000000000000" pitchFamily="34" charset="0"/>
              </a:rPr>
              <a:t> </a:t>
            </a:r>
            <a:r>
              <a:rPr lang="en-US" sz="3000" dirty="0" err="1">
                <a:solidFill>
                  <a:srgbClr val="002060"/>
                </a:solidFill>
                <a:latin typeface=".VnTime" panose="020B7200000000000000" pitchFamily="34" charset="0"/>
              </a:rPr>
              <a:t>bµi</a:t>
            </a:r>
            <a:r>
              <a:rPr lang="en-US" sz="3000" dirty="0">
                <a:solidFill>
                  <a:srgbClr val="002060"/>
                </a:solidFill>
                <a:latin typeface=".VnTime" panose="020B7200000000000000" pitchFamily="34" charset="0"/>
              </a:rPr>
              <a:t> </a:t>
            </a:r>
            <a:r>
              <a:rPr lang="en-US" sz="3000" dirty="0" err="1">
                <a:solidFill>
                  <a:srgbClr val="002060"/>
                </a:solidFill>
                <a:latin typeface=".VnTime" panose="020B7200000000000000" pitchFamily="34" charset="0"/>
              </a:rPr>
              <a:t>míi</a:t>
            </a:r>
            <a:endParaRPr lang="en-US" sz="3000" dirty="0">
              <a:solidFill>
                <a:srgbClr val="002060"/>
              </a:solidFill>
              <a:latin typeface=".VnTime" panose="020B7200000000000000" pitchFamily="34" charset="0"/>
            </a:endParaRPr>
          </a:p>
          <a:p>
            <a:r>
              <a:rPr lang="en-US" sz="3000" dirty="0">
                <a:solidFill>
                  <a:srgbClr val="002060"/>
                </a:solidFill>
                <a:latin typeface=".VnTime" panose="020B7200000000000000" pitchFamily="34" charset="0"/>
              </a:rPr>
              <a:t>+ </a:t>
            </a:r>
            <a:r>
              <a:rPr lang="en-US" sz="3000" dirty="0" err="1">
                <a:solidFill>
                  <a:srgbClr val="002060"/>
                </a:solidFill>
                <a:latin typeface=".VnTime" panose="020B7200000000000000" pitchFamily="34" charset="0"/>
              </a:rPr>
              <a:t>Xem</a:t>
            </a:r>
            <a:r>
              <a:rPr lang="en-US" sz="3000" dirty="0">
                <a:solidFill>
                  <a:srgbClr val="002060"/>
                </a:solidFill>
                <a:latin typeface=".VnTime" panose="020B7200000000000000" pitchFamily="34" charset="0"/>
              </a:rPr>
              <a:t> l¹i </a:t>
            </a:r>
            <a:r>
              <a:rPr lang="en-US" sz="3000" dirty="0" err="1">
                <a:solidFill>
                  <a:srgbClr val="002060"/>
                </a:solidFill>
                <a:latin typeface=".VnTime" panose="020B7200000000000000" pitchFamily="34" charset="0"/>
              </a:rPr>
              <a:t>cÊu</a:t>
            </a:r>
            <a:r>
              <a:rPr lang="en-US" sz="3000" dirty="0">
                <a:solidFill>
                  <a:srgbClr val="002060"/>
                </a:solidFill>
                <a:latin typeface=".VnTime" panose="020B7200000000000000" pitchFamily="34" charset="0"/>
              </a:rPr>
              <a:t> t¹o </a:t>
            </a:r>
            <a:r>
              <a:rPr lang="en-US" sz="3000" dirty="0" err="1">
                <a:solidFill>
                  <a:srgbClr val="002060"/>
                </a:solidFill>
                <a:latin typeface=".VnTime" panose="020B7200000000000000" pitchFamily="34" charset="0"/>
              </a:rPr>
              <a:t>chung</a:t>
            </a:r>
            <a:r>
              <a:rPr lang="en-US" sz="3000" dirty="0">
                <a:solidFill>
                  <a:srgbClr val="002060"/>
                </a:solidFill>
                <a:latin typeface=".VnTime" panose="020B7200000000000000" pitchFamily="34" charset="0"/>
              </a:rPr>
              <a:t> </a:t>
            </a:r>
            <a:r>
              <a:rPr lang="en-US" sz="3000" dirty="0" err="1">
                <a:solidFill>
                  <a:srgbClr val="002060"/>
                </a:solidFill>
                <a:latin typeface=".VnTime" panose="020B7200000000000000" pitchFamily="34" charset="0"/>
              </a:rPr>
              <a:t>thµnh</a:t>
            </a:r>
            <a:r>
              <a:rPr lang="en-US" sz="3000" dirty="0">
                <a:solidFill>
                  <a:srgbClr val="002060"/>
                </a:solidFill>
                <a:latin typeface=".VnTime" panose="020B7200000000000000" pitchFamily="34" charset="0"/>
              </a:rPr>
              <a:t> </a:t>
            </a:r>
            <a:r>
              <a:rPr lang="en-US" sz="3000" dirty="0" err="1">
                <a:solidFill>
                  <a:srgbClr val="002060"/>
                </a:solidFill>
                <a:latin typeface=".VnTime" panose="020B7200000000000000" pitchFamily="34" charset="0"/>
              </a:rPr>
              <a:t>èng</a:t>
            </a:r>
            <a:r>
              <a:rPr lang="en-US" sz="3000" dirty="0">
                <a:solidFill>
                  <a:srgbClr val="002060"/>
                </a:solidFill>
                <a:latin typeface=".VnTime" panose="020B7200000000000000" pitchFamily="34" charset="0"/>
              </a:rPr>
              <a:t> </a:t>
            </a:r>
            <a:r>
              <a:rPr lang="en-US" sz="3000" dirty="0" err="1">
                <a:solidFill>
                  <a:srgbClr val="002060"/>
                </a:solidFill>
                <a:latin typeface=".VnTime" panose="020B7200000000000000" pitchFamily="34" charset="0"/>
              </a:rPr>
              <a:t>tiªu</a:t>
            </a:r>
            <a:r>
              <a:rPr lang="en-US" sz="3000" dirty="0">
                <a:solidFill>
                  <a:srgbClr val="002060"/>
                </a:solidFill>
                <a:latin typeface=".VnTime" panose="020B7200000000000000" pitchFamily="34" charset="0"/>
              </a:rPr>
              <a:t> </a:t>
            </a:r>
            <a:r>
              <a:rPr lang="en-US" sz="3000" dirty="0" err="1">
                <a:solidFill>
                  <a:srgbClr val="002060"/>
                </a:solidFill>
                <a:latin typeface=".VnTime" panose="020B7200000000000000" pitchFamily="34" charset="0"/>
              </a:rPr>
              <a:t>hãa</a:t>
            </a:r>
            <a:r>
              <a:rPr lang="en-US" sz="3000" dirty="0">
                <a:solidFill>
                  <a:srgbClr val="002060"/>
                </a:solidFill>
                <a:latin typeface=".VnTime" panose="020B7200000000000000" pitchFamily="34" charset="0"/>
              </a:rPr>
              <a:t> ®Ó so </a:t>
            </a:r>
            <a:r>
              <a:rPr lang="en-US" sz="3000" dirty="0" err="1">
                <a:solidFill>
                  <a:srgbClr val="002060"/>
                </a:solidFill>
                <a:latin typeface=".VnTime" panose="020B7200000000000000" pitchFamily="34" charset="0"/>
              </a:rPr>
              <a:t>s¸nh</a:t>
            </a:r>
            <a:r>
              <a:rPr lang="en-US" sz="3000" dirty="0">
                <a:solidFill>
                  <a:srgbClr val="002060"/>
                </a:solidFill>
                <a:latin typeface=".VnTime" panose="020B7200000000000000" pitchFamily="34" charset="0"/>
              </a:rPr>
              <a:t> </a:t>
            </a:r>
            <a:r>
              <a:rPr lang="en-US" sz="3000" dirty="0" err="1">
                <a:solidFill>
                  <a:srgbClr val="002060"/>
                </a:solidFill>
                <a:latin typeface=".VnTime" panose="020B7200000000000000" pitchFamily="34" charset="0"/>
              </a:rPr>
              <a:t>víi</a:t>
            </a:r>
            <a:r>
              <a:rPr lang="en-US" sz="3000" dirty="0">
                <a:solidFill>
                  <a:srgbClr val="002060"/>
                </a:solidFill>
                <a:latin typeface=".VnTime" panose="020B7200000000000000" pitchFamily="34" charset="0"/>
              </a:rPr>
              <a:t> </a:t>
            </a:r>
            <a:r>
              <a:rPr lang="en-US" sz="3000" dirty="0" err="1">
                <a:solidFill>
                  <a:srgbClr val="002060"/>
                </a:solidFill>
                <a:latin typeface=".VnTime" panose="020B7200000000000000" pitchFamily="34" charset="0"/>
              </a:rPr>
              <a:t>thµnh</a:t>
            </a:r>
            <a:r>
              <a:rPr lang="en-US" sz="3000" dirty="0">
                <a:solidFill>
                  <a:srgbClr val="002060"/>
                </a:solidFill>
                <a:latin typeface=".VnTime" panose="020B7200000000000000" pitchFamily="34" charset="0"/>
              </a:rPr>
              <a:t> d¹ </a:t>
            </a:r>
            <a:r>
              <a:rPr lang="en-US" sz="3000" dirty="0" err="1">
                <a:solidFill>
                  <a:srgbClr val="002060"/>
                </a:solidFill>
                <a:latin typeface=".VnTime" panose="020B7200000000000000" pitchFamily="34" charset="0"/>
              </a:rPr>
              <a:t>dµy</a:t>
            </a:r>
            <a:r>
              <a:rPr lang="en-US" sz="3000" dirty="0">
                <a:solidFill>
                  <a:srgbClr val="002060"/>
                </a:solidFill>
                <a:latin typeface=".VnTime" panose="020B7200000000000000" pitchFamily="34" charset="0"/>
              </a:rPr>
              <a:t>.</a:t>
            </a:r>
          </a:p>
        </p:txBody>
      </p:sp>
      <p:pic>
        <p:nvPicPr>
          <p:cNvPr id="79879" name="Picture 7" descr="daisies">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66738" y="4648200"/>
            <a:ext cx="1490662"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7253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8"/>
          <p:cNvSpPr/>
          <p:nvPr/>
        </p:nvSpPr>
        <p:spPr>
          <a:xfrm>
            <a:off x="0" y="1066800"/>
            <a:ext cx="9144000" cy="57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4035" name="Picture 2" descr="nen hoa van x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33800"/>
            <a:ext cx="9144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3" descr="flower_arts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71800"/>
            <a:ext cx="4876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4" descr="flower_arts_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971800"/>
            <a:ext cx="441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3" name="Tinh em.wav">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990600" y="396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AutoShape 14"/>
          <p:cNvSpPr>
            <a:spLocks noChangeArrowheads="1"/>
          </p:cNvSpPr>
          <p:nvPr/>
        </p:nvSpPr>
        <p:spPr bwMode="auto">
          <a:xfrm rot="5400000">
            <a:off x="1981200" y="-76200"/>
            <a:ext cx="5486400" cy="5715000"/>
          </a:xfrm>
          <a:prstGeom prst="verticalScroll">
            <a:avLst>
              <a:gd name="adj" fmla="val 12500"/>
            </a:avLst>
          </a:prstGeom>
          <a:solidFill>
            <a:srgbClr val="CC99FF"/>
          </a:solidFill>
          <a:ln w="9525">
            <a:solidFill>
              <a:schemeClr val="tx1"/>
            </a:solidFill>
            <a:round/>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sz="1800" b="1">
              <a:solidFill>
                <a:srgbClr val="D60093"/>
              </a:solidFill>
            </a:endParaRPr>
          </a:p>
        </p:txBody>
      </p:sp>
    </p:spTree>
    <p:extLst>
      <p:ext uri="{BB962C8B-B14F-4D97-AF65-F5344CB8AC3E}">
        <p14:creationId xmlns:p14="http://schemas.microsoft.com/office/powerpoint/2010/main" val="28992024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22027" fill="hold"/>
                                        <p:tgtEl>
                                          <p:spTgt spid="512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121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349" y="228601"/>
            <a:ext cx="9401849" cy="699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Rectangle 6"/>
          <p:cNvSpPr>
            <a:spLocks noChangeArrowheads="1"/>
          </p:cNvSpPr>
          <p:nvPr/>
        </p:nvSpPr>
        <p:spPr bwMode="auto">
          <a:xfrm>
            <a:off x="673100" y="7731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5400" b="1" u="sng" dirty="0">
              <a:solidFill>
                <a:srgbClr val="FF0000"/>
              </a:solidFill>
            </a:endParaRPr>
          </a:p>
        </p:txBody>
      </p:sp>
      <p:sp>
        <p:nvSpPr>
          <p:cNvPr id="5" name="Rectangle 2"/>
          <p:cNvSpPr>
            <a:spLocks noGrp="1" noChangeArrowheads="1"/>
          </p:cNvSpPr>
          <p:nvPr>
            <p:ph type="title"/>
          </p:nvPr>
        </p:nvSpPr>
        <p:spPr bwMode="auto">
          <a:xfrm>
            <a:off x="1524000" y="168504"/>
            <a:ext cx="6534150" cy="400110"/>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sz="2000" b="1" dirty="0">
                <a:solidFill>
                  <a:schemeClr val="bg1"/>
                </a:solidFill>
                <a:latin typeface="Times New Roman" panose="02020603050405020304" pitchFamily="18" charset="0"/>
              </a:rPr>
              <a:t>CHƯƠNG V  - TIÊU HÓA</a:t>
            </a:r>
            <a:endParaRPr lang="en-US" sz="2200" b="1" dirty="0">
              <a:solidFill>
                <a:schemeClr val="bg1"/>
              </a:solidFill>
              <a:latin typeface="Times New Roman" panose="02020603050405020304" pitchFamily="18" charset="0"/>
            </a:endParaRPr>
          </a:p>
        </p:txBody>
      </p:sp>
      <p:sp>
        <p:nvSpPr>
          <p:cNvPr id="6" name="Rectangle 5"/>
          <p:cNvSpPr/>
          <p:nvPr/>
        </p:nvSpPr>
        <p:spPr>
          <a:xfrm>
            <a:off x="838200" y="757427"/>
            <a:ext cx="7219950" cy="523220"/>
          </a:xfrm>
          <a:prstGeom prst="rect">
            <a:avLst/>
          </a:prstGeom>
        </p:spPr>
        <p:txBody>
          <a:bodyPr wrap="square">
            <a:spAutoFit/>
          </a:bodyPr>
          <a:lstStyle/>
          <a:p>
            <a:r>
              <a:rPr lang="en-US" sz="2800" b="1" kern="10" dirty="0" smtClean="0">
                <a:ln w="9525">
                  <a:solidFill>
                    <a:srgbClr val="CC0000"/>
                  </a:solidFill>
                  <a:round/>
                  <a:headEnd/>
                  <a:tailEnd/>
                </a:ln>
                <a:solidFill>
                  <a:srgbClr val="FF0000"/>
                </a:solidFill>
                <a:effectLst>
                  <a:outerShdw dist="35921" dir="2700000" algn="ctr" rotWithShape="0">
                    <a:srgbClr val="C0C0C0">
                      <a:alpha val="80000"/>
                    </a:srgbClr>
                  </a:outerShdw>
                </a:effectLst>
                <a:latin typeface="Times New Roman"/>
                <a:cs typeface="Times New Roman"/>
              </a:rPr>
              <a:t>BÀI 25 :  TIÊU HÓA Ở KHOANG MIỆNG</a:t>
            </a:r>
            <a:r>
              <a:rPr lang="en-US" sz="2800" kern="10" dirty="0" smtClean="0">
                <a:ln w="9525">
                  <a:solidFill>
                    <a:srgbClr val="CC0000"/>
                  </a:solidFill>
                  <a:round/>
                  <a:headEnd/>
                  <a:tailEnd/>
                </a:ln>
                <a:solidFill>
                  <a:srgbClr val="FF0000"/>
                </a:solidFill>
                <a:effectLst>
                  <a:outerShdw dist="35921" dir="2700000" algn="ctr" rotWithShape="0">
                    <a:srgbClr val="C0C0C0">
                      <a:alpha val="80000"/>
                    </a:srgbClr>
                  </a:outerShdw>
                </a:effectLst>
                <a:latin typeface="Times New Roman"/>
                <a:cs typeface="Times New Roman"/>
              </a:rPr>
              <a:t> </a:t>
            </a:r>
            <a:endParaRPr lang="en-US" sz="2800" kern="10" dirty="0">
              <a:ln w="9525">
                <a:solidFill>
                  <a:srgbClr val="CC0000"/>
                </a:solidFill>
                <a:round/>
                <a:headEnd/>
                <a:tailEnd/>
              </a:ln>
              <a:solidFill>
                <a:srgbClr val="FF0000"/>
              </a:solidFill>
              <a:effectLst>
                <a:outerShdw dist="35921" dir="2700000" algn="ctr" rotWithShape="0">
                  <a:srgbClr val="C0C0C0">
                    <a:alpha val="80000"/>
                  </a:srgbClr>
                </a:outerShdw>
              </a:effectLst>
              <a:latin typeface="Times New Roman"/>
              <a:cs typeface="Times New Roman"/>
            </a:endParaRPr>
          </a:p>
        </p:txBody>
      </p:sp>
      <p:sp>
        <p:nvSpPr>
          <p:cNvPr id="2" name="Rounded Rectangle 1"/>
          <p:cNvSpPr/>
          <p:nvPr/>
        </p:nvSpPr>
        <p:spPr>
          <a:xfrm>
            <a:off x="152400" y="1469460"/>
            <a:ext cx="7905750" cy="493134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u="sng" smtClean="0">
                <a:solidFill>
                  <a:srgbClr val="0F26FD"/>
                </a:solidFill>
                <a:latin typeface="Times New Roman" panose="02020603050405020304" pitchFamily="18" charset="0"/>
                <a:cs typeface="Times New Roman" panose="02020603050405020304" pitchFamily="18" charset="0"/>
              </a:rPr>
              <a:t>I.TIÊU </a:t>
            </a:r>
            <a:r>
              <a:rPr lang="en-US" sz="4000" u="sng" dirty="0" smtClean="0">
                <a:solidFill>
                  <a:srgbClr val="0F26FD"/>
                </a:solidFill>
                <a:latin typeface="Times New Roman" panose="02020603050405020304" pitchFamily="18" charset="0"/>
                <a:cs typeface="Times New Roman" panose="02020603050405020304" pitchFamily="18" charset="0"/>
              </a:rPr>
              <a:t>HÓA Ở KHOANG MIỆNG</a:t>
            </a:r>
            <a:r>
              <a:rPr lang="en-US" sz="4000" dirty="0" smtClean="0">
                <a:solidFill>
                  <a:srgbClr val="0F26FD"/>
                </a:solidFill>
                <a:latin typeface="Times New Roman" panose="02020603050405020304" pitchFamily="18" charset="0"/>
                <a:cs typeface="Times New Roman" panose="02020603050405020304" pitchFamily="18" charset="0"/>
              </a:rPr>
              <a:t>:</a:t>
            </a:r>
          </a:p>
          <a:p>
            <a:r>
              <a:rPr lang="en-US" sz="3600" dirty="0" smtClean="0">
                <a:solidFill>
                  <a:schemeClr val="tx1"/>
                </a:solidFill>
                <a:latin typeface="Times New Roman" panose="02020603050405020304" pitchFamily="18" charset="0"/>
                <a:cs typeface="Times New Roman" panose="02020603050405020304" pitchFamily="18" charset="0"/>
              </a:rPr>
              <a:t>1.Cấu </a:t>
            </a:r>
            <a:r>
              <a:rPr lang="en-US" sz="3600" dirty="0" err="1" smtClean="0">
                <a:solidFill>
                  <a:schemeClr val="tx1"/>
                </a:solidFill>
                <a:latin typeface="Times New Roman" panose="02020603050405020304" pitchFamily="18" charset="0"/>
                <a:cs typeface="Times New Roman" panose="02020603050405020304" pitchFamily="18" charset="0"/>
              </a:rPr>
              <a:t>tạo</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khoang</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miệng</a:t>
            </a:r>
            <a:endParaRPr lang="en-US" sz="3600" dirty="0" smtClean="0">
              <a:solidFill>
                <a:schemeClr val="tx1"/>
              </a:solidFill>
              <a:latin typeface="Times New Roman" panose="02020603050405020304" pitchFamily="18" charset="0"/>
              <a:cs typeface="Times New Roman" panose="02020603050405020304" pitchFamily="18" charset="0"/>
            </a:endParaRPr>
          </a:p>
          <a:p>
            <a:r>
              <a:rPr lang="en-US" sz="3600" dirty="0" smtClean="0">
                <a:solidFill>
                  <a:schemeClr val="tx1"/>
                </a:solidFill>
                <a:latin typeface="Times New Roman" panose="02020603050405020304" pitchFamily="18" charset="0"/>
                <a:cs typeface="Times New Roman" panose="02020603050405020304" pitchFamily="18" charset="0"/>
              </a:rPr>
              <a:t>2. </a:t>
            </a:r>
            <a:r>
              <a:rPr lang="en-US" sz="3600" dirty="0" err="1" smtClean="0">
                <a:solidFill>
                  <a:schemeClr val="tx1"/>
                </a:solidFill>
                <a:latin typeface="Times New Roman" panose="02020603050405020304" pitchFamily="18" charset="0"/>
                <a:cs typeface="Times New Roman" panose="02020603050405020304" pitchFamily="18" charset="0"/>
              </a:rPr>
              <a:t>Hoạt</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động</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biến</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đổi</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thức</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ăn</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trong</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khoang</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miệng</a:t>
            </a:r>
            <a:endParaRPr lang="en-US" sz="3600" dirty="0" smtClean="0">
              <a:solidFill>
                <a:schemeClr val="tx1"/>
              </a:solidFill>
              <a:latin typeface="Times New Roman" panose="02020603050405020304" pitchFamily="18" charset="0"/>
              <a:cs typeface="Times New Roman" panose="02020603050405020304" pitchFamily="18" charset="0"/>
            </a:endParaRPr>
          </a:p>
          <a:p>
            <a:pPr algn="ctr"/>
            <a:r>
              <a:rPr lang="en-US" sz="4000" u="sng" dirty="0" smtClean="0">
                <a:solidFill>
                  <a:srgbClr val="0F26FD"/>
                </a:solidFill>
                <a:latin typeface="Times New Roman" panose="02020603050405020304" pitchFamily="18" charset="0"/>
                <a:cs typeface="Times New Roman" panose="02020603050405020304" pitchFamily="18" charset="0"/>
              </a:rPr>
              <a:t>II. NUỐT VÀ ĐẨY THỨC ĂN QUA THỰC QUẢN </a:t>
            </a:r>
          </a:p>
          <a:p>
            <a:pPr marL="342900" indent="-342900" algn="ctr">
              <a:buAutoNum type="arabicPeriod"/>
            </a:pP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0714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nodePh="1">
                                  <p:stCondLst>
                                    <p:cond delay="0"/>
                                  </p:stCondLst>
                                  <p:endCondLst>
                                    <p:cond evt="begin" delay="0">
                                      <p:tn val="5"/>
                                    </p:cond>
                                  </p:endCondLst>
                                  <p:childTnLst>
                                    <p:set>
                                      <p:cBhvr>
                                        <p:cTn id="6" dur="1" fill="hold">
                                          <p:stCondLst>
                                            <p:cond delay="0"/>
                                          </p:stCondLst>
                                        </p:cTn>
                                        <p:tgtEl>
                                          <p:spTgt spid="39942"/>
                                        </p:tgtEl>
                                        <p:attrNameLst>
                                          <p:attrName>style.visibility</p:attrName>
                                        </p:attrNameLst>
                                      </p:cBhvr>
                                      <p:to>
                                        <p:strVal val="visible"/>
                                      </p:to>
                                    </p:set>
                                    <p:animEffect transition="in" filter="diamond(in)">
                                      <p:cBhvr>
                                        <p:cTn id="7" dur="1000"/>
                                        <p:tgtEl>
                                          <p:spTgt spid="39942"/>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slide(fromBottom)">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5602"/>
                                        </p:tgtEl>
                                        <p:attrNameLst>
                                          <p:attrName>style.visibility</p:attrName>
                                        </p:attrNameLst>
                                      </p:cBhvr>
                                      <p:to>
                                        <p:strVal val="visible"/>
                                      </p:to>
                                    </p:set>
                                    <p:animEffect transition="in" filter="barn(inVertical)">
                                      <p:cBhvr>
                                        <p:cTn id="16" dur="500"/>
                                        <p:tgtEl>
                                          <p:spTgt spid="2560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kern="10" dirty="0" smtClean="0">
                <a:ln w="9525">
                  <a:solidFill>
                    <a:srgbClr val="CC0000"/>
                  </a:solidFill>
                  <a:round/>
                  <a:headEnd/>
                  <a:tailEnd/>
                </a:ln>
                <a:solidFill>
                  <a:srgbClr val="FF0000"/>
                </a:solidFill>
                <a:effectLst>
                  <a:outerShdw dist="35921" dir="2700000" algn="ctr" rotWithShape="0">
                    <a:srgbClr val="C0C0C0">
                      <a:alpha val="80000"/>
                    </a:srgbClr>
                  </a:outerShdw>
                </a:effectLst>
                <a:latin typeface="Times New Roman"/>
                <a:cs typeface="Times New Roman"/>
              </a:rPr>
              <a:t> </a:t>
            </a: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b="1" i="1" kern="10" dirty="0" smtClean="0">
                <a:ln w="9525">
                  <a:solidFill>
                    <a:srgbClr val="000066"/>
                  </a:solidFill>
                  <a:round/>
                  <a:headEnd/>
                  <a:tailEnd/>
                </a:ln>
                <a:solidFill>
                  <a:srgbClr val="902A28"/>
                </a:solidFill>
                <a:effectLst>
                  <a:outerShdw dist="35921" dir="2700000" algn="ctr" rotWithShape="0">
                    <a:srgbClr val="C0C0C0">
                      <a:alpha val="79999"/>
                    </a:srgbClr>
                  </a:outerShdw>
                </a:effectLst>
                <a:latin typeface="Times New Roman"/>
                <a:cs typeface="Times New Roman"/>
              </a:rPr>
              <a:t> </a:t>
            </a:r>
            <a:endParaRPr lang="en-US" b="1" kern="10" dirty="0" smtClean="0">
              <a:ln w="9525">
                <a:noFill/>
                <a:round/>
                <a:headEnd/>
                <a:tailEnd/>
              </a:ln>
              <a:solidFill>
                <a:srgbClr val="FF0000"/>
              </a:solidFill>
              <a:effectLst>
                <a:outerShdw dist="35921" dir="2700000" algn="ctr" rotWithShape="0">
                  <a:srgbClr val="C0C0C0">
                    <a:alpha val="80000"/>
                  </a:srgbClr>
                </a:outerShdw>
              </a:effectLst>
              <a:latin typeface="Times New Roman"/>
              <a:cs typeface="Times New Roman"/>
            </a:endParaRPr>
          </a:p>
          <a:p>
            <a:pPr>
              <a:buNone/>
            </a:pPr>
            <a:endParaRPr lang="en-US" b="1" i="1" kern="10" dirty="0" smtClean="0">
              <a:ln w="9525">
                <a:solidFill>
                  <a:srgbClr val="000066"/>
                </a:solidFill>
                <a:round/>
                <a:headEnd/>
                <a:tailEnd/>
              </a:ln>
              <a:solidFill>
                <a:srgbClr val="902A28"/>
              </a:solidFill>
              <a:effectLst>
                <a:outerShdw dist="35921" dir="2700000" algn="ctr" rotWithShape="0">
                  <a:srgbClr val="C0C0C0">
                    <a:alpha val="79999"/>
                  </a:srgbClr>
                </a:outerShdw>
              </a:effectLst>
              <a:latin typeface="Times New Roman" pitchFamily="18" charset="0"/>
              <a:cs typeface="Times New Roman" pitchFamily="18" charset="0"/>
            </a:endParaRPr>
          </a:p>
        </p:txBody>
      </p:sp>
      <p:pic>
        <p:nvPicPr>
          <p:cNvPr id="8" name="Picture 7" descr="T4"/>
          <p:cNvPicPr>
            <a:picLocks noChangeAspect="1" noChangeArrowheads="1"/>
          </p:cNvPicPr>
          <p:nvPr/>
        </p:nvPicPr>
        <p:blipFill>
          <a:blip r:embed="rId2"/>
          <a:srcRect/>
          <a:stretch>
            <a:fillRect/>
          </a:stretch>
        </p:blipFill>
        <p:spPr bwMode="auto">
          <a:xfrm>
            <a:off x="3505200" y="1752600"/>
            <a:ext cx="5334000" cy="4343400"/>
          </a:xfrm>
          <a:prstGeom prst="rect">
            <a:avLst/>
          </a:prstGeom>
          <a:noFill/>
          <a:ln w="9525">
            <a:noFill/>
            <a:miter lim="800000"/>
            <a:headEnd/>
            <a:tailEnd/>
          </a:ln>
        </p:spPr>
      </p:pic>
      <p:sp>
        <p:nvSpPr>
          <p:cNvPr id="9" name="Text Box 8"/>
          <p:cNvSpPr txBox="1">
            <a:spLocks noChangeArrowheads="1"/>
          </p:cNvSpPr>
          <p:nvPr/>
        </p:nvSpPr>
        <p:spPr bwMode="auto">
          <a:xfrm>
            <a:off x="609600" y="4343400"/>
            <a:ext cx="2581861" cy="523220"/>
          </a:xfrm>
          <a:prstGeom prst="rect">
            <a:avLst/>
          </a:prstGeom>
          <a:noFill/>
          <a:ln w="9525">
            <a:noFill/>
            <a:miter lim="800000"/>
            <a:headEnd/>
            <a:tailEnd/>
          </a:ln>
        </p:spPr>
        <p:txBody>
          <a:bodyPr wrap="none">
            <a:spAutoFit/>
          </a:bodyPr>
          <a:lstStyle/>
          <a:p>
            <a:r>
              <a:rPr lang="en-US" sz="2800" b="1" dirty="0">
                <a:solidFill>
                  <a:srgbClr val="0000FF"/>
                </a:solidFill>
                <a:latin typeface="Times New Roman" pitchFamily="18" charset="0"/>
                <a:cs typeface="Times New Roman" pitchFamily="18" charset="0"/>
              </a:rPr>
              <a:t>Tuyến nước bọt</a:t>
            </a:r>
          </a:p>
        </p:txBody>
      </p:sp>
      <p:sp>
        <p:nvSpPr>
          <p:cNvPr id="10" name="Text Box 9"/>
          <p:cNvSpPr txBox="1">
            <a:spLocks noChangeArrowheads="1"/>
          </p:cNvSpPr>
          <p:nvPr/>
        </p:nvSpPr>
        <p:spPr bwMode="auto">
          <a:xfrm>
            <a:off x="838200" y="5181600"/>
            <a:ext cx="2783134" cy="523220"/>
          </a:xfrm>
          <a:prstGeom prst="rect">
            <a:avLst/>
          </a:prstGeom>
          <a:noFill/>
          <a:ln w="9525">
            <a:noFill/>
            <a:miter lim="800000"/>
            <a:headEnd/>
            <a:tailEnd/>
          </a:ln>
        </p:spPr>
        <p:txBody>
          <a:bodyPr wrap="none">
            <a:spAutoFit/>
          </a:bodyPr>
          <a:lstStyle/>
          <a:p>
            <a:r>
              <a:rPr lang="en-US" sz="2800" b="1" dirty="0">
                <a:solidFill>
                  <a:srgbClr val="0000FF"/>
                </a:solidFill>
                <a:latin typeface="Times New Roman" pitchFamily="18" charset="0"/>
                <a:cs typeface="Times New Roman" pitchFamily="18" charset="0"/>
              </a:rPr>
              <a:t>Nơi tiết nước bọt</a:t>
            </a:r>
          </a:p>
        </p:txBody>
      </p:sp>
      <p:sp>
        <p:nvSpPr>
          <p:cNvPr id="11" name="Text Box 10"/>
          <p:cNvSpPr txBox="1">
            <a:spLocks noChangeArrowheads="1"/>
          </p:cNvSpPr>
          <p:nvPr/>
        </p:nvSpPr>
        <p:spPr bwMode="auto">
          <a:xfrm>
            <a:off x="1447800" y="1828800"/>
            <a:ext cx="1646605" cy="523220"/>
          </a:xfrm>
          <a:prstGeom prst="rect">
            <a:avLst/>
          </a:prstGeom>
          <a:noFill/>
          <a:ln w="9525">
            <a:noFill/>
            <a:miter lim="800000"/>
            <a:headEnd/>
            <a:tailEnd/>
          </a:ln>
        </p:spPr>
        <p:txBody>
          <a:bodyPr wrap="none">
            <a:spAutoFit/>
          </a:bodyPr>
          <a:lstStyle/>
          <a:p>
            <a:r>
              <a:rPr lang="en-US" sz="2800" b="1" dirty="0">
                <a:solidFill>
                  <a:srgbClr val="0000FF"/>
                </a:solidFill>
                <a:latin typeface="Times New Roman" pitchFamily="18" charset="0"/>
                <a:cs typeface="Times New Roman" pitchFamily="18" charset="0"/>
              </a:rPr>
              <a:t>Răng cửa</a:t>
            </a:r>
          </a:p>
        </p:txBody>
      </p:sp>
      <p:sp>
        <p:nvSpPr>
          <p:cNvPr id="12" name="Text Box 11"/>
          <p:cNvSpPr txBox="1">
            <a:spLocks noChangeArrowheads="1"/>
          </p:cNvSpPr>
          <p:nvPr/>
        </p:nvSpPr>
        <p:spPr bwMode="auto">
          <a:xfrm>
            <a:off x="1447800" y="2819400"/>
            <a:ext cx="1773242" cy="523220"/>
          </a:xfrm>
          <a:prstGeom prst="rect">
            <a:avLst/>
          </a:prstGeom>
          <a:noFill/>
          <a:ln w="9525">
            <a:noFill/>
            <a:miter lim="800000"/>
            <a:headEnd/>
            <a:tailEnd/>
          </a:ln>
        </p:spPr>
        <p:txBody>
          <a:bodyPr wrap="none">
            <a:spAutoFit/>
          </a:bodyPr>
          <a:lstStyle/>
          <a:p>
            <a:r>
              <a:rPr lang="en-US" sz="2800" b="1" dirty="0">
                <a:solidFill>
                  <a:srgbClr val="0000FF"/>
                </a:solidFill>
                <a:latin typeface="Times New Roman" pitchFamily="18" charset="0"/>
                <a:cs typeface="Times New Roman" pitchFamily="18" charset="0"/>
              </a:rPr>
              <a:t>Răng hàm</a:t>
            </a:r>
          </a:p>
        </p:txBody>
      </p:sp>
      <p:sp>
        <p:nvSpPr>
          <p:cNvPr id="13" name="Text Box 12"/>
          <p:cNvSpPr txBox="1">
            <a:spLocks noChangeArrowheads="1"/>
          </p:cNvSpPr>
          <p:nvPr/>
        </p:nvSpPr>
        <p:spPr bwMode="auto">
          <a:xfrm>
            <a:off x="1371600" y="2286000"/>
            <a:ext cx="1874231" cy="523220"/>
          </a:xfrm>
          <a:prstGeom prst="rect">
            <a:avLst/>
          </a:prstGeom>
          <a:noFill/>
          <a:ln w="9525">
            <a:noFill/>
            <a:miter lim="800000"/>
            <a:headEnd/>
            <a:tailEnd/>
          </a:ln>
        </p:spPr>
        <p:txBody>
          <a:bodyPr wrap="none">
            <a:spAutoFit/>
          </a:bodyPr>
          <a:lstStyle/>
          <a:p>
            <a:r>
              <a:rPr lang="en-US" sz="2800" b="1" dirty="0">
                <a:solidFill>
                  <a:srgbClr val="0000FF"/>
                </a:solidFill>
                <a:latin typeface="Times New Roman" pitchFamily="18" charset="0"/>
                <a:cs typeface="Times New Roman" pitchFamily="18" charset="0"/>
              </a:rPr>
              <a:t>Răng nanh</a:t>
            </a:r>
          </a:p>
        </p:txBody>
      </p:sp>
      <p:sp>
        <p:nvSpPr>
          <p:cNvPr id="14" name="Text Box 13"/>
          <p:cNvSpPr txBox="1">
            <a:spLocks noChangeArrowheads="1"/>
          </p:cNvSpPr>
          <p:nvPr/>
        </p:nvSpPr>
        <p:spPr bwMode="auto">
          <a:xfrm>
            <a:off x="8207525" y="3352800"/>
            <a:ext cx="936475" cy="523220"/>
          </a:xfrm>
          <a:prstGeom prst="rect">
            <a:avLst/>
          </a:prstGeom>
          <a:noFill/>
          <a:ln w="9525">
            <a:noFill/>
            <a:miter lim="800000"/>
            <a:headEnd/>
            <a:tailEnd/>
          </a:ln>
        </p:spPr>
        <p:txBody>
          <a:bodyPr wrap="none">
            <a:spAutoFit/>
          </a:bodyPr>
          <a:lstStyle/>
          <a:p>
            <a:r>
              <a:rPr lang="en-US" sz="2800" b="1" dirty="0">
                <a:solidFill>
                  <a:srgbClr val="0000FF"/>
                </a:solidFill>
                <a:latin typeface="Times New Roman" pitchFamily="18" charset="0"/>
                <a:cs typeface="Times New Roman" pitchFamily="18" charset="0"/>
              </a:rPr>
              <a:t>Lưỡi</a:t>
            </a:r>
          </a:p>
        </p:txBody>
      </p:sp>
      <p:sp>
        <p:nvSpPr>
          <p:cNvPr id="15" name="Text Box 14"/>
          <p:cNvSpPr txBox="1">
            <a:spLocks noChangeArrowheads="1"/>
          </p:cNvSpPr>
          <p:nvPr/>
        </p:nvSpPr>
        <p:spPr bwMode="auto">
          <a:xfrm>
            <a:off x="3200400" y="1828800"/>
            <a:ext cx="304800" cy="523220"/>
          </a:xfrm>
          <a:prstGeom prst="rect">
            <a:avLst/>
          </a:prstGeom>
          <a:noFill/>
          <a:ln w="9525">
            <a:noFill/>
            <a:miter lim="800000"/>
            <a:headEnd/>
            <a:tailEnd/>
          </a:ln>
        </p:spPr>
        <p:txBody>
          <a:bodyPr wrap="square">
            <a:spAutoFit/>
          </a:bodyPr>
          <a:lstStyle/>
          <a:p>
            <a:r>
              <a:rPr lang="en-US" sz="2800" b="1" dirty="0">
                <a:solidFill>
                  <a:srgbClr val="CC0000"/>
                </a:solidFill>
                <a:latin typeface="Times New Roman" pitchFamily="18" charset="0"/>
                <a:cs typeface="Times New Roman" pitchFamily="18" charset="0"/>
              </a:rPr>
              <a:t>1</a:t>
            </a:r>
          </a:p>
        </p:txBody>
      </p:sp>
      <p:sp>
        <p:nvSpPr>
          <p:cNvPr id="16" name="Text Box 15"/>
          <p:cNvSpPr txBox="1">
            <a:spLocks noChangeArrowheads="1"/>
          </p:cNvSpPr>
          <p:nvPr/>
        </p:nvSpPr>
        <p:spPr bwMode="auto">
          <a:xfrm>
            <a:off x="3200400" y="2286000"/>
            <a:ext cx="365125" cy="523220"/>
          </a:xfrm>
          <a:prstGeom prst="rect">
            <a:avLst/>
          </a:prstGeom>
          <a:noFill/>
          <a:ln w="9525">
            <a:noFill/>
            <a:miter lim="800000"/>
            <a:headEnd/>
            <a:tailEnd/>
          </a:ln>
        </p:spPr>
        <p:txBody>
          <a:bodyPr>
            <a:spAutoFit/>
          </a:bodyPr>
          <a:lstStyle/>
          <a:p>
            <a:r>
              <a:rPr lang="en-US" sz="2800" b="1" dirty="0">
                <a:solidFill>
                  <a:srgbClr val="CC0000"/>
                </a:solidFill>
                <a:latin typeface="Times New Roman" pitchFamily="18" charset="0"/>
                <a:cs typeface="Times New Roman" pitchFamily="18" charset="0"/>
              </a:rPr>
              <a:t>2</a:t>
            </a:r>
          </a:p>
        </p:txBody>
      </p:sp>
      <p:sp>
        <p:nvSpPr>
          <p:cNvPr id="17" name="Text Box 16"/>
          <p:cNvSpPr txBox="1">
            <a:spLocks noChangeArrowheads="1"/>
          </p:cNvSpPr>
          <p:nvPr/>
        </p:nvSpPr>
        <p:spPr bwMode="auto">
          <a:xfrm>
            <a:off x="3200400" y="2819400"/>
            <a:ext cx="364202" cy="523220"/>
          </a:xfrm>
          <a:prstGeom prst="rect">
            <a:avLst/>
          </a:prstGeom>
          <a:noFill/>
          <a:ln w="9525">
            <a:noFill/>
            <a:miter lim="800000"/>
            <a:headEnd/>
            <a:tailEnd/>
          </a:ln>
        </p:spPr>
        <p:txBody>
          <a:bodyPr wrap="none">
            <a:spAutoFit/>
          </a:bodyPr>
          <a:lstStyle/>
          <a:p>
            <a:r>
              <a:rPr lang="en-US" sz="2800" b="1" dirty="0">
                <a:solidFill>
                  <a:srgbClr val="CC0000"/>
                </a:solidFill>
                <a:latin typeface="Times New Roman" pitchFamily="18" charset="0"/>
                <a:cs typeface="Times New Roman" pitchFamily="18" charset="0"/>
              </a:rPr>
              <a:t>3</a:t>
            </a:r>
          </a:p>
        </p:txBody>
      </p:sp>
      <p:sp>
        <p:nvSpPr>
          <p:cNvPr id="18" name="Text Box 17"/>
          <p:cNvSpPr txBox="1">
            <a:spLocks noChangeArrowheads="1"/>
          </p:cNvSpPr>
          <p:nvPr/>
        </p:nvSpPr>
        <p:spPr bwMode="auto">
          <a:xfrm>
            <a:off x="3048000" y="4343400"/>
            <a:ext cx="365125" cy="523220"/>
          </a:xfrm>
          <a:prstGeom prst="rect">
            <a:avLst/>
          </a:prstGeom>
          <a:noFill/>
          <a:ln w="9525">
            <a:noFill/>
            <a:miter lim="800000"/>
            <a:headEnd/>
            <a:tailEnd/>
          </a:ln>
        </p:spPr>
        <p:txBody>
          <a:bodyPr>
            <a:spAutoFit/>
          </a:bodyPr>
          <a:lstStyle/>
          <a:p>
            <a:r>
              <a:rPr lang="en-US" sz="2800" b="1" dirty="0">
                <a:solidFill>
                  <a:srgbClr val="CC0000"/>
                </a:solidFill>
                <a:latin typeface="Times New Roman" pitchFamily="18" charset="0"/>
                <a:cs typeface="Times New Roman" pitchFamily="18" charset="0"/>
              </a:rPr>
              <a:t>4</a:t>
            </a:r>
          </a:p>
        </p:txBody>
      </p:sp>
      <p:sp>
        <p:nvSpPr>
          <p:cNvPr id="19" name="Text Box 18"/>
          <p:cNvSpPr txBox="1">
            <a:spLocks noChangeArrowheads="1"/>
          </p:cNvSpPr>
          <p:nvPr/>
        </p:nvSpPr>
        <p:spPr bwMode="auto">
          <a:xfrm>
            <a:off x="3505200" y="5181600"/>
            <a:ext cx="364202" cy="523220"/>
          </a:xfrm>
          <a:prstGeom prst="rect">
            <a:avLst/>
          </a:prstGeom>
          <a:noFill/>
          <a:ln w="9525">
            <a:noFill/>
            <a:miter lim="800000"/>
            <a:headEnd/>
            <a:tailEnd/>
          </a:ln>
        </p:spPr>
        <p:txBody>
          <a:bodyPr wrap="none">
            <a:spAutoFit/>
          </a:bodyPr>
          <a:lstStyle/>
          <a:p>
            <a:r>
              <a:rPr lang="en-US" sz="2800" b="1" dirty="0">
                <a:solidFill>
                  <a:srgbClr val="CC0000"/>
                </a:solidFill>
                <a:latin typeface="Times New Roman" pitchFamily="18" charset="0"/>
                <a:cs typeface="Times New Roman" pitchFamily="18" charset="0"/>
              </a:rPr>
              <a:t>5</a:t>
            </a:r>
          </a:p>
        </p:txBody>
      </p:sp>
      <p:sp>
        <p:nvSpPr>
          <p:cNvPr id="20" name="Text Box 19"/>
          <p:cNvSpPr txBox="1">
            <a:spLocks noChangeArrowheads="1"/>
          </p:cNvSpPr>
          <p:nvPr/>
        </p:nvSpPr>
        <p:spPr bwMode="auto">
          <a:xfrm>
            <a:off x="7924800" y="3352800"/>
            <a:ext cx="365125" cy="523220"/>
          </a:xfrm>
          <a:prstGeom prst="rect">
            <a:avLst/>
          </a:prstGeom>
          <a:noFill/>
          <a:ln w="9525">
            <a:noFill/>
            <a:miter lim="800000"/>
            <a:headEnd/>
            <a:tailEnd/>
          </a:ln>
        </p:spPr>
        <p:txBody>
          <a:bodyPr>
            <a:spAutoFit/>
          </a:bodyPr>
          <a:lstStyle/>
          <a:p>
            <a:r>
              <a:rPr lang="en-US" sz="2800" b="1" dirty="0">
                <a:solidFill>
                  <a:srgbClr val="CC0000"/>
                </a:solidFill>
                <a:latin typeface="Times New Roman" pitchFamily="18" charset="0"/>
                <a:cs typeface="Times New Roman" pitchFamily="18" charset="0"/>
              </a:rPr>
              <a:t>6</a:t>
            </a:r>
          </a:p>
        </p:txBody>
      </p:sp>
      <p:sp>
        <p:nvSpPr>
          <p:cNvPr id="21" name="Rectangle 20"/>
          <p:cNvSpPr/>
          <p:nvPr/>
        </p:nvSpPr>
        <p:spPr>
          <a:xfrm>
            <a:off x="304800" y="152400"/>
            <a:ext cx="8458200" cy="584775"/>
          </a:xfrm>
          <a:prstGeom prst="rect">
            <a:avLst/>
          </a:prstGeom>
        </p:spPr>
        <p:txBody>
          <a:bodyPr wrap="square">
            <a:spAutoFit/>
          </a:bodyPr>
          <a:lstStyle/>
          <a:p>
            <a:r>
              <a:rPr lang="en-US" sz="3200" b="1" kern="10" dirty="0" smtClean="0">
                <a:ln w="9525">
                  <a:solidFill>
                    <a:srgbClr val="CC0000"/>
                  </a:solidFill>
                  <a:round/>
                  <a:headEnd/>
                  <a:tailEnd/>
                </a:ln>
                <a:solidFill>
                  <a:srgbClr val="FF0000"/>
                </a:solidFill>
                <a:effectLst>
                  <a:outerShdw dist="35921" dir="2700000" algn="ctr" rotWithShape="0">
                    <a:srgbClr val="C0C0C0">
                      <a:alpha val="80000"/>
                    </a:srgbClr>
                  </a:outerShdw>
                </a:effectLst>
                <a:latin typeface="Times New Roman"/>
                <a:cs typeface="Times New Roman"/>
              </a:rPr>
              <a:t>BÀI 25 :  TIÊU HÓA Ở KHOANG MIỆNG</a:t>
            </a:r>
            <a:r>
              <a:rPr lang="en-US" sz="3200" kern="10" dirty="0" smtClean="0">
                <a:ln w="9525">
                  <a:solidFill>
                    <a:srgbClr val="CC0000"/>
                  </a:solidFill>
                  <a:round/>
                  <a:headEnd/>
                  <a:tailEnd/>
                </a:ln>
                <a:solidFill>
                  <a:srgbClr val="FF0000"/>
                </a:solidFill>
                <a:effectLst>
                  <a:outerShdw dist="35921" dir="2700000" algn="ctr" rotWithShape="0">
                    <a:srgbClr val="C0C0C0">
                      <a:alpha val="80000"/>
                    </a:srgbClr>
                  </a:outerShdw>
                </a:effectLst>
                <a:latin typeface="Times New Roman"/>
                <a:cs typeface="Times New Roman"/>
              </a:rPr>
              <a:t> </a:t>
            </a:r>
            <a:endParaRPr lang="en-US" sz="3200" kern="10" dirty="0">
              <a:ln w="9525">
                <a:solidFill>
                  <a:srgbClr val="CC0000"/>
                </a:solidFill>
                <a:round/>
                <a:headEnd/>
                <a:tailEnd/>
              </a:ln>
              <a:solidFill>
                <a:srgbClr val="FF0000"/>
              </a:solidFill>
              <a:effectLst>
                <a:outerShdw dist="35921" dir="2700000" algn="ctr" rotWithShape="0">
                  <a:srgbClr val="C0C0C0">
                    <a:alpha val="80000"/>
                  </a:srgbClr>
                </a:outerShdw>
              </a:effectLst>
              <a:latin typeface="Times New Roman"/>
              <a:cs typeface="Times New Roman"/>
            </a:endParaRPr>
          </a:p>
        </p:txBody>
      </p:sp>
      <p:sp>
        <p:nvSpPr>
          <p:cNvPr id="22" name="Rectangle 21"/>
          <p:cNvSpPr/>
          <p:nvPr/>
        </p:nvSpPr>
        <p:spPr>
          <a:xfrm>
            <a:off x="2971800" y="6096000"/>
            <a:ext cx="5995552" cy="584775"/>
          </a:xfrm>
          <a:prstGeom prst="rect">
            <a:avLst/>
          </a:prstGeom>
        </p:spPr>
        <p:txBody>
          <a:bodyPr wrap="none">
            <a:spAutoFit/>
          </a:bodyPr>
          <a:lstStyle/>
          <a:p>
            <a:pPr eaLnBrk="0" hangingPunct="0">
              <a:spcBef>
                <a:spcPct val="50000"/>
              </a:spcBef>
            </a:pPr>
            <a:r>
              <a:rPr lang="en-US" sz="3200" b="1" i="1" dirty="0" smtClean="0">
                <a:solidFill>
                  <a:srgbClr val="990000"/>
                </a:solidFill>
                <a:latin typeface="Times New Roman" pitchFamily="18" charset="0"/>
                <a:cs typeface="Times New Roman" pitchFamily="18" charset="0"/>
              </a:rPr>
              <a:t>Hình 25-1. Cấu tạo khoang miệng</a:t>
            </a:r>
            <a:endParaRPr lang="en-US" sz="3200" b="1" i="1" dirty="0">
              <a:solidFill>
                <a:srgbClr val="990000"/>
              </a:solidFill>
              <a:latin typeface="Times New Roman" pitchFamily="18" charset="0"/>
              <a:cs typeface="Times New Roman" pitchFamily="18" charset="0"/>
            </a:endParaRPr>
          </a:p>
        </p:txBody>
      </p:sp>
      <p:sp>
        <p:nvSpPr>
          <p:cNvPr id="23" name="Rectangle 22"/>
          <p:cNvSpPr/>
          <p:nvPr/>
        </p:nvSpPr>
        <p:spPr>
          <a:xfrm>
            <a:off x="152400" y="762000"/>
            <a:ext cx="5126275" cy="584775"/>
          </a:xfrm>
          <a:prstGeom prst="rect">
            <a:avLst/>
          </a:prstGeom>
        </p:spPr>
        <p:txBody>
          <a:bodyPr wrap="none">
            <a:spAutoFit/>
          </a:bodyPr>
          <a:lstStyle/>
          <a:p>
            <a:pPr algn="ctr"/>
            <a:r>
              <a:rPr lang="en-US" sz="3200" b="1" u="sng" kern="10" dirty="0" smtClean="0">
                <a:ln w="9525">
                  <a:noFill/>
                  <a:round/>
                  <a:headEnd/>
                  <a:tailEnd/>
                </a:ln>
                <a:solidFill>
                  <a:srgbClr val="FF0000"/>
                </a:solidFill>
                <a:effectLst>
                  <a:outerShdw dist="35921" dir="2700000" algn="ctr" rotWithShape="0">
                    <a:srgbClr val="C0C0C0">
                      <a:alpha val="80000"/>
                    </a:srgbClr>
                  </a:outerShdw>
                </a:effectLst>
                <a:latin typeface="Times New Roman"/>
                <a:cs typeface="Times New Roman"/>
              </a:rPr>
              <a:t>I/ Tiêu hóa ở khoang miệng</a:t>
            </a:r>
            <a:r>
              <a:rPr lang="en-US" sz="3200" b="1" kern="10" dirty="0" smtClean="0">
                <a:ln w="9525">
                  <a:noFill/>
                  <a:round/>
                  <a:headEnd/>
                  <a:tailEnd/>
                </a:ln>
                <a:solidFill>
                  <a:srgbClr val="FF0000"/>
                </a:solidFill>
                <a:effectLst>
                  <a:outerShdw dist="35921" dir="2700000" algn="ctr" rotWithShape="0">
                    <a:srgbClr val="C0C0C0">
                      <a:alpha val="80000"/>
                    </a:srgbClr>
                  </a:outerShdw>
                </a:effectLst>
                <a:latin typeface="Times New Roman"/>
                <a:cs typeface="Times New Roman"/>
              </a:rPr>
              <a:t>:</a:t>
            </a:r>
            <a:endParaRPr lang="en-US" sz="3200" b="1" kern="10" dirty="0">
              <a:ln w="9525">
                <a:noFill/>
                <a:round/>
                <a:headEnd/>
                <a:tailEnd/>
              </a:ln>
              <a:solidFill>
                <a:srgbClr val="FF0000"/>
              </a:solidFill>
              <a:effectLst>
                <a:outerShdw dist="35921" dir="2700000" algn="ctr" rotWithShape="0">
                  <a:srgbClr val="C0C0C0">
                    <a:alpha val="80000"/>
                  </a:srgbClr>
                </a:outerShdw>
              </a:effectLst>
              <a:latin typeface="Times New Roman"/>
              <a:cs typeface="Times New Roman"/>
            </a:endParaRPr>
          </a:p>
        </p:txBody>
      </p:sp>
      <p:sp>
        <p:nvSpPr>
          <p:cNvPr id="24" name="Rectangle 23"/>
          <p:cNvSpPr/>
          <p:nvPr/>
        </p:nvSpPr>
        <p:spPr>
          <a:xfrm>
            <a:off x="228600" y="1371600"/>
            <a:ext cx="4129657" cy="523220"/>
          </a:xfrm>
          <a:prstGeom prst="rect">
            <a:avLst/>
          </a:prstGeom>
        </p:spPr>
        <p:txBody>
          <a:bodyPr wrap="none">
            <a:spAutoFit/>
          </a:bodyPr>
          <a:lstStyle/>
          <a:p>
            <a:pPr>
              <a:spcBef>
                <a:spcPct val="50000"/>
              </a:spcBef>
            </a:pPr>
            <a:r>
              <a:rPr lang="en-US" sz="2800" b="1" dirty="0" smtClean="0">
                <a:solidFill>
                  <a:srgbClr val="990000"/>
                </a:solidFill>
                <a:latin typeface="Times New Roman" pitchFamily="18" charset="0"/>
                <a:cs typeface="Times New Roman" pitchFamily="18" charset="0"/>
              </a:rPr>
              <a:t>1. </a:t>
            </a:r>
            <a:r>
              <a:rPr lang="en-US" sz="2800" b="1" u="sng" dirty="0" smtClean="0">
                <a:solidFill>
                  <a:srgbClr val="990000"/>
                </a:solidFill>
                <a:latin typeface="Times New Roman" pitchFamily="18" charset="0"/>
                <a:cs typeface="Times New Roman" pitchFamily="18" charset="0"/>
              </a:rPr>
              <a:t>Cấu tạo khoang miệng:</a:t>
            </a:r>
            <a:endParaRPr lang="en-US" sz="2800" b="1" u="sng" dirty="0">
              <a:solidFill>
                <a:srgbClr val="990000"/>
              </a:solidFill>
              <a:latin typeface="Times New Roman" pitchFamily="18" charset="0"/>
              <a:cs typeface="Times New Roman" pitchFamily="18" charset="0"/>
            </a:endParaRPr>
          </a:p>
        </p:txBody>
      </p:sp>
      <p:sp>
        <p:nvSpPr>
          <p:cNvPr id="26" name="Rectangle 25"/>
          <p:cNvSpPr/>
          <p:nvPr/>
        </p:nvSpPr>
        <p:spPr>
          <a:xfrm>
            <a:off x="990600" y="3276600"/>
            <a:ext cx="2193229" cy="1200329"/>
          </a:xfrm>
          <a:prstGeom prst="rect">
            <a:avLst/>
          </a:prstGeom>
        </p:spPr>
        <p:txBody>
          <a:bodyPr wrap="none">
            <a:spAutoFit/>
          </a:bodyPr>
          <a:lstStyle/>
          <a:p>
            <a:pPr algn="ctr"/>
            <a:r>
              <a:rPr lang="en-US" sz="2400" b="1" dirty="0" smtClean="0">
                <a:solidFill>
                  <a:sysClr val="windowText" lastClr="000000"/>
                </a:solidFill>
                <a:latin typeface="Times New Roman" pitchFamily="18" charset="0"/>
                <a:cs typeface="Times New Roman" pitchFamily="18" charset="0"/>
              </a:rPr>
              <a:t>Răng có vai trò</a:t>
            </a:r>
          </a:p>
          <a:p>
            <a:pPr algn="ctr"/>
            <a:r>
              <a:rPr lang="en-US" sz="2400" b="1" dirty="0" smtClean="0">
                <a:solidFill>
                  <a:sysClr val="windowText" lastClr="000000"/>
                </a:solidFill>
                <a:latin typeface="Times New Roman" pitchFamily="18" charset="0"/>
                <a:cs typeface="Times New Roman" pitchFamily="18" charset="0"/>
              </a:rPr>
              <a:t> gì trong tiêu</a:t>
            </a:r>
          </a:p>
          <a:p>
            <a:pPr algn="ctr"/>
            <a:r>
              <a:rPr lang="en-US" sz="2400" b="1" dirty="0" smtClean="0">
                <a:solidFill>
                  <a:sysClr val="windowText" lastClr="000000"/>
                </a:solidFill>
                <a:latin typeface="Times New Roman" pitchFamily="18" charset="0"/>
                <a:cs typeface="Times New Roman" pitchFamily="18" charset="0"/>
              </a:rPr>
              <a:t> hóa?</a:t>
            </a:r>
            <a:endParaRPr lang="en-US" sz="2400" b="1" dirty="0">
              <a:solidFill>
                <a:sysClr val="windowText" lastClr="000000"/>
              </a:solidFill>
              <a:latin typeface="Times New Roman" pitchFamily="18" charset="0"/>
              <a:cs typeface="Times New Roman" pitchFamily="18" charset="0"/>
            </a:endParaRPr>
          </a:p>
        </p:txBody>
      </p:sp>
      <p:sp>
        <p:nvSpPr>
          <p:cNvPr id="27" name="Rectangle 26"/>
          <p:cNvSpPr/>
          <p:nvPr/>
        </p:nvSpPr>
        <p:spPr>
          <a:xfrm>
            <a:off x="990600" y="3276600"/>
            <a:ext cx="2048958" cy="1200329"/>
          </a:xfrm>
          <a:prstGeom prst="rect">
            <a:avLst/>
          </a:prstGeom>
        </p:spPr>
        <p:txBody>
          <a:bodyPr wrap="none">
            <a:spAutoFit/>
          </a:bodyPr>
          <a:lstStyle/>
          <a:p>
            <a:pPr algn="ctr"/>
            <a:r>
              <a:rPr lang="en-US" sz="2400" b="1" dirty="0" smtClean="0">
                <a:solidFill>
                  <a:sysClr val="windowText" lastClr="000000"/>
                </a:solidFill>
                <a:latin typeface="Times New Roman" pitchFamily="18" charset="0"/>
                <a:cs typeface="Times New Roman" pitchFamily="18" charset="0"/>
              </a:rPr>
              <a:t>Răng: cắn, xé,</a:t>
            </a:r>
          </a:p>
          <a:p>
            <a:pPr algn="ctr"/>
            <a:r>
              <a:rPr lang="en-US" sz="2400" b="1" dirty="0" smtClean="0">
                <a:solidFill>
                  <a:sysClr val="windowText" lastClr="000000"/>
                </a:solidFill>
                <a:latin typeface="Times New Roman" pitchFamily="18" charset="0"/>
                <a:cs typeface="Times New Roman" pitchFamily="18" charset="0"/>
              </a:rPr>
              <a:t> nghiền (nhai)</a:t>
            </a:r>
          </a:p>
          <a:p>
            <a:pPr algn="ctr"/>
            <a:r>
              <a:rPr lang="en-US" sz="2400" b="1" dirty="0" smtClean="0">
                <a:solidFill>
                  <a:sysClr val="windowText" lastClr="000000"/>
                </a:solidFill>
                <a:latin typeface="Times New Roman" pitchFamily="18" charset="0"/>
                <a:cs typeface="Times New Roman" pitchFamily="18" charset="0"/>
              </a:rPr>
              <a:t> thức ăn</a:t>
            </a:r>
            <a:endParaRPr lang="en-US" sz="2400" b="1" dirty="0">
              <a:solidFill>
                <a:sysClr val="windowText" lastClr="000000"/>
              </a:solidFill>
              <a:latin typeface="Times New Roman" pitchFamily="18" charset="0"/>
              <a:cs typeface="Times New Roman" pitchFamily="18" charset="0"/>
            </a:endParaRPr>
          </a:p>
        </p:txBody>
      </p:sp>
      <p:sp>
        <p:nvSpPr>
          <p:cNvPr id="29" name="Rectangle 28"/>
          <p:cNvSpPr/>
          <p:nvPr/>
        </p:nvSpPr>
        <p:spPr>
          <a:xfrm>
            <a:off x="381000" y="5657671"/>
            <a:ext cx="2709396" cy="1200329"/>
          </a:xfrm>
          <a:prstGeom prst="rect">
            <a:avLst/>
          </a:prstGeom>
        </p:spPr>
        <p:txBody>
          <a:bodyPr wrap="none">
            <a:spAutoFit/>
          </a:bodyPr>
          <a:lstStyle/>
          <a:p>
            <a:pPr algn="ctr"/>
            <a:r>
              <a:rPr lang="en-US" sz="2400" b="1" dirty="0" smtClean="0">
                <a:solidFill>
                  <a:sysClr val="windowText" lastClr="000000"/>
                </a:solidFill>
                <a:latin typeface="Times New Roman" pitchFamily="18" charset="0"/>
                <a:cs typeface="Times New Roman" pitchFamily="18" charset="0"/>
              </a:rPr>
              <a:t>Nước bọt có vai trò</a:t>
            </a:r>
          </a:p>
          <a:p>
            <a:pPr algn="ctr"/>
            <a:r>
              <a:rPr lang="en-US" sz="2400" b="1" dirty="0" smtClean="0">
                <a:solidFill>
                  <a:sysClr val="windowText" lastClr="000000"/>
                </a:solidFill>
                <a:latin typeface="Times New Roman" pitchFamily="18" charset="0"/>
                <a:cs typeface="Times New Roman" pitchFamily="18" charset="0"/>
              </a:rPr>
              <a:t> gì trong tiêu </a:t>
            </a:r>
          </a:p>
          <a:p>
            <a:pPr algn="ctr"/>
            <a:r>
              <a:rPr lang="en-US" sz="2400" b="1" dirty="0" smtClean="0">
                <a:solidFill>
                  <a:sysClr val="windowText" lastClr="000000"/>
                </a:solidFill>
                <a:latin typeface="Times New Roman" pitchFamily="18" charset="0"/>
                <a:cs typeface="Times New Roman" pitchFamily="18" charset="0"/>
              </a:rPr>
              <a:t>hóa?</a:t>
            </a:r>
            <a:endParaRPr lang="en-US" sz="2400" b="1" dirty="0">
              <a:solidFill>
                <a:sysClr val="windowText" lastClr="000000"/>
              </a:solidFill>
              <a:latin typeface="Times New Roman" pitchFamily="18" charset="0"/>
              <a:cs typeface="Times New Roman" pitchFamily="18" charset="0"/>
            </a:endParaRPr>
          </a:p>
        </p:txBody>
      </p:sp>
      <p:sp>
        <p:nvSpPr>
          <p:cNvPr id="30" name="Rectangle 29"/>
          <p:cNvSpPr/>
          <p:nvPr/>
        </p:nvSpPr>
        <p:spPr>
          <a:xfrm>
            <a:off x="0" y="5657671"/>
            <a:ext cx="3276600" cy="1200329"/>
          </a:xfrm>
          <a:prstGeom prst="rect">
            <a:avLst/>
          </a:prstGeom>
        </p:spPr>
        <p:txBody>
          <a:bodyPr wrap="square">
            <a:spAutoFit/>
          </a:bodyPr>
          <a:lstStyle/>
          <a:p>
            <a:pPr algn="ctr"/>
            <a:r>
              <a:rPr lang="en-US" sz="2400" b="1" dirty="0" smtClean="0">
                <a:solidFill>
                  <a:sysClr val="windowText" lastClr="000000"/>
                </a:solidFill>
                <a:latin typeface="Times New Roman" pitchFamily="18" charset="0"/>
                <a:cs typeface="Times New Roman" pitchFamily="18" charset="0"/>
              </a:rPr>
              <a:t>Nước bọt: làm mềm</a:t>
            </a:r>
          </a:p>
          <a:p>
            <a:pPr algn="ctr"/>
            <a:r>
              <a:rPr lang="en-US" sz="2400" b="1" dirty="0" smtClean="0">
                <a:solidFill>
                  <a:sysClr val="windowText" lastClr="000000"/>
                </a:solidFill>
                <a:latin typeface="Times New Roman" pitchFamily="18" charset="0"/>
                <a:cs typeface="Times New Roman" pitchFamily="18" charset="0"/>
              </a:rPr>
              <a:t> thức ăn, tiết enzim</a:t>
            </a:r>
          </a:p>
          <a:p>
            <a:pPr algn="ctr"/>
            <a:r>
              <a:rPr lang="en-US" sz="2400" b="1" dirty="0" smtClean="0">
                <a:solidFill>
                  <a:sysClr val="windowText" lastClr="000000"/>
                </a:solidFill>
                <a:latin typeface="Times New Roman" pitchFamily="18" charset="0"/>
                <a:cs typeface="Times New Roman" pitchFamily="18" charset="0"/>
              </a:rPr>
              <a:t> amilaza</a:t>
            </a:r>
            <a:endParaRPr lang="en-US" sz="2400" b="1" dirty="0">
              <a:solidFill>
                <a:sysClr val="windowText" lastClr="000000"/>
              </a:solidFill>
              <a:latin typeface="Times New Roman" pitchFamily="18" charset="0"/>
              <a:cs typeface="Times New Roman" pitchFamily="18" charset="0"/>
            </a:endParaRPr>
          </a:p>
        </p:txBody>
      </p:sp>
      <p:sp>
        <p:nvSpPr>
          <p:cNvPr id="32" name="Rectangle 31"/>
          <p:cNvSpPr/>
          <p:nvPr/>
        </p:nvSpPr>
        <p:spPr>
          <a:xfrm>
            <a:off x="7467600" y="5257800"/>
            <a:ext cx="1478290" cy="830997"/>
          </a:xfrm>
          <a:prstGeom prst="rect">
            <a:avLst/>
          </a:prstGeom>
        </p:spPr>
        <p:txBody>
          <a:bodyPr wrap="none">
            <a:spAutoFit/>
          </a:bodyPr>
          <a:lstStyle/>
          <a:p>
            <a:pPr algn="ctr"/>
            <a:r>
              <a:rPr lang="en-US" sz="2400" b="1" dirty="0" smtClean="0">
                <a:solidFill>
                  <a:sysClr val="windowText" lastClr="000000"/>
                </a:solidFill>
                <a:latin typeface="Times New Roman" pitchFamily="18" charset="0"/>
                <a:cs typeface="Times New Roman" pitchFamily="18" charset="0"/>
              </a:rPr>
              <a:t>Vai trò</a:t>
            </a:r>
          </a:p>
          <a:p>
            <a:pPr algn="ctr"/>
            <a:r>
              <a:rPr lang="en-US" sz="2400" b="1" dirty="0" smtClean="0">
                <a:solidFill>
                  <a:sysClr val="windowText" lastClr="000000"/>
                </a:solidFill>
                <a:latin typeface="Times New Roman" pitchFamily="18" charset="0"/>
                <a:cs typeface="Times New Roman" pitchFamily="18" charset="0"/>
              </a:rPr>
              <a:t> của lưỡi?</a:t>
            </a:r>
            <a:endParaRPr lang="en-US" sz="2400" b="1" dirty="0">
              <a:solidFill>
                <a:sysClr val="windowText" lastClr="000000"/>
              </a:solidFill>
              <a:latin typeface="Times New Roman" pitchFamily="18" charset="0"/>
              <a:cs typeface="Times New Roman" pitchFamily="18" charset="0"/>
            </a:endParaRPr>
          </a:p>
        </p:txBody>
      </p:sp>
      <p:sp>
        <p:nvSpPr>
          <p:cNvPr id="33" name="Rectangle 32"/>
          <p:cNvSpPr/>
          <p:nvPr/>
        </p:nvSpPr>
        <p:spPr>
          <a:xfrm>
            <a:off x="7244121" y="5257800"/>
            <a:ext cx="1899879" cy="830997"/>
          </a:xfrm>
          <a:prstGeom prst="rect">
            <a:avLst/>
          </a:prstGeom>
        </p:spPr>
        <p:txBody>
          <a:bodyPr wrap="none">
            <a:spAutoFit/>
          </a:bodyPr>
          <a:lstStyle/>
          <a:p>
            <a:pPr algn="ctr"/>
            <a:r>
              <a:rPr lang="en-US" sz="2400" b="1" dirty="0" smtClean="0">
                <a:solidFill>
                  <a:sysClr val="windowText" lastClr="000000"/>
                </a:solidFill>
                <a:latin typeface="Times New Roman" pitchFamily="18" charset="0"/>
                <a:cs typeface="Times New Roman" pitchFamily="18" charset="0"/>
              </a:rPr>
              <a:t>Lưỡi: đảo</a:t>
            </a:r>
          </a:p>
          <a:p>
            <a:pPr algn="ctr"/>
            <a:r>
              <a:rPr lang="en-US" sz="2400" b="1" dirty="0" smtClean="0">
                <a:solidFill>
                  <a:sysClr val="windowText" lastClr="000000"/>
                </a:solidFill>
                <a:latin typeface="Times New Roman" pitchFamily="18" charset="0"/>
                <a:cs typeface="Times New Roman" pitchFamily="18" charset="0"/>
              </a:rPr>
              <a:t> trộn thức ăn</a:t>
            </a:r>
            <a:endParaRPr lang="en-US" sz="2400" b="1" dirty="0">
              <a:solidFill>
                <a:sysClr val="windowText" lastClr="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linds(horizontal)">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linds(horizont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2">
                                            <p:txEl>
                                              <p:pRg st="0" end="0"/>
                                            </p:txEl>
                                          </p:spTgt>
                                        </p:tgtEl>
                                        <p:attrNameLst>
                                          <p:attrName>style.visibility</p:attrName>
                                        </p:attrNameLst>
                                      </p:cBhvr>
                                      <p:to>
                                        <p:strVal val="visible"/>
                                      </p:to>
                                    </p:set>
                                    <p:animEffect transition="in" filter="blinds(horizontal)">
                                      <p:cBhvr>
                                        <p:cTn id="67" dur="500"/>
                                        <p:tgtEl>
                                          <p:spTgt spid="12">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blinds(horizontal)">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blinds(horizontal)">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blinds(horizontal)">
                                      <p:cBhvr>
                                        <p:cTn id="82" dur="5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blinds(horizontal)">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xit" presetSubtype="4" fill="hold" grpId="1" nodeType="clickEffect">
                                  <p:stCondLst>
                                    <p:cond delay="0"/>
                                  </p:stCondLst>
                                  <p:childTnLst>
                                    <p:anim calcmode="lin" valueType="num">
                                      <p:cBhvr additive="base">
                                        <p:cTn id="91" dur="500"/>
                                        <p:tgtEl>
                                          <p:spTgt spid="26"/>
                                        </p:tgtEl>
                                        <p:attrNameLst>
                                          <p:attrName>ppt_x</p:attrName>
                                        </p:attrNameLst>
                                      </p:cBhvr>
                                      <p:tavLst>
                                        <p:tav tm="0">
                                          <p:val>
                                            <p:strVal val="ppt_x"/>
                                          </p:val>
                                        </p:tav>
                                        <p:tav tm="100000">
                                          <p:val>
                                            <p:strVal val="ppt_x"/>
                                          </p:val>
                                        </p:tav>
                                      </p:tavLst>
                                    </p:anim>
                                    <p:anim calcmode="lin" valueType="num">
                                      <p:cBhvr additive="base">
                                        <p:cTn id="92" dur="500"/>
                                        <p:tgtEl>
                                          <p:spTgt spid="26"/>
                                        </p:tgtEl>
                                        <p:attrNameLst>
                                          <p:attrName>ppt_y</p:attrName>
                                        </p:attrNameLst>
                                      </p:cBhvr>
                                      <p:tavLst>
                                        <p:tav tm="0">
                                          <p:val>
                                            <p:strVal val="ppt_y"/>
                                          </p:val>
                                        </p:tav>
                                        <p:tav tm="100000">
                                          <p:val>
                                            <p:strVal val="1+ppt_h/2"/>
                                          </p:val>
                                        </p:tav>
                                      </p:tavLst>
                                    </p:anim>
                                    <p:set>
                                      <p:cBhvr>
                                        <p:cTn id="93" dur="1" fill="hold">
                                          <p:stCondLst>
                                            <p:cond delay="499"/>
                                          </p:stCondLst>
                                        </p:cTn>
                                        <p:tgtEl>
                                          <p:spTgt spid="26"/>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blinds(horizontal)">
                                      <p:cBhvr>
                                        <p:cTn id="98" dur="500"/>
                                        <p:tgtEl>
                                          <p:spTgt spid="27"/>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blinds(horizontal)">
                                      <p:cBhvr>
                                        <p:cTn id="103" dur="500"/>
                                        <p:tgtEl>
                                          <p:spTgt spid="29"/>
                                        </p:tgtEl>
                                      </p:cBhvr>
                                    </p:animEffect>
                                  </p:childTnLst>
                                </p:cTn>
                              </p:par>
                            </p:childTnLst>
                          </p:cTn>
                        </p:par>
                      </p:childTnLst>
                    </p:cTn>
                  </p:par>
                  <p:par>
                    <p:cTn id="104" fill="hold">
                      <p:stCondLst>
                        <p:cond delay="indefinite"/>
                      </p:stCondLst>
                      <p:childTnLst>
                        <p:par>
                          <p:cTn id="105" fill="hold">
                            <p:stCondLst>
                              <p:cond delay="0"/>
                            </p:stCondLst>
                            <p:childTnLst>
                              <p:par>
                                <p:cTn id="106" presetID="2" presetClass="exit" presetSubtype="4" fill="hold" grpId="1" nodeType="clickEffect">
                                  <p:stCondLst>
                                    <p:cond delay="0"/>
                                  </p:stCondLst>
                                  <p:childTnLst>
                                    <p:anim calcmode="lin" valueType="num">
                                      <p:cBhvr additive="base">
                                        <p:cTn id="107" dur="500"/>
                                        <p:tgtEl>
                                          <p:spTgt spid="29"/>
                                        </p:tgtEl>
                                        <p:attrNameLst>
                                          <p:attrName>ppt_x</p:attrName>
                                        </p:attrNameLst>
                                      </p:cBhvr>
                                      <p:tavLst>
                                        <p:tav tm="0">
                                          <p:val>
                                            <p:strVal val="ppt_x"/>
                                          </p:val>
                                        </p:tav>
                                        <p:tav tm="100000">
                                          <p:val>
                                            <p:strVal val="ppt_x"/>
                                          </p:val>
                                        </p:tav>
                                      </p:tavLst>
                                    </p:anim>
                                    <p:anim calcmode="lin" valueType="num">
                                      <p:cBhvr additive="base">
                                        <p:cTn id="108" dur="500"/>
                                        <p:tgtEl>
                                          <p:spTgt spid="29"/>
                                        </p:tgtEl>
                                        <p:attrNameLst>
                                          <p:attrName>ppt_y</p:attrName>
                                        </p:attrNameLst>
                                      </p:cBhvr>
                                      <p:tavLst>
                                        <p:tav tm="0">
                                          <p:val>
                                            <p:strVal val="ppt_y"/>
                                          </p:val>
                                        </p:tav>
                                        <p:tav tm="100000">
                                          <p:val>
                                            <p:strVal val="1+ppt_h/2"/>
                                          </p:val>
                                        </p:tav>
                                      </p:tavLst>
                                    </p:anim>
                                    <p:set>
                                      <p:cBhvr>
                                        <p:cTn id="109" dur="1" fill="hold">
                                          <p:stCondLst>
                                            <p:cond delay="499"/>
                                          </p:stCondLst>
                                        </p:cTn>
                                        <p:tgtEl>
                                          <p:spTgt spid="29"/>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blinds(horizontal)">
                                      <p:cBhvr>
                                        <p:cTn id="114" dur="500"/>
                                        <p:tgtEl>
                                          <p:spTgt spid="30"/>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blinds(horizontal)">
                                      <p:cBhvr>
                                        <p:cTn id="119" dur="500"/>
                                        <p:tgtEl>
                                          <p:spTgt spid="32"/>
                                        </p:tgtEl>
                                      </p:cBhvr>
                                    </p:animEffect>
                                  </p:childTnLst>
                                </p:cTn>
                              </p:par>
                            </p:childTnLst>
                          </p:cTn>
                        </p:par>
                      </p:childTnLst>
                    </p:cTn>
                  </p:par>
                  <p:par>
                    <p:cTn id="120" fill="hold">
                      <p:stCondLst>
                        <p:cond delay="indefinite"/>
                      </p:stCondLst>
                      <p:childTnLst>
                        <p:par>
                          <p:cTn id="121" fill="hold">
                            <p:stCondLst>
                              <p:cond delay="0"/>
                            </p:stCondLst>
                            <p:childTnLst>
                              <p:par>
                                <p:cTn id="122" presetID="2" presetClass="exit" presetSubtype="4" fill="hold" grpId="1" nodeType="clickEffect">
                                  <p:stCondLst>
                                    <p:cond delay="0"/>
                                  </p:stCondLst>
                                  <p:childTnLst>
                                    <p:anim calcmode="lin" valueType="num">
                                      <p:cBhvr additive="base">
                                        <p:cTn id="123" dur="500"/>
                                        <p:tgtEl>
                                          <p:spTgt spid="32"/>
                                        </p:tgtEl>
                                        <p:attrNameLst>
                                          <p:attrName>ppt_x</p:attrName>
                                        </p:attrNameLst>
                                      </p:cBhvr>
                                      <p:tavLst>
                                        <p:tav tm="0">
                                          <p:val>
                                            <p:strVal val="ppt_x"/>
                                          </p:val>
                                        </p:tav>
                                        <p:tav tm="100000">
                                          <p:val>
                                            <p:strVal val="ppt_x"/>
                                          </p:val>
                                        </p:tav>
                                      </p:tavLst>
                                    </p:anim>
                                    <p:anim calcmode="lin" valueType="num">
                                      <p:cBhvr additive="base">
                                        <p:cTn id="124" dur="500"/>
                                        <p:tgtEl>
                                          <p:spTgt spid="32"/>
                                        </p:tgtEl>
                                        <p:attrNameLst>
                                          <p:attrName>ppt_y</p:attrName>
                                        </p:attrNameLst>
                                      </p:cBhvr>
                                      <p:tavLst>
                                        <p:tav tm="0">
                                          <p:val>
                                            <p:strVal val="ppt_y"/>
                                          </p:val>
                                        </p:tav>
                                        <p:tav tm="100000">
                                          <p:val>
                                            <p:strVal val="1+ppt_h/2"/>
                                          </p:val>
                                        </p:tav>
                                      </p:tavLst>
                                    </p:anim>
                                    <p:set>
                                      <p:cBhvr>
                                        <p:cTn id="125" dur="1" fill="hold">
                                          <p:stCondLst>
                                            <p:cond delay="499"/>
                                          </p:stCondLst>
                                        </p:cTn>
                                        <p:tgtEl>
                                          <p:spTgt spid="32"/>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33"/>
                                        </p:tgtEl>
                                        <p:attrNameLst>
                                          <p:attrName>style.visibility</p:attrName>
                                        </p:attrNameLst>
                                      </p:cBhvr>
                                      <p:to>
                                        <p:strVal val="visible"/>
                                      </p:to>
                                    </p:set>
                                    <p:animEffect transition="in" filter="blinds(horizontal)">
                                      <p:cBhvr>
                                        <p:cTn id="1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15" grpId="0"/>
      <p:bldP spid="16" grpId="0"/>
      <p:bldP spid="17" grpId="0"/>
      <p:bldP spid="18" grpId="0"/>
      <p:bldP spid="19" grpId="0"/>
      <p:bldP spid="20" grpId="0"/>
      <p:bldP spid="22" grpId="0"/>
      <p:bldP spid="23" grpId="0"/>
      <p:bldP spid="24" grpId="0"/>
      <p:bldP spid="26" grpId="0"/>
      <p:bldP spid="26" grpId="1"/>
      <p:bldP spid="27" grpId="0"/>
      <p:bldP spid="29" grpId="0"/>
      <p:bldP spid="29" grpId="1"/>
      <p:bldP spid="30" grpId="0"/>
      <p:bldP spid="32" grpId="0"/>
      <p:bldP spid="32" grpId="1"/>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81000"/>
            <a:ext cx="4684296" cy="584775"/>
          </a:xfrm>
          <a:prstGeom prst="rect">
            <a:avLst/>
          </a:prstGeom>
        </p:spPr>
        <p:txBody>
          <a:bodyPr wrap="none">
            <a:spAutoFit/>
          </a:bodyPr>
          <a:lstStyle/>
          <a:p>
            <a:pPr>
              <a:spcBef>
                <a:spcPct val="50000"/>
              </a:spcBef>
            </a:pPr>
            <a:r>
              <a:rPr lang="en-US" sz="3200" b="1" u="sng" dirty="0" smtClean="0">
                <a:solidFill>
                  <a:srgbClr val="0000CC"/>
                </a:solidFill>
                <a:latin typeface="Times New Roman" pitchFamily="18" charset="0"/>
                <a:cs typeface="Times New Roman" pitchFamily="18" charset="0"/>
              </a:rPr>
              <a:t>1. Cấu tạo khoang miệng</a:t>
            </a:r>
            <a:r>
              <a:rPr lang="en-US" sz="3200" b="1" dirty="0" smtClean="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pic>
        <p:nvPicPr>
          <p:cNvPr id="6" name="Picture 398" descr="Picture13"/>
          <p:cNvPicPr>
            <a:picLocks noChangeAspect="1" noChangeArrowheads="1" noCrop="1"/>
          </p:cNvPicPr>
          <p:nvPr/>
        </p:nvPicPr>
        <p:blipFill>
          <a:blip r:embed="rId2"/>
          <a:srcRect/>
          <a:stretch>
            <a:fillRect/>
          </a:stretch>
        </p:blipFill>
        <p:spPr bwMode="auto">
          <a:xfrm>
            <a:off x="152400" y="1219200"/>
            <a:ext cx="809625" cy="809625"/>
          </a:xfrm>
          <a:prstGeom prst="rect">
            <a:avLst/>
          </a:prstGeom>
          <a:noFill/>
        </p:spPr>
      </p:pic>
      <p:sp>
        <p:nvSpPr>
          <p:cNvPr id="2" name="Cloud 1"/>
          <p:cNvSpPr/>
          <p:nvPr/>
        </p:nvSpPr>
        <p:spPr>
          <a:xfrm>
            <a:off x="762000" y="1155824"/>
            <a:ext cx="7013458" cy="1572757"/>
          </a:xfrm>
          <a:prstGeom prst="cloud">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 name="Rectangle 7"/>
          <p:cNvSpPr/>
          <p:nvPr/>
        </p:nvSpPr>
        <p:spPr>
          <a:xfrm>
            <a:off x="2516199" y="1200270"/>
            <a:ext cx="4419459" cy="1077218"/>
          </a:xfrm>
          <a:prstGeom prst="rect">
            <a:avLst/>
          </a:prstGeom>
        </p:spPr>
        <p:txBody>
          <a:bodyPr wrap="square">
            <a:spAutoFit/>
          </a:bodyPr>
          <a:lstStyle/>
          <a:p>
            <a:pPr>
              <a:spcBef>
                <a:spcPct val="50000"/>
              </a:spcBef>
            </a:pPr>
            <a:r>
              <a:rPr lang="en-US" sz="3200" b="1" dirty="0" smtClean="0">
                <a:solidFill>
                  <a:srgbClr val="FFFF00"/>
                </a:solidFill>
                <a:latin typeface="Times New Roman" pitchFamily="18" charset="0"/>
                <a:cs typeface="Times New Roman" pitchFamily="18" charset="0"/>
              </a:rPr>
              <a:t>Trong khoang miệng gồm các cơ quan nào?</a:t>
            </a:r>
            <a:endParaRPr lang="en-US" sz="3200" b="1" dirty="0">
              <a:solidFill>
                <a:srgbClr val="FFFF00"/>
              </a:solidFill>
              <a:latin typeface="Times New Roman" pitchFamily="18" charset="0"/>
              <a:cs typeface="Times New Roman" pitchFamily="18" charset="0"/>
            </a:endParaRPr>
          </a:p>
        </p:txBody>
      </p:sp>
      <p:sp>
        <p:nvSpPr>
          <p:cNvPr id="9" name="Oval 8"/>
          <p:cNvSpPr/>
          <p:nvPr/>
        </p:nvSpPr>
        <p:spPr>
          <a:xfrm>
            <a:off x="457200" y="2918630"/>
            <a:ext cx="8229600" cy="393937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p:cNvSpPr/>
          <p:nvPr/>
        </p:nvSpPr>
        <p:spPr>
          <a:xfrm>
            <a:off x="1598196" y="2933870"/>
            <a:ext cx="6629400" cy="3342453"/>
          </a:xfrm>
          <a:prstGeom prst="rect">
            <a:avLst/>
          </a:prstGeom>
        </p:spPr>
        <p:txBody>
          <a:bodyPr wrap="square">
            <a:spAutoFit/>
          </a:bodyPr>
          <a:lstStyle/>
          <a:p>
            <a:pPr>
              <a:spcBef>
                <a:spcPct val="20000"/>
              </a:spcBef>
              <a:buClr>
                <a:schemeClr val="hlink"/>
              </a:buClr>
              <a:buSzPct val="70000"/>
              <a:buFont typeface="Wingdings" pitchFamily="2" charset="2"/>
              <a:buNone/>
            </a:pPr>
            <a:r>
              <a:rPr lang="en-US" sz="3200" b="1" dirty="0" smtClean="0">
                <a:solidFill>
                  <a:srgbClr val="0070C0"/>
                </a:solidFill>
                <a:effectLst>
                  <a:outerShdw blurRad="38100" dist="38100" dir="2700000" algn="tl">
                    <a:srgbClr val="C0C0C0"/>
                  </a:outerShdw>
                </a:effectLst>
                <a:latin typeface="Times New Roman" pitchFamily="18" charset="0"/>
                <a:cs typeface="Times New Roman" pitchFamily="18" charset="0"/>
              </a:rPr>
              <a:t>	</a:t>
            </a:r>
            <a:r>
              <a:rPr lang="en-US" sz="3200" b="1" dirty="0" smtClean="0">
                <a:effectLst>
                  <a:outerShdw blurRad="38100" dist="38100" dir="2700000" algn="tl">
                    <a:srgbClr val="C0C0C0"/>
                  </a:outerShdw>
                </a:effectLst>
                <a:latin typeface="Times New Roman" pitchFamily="18" charset="0"/>
                <a:cs typeface="Times New Roman" pitchFamily="18" charset="0"/>
              </a:rPr>
              <a:t>	</a:t>
            </a:r>
            <a:r>
              <a:rPr lang="en-US" sz="3200" b="1" dirty="0" err="1" smtClean="0">
                <a:effectLst>
                  <a:outerShdw blurRad="38100" dist="38100" dir="2700000" algn="tl">
                    <a:srgbClr val="C0C0C0"/>
                  </a:outerShdw>
                </a:effectLst>
                <a:latin typeface="Times New Roman" pitchFamily="18" charset="0"/>
                <a:cs typeface="Times New Roman" pitchFamily="18" charset="0"/>
              </a:rPr>
              <a:t>Gồm</a:t>
            </a:r>
            <a:r>
              <a:rPr lang="en-US" sz="3200" b="1" dirty="0" smtClean="0">
                <a:effectLst>
                  <a:outerShdw blurRad="38100" dist="38100" dir="2700000" algn="tl">
                    <a:srgbClr val="C0C0C0"/>
                  </a:outerShdw>
                </a:effectLst>
                <a:latin typeface="Times New Roman" pitchFamily="18" charset="0"/>
                <a:cs typeface="Times New Roman" pitchFamily="18" charset="0"/>
              </a:rPr>
              <a:t> :</a:t>
            </a:r>
          </a:p>
          <a:p>
            <a:pPr>
              <a:spcBef>
                <a:spcPct val="20000"/>
              </a:spcBef>
              <a:buClr>
                <a:schemeClr val="hlink"/>
              </a:buClr>
              <a:buSzPct val="70000"/>
              <a:buFont typeface="Wingdings" pitchFamily="2" charset="2"/>
              <a:buNone/>
            </a:pPr>
            <a:r>
              <a:rPr lang="en-US" sz="3200" b="1" dirty="0" smtClean="0">
                <a:effectLst>
                  <a:outerShdw blurRad="38100" dist="38100" dir="2700000" algn="tl">
                    <a:srgbClr val="C0C0C0"/>
                  </a:outerShdw>
                </a:effectLst>
                <a:latin typeface="Times New Roman" pitchFamily="18" charset="0"/>
                <a:cs typeface="Times New Roman" pitchFamily="18" charset="0"/>
              </a:rPr>
              <a:t>+</a:t>
            </a:r>
            <a:r>
              <a:rPr lang="en-US" sz="3200" b="1" dirty="0" err="1" smtClean="0">
                <a:effectLst>
                  <a:outerShdw blurRad="38100" dist="38100" dir="2700000" algn="tl">
                    <a:srgbClr val="C0C0C0"/>
                  </a:outerShdw>
                </a:effectLst>
                <a:latin typeface="Times New Roman" pitchFamily="18" charset="0"/>
                <a:cs typeface="Times New Roman" pitchFamily="18" charset="0"/>
              </a:rPr>
              <a:t>Răng</a:t>
            </a:r>
            <a:r>
              <a:rPr lang="en-US" sz="3200" b="1" dirty="0" smtClean="0">
                <a:effectLst>
                  <a:outerShdw blurRad="38100" dist="38100" dir="2700000" algn="tl">
                    <a:srgbClr val="C0C0C0"/>
                  </a:outerShdw>
                </a:effectLst>
                <a:latin typeface="Times New Roman" pitchFamily="18" charset="0"/>
                <a:cs typeface="Times New Roman" pitchFamily="18" charset="0"/>
              </a:rPr>
              <a:t> : </a:t>
            </a:r>
            <a:r>
              <a:rPr lang="en-US" sz="3200" b="1" dirty="0" err="1" smtClean="0">
                <a:effectLst>
                  <a:outerShdw blurRad="38100" dist="38100" dir="2700000" algn="tl">
                    <a:srgbClr val="C0C0C0"/>
                  </a:outerShdw>
                </a:effectLst>
                <a:latin typeface="Times New Roman" pitchFamily="18" charset="0"/>
                <a:cs typeface="Times New Roman" pitchFamily="18" charset="0"/>
              </a:rPr>
              <a:t>cắn</a:t>
            </a:r>
            <a:r>
              <a:rPr lang="en-US" sz="3200" b="1" dirty="0" smtClean="0">
                <a:effectLst>
                  <a:outerShdw blurRad="38100" dist="38100" dir="2700000" algn="tl">
                    <a:srgbClr val="C0C0C0"/>
                  </a:outerShdw>
                </a:effectLst>
                <a:latin typeface="Times New Roman" pitchFamily="18" charset="0"/>
                <a:cs typeface="Times New Roman" pitchFamily="18" charset="0"/>
              </a:rPr>
              <a:t>, </a:t>
            </a:r>
            <a:r>
              <a:rPr lang="en-US" sz="3200" b="1" dirty="0" err="1" smtClean="0">
                <a:effectLst>
                  <a:outerShdw blurRad="38100" dist="38100" dir="2700000" algn="tl">
                    <a:srgbClr val="C0C0C0"/>
                  </a:outerShdw>
                </a:effectLst>
                <a:latin typeface="Times New Roman" pitchFamily="18" charset="0"/>
                <a:cs typeface="Times New Roman" pitchFamily="18" charset="0"/>
              </a:rPr>
              <a:t>xé</a:t>
            </a:r>
            <a:r>
              <a:rPr lang="en-US" sz="3200" b="1" dirty="0" smtClean="0">
                <a:effectLst>
                  <a:outerShdw blurRad="38100" dist="38100" dir="2700000" algn="tl">
                    <a:srgbClr val="C0C0C0"/>
                  </a:outerShdw>
                </a:effectLst>
                <a:latin typeface="Times New Roman" pitchFamily="18" charset="0"/>
                <a:cs typeface="Times New Roman" pitchFamily="18" charset="0"/>
              </a:rPr>
              <a:t>, </a:t>
            </a:r>
            <a:r>
              <a:rPr lang="en-US" sz="3200" b="1" dirty="0" err="1" smtClean="0">
                <a:effectLst>
                  <a:outerShdw blurRad="38100" dist="38100" dir="2700000" algn="tl">
                    <a:srgbClr val="C0C0C0"/>
                  </a:outerShdw>
                </a:effectLst>
                <a:latin typeface="Times New Roman" pitchFamily="18" charset="0"/>
                <a:cs typeface="Times New Roman" pitchFamily="18" charset="0"/>
              </a:rPr>
              <a:t>nghiền</a:t>
            </a:r>
            <a:r>
              <a:rPr lang="en-US" sz="3200" b="1" dirty="0" smtClean="0">
                <a:effectLst>
                  <a:outerShdw blurRad="38100" dist="38100" dir="2700000" algn="tl">
                    <a:srgbClr val="C0C0C0"/>
                  </a:outerShdw>
                </a:effectLst>
                <a:latin typeface="Times New Roman" pitchFamily="18" charset="0"/>
                <a:cs typeface="Times New Roman" pitchFamily="18" charset="0"/>
              </a:rPr>
              <a:t> (</a:t>
            </a:r>
            <a:r>
              <a:rPr lang="en-US" sz="3200" b="1" dirty="0" err="1" smtClean="0">
                <a:effectLst>
                  <a:outerShdw blurRad="38100" dist="38100" dir="2700000" algn="tl">
                    <a:srgbClr val="C0C0C0"/>
                  </a:outerShdw>
                </a:effectLst>
                <a:latin typeface="Times New Roman" pitchFamily="18" charset="0"/>
                <a:cs typeface="Times New Roman" pitchFamily="18" charset="0"/>
              </a:rPr>
              <a:t>nhai</a:t>
            </a:r>
            <a:r>
              <a:rPr lang="en-US" sz="3200" b="1" dirty="0" smtClean="0">
                <a:effectLst>
                  <a:outerShdw blurRad="38100" dist="38100" dir="2700000" algn="tl">
                    <a:srgbClr val="C0C0C0"/>
                  </a:outerShdw>
                </a:effectLst>
                <a:latin typeface="Times New Roman" pitchFamily="18" charset="0"/>
                <a:cs typeface="Times New Roman" pitchFamily="18" charset="0"/>
              </a:rPr>
              <a:t>) </a:t>
            </a:r>
            <a:r>
              <a:rPr lang="en-US" sz="3200" b="1" dirty="0" err="1" smtClean="0">
                <a:effectLst>
                  <a:outerShdw blurRad="38100" dist="38100" dir="2700000" algn="tl">
                    <a:srgbClr val="C0C0C0"/>
                  </a:outerShdw>
                </a:effectLst>
                <a:latin typeface="Times New Roman" pitchFamily="18" charset="0"/>
                <a:cs typeface="Times New Roman" pitchFamily="18" charset="0"/>
              </a:rPr>
              <a:t>thức</a:t>
            </a:r>
            <a:r>
              <a:rPr lang="en-US" sz="3200" b="1" dirty="0" smtClean="0">
                <a:effectLst>
                  <a:outerShdw blurRad="38100" dist="38100" dir="2700000" algn="tl">
                    <a:srgbClr val="C0C0C0"/>
                  </a:outerShdw>
                </a:effectLst>
                <a:latin typeface="Times New Roman" pitchFamily="18" charset="0"/>
                <a:cs typeface="Times New Roman" pitchFamily="18" charset="0"/>
              </a:rPr>
              <a:t> </a:t>
            </a:r>
            <a:r>
              <a:rPr lang="en-US" sz="3200" b="1" dirty="0" err="1" smtClean="0">
                <a:effectLst>
                  <a:outerShdw blurRad="38100" dist="38100" dir="2700000" algn="tl">
                    <a:srgbClr val="C0C0C0"/>
                  </a:outerShdw>
                </a:effectLst>
                <a:latin typeface="Times New Roman" pitchFamily="18" charset="0"/>
                <a:cs typeface="Times New Roman" pitchFamily="18" charset="0"/>
              </a:rPr>
              <a:t>ăn</a:t>
            </a:r>
            <a:r>
              <a:rPr lang="en-US" sz="3200" b="1" dirty="0" smtClean="0">
                <a:effectLst>
                  <a:outerShdw blurRad="38100" dist="38100" dir="2700000" algn="tl">
                    <a:srgbClr val="C0C0C0"/>
                  </a:outerShdw>
                </a:effectLst>
                <a:latin typeface="Times New Roman" pitchFamily="18" charset="0"/>
                <a:cs typeface="Times New Roman" pitchFamily="18" charset="0"/>
              </a:rPr>
              <a:t>.</a:t>
            </a:r>
          </a:p>
          <a:p>
            <a:pPr>
              <a:spcBef>
                <a:spcPct val="20000"/>
              </a:spcBef>
              <a:buClr>
                <a:schemeClr val="hlink"/>
              </a:buClr>
              <a:buSzPct val="70000"/>
              <a:buFont typeface="Wingdings" pitchFamily="2" charset="2"/>
              <a:buNone/>
            </a:pPr>
            <a:r>
              <a:rPr lang="en-US" sz="3200" b="1" dirty="0">
                <a:effectLst>
                  <a:outerShdw blurRad="38100" dist="38100" dir="2700000" algn="tl">
                    <a:srgbClr val="C0C0C0"/>
                  </a:outerShdw>
                </a:effectLst>
                <a:latin typeface="Times New Roman" pitchFamily="18" charset="0"/>
                <a:cs typeface="Times New Roman" pitchFamily="18" charset="0"/>
              </a:rPr>
              <a:t>+</a:t>
            </a:r>
            <a:r>
              <a:rPr lang="en-US" sz="3200" b="1" dirty="0" err="1" smtClean="0">
                <a:effectLst>
                  <a:outerShdw blurRad="38100" dist="38100" dir="2700000" algn="tl">
                    <a:srgbClr val="C0C0C0"/>
                  </a:outerShdw>
                </a:effectLst>
                <a:latin typeface="Times New Roman" pitchFamily="18" charset="0"/>
                <a:cs typeface="Times New Roman" pitchFamily="18" charset="0"/>
              </a:rPr>
              <a:t>Lưỡi</a:t>
            </a:r>
            <a:r>
              <a:rPr lang="en-US" sz="3200" b="1" dirty="0" smtClean="0">
                <a:effectLst>
                  <a:outerShdw blurRad="38100" dist="38100" dir="2700000" algn="tl">
                    <a:srgbClr val="C0C0C0"/>
                  </a:outerShdw>
                </a:effectLst>
                <a:latin typeface="Times New Roman" pitchFamily="18" charset="0"/>
                <a:cs typeface="Times New Roman" pitchFamily="18" charset="0"/>
              </a:rPr>
              <a:t> :</a:t>
            </a:r>
            <a:r>
              <a:rPr lang="en-US" sz="3200" b="1" dirty="0" err="1" smtClean="0">
                <a:effectLst>
                  <a:outerShdw blurRad="38100" dist="38100" dir="2700000" algn="tl">
                    <a:srgbClr val="C0C0C0"/>
                  </a:outerShdw>
                </a:effectLst>
                <a:latin typeface="Times New Roman" pitchFamily="18" charset="0"/>
                <a:cs typeface="Times New Roman" pitchFamily="18" charset="0"/>
              </a:rPr>
              <a:t>đảo</a:t>
            </a:r>
            <a:r>
              <a:rPr lang="en-US" sz="3200" b="1" dirty="0" smtClean="0">
                <a:effectLst>
                  <a:outerShdw blurRad="38100" dist="38100" dir="2700000" algn="tl">
                    <a:srgbClr val="C0C0C0"/>
                  </a:outerShdw>
                </a:effectLst>
                <a:latin typeface="Times New Roman" pitchFamily="18" charset="0"/>
                <a:cs typeface="Times New Roman" pitchFamily="18" charset="0"/>
              </a:rPr>
              <a:t> </a:t>
            </a:r>
            <a:r>
              <a:rPr lang="en-US" sz="3200" b="1" dirty="0" err="1" smtClean="0">
                <a:effectLst>
                  <a:outerShdw blurRad="38100" dist="38100" dir="2700000" algn="tl">
                    <a:srgbClr val="C0C0C0"/>
                  </a:outerShdw>
                </a:effectLst>
                <a:latin typeface="Times New Roman" pitchFamily="18" charset="0"/>
                <a:cs typeface="Times New Roman" pitchFamily="18" charset="0"/>
              </a:rPr>
              <a:t>trộn</a:t>
            </a:r>
            <a:r>
              <a:rPr lang="en-US" sz="3200" b="1" dirty="0" smtClean="0">
                <a:effectLst>
                  <a:outerShdw blurRad="38100" dist="38100" dir="2700000" algn="tl">
                    <a:srgbClr val="C0C0C0"/>
                  </a:outerShdw>
                </a:effectLst>
                <a:latin typeface="Times New Roman" pitchFamily="18" charset="0"/>
                <a:cs typeface="Times New Roman" pitchFamily="18" charset="0"/>
              </a:rPr>
              <a:t> </a:t>
            </a:r>
            <a:r>
              <a:rPr lang="en-US" sz="3200" b="1" dirty="0" err="1" smtClean="0">
                <a:effectLst>
                  <a:outerShdw blurRad="38100" dist="38100" dir="2700000" algn="tl">
                    <a:srgbClr val="C0C0C0"/>
                  </a:outerShdw>
                </a:effectLst>
                <a:latin typeface="Times New Roman" pitchFamily="18" charset="0"/>
                <a:cs typeface="Times New Roman" pitchFamily="18" charset="0"/>
              </a:rPr>
              <a:t>thức</a:t>
            </a:r>
            <a:r>
              <a:rPr lang="en-US" sz="3200" b="1" dirty="0" smtClean="0">
                <a:effectLst>
                  <a:outerShdw blurRad="38100" dist="38100" dir="2700000" algn="tl">
                    <a:srgbClr val="C0C0C0"/>
                  </a:outerShdw>
                </a:effectLst>
                <a:latin typeface="Times New Roman" pitchFamily="18" charset="0"/>
                <a:cs typeface="Times New Roman" pitchFamily="18" charset="0"/>
              </a:rPr>
              <a:t> </a:t>
            </a:r>
            <a:r>
              <a:rPr lang="en-US" sz="3200" b="1" dirty="0" err="1" smtClean="0">
                <a:effectLst>
                  <a:outerShdw blurRad="38100" dist="38100" dir="2700000" algn="tl">
                    <a:srgbClr val="C0C0C0"/>
                  </a:outerShdw>
                </a:effectLst>
                <a:latin typeface="Times New Roman" pitchFamily="18" charset="0"/>
                <a:cs typeface="Times New Roman" pitchFamily="18" charset="0"/>
              </a:rPr>
              <a:t>ăn</a:t>
            </a:r>
            <a:r>
              <a:rPr lang="en-US" sz="3200" b="1" dirty="0" smtClean="0">
                <a:effectLst>
                  <a:outerShdw blurRad="38100" dist="38100" dir="2700000" algn="tl">
                    <a:srgbClr val="C0C0C0"/>
                  </a:outerShdw>
                </a:effectLst>
                <a:latin typeface="Times New Roman" pitchFamily="18" charset="0"/>
                <a:cs typeface="Times New Roman" pitchFamily="18" charset="0"/>
              </a:rPr>
              <a:t> </a:t>
            </a:r>
          </a:p>
          <a:p>
            <a:pPr>
              <a:spcBef>
                <a:spcPct val="20000"/>
              </a:spcBef>
              <a:buClr>
                <a:schemeClr val="hlink"/>
              </a:buClr>
              <a:buSzPct val="70000"/>
              <a:buFont typeface="Wingdings" pitchFamily="2" charset="2"/>
              <a:buNone/>
            </a:pPr>
            <a:r>
              <a:rPr lang="en-US" sz="3200" b="1" dirty="0" smtClean="0">
                <a:effectLst>
                  <a:outerShdw blurRad="38100" dist="38100" dir="2700000" algn="tl">
                    <a:srgbClr val="C0C0C0"/>
                  </a:outerShdw>
                </a:effectLst>
                <a:latin typeface="Times New Roman" pitchFamily="18" charset="0"/>
                <a:cs typeface="Times New Roman" pitchFamily="18" charset="0"/>
              </a:rPr>
              <a:t>+</a:t>
            </a:r>
            <a:r>
              <a:rPr lang="en-US" sz="3200" b="1" dirty="0" err="1" smtClean="0">
                <a:effectLst>
                  <a:outerShdw blurRad="38100" dist="38100" dir="2700000" algn="tl">
                    <a:srgbClr val="C0C0C0"/>
                  </a:outerShdw>
                </a:effectLst>
                <a:latin typeface="Times New Roman" pitchFamily="18" charset="0"/>
                <a:cs typeface="Times New Roman" pitchFamily="18" charset="0"/>
              </a:rPr>
              <a:t>Các</a:t>
            </a:r>
            <a:r>
              <a:rPr lang="en-US" sz="3200" b="1" dirty="0" smtClean="0">
                <a:effectLst>
                  <a:outerShdw blurRad="38100" dist="38100" dir="2700000" algn="tl">
                    <a:srgbClr val="C0C0C0"/>
                  </a:outerShdw>
                </a:effectLst>
                <a:latin typeface="Times New Roman" pitchFamily="18" charset="0"/>
                <a:cs typeface="Times New Roman" pitchFamily="18" charset="0"/>
              </a:rPr>
              <a:t> tuyến </a:t>
            </a:r>
            <a:r>
              <a:rPr lang="en-US" sz="3200" b="1" dirty="0" err="1" smtClean="0">
                <a:effectLst>
                  <a:outerShdw blurRad="38100" dist="38100" dir="2700000" algn="tl">
                    <a:srgbClr val="C0C0C0"/>
                  </a:outerShdw>
                </a:effectLst>
                <a:latin typeface="Times New Roman" pitchFamily="18" charset="0"/>
                <a:cs typeface="Times New Roman" pitchFamily="18" charset="0"/>
              </a:rPr>
              <a:t>nước</a:t>
            </a:r>
            <a:r>
              <a:rPr lang="en-US" sz="3200" b="1" dirty="0" smtClean="0">
                <a:effectLst>
                  <a:outerShdw blurRad="38100" dist="38100" dir="2700000" algn="tl">
                    <a:srgbClr val="C0C0C0"/>
                  </a:outerShdw>
                </a:effectLst>
                <a:latin typeface="Times New Roman" pitchFamily="18" charset="0"/>
                <a:cs typeface="Times New Roman" pitchFamily="18" charset="0"/>
              </a:rPr>
              <a:t> </a:t>
            </a:r>
            <a:r>
              <a:rPr lang="en-US" sz="3200" b="1" dirty="0" err="1" smtClean="0">
                <a:effectLst>
                  <a:outerShdw blurRad="38100" dist="38100" dir="2700000" algn="tl">
                    <a:srgbClr val="C0C0C0"/>
                  </a:outerShdw>
                </a:effectLst>
                <a:latin typeface="Times New Roman" pitchFamily="18" charset="0"/>
                <a:cs typeface="Times New Roman" pitchFamily="18" charset="0"/>
              </a:rPr>
              <a:t>bọt</a:t>
            </a:r>
            <a:r>
              <a:rPr lang="en-US" sz="3200" b="1" dirty="0">
                <a:effectLst>
                  <a:outerShdw blurRad="38100" dist="38100" dir="2700000" algn="tl">
                    <a:srgbClr val="C0C0C0"/>
                  </a:outerShdw>
                </a:effectLst>
                <a:latin typeface="Times New Roman" pitchFamily="18" charset="0"/>
                <a:cs typeface="Times New Roman" pitchFamily="18" charset="0"/>
              </a:rPr>
              <a:t> </a:t>
            </a:r>
            <a:r>
              <a:rPr lang="en-US" sz="3200" b="1" dirty="0" smtClean="0">
                <a:effectLst>
                  <a:outerShdw blurRad="38100" dist="38100" dir="2700000" algn="tl">
                    <a:srgbClr val="C0C0C0"/>
                  </a:outerShdw>
                </a:effectLst>
                <a:latin typeface="Times New Roman" pitchFamily="18" charset="0"/>
                <a:cs typeface="Times New Roman" pitchFamily="18" charset="0"/>
              </a:rPr>
              <a:t>: </a:t>
            </a:r>
            <a:r>
              <a:rPr lang="en-US" sz="3200" b="1" dirty="0" err="1" smtClean="0">
                <a:effectLst>
                  <a:outerShdw blurRad="38100" dist="38100" dir="2700000" algn="tl">
                    <a:srgbClr val="C0C0C0"/>
                  </a:outerShdw>
                </a:effectLst>
                <a:latin typeface="Times New Roman" pitchFamily="18" charset="0"/>
                <a:cs typeface="Times New Roman" pitchFamily="18" charset="0"/>
              </a:rPr>
              <a:t>làm</a:t>
            </a:r>
            <a:r>
              <a:rPr lang="en-US" sz="3200" b="1" dirty="0" smtClean="0">
                <a:effectLst>
                  <a:outerShdw blurRad="38100" dist="38100" dir="2700000" algn="tl">
                    <a:srgbClr val="C0C0C0"/>
                  </a:outerShdw>
                </a:effectLst>
                <a:latin typeface="Times New Roman" pitchFamily="18" charset="0"/>
                <a:cs typeface="Times New Roman" pitchFamily="18" charset="0"/>
              </a:rPr>
              <a:t> </a:t>
            </a:r>
            <a:r>
              <a:rPr lang="en-US" sz="3200" b="1" dirty="0" err="1" smtClean="0">
                <a:effectLst>
                  <a:outerShdw blurRad="38100" dist="38100" dir="2700000" algn="tl">
                    <a:srgbClr val="C0C0C0"/>
                  </a:outerShdw>
                </a:effectLst>
                <a:latin typeface="Times New Roman" pitchFamily="18" charset="0"/>
                <a:cs typeface="Times New Roman" pitchFamily="18" charset="0"/>
              </a:rPr>
              <a:t>mềm</a:t>
            </a:r>
            <a:r>
              <a:rPr lang="en-US" sz="3200" b="1" dirty="0" smtClean="0">
                <a:effectLst>
                  <a:outerShdw blurRad="38100" dist="38100" dir="2700000" algn="tl">
                    <a:srgbClr val="C0C0C0"/>
                  </a:outerShdw>
                </a:effectLst>
                <a:latin typeface="Times New Roman" pitchFamily="18" charset="0"/>
                <a:cs typeface="Times New Roman" pitchFamily="18" charset="0"/>
              </a:rPr>
              <a:t> </a:t>
            </a:r>
            <a:r>
              <a:rPr lang="en-US" sz="3200" b="1" dirty="0" err="1" smtClean="0">
                <a:effectLst>
                  <a:outerShdw blurRad="38100" dist="38100" dir="2700000" algn="tl">
                    <a:srgbClr val="C0C0C0"/>
                  </a:outerShdw>
                </a:effectLst>
                <a:latin typeface="Times New Roman" pitchFamily="18" charset="0"/>
                <a:cs typeface="Times New Roman" pitchFamily="18" charset="0"/>
              </a:rPr>
              <a:t>thức</a:t>
            </a:r>
            <a:r>
              <a:rPr lang="en-US" sz="3200" b="1" dirty="0" smtClean="0">
                <a:effectLst>
                  <a:outerShdw blurRad="38100" dist="38100" dir="2700000" algn="tl">
                    <a:srgbClr val="C0C0C0"/>
                  </a:outerShdw>
                </a:effectLst>
                <a:latin typeface="Times New Roman" pitchFamily="18" charset="0"/>
                <a:cs typeface="Times New Roman" pitchFamily="18" charset="0"/>
              </a:rPr>
              <a:t> </a:t>
            </a:r>
            <a:r>
              <a:rPr lang="en-US" sz="3200" b="1" dirty="0" err="1" smtClean="0">
                <a:effectLst>
                  <a:outerShdw blurRad="38100" dist="38100" dir="2700000" algn="tl">
                    <a:srgbClr val="C0C0C0"/>
                  </a:outerShdw>
                </a:effectLst>
                <a:latin typeface="Times New Roman" pitchFamily="18" charset="0"/>
                <a:cs typeface="Times New Roman" pitchFamily="18" charset="0"/>
              </a:rPr>
              <a:t>ăn</a:t>
            </a:r>
            <a:r>
              <a:rPr lang="en-US" sz="3200" b="1" dirty="0" smtClean="0">
                <a:effectLst>
                  <a:outerShdw blurRad="38100" dist="38100" dir="2700000" algn="tl">
                    <a:srgbClr val="C0C0C0"/>
                  </a:outerShdw>
                </a:effectLst>
                <a:latin typeface="Times New Roman" pitchFamily="18" charset="0"/>
                <a:cs typeface="Times New Roman" pitchFamily="18" charset="0"/>
              </a:rPr>
              <a:t> </a:t>
            </a:r>
            <a:r>
              <a:rPr lang="en-US" sz="3200" b="1" dirty="0" err="1" smtClean="0">
                <a:effectLst>
                  <a:outerShdw blurRad="38100" dist="38100" dir="2700000" algn="tl">
                    <a:srgbClr val="C0C0C0"/>
                  </a:outerShdw>
                </a:effectLst>
                <a:latin typeface="Times New Roman" pitchFamily="18" charset="0"/>
                <a:cs typeface="Times New Roman" pitchFamily="18" charset="0"/>
              </a:rPr>
              <a:t>và</a:t>
            </a:r>
            <a:r>
              <a:rPr lang="en-US" sz="3200" b="1" dirty="0" smtClean="0">
                <a:effectLst>
                  <a:outerShdw blurRad="38100" dist="38100" dir="2700000" algn="tl">
                    <a:srgbClr val="C0C0C0"/>
                  </a:outerShdw>
                </a:effectLst>
                <a:latin typeface="Times New Roman" pitchFamily="18" charset="0"/>
                <a:cs typeface="Times New Roman" pitchFamily="18" charset="0"/>
              </a:rPr>
              <a:t> </a:t>
            </a:r>
            <a:r>
              <a:rPr lang="en-US" sz="3200" b="1" dirty="0" err="1" smtClean="0">
                <a:effectLst>
                  <a:outerShdw blurRad="38100" dist="38100" dir="2700000" algn="tl">
                    <a:srgbClr val="C0C0C0"/>
                  </a:outerShdw>
                </a:effectLst>
                <a:latin typeface="Times New Roman" pitchFamily="18" charset="0"/>
                <a:cs typeface="Times New Roman" pitchFamily="18" charset="0"/>
              </a:rPr>
              <a:t>tiết</a:t>
            </a:r>
            <a:r>
              <a:rPr lang="en-US" sz="3200" b="1" dirty="0" smtClean="0">
                <a:effectLst>
                  <a:outerShdw blurRad="38100" dist="38100" dir="2700000" algn="tl">
                    <a:srgbClr val="C0C0C0"/>
                  </a:outerShdw>
                </a:effectLst>
                <a:latin typeface="Times New Roman" pitchFamily="18" charset="0"/>
                <a:cs typeface="Times New Roman" pitchFamily="18" charset="0"/>
              </a:rPr>
              <a:t> </a:t>
            </a:r>
            <a:r>
              <a:rPr lang="en-US" sz="3200" b="1" dirty="0" err="1" smtClean="0">
                <a:effectLst>
                  <a:outerShdw blurRad="38100" dist="38100" dir="2700000" algn="tl">
                    <a:srgbClr val="C0C0C0"/>
                  </a:outerShdw>
                </a:effectLst>
                <a:latin typeface="Times New Roman" pitchFamily="18" charset="0"/>
                <a:cs typeface="Times New Roman" pitchFamily="18" charset="0"/>
              </a:rPr>
              <a:t>emzim</a:t>
            </a:r>
            <a:r>
              <a:rPr lang="en-US" sz="3200" b="1" dirty="0" smtClean="0">
                <a:effectLst>
                  <a:outerShdw blurRad="38100" dist="38100" dir="2700000" algn="tl">
                    <a:srgbClr val="C0C0C0"/>
                  </a:outerShdw>
                </a:effectLst>
                <a:latin typeface="Times New Roman" pitchFamily="18" charset="0"/>
                <a:cs typeface="Times New Roman" pitchFamily="18" charset="0"/>
              </a:rPr>
              <a:t> </a:t>
            </a:r>
            <a:r>
              <a:rPr lang="en-US" sz="3200" b="1" dirty="0" err="1" smtClean="0">
                <a:effectLst>
                  <a:outerShdw blurRad="38100" dist="38100" dir="2700000" algn="tl">
                    <a:srgbClr val="C0C0C0"/>
                  </a:outerShdw>
                </a:effectLst>
                <a:latin typeface="Times New Roman" pitchFamily="18" charset="0"/>
                <a:cs typeface="Times New Roman" pitchFamily="18" charset="0"/>
              </a:rPr>
              <a:t>amilaza</a:t>
            </a:r>
            <a:endParaRPr lang="en-US" sz="3200" b="1" dirty="0">
              <a:effectLst>
                <a:outerShdw blurRad="38100" dist="38100" dir="2700000" algn="tl">
                  <a:srgbClr val="C0C0C0"/>
                </a:outerShdw>
              </a:effectLst>
              <a:latin typeface="Times New Roman" pitchFamily="18" charset="0"/>
              <a:cs typeface="Times New Roman" pitchFamily="18" charset="0"/>
            </a:endParaRPr>
          </a:p>
        </p:txBody>
      </p:sp>
      <p:pic>
        <p:nvPicPr>
          <p:cNvPr id="11" name="Content Placeholder 10" descr="Book-09">
            <a:hlinkClick r:id="rId3" action="ppaction://hlinksldjump"/>
          </p:cNvPr>
          <p:cNvPicPr>
            <a:picLocks noGrp="1" noChangeAspect="1" noChangeArrowheads="1" noCrop="1"/>
          </p:cNvPicPr>
          <p:nvPr>
            <p:ph idx="1"/>
          </p:nvPr>
        </p:nvPicPr>
        <p:blipFill>
          <a:blip r:embed="rId4"/>
          <a:srcRect/>
          <a:stretch>
            <a:fillRect/>
          </a:stretch>
        </p:blipFill>
        <p:spPr bwMode="auto">
          <a:xfrm>
            <a:off x="7391400" y="231207"/>
            <a:ext cx="1000125" cy="76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1000" fill="hold"/>
                                        <p:tgtEl>
                                          <p:spTgt spid="2"/>
                                        </p:tgtEl>
                                        <p:attrNameLst>
                                          <p:attrName>ppt_w</p:attrName>
                                        </p:attrNameLst>
                                      </p:cBhvr>
                                      <p:tavLst>
                                        <p:tav tm="0">
                                          <p:val>
                                            <p:fltVal val="0"/>
                                          </p:val>
                                        </p:tav>
                                        <p:tav tm="100000">
                                          <p:val>
                                            <p:strVal val="#ppt_w"/>
                                          </p:val>
                                        </p:tav>
                                      </p:tavLst>
                                    </p:anim>
                                    <p:anim calcmode="lin" valueType="num">
                                      <p:cBhvr>
                                        <p:cTn id="31" dur="1000" fill="hold"/>
                                        <p:tgtEl>
                                          <p:spTgt spid="2"/>
                                        </p:tgtEl>
                                        <p:attrNameLst>
                                          <p:attrName>ppt_h</p:attrName>
                                        </p:attrNameLst>
                                      </p:cBhvr>
                                      <p:tavLst>
                                        <p:tav tm="0">
                                          <p:val>
                                            <p:fltVal val="0"/>
                                          </p:val>
                                        </p:tav>
                                        <p:tav tm="100000">
                                          <p:val>
                                            <p:strVal val="#ppt_h"/>
                                          </p:val>
                                        </p:tav>
                                      </p:tavLst>
                                    </p:anim>
                                    <p:anim calcmode="lin" valueType="num">
                                      <p:cBhvr>
                                        <p:cTn id="32" dur="1000" fill="hold"/>
                                        <p:tgtEl>
                                          <p:spTgt spid="2"/>
                                        </p:tgtEl>
                                        <p:attrNameLst>
                                          <p:attrName>style.rotation</p:attrName>
                                        </p:attrNameLst>
                                      </p:cBhvr>
                                      <p:tavLst>
                                        <p:tav tm="0">
                                          <p:val>
                                            <p:fltVal val="90"/>
                                          </p:val>
                                        </p:tav>
                                        <p:tav tm="100000">
                                          <p:val>
                                            <p:fltVal val="0"/>
                                          </p:val>
                                        </p:tav>
                                      </p:tavLst>
                                    </p:anim>
                                    <p:animEffect transition="in" filter="fade">
                                      <p:cBhvr>
                                        <p:cTn id="33" dur="10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down)">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580">
                                          <p:stCondLst>
                                            <p:cond delay="0"/>
                                          </p:stCondLst>
                                        </p:cTn>
                                        <p:tgtEl>
                                          <p:spTgt spid="10"/>
                                        </p:tgtEl>
                                      </p:cBhvr>
                                    </p:animEffect>
                                    <p:anim calcmode="lin" valueType="num">
                                      <p:cBhvr>
                                        <p:cTn id="6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7" dur="26">
                                          <p:stCondLst>
                                            <p:cond delay="650"/>
                                          </p:stCondLst>
                                        </p:cTn>
                                        <p:tgtEl>
                                          <p:spTgt spid="10"/>
                                        </p:tgtEl>
                                      </p:cBhvr>
                                      <p:to x="100000" y="60000"/>
                                    </p:animScale>
                                    <p:animScale>
                                      <p:cBhvr>
                                        <p:cTn id="68" dur="166" decel="50000">
                                          <p:stCondLst>
                                            <p:cond delay="676"/>
                                          </p:stCondLst>
                                        </p:cTn>
                                        <p:tgtEl>
                                          <p:spTgt spid="10"/>
                                        </p:tgtEl>
                                      </p:cBhvr>
                                      <p:to x="100000" y="100000"/>
                                    </p:animScale>
                                    <p:animScale>
                                      <p:cBhvr>
                                        <p:cTn id="69" dur="26">
                                          <p:stCondLst>
                                            <p:cond delay="1312"/>
                                          </p:stCondLst>
                                        </p:cTn>
                                        <p:tgtEl>
                                          <p:spTgt spid="10"/>
                                        </p:tgtEl>
                                      </p:cBhvr>
                                      <p:to x="100000" y="80000"/>
                                    </p:animScale>
                                    <p:animScale>
                                      <p:cBhvr>
                                        <p:cTn id="70" dur="166" decel="50000">
                                          <p:stCondLst>
                                            <p:cond delay="1338"/>
                                          </p:stCondLst>
                                        </p:cTn>
                                        <p:tgtEl>
                                          <p:spTgt spid="10"/>
                                        </p:tgtEl>
                                      </p:cBhvr>
                                      <p:to x="100000" y="100000"/>
                                    </p:animScale>
                                    <p:animScale>
                                      <p:cBhvr>
                                        <p:cTn id="71" dur="26">
                                          <p:stCondLst>
                                            <p:cond delay="1642"/>
                                          </p:stCondLst>
                                        </p:cTn>
                                        <p:tgtEl>
                                          <p:spTgt spid="10"/>
                                        </p:tgtEl>
                                      </p:cBhvr>
                                      <p:to x="100000" y="90000"/>
                                    </p:animScale>
                                    <p:animScale>
                                      <p:cBhvr>
                                        <p:cTn id="72" dur="166" decel="50000">
                                          <p:stCondLst>
                                            <p:cond delay="1668"/>
                                          </p:stCondLst>
                                        </p:cTn>
                                        <p:tgtEl>
                                          <p:spTgt spid="10"/>
                                        </p:tgtEl>
                                      </p:cBhvr>
                                      <p:to x="100000" y="100000"/>
                                    </p:animScale>
                                    <p:animScale>
                                      <p:cBhvr>
                                        <p:cTn id="73" dur="26">
                                          <p:stCondLst>
                                            <p:cond delay="1808"/>
                                          </p:stCondLst>
                                        </p:cTn>
                                        <p:tgtEl>
                                          <p:spTgt spid="10"/>
                                        </p:tgtEl>
                                      </p:cBhvr>
                                      <p:to x="100000" y="95000"/>
                                    </p:animScale>
                                    <p:animScale>
                                      <p:cBhvr>
                                        <p:cTn id="74" dur="166" decel="50000">
                                          <p:stCondLst>
                                            <p:cond delay="1834"/>
                                          </p:stCondLst>
                                        </p:cTn>
                                        <p:tgtEl>
                                          <p:spTgt spid="10"/>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1000"/>
                                        <p:tgtEl>
                                          <p:spTgt spid="11"/>
                                        </p:tgtEl>
                                      </p:cBhvr>
                                    </p:animEffect>
                                    <p:anim calcmode="lin" valueType="num">
                                      <p:cBhvr>
                                        <p:cTn id="80" dur="1000" fill="hold"/>
                                        <p:tgtEl>
                                          <p:spTgt spid="11"/>
                                        </p:tgtEl>
                                        <p:attrNameLst>
                                          <p:attrName>ppt_x</p:attrName>
                                        </p:attrNameLst>
                                      </p:cBhvr>
                                      <p:tavLst>
                                        <p:tav tm="0">
                                          <p:val>
                                            <p:strVal val="#ppt_x"/>
                                          </p:val>
                                        </p:tav>
                                        <p:tav tm="100000">
                                          <p:val>
                                            <p:strVal val="#ppt_x"/>
                                          </p:val>
                                        </p:tav>
                                      </p:tavLst>
                                    </p:anim>
                                    <p:anim calcmode="lin" valueType="num">
                                      <p:cBhvr>
                                        <p:cTn id="8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8" grpId="0"/>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ooth_and_root_human_photo"/>
          <p:cNvPicPr>
            <a:picLocks noGrp="1" noChangeAspect="1" noChangeArrowheads="1"/>
          </p:cNvPicPr>
          <p:nvPr>
            <p:ph idx="1"/>
          </p:nvPr>
        </p:nvPicPr>
        <p:blipFill>
          <a:blip r:embed="rId2"/>
          <a:srcRect/>
          <a:stretch>
            <a:fillRect/>
          </a:stretch>
        </p:blipFill>
        <p:spPr bwMode="auto">
          <a:xfrm>
            <a:off x="228600" y="304800"/>
            <a:ext cx="3886200" cy="2667000"/>
          </a:xfrm>
          <a:prstGeom prst="rect">
            <a:avLst/>
          </a:prstGeom>
          <a:noFill/>
          <a:ln w="38100">
            <a:solidFill>
              <a:srgbClr val="FF3300"/>
            </a:solidFill>
            <a:miter lim="800000"/>
            <a:headEnd/>
            <a:tailEnd/>
          </a:ln>
        </p:spPr>
      </p:pic>
      <p:sp>
        <p:nvSpPr>
          <p:cNvPr id="5" name="Rectangle 4"/>
          <p:cNvSpPr/>
          <p:nvPr/>
        </p:nvSpPr>
        <p:spPr>
          <a:xfrm>
            <a:off x="1066800" y="3048000"/>
            <a:ext cx="2209800" cy="400110"/>
          </a:xfrm>
          <a:prstGeom prst="rect">
            <a:avLst/>
          </a:prstGeom>
        </p:spPr>
        <p:txBody>
          <a:bodyPr wrap="square">
            <a:spAutoFit/>
          </a:bodyPr>
          <a:lstStyle/>
          <a:p>
            <a:pPr eaLnBrk="0" hangingPunct="0">
              <a:spcBef>
                <a:spcPct val="50000"/>
              </a:spcBef>
            </a:pPr>
            <a:r>
              <a:rPr lang="en-US" sz="2000" b="1" dirty="0" smtClean="0">
                <a:solidFill>
                  <a:srgbClr val="000066"/>
                </a:solidFill>
                <a:latin typeface="Times New Roman" pitchFamily="18" charset="0"/>
                <a:cs typeface="Times New Roman" pitchFamily="18" charset="0"/>
              </a:rPr>
              <a:t>RĂNG HÀM </a:t>
            </a:r>
            <a:endParaRPr lang="en-US" sz="2000" b="1" dirty="0">
              <a:solidFill>
                <a:srgbClr val="000066"/>
              </a:solidFill>
              <a:latin typeface="Times New Roman" pitchFamily="18" charset="0"/>
              <a:cs typeface="Times New Roman" pitchFamily="18" charset="0"/>
            </a:endParaRPr>
          </a:p>
        </p:txBody>
      </p:sp>
      <p:pic>
        <p:nvPicPr>
          <p:cNvPr id="6" name="Picture 4" descr="teeth"/>
          <p:cNvPicPr>
            <a:picLocks noChangeAspect="1" noChangeArrowheads="1"/>
          </p:cNvPicPr>
          <p:nvPr/>
        </p:nvPicPr>
        <p:blipFill>
          <a:blip r:embed="rId3"/>
          <a:srcRect/>
          <a:stretch>
            <a:fillRect/>
          </a:stretch>
        </p:blipFill>
        <p:spPr bwMode="auto">
          <a:xfrm>
            <a:off x="4343400" y="228600"/>
            <a:ext cx="4495800" cy="2957513"/>
          </a:xfrm>
          <a:prstGeom prst="rect">
            <a:avLst/>
          </a:prstGeom>
          <a:solidFill>
            <a:srgbClr val="FF99FF"/>
          </a:solidFill>
          <a:ln w="38100">
            <a:solidFill>
              <a:srgbClr val="FF3300"/>
            </a:solidFill>
            <a:miter lim="800000"/>
            <a:headEnd/>
            <a:tailEnd/>
          </a:ln>
        </p:spPr>
      </p:pic>
      <p:pic>
        <p:nvPicPr>
          <p:cNvPr id="7" name="Picture 3" descr="modsalivaryglands"/>
          <p:cNvPicPr>
            <a:picLocks noChangeAspect="1" noChangeArrowheads="1"/>
          </p:cNvPicPr>
          <p:nvPr/>
        </p:nvPicPr>
        <p:blipFill>
          <a:blip r:embed="rId4"/>
          <a:srcRect/>
          <a:stretch>
            <a:fillRect/>
          </a:stretch>
        </p:blipFill>
        <p:spPr bwMode="auto">
          <a:xfrm>
            <a:off x="381000" y="3581400"/>
            <a:ext cx="3733800" cy="2743200"/>
          </a:xfrm>
          <a:prstGeom prst="rect">
            <a:avLst/>
          </a:prstGeom>
          <a:solidFill>
            <a:srgbClr val="FF99FF"/>
          </a:solidFill>
          <a:ln w="38100">
            <a:solidFill>
              <a:srgbClr val="FF3300"/>
            </a:solidFill>
            <a:miter lim="800000"/>
            <a:headEnd/>
            <a:tailEnd/>
          </a:ln>
        </p:spPr>
      </p:pic>
      <p:sp>
        <p:nvSpPr>
          <p:cNvPr id="8" name="Rectangle 7"/>
          <p:cNvSpPr/>
          <p:nvPr/>
        </p:nvSpPr>
        <p:spPr>
          <a:xfrm>
            <a:off x="990600" y="6324600"/>
            <a:ext cx="2529860" cy="400110"/>
          </a:xfrm>
          <a:prstGeom prst="rect">
            <a:avLst/>
          </a:prstGeom>
        </p:spPr>
        <p:txBody>
          <a:bodyPr wrap="none">
            <a:spAutoFit/>
          </a:bodyPr>
          <a:lstStyle/>
          <a:p>
            <a:pPr eaLnBrk="0" hangingPunct="0">
              <a:spcBef>
                <a:spcPct val="50000"/>
              </a:spcBef>
            </a:pPr>
            <a:r>
              <a:rPr lang="en-US" sz="2000" b="1" dirty="0" smtClean="0">
                <a:solidFill>
                  <a:srgbClr val="000066"/>
                </a:solidFill>
                <a:latin typeface="Times New Roman" pitchFamily="18" charset="0"/>
                <a:cs typeface="Times New Roman" pitchFamily="18" charset="0"/>
              </a:rPr>
              <a:t>TUYẾN NƯỚC BỌT</a:t>
            </a:r>
            <a:endParaRPr lang="en-US" sz="2000" b="1" dirty="0">
              <a:solidFill>
                <a:srgbClr val="000066"/>
              </a:solidFill>
              <a:latin typeface="Times New Roman" pitchFamily="18" charset="0"/>
              <a:cs typeface="Times New Roman" pitchFamily="18" charset="0"/>
            </a:endParaRPr>
          </a:p>
        </p:txBody>
      </p:sp>
      <p:sp>
        <p:nvSpPr>
          <p:cNvPr id="10" name="Rectangle 9"/>
          <p:cNvSpPr/>
          <p:nvPr/>
        </p:nvSpPr>
        <p:spPr>
          <a:xfrm>
            <a:off x="5410200" y="6324600"/>
            <a:ext cx="2576604" cy="400110"/>
          </a:xfrm>
          <a:prstGeom prst="rect">
            <a:avLst/>
          </a:prstGeom>
        </p:spPr>
        <p:txBody>
          <a:bodyPr wrap="square">
            <a:spAutoFit/>
          </a:bodyPr>
          <a:lstStyle/>
          <a:p>
            <a:pPr algn="ctr" eaLnBrk="0" hangingPunct="0">
              <a:spcBef>
                <a:spcPct val="50000"/>
              </a:spcBef>
            </a:pPr>
            <a:r>
              <a:rPr lang="en-US" sz="2000" b="1" i="1" dirty="0" smtClean="0">
                <a:solidFill>
                  <a:srgbClr val="000066"/>
                </a:solidFill>
                <a:latin typeface="Times New Roman" pitchFamily="18" charset="0"/>
                <a:cs typeface="Times New Roman" pitchFamily="18" charset="0"/>
              </a:rPr>
              <a:t>LƯỠI</a:t>
            </a:r>
            <a:endParaRPr lang="en-US" sz="2000" b="1" i="1" dirty="0">
              <a:solidFill>
                <a:srgbClr val="000066"/>
              </a:solidFill>
              <a:latin typeface="Times New Roman" pitchFamily="18" charset="0"/>
              <a:cs typeface="Times New Roman"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8449" y="3411534"/>
            <a:ext cx="2047875" cy="2819400"/>
          </a:xfrm>
          <a:prstGeom prst="rect">
            <a:avLst/>
          </a:prstGeom>
        </p:spPr>
      </p:pic>
      <p:sp>
        <p:nvSpPr>
          <p:cNvPr id="3" name="Rounded Rectangle 2"/>
          <p:cNvSpPr/>
          <p:nvPr/>
        </p:nvSpPr>
        <p:spPr>
          <a:xfrm>
            <a:off x="7986804" y="4648200"/>
            <a:ext cx="1004796"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FF00"/>
                </a:solidFill>
              </a:rPr>
              <a:t>Gai</a:t>
            </a:r>
            <a:r>
              <a:rPr lang="en-US" dirty="0" smtClean="0">
                <a:solidFill>
                  <a:srgbClr val="FFFF00"/>
                </a:solidFill>
              </a:rPr>
              <a:t> </a:t>
            </a:r>
            <a:r>
              <a:rPr lang="en-US" dirty="0" err="1" smtClean="0">
                <a:solidFill>
                  <a:srgbClr val="FFFF00"/>
                </a:solidFill>
              </a:rPr>
              <a:t>vị</a:t>
            </a:r>
            <a:r>
              <a:rPr lang="en-US" dirty="0" smtClean="0">
                <a:solidFill>
                  <a:srgbClr val="FFFF00"/>
                </a:solidFill>
              </a:rPr>
              <a:t> </a:t>
            </a:r>
            <a:r>
              <a:rPr lang="en-US" dirty="0" err="1" smtClean="0">
                <a:solidFill>
                  <a:srgbClr val="FFFF00"/>
                </a:solidFill>
              </a:rPr>
              <a:t>giác</a:t>
            </a:r>
            <a:endParaRPr lang="vi-VN"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blinds(horizontal)">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barn(inVertical)">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TU LIEU SH 8\TU LIEU SH 8\tu lieu sinh 8\Bai 25\rang.jpg"/>
          <p:cNvPicPr>
            <a:picLocks noGrp="1" noChangeAspect="1" noChangeArrowheads="1"/>
          </p:cNvPicPr>
          <p:nvPr>
            <p:ph idx="1"/>
          </p:nvPr>
        </p:nvPicPr>
        <p:blipFill>
          <a:blip r:embed="rId2"/>
          <a:srcRect/>
          <a:stretch>
            <a:fillRect/>
          </a:stretch>
        </p:blipFill>
        <p:spPr bwMode="auto">
          <a:xfrm>
            <a:off x="1447800" y="876300"/>
            <a:ext cx="6248400" cy="5105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n-US" sz="2800" b="1" dirty="0" smtClean="0">
              <a:solidFill>
                <a:srgbClr val="FF0000"/>
              </a:solidFill>
              <a:latin typeface="Times New Roman"/>
            </a:endParaRPr>
          </a:p>
          <a:p>
            <a:pPr>
              <a:buNone/>
            </a:pPr>
            <a:endParaRPr lang="en-US" sz="2800" b="1" dirty="0" smtClean="0">
              <a:solidFill>
                <a:srgbClr val="FF0000"/>
              </a:solidFill>
              <a:latin typeface="Times New Roman"/>
            </a:endParaRPr>
          </a:p>
          <a:p>
            <a:pPr>
              <a:buNone/>
            </a:pPr>
            <a:r>
              <a:rPr lang="en-US" sz="2800" b="1" dirty="0" smtClean="0">
                <a:solidFill>
                  <a:srgbClr val="FF0000"/>
                </a:solidFill>
                <a:latin typeface="Times New Roman"/>
              </a:rPr>
              <a:t>        </a:t>
            </a:r>
          </a:p>
          <a:p>
            <a:pPr>
              <a:buNone/>
            </a:pPr>
            <a:r>
              <a:rPr lang="en-US" sz="2800" b="1" dirty="0">
                <a:solidFill>
                  <a:srgbClr val="FF0000"/>
                </a:solidFill>
                <a:latin typeface="Times New Roman"/>
              </a:rPr>
              <a:t>		</a:t>
            </a:r>
            <a:r>
              <a:rPr lang="en-US" sz="2800" b="1" dirty="0" smtClean="0">
                <a:latin typeface="Times New Roman"/>
              </a:rPr>
              <a:t>	</a:t>
            </a:r>
            <a:endParaRPr lang="en-US" dirty="0"/>
          </a:p>
        </p:txBody>
      </p:sp>
      <p:sp>
        <p:nvSpPr>
          <p:cNvPr id="6" name="Rectangle 5"/>
          <p:cNvSpPr/>
          <p:nvPr/>
        </p:nvSpPr>
        <p:spPr>
          <a:xfrm>
            <a:off x="228600" y="152400"/>
            <a:ext cx="8608447" cy="646331"/>
          </a:xfrm>
          <a:prstGeom prst="rect">
            <a:avLst/>
          </a:prstGeom>
        </p:spPr>
        <p:txBody>
          <a:bodyPr wrap="none">
            <a:spAutoFit/>
          </a:bodyPr>
          <a:lstStyle/>
          <a:p>
            <a:pPr>
              <a:spcBef>
                <a:spcPct val="50000"/>
              </a:spcBef>
            </a:pPr>
            <a:r>
              <a:rPr lang="en-US" sz="3600" b="1" u="sng" dirty="0" smtClean="0">
                <a:solidFill>
                  <a:srgbClr val="0000CC"/>
                </a:solidFill>
                <a:latin typeface="Times New Roman" pitchFamily="18" charset="0"/>
                <a:cs typeface="Times New Roman" pitchFamily="18" charset="0"/>
              </a:rPr>
              <a:t>2. Các hoạt động tiêu hoá ở khoang miệng:</a:t>
            </a:r>
            <a:endParaRPr lang="en-US" sz="3600" b="1" u="sng" dirty="0">
              <a:solidFill>
                <a:srgbClr val="0000CC"/>
              </a:solidFill>
              <a:latin typeface="Times New Roman" pitchFamily="18" charset="0"/>
              <a:cs typeface="Times New Roman" pitchFamily="18" charset="0"/>
            </a:endParaRPr>
          </a:p>
        </p:txBody>
      </p:sp>
      <p:sp>
        <p:nvSpPr>
          <p:cNvPr id="5" name="Text Box 11"/>
          <p:cNvSpPr txBox="1">
            <a:spLocks noChangeArrowheads="1"/>
          </p:cNvSpPr>
          <p:nvPr/>
        </p:nvSpPr>
        <p:spPr bwMode="auto">
          <a:xfrm>
            <a:off x="4800600" y="2209800"/>
            <a:ext cx="4191000" cy="461665"/>
          </a:xfrm>
          <a:prstGeom prst="rect">
            <a:avLst/>
          </a:prstGeom>
          <a:solidFill>
            <a:srgbClr val="FFFF99"/>
          </a:solidFill>
          <a:ln w="38100" cmpd="dbl">
            <a:solidFill>
              <a:srgbClr val="0066CC"/>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sz="2400" b="1" dirty="0" err="1">
                <a:solidFill>
                  <a:srgbClr val="FF0000"/>
                </a:solidFill>
              </a:rPr>
              <a:t>Thảo</a:t>
            </a:r>
            <a:r>
              <a:rPr lang="en-US" sz="2400" b="1" dirty="0">
                <a:solidFill>
                  <a:srgbClr val="FF0000"/>
                </a:solidFill>
              </a:rPr>
              <a:t> </a:t>
            </a:r>
            <a:r>
              <a:rPr lang="en-US" sz="2400" b="1" dirty="0" err="1">
                <a:solidFill>
                  <a:srgbClr val="FF0000"/>
                </a:solidFill>
              </a:rPr>
              <a:t>luận</a:t>
            </a:r>
            <a:r>
              <a:rPr lang="en-US" sz="2400" b="1" dirty="0">
                <a:solidFill>
                  <a:srgbClr val="FF0000"/>
                </a:solidFill>
              </a:rPr>
              <a:t> </a:t>
            </a:r>
            <a:r>
              <a:rPr lang="en-US" sz="2400" b="1" dirty="0" err="1">
                <a:solidFill>
                  <a:srgbClr val="FF0000"/>
                </a:solidFill>
              </a:rPr>
              <a:t>nhóm</a:t>
            </a:r>
            <a:r>
              <a:rPr lang="en-US" sz="2400" b="1" dirty="0">
                <a:solidFill>
                  <a:srgbClr val="FF0000"/>
                </a:solidFill>
              </a:rPr>
              <a:t>: </a:t>
            </a:r>
            <a:r>
              <a:rPr lang="en-US" sz="2400" b="1" dirty="0" smtClean="0">
                <a:solidFill>
                  <a:srgbClr val="0066CC"/>
                </a:solidFill>
              </a:rPr>
              <a:t>(</a:t>
            </a:r>
            <a:r>
              <a:rPr lang="en-US" sz="2400" b="1" dirty="0">
                <a:solidFill>
                  <a:srgbClr val="0066CC"/>
                </a:solidFill>
                <a:latin typeface="Times New Roman" panose="02020603050405020304" pitchFamily="18" charset="0"/>
              </a:rPr>
              <a:t>3</a:t>
            </a:r>
            <a:r>
              <a:rPr lang="en-US" sz="2400" b="1" dirty="0" smtClean="0">
                <a:solidFill>
                  <a:srgbClr val="0066CC"/>
                </a:solidFill>
                <a:latin typeface="Times New Roman" panose="02020603050405020304" pitchFamily="18" charset="0"/>
              </a:rPr>
              <a:t> </a:t>
            </a:r>
            <a:r>
              <a:rPr lang="en-US" sz="2400" b="1" dirty="0" err="1">
                <a:solidFill>
                  <a:srgbClr val="0066CC"/>
                </a:solidFill>
                <a:latin typeface="Times New Roman" panose="02020603050405020304" pitchFamily="18" charset="0"/>
              </a:rPr>
              <a:t>phút</a:t>
            </a:r>
            <a:r>
              <a:rPr lang="en-US" sz="2400" b="1" dirty="0">
                <a:solidFill>
                  <a:srgbClr val="0066CC"/>
                </a:solidFill>
                <a:latin typeface="Times New Roman" panose="02020603050405020304" pitchFamily="18" charset="0"/>
              </a:rPr>
              <a:t>)</a:t>
            </a:r>
            <a:endParaRPr lang="en-US" sz="2400" b="1" dirty="0">
              <a:solidFill>
                <a:srgbClr val="0066CC"/>
              </a:solidFill>
            </a:endParaRPr>
          </a:p>
        </p:txBody>
      </p:sp>
      <p:sp>
        <p:nvSpPr>
          <p:cNvPr id="7" name="AutoShape 10"/>
          <p:cNvSpPr>
            <a:spLocks noChangeArrowheads="1"/>
          </p:cNvSpPr>
          <p:nvPr/>
        </p:nvSpPr>
        <p:spPr bwMode="auto">
          <a:xfrm>
            <a:off x="228600" y="1808990"/>
            <a:ext cx="4088375" cy="2019375"/>
          </a:xfrm>
          <a:prstGeom prst="cloudCallout">
            <a:avLst>
              <a:gd name="adj1" fmla="val 64704"/>
              <a:gd name="adj2" fmla="val 55250"/>
            </a:avLst>
          </a:prstGeom>
          <a:solidFill>
            <a:srgbClr val="FFFF99"/>
          </a:solidFill>
          <a:ln w="28575">
            <a:solidFill>
              <a:srgbClr val="0099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vi-VN" sz="2400" b="1" dirty="0" smtClean="0">
                <a:solidFill>
                  <a:srgbClr val="FF0000"/>
                </a:solidFill>
                <a:latin typeface="Times New Roman"/>
              </a:rPr>
              <a:t>Khi </a:t>
            </a:r>
            <a:r>
              <a:rPr lang="vi-VN" sz="2400" b="1" dirty="0">
                <a:solidFill>
                  <a:srgbClr val="FF0000"/>
                </a:solidFill>
                <a:latin typeface="Times New Roman"/>
              </a:rPr>
              <a:t>thức ăn vào miệng sẽ có những hoạt động nào </a:t>
            </a:r>
            <a:r>
              <a:rPr lang="en-US" sz="2400" b="1" dirty="0">
                <a:solidFill>
                  <a:srgbClr val="FF0000"/>
                </a:solidFill>
                <a:latin typeface="Times New Roman"/>
              </a:rPr>
              <a:t>    	</a:t>
            </a:r>
            <a:r>
              <a:rPr lang="vi-VN" sz="2400" b="1" dirty="0">
                <a:solidFill>
                  <a:srgbClr val="FF0000"/>
                </a:solidFill>
                <a:latin typeface="Times New Roman"/>
              </a:rPr>
              <a:t>xảy ra?</a:t>
            </a:r>
          </a:p>
          <a:p>
            <a:pPr algn="ctr" eaLnBrk="1" hangingPunct="1">
              <a:spcBef>
                <a:spcPct val="0"/>
              </a:spcBef>
              <a:buFontTx/>
              <a:buNone/>
            </a:pPr>
            <a:endParaRPr lang="en-US" sz="2400" b="1" dirty="0" smtClean="0">
              <a:solidFill>
                <a:srgbClr val="990099"/>
              </a:solidFill>
              <a:latin typeface="Times New Roman" panose="02020603050405020304" pitchFamily="18" charset="0"/>
            </a:endParaRPr>
          </a:p>
          <a:p>
            <a:pPr algn="ctr" eaLnBrk="1" hangingPunct="1">
              <a:spcBef>
                <a:spcPct val="0"/>
              </a:spcBef>
              <a:buFontTx/>
              <a:buNone/>
            </a:pPr>
            <a:endParaRPr lang="vi-VN" sz="2400" b="1" dirty="0" smtClean="0">
              <a:solidFill>
                <a:srgbClr val="990099"/>
              </a:solidFill>
              <a:latin typeface="Times New Roman" panose="02020603050405020304" pitchFamily="18" charset="0"/>
            </a:endParaRPr>
          </a:p>
          <a:p>
            <a:pPr algn="ctr" eaLnBrk="1" hangingPunct="1">
              <a:spcBef>
                <a:spcPct val="0"/>
              </a:spcBef>
              <a:buFontTx/>
              <a:buNone/>
            </a:pPr>
            <a:endParaRPr lang="en-US" sz="2400" b="1" dirty="0">
              <a:solidFill>
                <a:srgbClr val="990099"/>
              </a:solidFill>
              <a:latin typeface="Times New Roman" panose="02020603050405020304" pitchFamily="18" charset="0"/>
            </a:endParaRPr>
          </a:p>
          <a:p>
            <a:pPr algn="ctr" eaLnBrk="1" hangingPunct="1">
              <a:spcBef>
                <a:spcPct val="0"/>
              </a:spcBef>
              <a:buFontTx/>
              <a:buNone/>
            </a:pPr>
            <a:r>
              <a:rPr lang="en-US" sz="2400" b="1" dirty="0" smtClean="0">
                <a:solidFill>
                  <a:srgbClr val="990099"/>
                </a:solidFill>
                <a:latin typeface="Times New Roman" panose="02020603050405020304" pitchFamily="18" charset="0"/>
              </a:rPr>
              <a:t> </a:t>
            </a:r>
            <a:endParaRPr lang="en-US" sz="2400" b="1" dirty="0">
              <a:solidFill>
                <a:srgbClr val="990099"/>
              </a:solidFill>
              <a:latin typeface="Times New Roman" panose="02020603050405020304" pitchFamily="18" charset="0"/>
            </a:endParaRPr>
          </a:p>
        </p:txBody>
      </p:sp>
    </p:spTree>
    <p:extLst>
      <p:ext uri="{BB962C8B-B14F-4D97-AF65-F5344CB8AC3E}">
        <p14:creationId xmlns:p14="http://schemas.microsoft.com/office/powerpoint/2010/main" val="68785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out)">
                                      <p:cBhvr>
                                        <p:cTn id="12" dur="500"/>
                                        <p:tgtEl>
                                          <p:spTgt spid="5"/>
                                        </p:tgtEl>
                                      </p:cBhvr>
                                    </p:animEffect>
                                  </p:childTnLst>
                                </p:cTn>
                              </p:par>
                              <p:par>
                                <p:cTn id="13" presetID="24"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to="" calcmode="lin" valueType="num">
                                      <p:cBhvr>
                                        <p:cTn id="15"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n-US" sz="2800" b="1" dirty="0" smtClean="0">
              <a:solidFill>
                <a:srgbClr val="FF0000"/>
              </a:solidFill>
              <a:latin typeface="Times New Roman"/>
            </a:endParaRPr>
          </a:p>
          <a:p>
            <a:pPr>
              <a:buNone/>
            </a:pPr>
            <a:endParaRPr lang="en-US" sz="2800" b="1" dirty="0" smtClean="0">
              <a:solidFill>
                <a:srgbClr val="FF0000"/>
              </a:solidFill>
              <a:latin typeface="Times New Roman"/>
            </a:endParaRPr>
          </a:p>
          <a:p>
            <a:pPr>
              <a:buNone/>
            </a:pPr>
            <a:r>
              <a:rPr lang="en-US" sz="2800" b="1" dirty="0" smtClean="0">
                <a:solidFill>
                  <a:srgbClr val="FF0000"/>
                </a:solidFill>
                <a:latin typeface="Times New Roman"/>
              </a:rPr>
              <a:t>        </a:t>
            </a:r>
          </a:p>
          <a:p>
            <a:pPr>
              <a:buNone/>
            </a:pPr>
            <a:r>
              <a:rPr lang="en-US" sz="2800" b="1" dirty="0">
                <a:solidFill>
                  <a:srgbClr val="FF0000"/>
                </a:solidFill>
                <a:latin typeface="Times New Roman"/>
              </a:rPr>
              <a:t>		</a:t>
            </a:r>
            <a:r>
              <a:rPr lang="en-US" sz="2800" b="1" dirty="0" smtClean="0">
                <a:latin typeface="Times New Roman"/>
              </a:rPr>
              <a:t>	</a:t>
            </a:r>
            <a:endParaRPr lang="en-US" dirty="0"/>
          </a:p>
        </p:txBody>
      </p:sp>
      <p:sp>
        <p:nvSpPr>
          <p:cNvPr id="6" name="Rectangle 5"/>
          <p:cNvSpPr/>
          <p:nvPr/>
        </p:nvSpPr>
        <p:spPr>
          <a:xfrm>
            <a:off x="228600" y="152400"/>
            <a:ext cx="8608447" cy="646331"/>
          </a:xfrm>
          <a:prstGeom prst="rect">
            <a:avLst/>
          </a:prstGeom>
        </p:spPr>
        <p:txBody>
          <a:bodyPr wrap="none">
            <a:spAutoFit/>
          </a:bodyPr>
          <a:lstStyle/>
          <a:p>
            <a:pPr>
              <a:spcBef>
                <a:spcPct val="50000"/>
              </a:spcBef>
            </a:pPr>
            <a:r>
              <a:rPr lang="en-US" sz="3600" b="1" u="sng" dirty="0" smtClean="0">
                <a:solidFill>
                  <a:srgbClr val="0000CC"/>
                </a:solidFill>
                <a:latin typeface="Times New Roman" pitchFamily="18" charset="0"/>
                <a:cs typeface="Times New Roman" pitchFamily="18" charset="0"/>
              </a:rPr>
              <a:t>2. Các hoạt động tiêu hoá ở khoang miệng:</a:t>
            </a:r>
            <a:endParaRPr lang="en-US" sz="3600" b="1" u="sng" dirty="0">
              <a:solidFill>
                <a:srgbClr val="0000CC"/>
              </a:solidFill>
              <a:latin typeface="Times New Roman" pitchFamily="18" charset="0"/>
              <a:cs typeface="Times New Roman" pitchFamily="18" charset="0"/>
            </a:endParaRPr>
          </a:p>
        </p:txBody>
      </p:sp>
      <p:sp>
        <p:nvSpPr>
          <p:cNvPr id="2" name="Rectangle 1"/>
          <p:cNvSpPr/>
          <p:nvPr/>
        </p:nvSpPr>
        <p:spPr>
          <a:xfrm>
            <a:off x="-3958" y="1454050"/>
            <a:ext cx="9073561" cy="394989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vi-VN" sz="2800" b="1" dirty="0">
                <a:solidFill>
                  <a:srgbClr val="002060"/>
                </a:solidFill>
                <a:latin typeface="Times New Roman"/>
              </a:rPr>
              <a:t>Khi thức ăn được đưa vào trong miệng sẽ diễn ra 5 hoạt động </a:t>
            </a:r>
            <a:r>
              <a:rPr lang="vi-VN" sz="2800" b="1" dirty="0" smtClean="0">
                <a:solidFill>
                  <a:srgbClr val="002060"/>
                </a:solidFill>
                <a:latin typeface="Times New Roman"/>
              </a:rPr>
              <a:t>sau</a:t>
            </a:r>
            <a:r>
              <a:rPr lang="en-US" sz="2800" b="1" dirty="0" smtClean="0">
                <a:solidFill>
                  <a:srgbClr val="002060"/>
                </a:solidFill>
                <a:latin typeface="Times New Roman"/>
              </a:rPr>
              <a:t> :</a:t>
            </a:r>
            <a:endParaRPr lang="vi-VN" sz="2800" b="1" dirty="0">
              <a:solidFill>
                <a:srgbClr val="002060"/>
              </a:solidFill>
              <a:latin typeface="Times New Roman"/>
            </a:endParaRPr>
          </a:p>
          <a:p>
            <a:pPr>
              <a:buNone/>
            </a:pPr>
            <a:r>
              <a:rPr lang="en-US" sz="2800" b="1" dirty="0">
                <a:solidFill>
                  <a:srgbClr val="002060"/>
                </a:solidFill>
                <a:latin typeface="Times New Roman"/>
              </a:rPr>
              <a:t>		</a:t>
            </a:r>
            <a:r>
              <a:rPr lang="vi-VN" sz="2800" b="1" dirty="0">
                <a:solidFill>
                  <a:srgbClr val="002060"/>
                </a:solidFill>
                <a:latin typeface="Times New Roman"/>
              </a:rPr>
              <a:t> + Tiết nước bọt</a:t>
            </a:r>
          </a:p>
          <a:p>
            <a:pPr>
              <a:buNone/>
            </a:pPr>
            <a:r>
              <a:rPr lang="en-US" sz="2800" b="1" dirty="0">
                <a:solidFill>
                  <a:srgbClr val="002060"/>
                </a:solidFill>
                <a:latin typeface="Times New Roman"/>
              </a:rPr>
              <a:t> 		 + </a:t>
            </a:r>
            <a:r>
              <a:rPr lang="en-US" sz="2800" b="1" dirty="0" err="1">
                <a:solidFill>
                  <a:srgbClr val="002060"/>
                </a:solidFill>
                <a:latin typeface="Times New Roman"/>
              </a:rPr>
              <a:t>Nhai</a:t>
            </a:r>
            <a:endParaRPr lang="en-US" sz="2800" b="1" dirty="0">
              <a:solidFill>
                <a:srgbClr val="002060"/>
              </a:solidFill>
              <a:latin typeface="Times New Roman"/>
            </a:endParaRPr>
          </a:p>
          <a:p>
            <a:pPr>
              <a:buNone/>
            </a:pPr>
            <a:r>
              <a:rPr lang="en-US" sz="2800" b="1" dirty="0">
                <a:solidFill>
                  <a:srgbClr val="002060"/>
                </a:solidFill>
                <a:latin typeface="Times New Roman"/>
              </a:rPr>
              <a:t>	    </a:t>
            </a:r>
            <a:r>
              <a:rPr lang="vi-VN" sz="2800" b="1" dirty="0">
                <a:solidFill>
                  <a:srgbClr val="002060"/>
                </a:solidFill>
                <a:latin typeface="Times New Roman"/>
              </a:rPr>
              <a:t> 	 +Đảo trộn thức ăn</a:t>
            </a:r>
          </a:p>
          <a:p>
            <a:pPr>
              <a:buNone/>
            </a:pPr>
            <a:r>
              <a:rPr lang="vi-VN" sz="2800" b="1" dirty="0">
                <a:solidFill>
                  <a:srgbClr val="002060"/>
                </a:solidFill>
                <a:latin typeface="Times New Roman"/>
              </a:rPr>
              <a:t> </a:t>
            </a:r>
            <a:r>
              <a:rPr lang="en-US" sz="2800" b="1" dirty="0">
                <a:solidFill>
                  <a:srgbClr val="002060"/>
                </a:solidFill>
                <a:latin typeface="Times New Roman"/>
              </a:rPr>
              <a:t>		</a:t>
            </a:r>
            <a:r>
              <a:rPr lang="vi-VN" sz="2800" b="1" dirty="0">
                <a:solidFill>
                  <a:srgbClr val="002060"/>
                </a:solidFill>
                <a:latin typeface="Times New Roman"/>
              </a:rPr>
              <a:t> +Hoạt động của enzim (men) amilaza </a:t>
            </a:r>
            <a:r>
              <a:rPr lang="en-US" sz="2800" b="1" dirty="0">
                <a:solidFill>
                  <a:srgbClr val="002060"/>
                </a:solidFill>
                <a:latin typeface="Times New Roman"/>
              </a:rPr>
              <a:t>		</a:t>
            </a:r>
            <a:r>
              <a:rPr lang="vi-VN" sz="2800" b="1" dirty="0">
                <a:solidFill>
                  <a:srgbClr val="002060"/>
                </a:solidFill>
                <a:latin typeface="Times New Roman"/>
              </a:rPr>
              <a:t>trong nước bọt </a:t>
            </a:r>
          </a:p>
          <a:p>
            <a:pPr>
              <a:buNone/>
            </a:pPr>
            <a:r>
              <a:rPr lang="en-US" sz="2800" b="1" dirty="0">
                <a:solidFill>
                  <a:srgbClr val="002060"/>
                </a:solidFill>
                <a:latin typeface="Times New Roman"/>
              </a:rPr>
              <a:t>	    </a:t>
            </a:r>
            <a:r>
              <a:rPr lang="en-US" sz="2800" b="1" dirty="0" smtClean="0">
                <a:solidFill>
                  <a:srgbClr val="002060"/>
                </a:solidFill>
                <a:latin typeface="Times New Roman"/>
              </a:rPr>
              <a:t>	</a:t>
            </a:r>
            <a:r>
              <a:rPr lang="vi-VN" sz="2800" b="1" dirty="0" smtClean="0">
                <a:solidFill>
                  <a:srgbClr val="002060"/>
                </a:solidFill>
                <a:latin typeface="Times New Roman"/>
              </a:rPr>
              <a:t>  </a:t>
            </a:r>
            <a:r>
              <a:rPr lang="vi-VN" sz="2800" b="1" dirty="0">
                <a:solidFill>
                  <a:srgbClr val="002060"/>
                </a:solidFill>
                <a:latin typeface="Times New Roman"/>
              </a:rPr>
              <a:t>+ Tạo viên thức ăn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2866</TotalTime>
  <Words>1867</Words>
  <Application>Microsoft Office PowerPoint</Application>
  <PresentationFormat>On-screen Show (4:3)</PresentationFormat>
  <Paragraphs>349</Paragraphs>
  <Slides>29</Slides>
  <Notes>2</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.VnHelvetInsH</vt:lpstr>
      <vt:lpstr>.VnTime</vt:lpstr>
      <vt:lpstr>.VnTimeH</vt:lpstr>
      <vt:lpstr>Arial</vt:lpstr>
      <vt:lpstr>Calibri</vt:lpstr>
      <vt:lpstr>Garamond</vt:lpstr>
      <vt:lpstr>Times New Roman</vt:lpstr>
      <vt:lpstr>Wingdings</vt:lpstr>
      <vt:lpstr>Wingdings 3</vt:lpstr>
      <vt:lpstr>Office Theme</vt:lpstr>
      <vt:lpstr>PowerPoint Presentation</vt:lpstr>
      <vt:lpstr>PowerPoint Presentation</vt:lpstr>
      <vt:lpstr>CHƯƠNG V  - TIÊU HÓA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Nuèt vµ ®Èy thøc ¨n qua thùc qu¶n: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Laptop4G</dc:creator>
  <cp:lastModifiedBy>Admin</cp:lastModifiedBy>
  <cp:revision>289</cp:revision>
  <dcterms:created xsi:type="dcterms:W3CDTF">2013-10-18T15:48:27Z</dcterms:created>
  <dcterms:modified xsi:type="dcterms:W3CDTF">2020-12-07T01:28:42Z</dcterms:modified>
</cp:coreProperties>
</file>