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 id="311" r:id="rId14"/>
    <p:sldId id="273" r:id="rId15"/>
    <p:sldId id="274" r:id="rId16"/>
    <p:sldId id="277" r:id="rId17"/>
    <p:sldId id="275" r:id="rId18"/>
    <p:sldId id="276" r:id="rId19"/>
    <p:sldId id="278" r:id="rId20"/>
    <p:sldId id="279" r:id="rId21"/>
    <p:sldId id="280" r:id="rId22"/>
    <p:sldId id="283" r:id="rId23"/>
    <p:sldId id="281" r:id="rId24"/>
    <p:sldId id="282" r:id="rId25"/>
    <p:sldId id="284" r:id="rId26"/>
    <p:sldId id="285" r:id="rId27"/>
    <p:sldId id="286" r:id="rId28"/>
    <p:sldId id="302" r:id="rId29"/>
    <p:sldId id="303" r:id="rId30"/>
    <p:sldId id="287" r:id="rId31"/>
    <p:sldId id="288" r:id="rId32"/>
    <p:sldId id="289" r:id="rId33"/>
    <p:sldId id="290" r:id="rId34"/>
    <p:sldId id="291" r:id="rId35"/>
    <p:sldId id="292" r:id="rId36"/>
    <p:sldId id="293" r:id="rId37"/>
    <p:sldId id="294" r:id="rId38"/>
    <p:sldId id="295" r:id="rId39"/>
    <p:sldId id="296" r:id="rId40"/>
    <p:sldId id="299" r:id="rId41"/>
    <p:sldId id="297" r:id="rId42"/>
    <p:sldId id="298" r:id="rId43"/>
    <p:sldId id="300" r:id="rId44"/>
    <p:sldId id="301" r:id="rId45"/>
    <p:sldId id="304" r:id="rId46"/>
    <p:sldId id="310" r:id="rId47"/>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4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91.png"/><Relationship Id="rId3" Type="http://schemas.openxmlformats.org/officeDocument/2006/relationships/image" Target="../media/image25.png"/><Relationship Id="rId7" Type="http://schemas.openxmlformats.org/officeDocument/2006/relationships/image" Target="../media/image5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64.svg"/><Relationship Id="rId4" Type="http://schemas.openxmlformats.org/officeDocument/2006/relationships/image" Target="../media/image26.sv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1.png"/><Relationship Id="rId26" Type="http://schemas.openxmlformats.org/officeDocument/2006/relationships/image" Target="../media/image71.png"/><Relationship Id="rId3" Type="http://schemas.openxmlformats.org/officeDocument/2006/relationships/image" Target="../media/image37.png"/><Relationship Id="rId21" Type="http://schemas.openxmlformats.org/officeDocument/2006/relationships/image" Target="../media/image65.png"/><Relationship Id="rId7" Type="http://schemas.openxmlformats.org/officeDocument/2006/relationships/image" Target="../media/image63.png"/><Relationship Id="rId12" Type="http://schemas.openxmlformats.org/officeDocument/2006/relationships/image" Target="../media/image22.svg"/><Relationship Id="rId25" Type="http://schemas.openxmlformats.org/officeDocument/2006/relationships/image" Target="../media/image68.png"/><Relationship Id="rId2" Type="http://schemas.openxmlformats.org/officeDocument/2006/relationships/image" Target="../media/image1.png"/><Relationship Id="rId20"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1.png"/><Relationship Id="rId24" Type="http://schemas.openxmlformats.org/officeDocument/2006/relationships/image" Target="../media/image67.png"/><Relationship Id="rId5" Type="http://schemas.openxmlformats.org/officeDocument/2006/relationships/image" Target="../media/image29.png"/><Relationship Id="rId23" Type="http://schemas.openxmlformats.org/officeDocument/2006/relationships/image" Target="../media/image66.png"/><Relationship Id="rId10" Type="http://schemas.openxmlformats.org/officeDocument/2006/relationships/image" Target="../media/image20.svg"/><Relationship Id="rId19" Type="http://schemas.openxmlformats.org/officeDocument/2006/relationships/image" Target="../media/image94.png"/><Relationship Id="rId4" Type="http://schemas.openxmlformats.org/officeDocument/2006/relationships/image" Target="../media/image38.svg"/><Relationship Id="rId9" Type="http://schemas.openxmlformats.org/officeDocument/2006/relationships/image" Target="../media/image19.png"/><Relationship Id="rId14" Type="http://schemas.openxmlformats.org/officeDocument/2006/relationships/image" Target="../media/image42.svg"/><Relationship Id="rId22" Type="http://schemas.openxmlformats.org/officeDocument/2006/relationships/image" Target="../media/image86.png"/><Relationship Id="rId27" Type="http://schemas.openxmlformats.org/officeDocument/2006/relationships/image" Target="../media/image72.pn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73.png"/><Relationship Id="rId3"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44.svg"/><Relationship Id="rId9" Type="http://schemas.openxmlformats.org/officeDocument/2006/relationships/image" Target="../media/image6.png"/><Relationship Id="rId14" Type="http://schemas.openxmlformats.org/officeDocument/2006/relationships/image" Target="../media/image74.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0.png"/><Relationship Id="rId5" Type="http://schemas.openxmlformats.org/officeDocument/2006/relationships/image" Target="../media/image21.png"/><Relationship Id="rId10" Type="http://schemas.openxmlformats.org/officeDocument/2006/relationships/image" Target="../media/image15.svg"/><Relationship Id="rId4" Type="http://schemas.openxmlformats.org/officeDocument/2006/relationships/image" Target="../media/image20.sv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04.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05.png"/><Relationship Id="rId3" Type="http://schemas.openxmlformats.org/officeDocument/2006/relationships/image" Target="../media/image54.png"/><Relationship Id="rId7" Type="http://schemas.openxmlformats.org/officeDocument/2006/relationships/image" Target="../media/image48.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8.svg"/><Relationship Id="rId11" Type="http://schemas.openxmlformats.org/officeDocument/2006/relationships/image" Target="../media/image14.png"/><Relationship Id="rId5" Type="http://schemas.openxmlformats.org/officeDocument/2006/relationships/image" Target="../media/image77.png"/><Relationship Id="rId10" Type="http://schemas.openxmlformats.org/officeDocument/2006/relationships/image" Target="../media/image7.svg"/><Relationship Id="rId4" Type="http://schemas.openxmlformats.org/officeDocument/2006/relationships/image" Target="../media/image55.sv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4.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 Id="rId1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06.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7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73.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26.svg"/><Relationship Id="rId9" Type="http://schemas.openxmlformats.org/officeDocument/2006/relationships/image" Target="../media/image10.png"/><Relationship Id="rId14" Type="http://schemas.openxmlformats.org/officeDocument/2006/relationships/image" Target="../media/image79.jpeg"/></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9.png"/><Relationship Id="rId5" Type="http://schemas.openxmlformats.org/officeDocument/2006/relationships/image" Target="../media/image37.png"/><Relationship Id="rId15" Type="http://schemas.openxmlformats.org/officeDocument/2006/relationships/image" Target="../media/image108.png"/><Relationship Id="rId10" Type="http://schemas.openxmlformats.org/officeDocument/2006/relationships/image" Target="../media/image42.svg"/><Relationship Id="rId4" Type="http://schemas.openxmlformats.org/officeDocument/2006/relationships/image" Target="../media/image28.svg"/><Relationship Id="rId9" Type="http://schemas.openxmlformats.org/officeDocument/2006/relationships/image" Target="../media/image41.png"/><Relationship Id="rId1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9.pn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4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46.png"/><Relationship Id="rId5" Type="http://schemas.openxmlformats.org/officeDocument/2006/relationships/image" Target="../media/image25.png"/><Relationship Id="rId10" Type="http://schemas.openxmlformats.org/officeDocument/2006/relationships/image" Target="../media/image15.svg"/><Relationship Id="rId4" Type="http://schemas.openxmlformats.org/officeDocument/2006/relationships/image" Target="../media/image20.svg"/><Relationship Id="rId9" Type="http://schemas.openxmlformats.org/officeDocument/2006/relationships/image" Target="../media/image14.png"/><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0.png"/><Relationship Id="rId5" Type="http://schemas.openxmlformats.org/officeDocument/2006/relationships/image" Target="../media/image21.png"/><Relationship Id="rId10" Type="http://schemas.openxmlformats.org/officeDocument/2006/relationships/image" Target="../media/image15.svg"/><Relationship Id="rId4" Type="http://schemas.openxmlformats.org/officeDocument/2006/relationships/image" Target="../media/image2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109.png"/><Relationship Id="rId3" Type="http://schemas.openxmlformats.org/officeDocument/2006/relationships/image" Target="../media/image27.png"/><Relationship Id="rId7" Type="http://schemas.openxmlformats.org/officeDocument/2006/relationships/image" Target="../media/image63.png"/><Relationship Id="rId12"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81.svg"/><Relationship Id="rId4" Type="http://schemas.openxmlformats.org/officeDocument/2006/relationships/image" Target="../media/image28.svg"/><Relationship Id="rId9" Type="http://schemas.openxmlformats.org/officeDocument/2006/relationships/image" Target="../media/image80.png"/><Relationship Id="rId14" Type="http://schemas.openxmlformats.org/officeDocument/2006/relationships/image" Target="../media/image110.pn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1.pn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10.png"/><Relationship Id="rId5" Type="http://schemas.openxmlformats.org/officeDocument/2006/relationships/image" Target="../media/image54.png"/><Relationship Id="rId10" Type="http://schemas.openxmlformats.org/officeDocument/2006/relationships/image" Target="../media/image15.svg"/><Relationship Id="rId4" Type="http://schemas.openxmlformats.org/officeDocument/2006/relationships/image" Target="../media/image20.sv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73.png"/><Relationship Id="rId3"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44.svg"/><Relationship Id="rId9" Type="http://schemas.openxmlformats.org/officeDocument/2006/relationships/image" Target="../media/image6.png"/><Relationship Id="rId14" Type="http://schemas.openxmlformats.org/officeDocument/2006/relationships/image" Target="../media/image74.svg"/></Relationships>
</file>

<file path=ppt/slides/_rels/slide2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5.png"/><Relationship Id="rId7" Type="http://schemas.openxmlformats.org/officeDocument/2006/relationships/image" Target="../media/image5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64.svg"/><Relationship Id="rId4" Type="http://schemas.openxmlformats.org/officeDocument/2006/relationships/image" Target="../media/image26.svg"/><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81.svg"/><Relationship Id="rId17"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80.png"/><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64.svg"/><Relationship Id="rId19" Type="http://schemas.openxmlformats.org/officeDocument/2006/relationships/image" Target="../media/image112.png"/><Relationship Id="rId4" Type="http://schemas.openxmlformats.org/officeDocument/2006/relationships/image" Target="../media/image38.svg"/><Relationship Id="rId9" Type="http://schemas.openxmlformats.org/officeDocument/2006/relationships/image" Target="../media/image63.png"/><Relationship Id="rId14"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84.jpeg"/><Relationship Id="rId2" Type="http://schemas.openxmlformats.org/officeDocument/2006/relationships/image" Target="../media/image1.png"/><Relationship Id="rId16"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82.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43.png"/><Relationship Id="rId21" Type="http://schemas.openxmlformats.org/officeDocument/2006/relationships/image" Target="../media/image116.png"/><Relationship Id="rId7" Type="http://schemas.openxmlformats.org/officeDocument/2006/relationships/image" Target="../media/image19.png"/><Relationship Id="rId12" Type="http://schemas.openxmlformats.org/officeDocument/2006/relationships/image" Target="../media/image22.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21.png"/><Relationship Id="rId5" Type="http://schemas.openxmlformats.org/officeDocument/2006/relationships/image" Target="../media/image54.png"/><Relationship Id="rId15" Type="http://schemas.openxmlformats.org/officeDocument/2006/relationships/image" Target="../media/image6.png"/><Relationship Id="rId10" Type="http://schemas.openxmlformats.org/officeDocument/2006/relationships/image" Target="../media/image42.svg"/><Relationship Id="rId4" Type="http://schemas.openxmlformats.org/officeDocument/2006/relationships/image" Target="../media/image44.svg"/><Relationship Id="rId9" Type="http://schemas.openxmlformats.org/officeDocument/2006/relationships/image" Target="../media/image41.png"/><Relationship Id="rId1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17.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14.png"/><Relationship Id="rId3" Type="http://schemas.openxmlformats.org/officeDocument/2006/relationships/image" Target="../media/image43.png"/><Relationship Id="rId7" Type="http://schemas.openxmlformats.org/officeDocument/2006/relationships/image" Target="../media/image77.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png"/><Relationship Id="rId5" Type="http://schemas.openxmlformats.org/officeDocument/2006/relationships/image" Target="../media/image54.png"/><Relationship Id="rId15" Type="http://schemas.openxmlformats.org/officeDocument/2006/relationships/image" Target="../media/image85.jpe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 Id="rId1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34.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7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73.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26.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9.png"/><Relationship Id="rId5" Type="http://schemas.openxmlformats.org/officeDocument/2006/relationships/image" Target="../media/image2.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19.png"/><Relationship Id="rId3" Type="http://schemas.openxmlformats.org/officeDocument/2006/relationships/image" Target="../media/image54.png"/><Relationship Id="rId7" Type="http://schemas.openxmlformats.org/officeDocument/2006/relationships/image" Target="../media/image48.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8.svg"/><Relationship Id="rId11" Type="http://schemas.openxmlformats.org/officeDocument/2006/relationships/image" Target="../media/image14.png"/><Relationship Id="rId5" Type="http://schemas.openxmlformats.org/officeDocument/2006/relationships/image" Target="../media/image77.png"/><Relationship Id="rId10" Type="http://schemas.openxmlformats.org/officeDocument/2006/relationships/image" Target="../media/image7.svg"/><Relationship Id="rId4" Type="http://schemas.openxmlformats.org/officeDocument/2006/relationships/image" Target="../media/image55.sv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20.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7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73.png"/><Relationship Id="rId5" Type="http://schemas.openxmlformats.org/officeDocument/2006/relationships/image" Target="../media/image14.png"/><Relationship Id="rId15" Type="http://schemas.openxmlformats.org/officeDocument/2006/relationships/image" Target="../media/image122.png"/><Relationship Id="rId10" Type="http://schemas.openxmlformats.org/officeDocument/2006/relationships/image" Target="../media/image11.svg"/><Relationship Id="rId4" Type="http://schemas.openxmlformats.org/officeDocument/2006/relationships/image" Target="../media/image26.svg"/><Relationship Id="rId9" Type="http://schemas.openxmlformats.org/officeDocument/2006/relationships/image" Target="../media/image10.png"/><Relationship Id="rId14" Type="http://schemas.openxmlformats.org/officeDocument/2006/relationships/image" Target="../media/image121.png"/></Relationships>
</file>

<file path=ppt/slides/_rels/slide3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9.png"/><Relationship Id="rId5" Type="http://schemas.openxmlformats.org/officeDocument/2006/relationships/image" Target="../media/image37.png"/><Relationship Id="rId15" Type="http://schemas.openxmlformats.org/officeDocument/2006/relationships/image" Target="../media/image123.png"/><Relationship Id="rId10" Type="http://schemas.openxmlformats.org/officeDocument/2006/relationships/image" Target="../media/image42.svg"/><Relationship Id="rId4" Type="http://schemas.openxmlformats.org/officeDocument/2006/relationships/image" Target="../media/image28.svg"/><Relationship Id="rId9" Type="http://schemas.openxmlformats.org/officeDocument/2006/relationships/image" Target="../media/image41.png"/><Relationship Id="rId14" Type="http://schemas.openxmlformats.org/officeDocument/2006/relationships/image" Target="../media/image30.svg"/></Relationships>
</file>

<file path=ppt/slides/_rels/slide3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4.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124.pn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 Id="rId14" Type="http://schemas.openxmlformats.org/officeDocument/2006/relationships/image" Target="../media/image15.svg"/></Relationships>
</file>

<file path=ppt/slides/_rels/slide3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1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5" Type="http://schemas.openxmlformats.org/officeDocument/2006/relationships/image" Target="../media/image125.png"/><Relationship Id="rId10" Type="http://schemas.openxmlformats.org/officeDocument/2006/relationships/image" Target="../media/image11.svg"/><Relationship Id="rId4" Type="http://schemas.openxmlformats.org/officeDocument/2006/relationships/image" Target="../media/image40.svg"/><Relationship Id="rId9" Type="http://schemas.openxmlformats.org/officeDocument/2006/relationships/image" Target="../media/image10.png"/><Relationship Id="rId14" Type="http://schemas.openxmlformats.org/officeDocument/2006/relationships/image" Target="../media/image47.svg"/></Relationships>
</file>

<file path=ppt/slides/_rels/slide3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7.png"/><Relationship Id="rId7" Type="http://schemas.openxmlformats.org/officeDocument/2006/relationships/image" Target="../media/image63.png"/><Relationship Id="rId12"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81.svg"/><Relationship Id="rId4" Type="http://schemas.openxmlformats.org/officeDocument/2006/relationships/image" Target="../media/image28.svg"/><Relationship Id="rId9" Type="http://schemas.openxmlformats.org/officeDocument/2006/relationships/image" Target="../media/image80.png"/></Relationships>
</file>

<file path=ppt/slides/_rels/slide3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6.pn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10.png"/><Relationship Id="rId5" Type="http://schemas.openxmlformats.org/officeDocument/2006/relationships/image" Target="../media/image54.png"/><Relationship Id="rId10" Type="http://schemas.openxmlformats.org/officeDocument/2006/relationships/image" Target="../media/image15.svg"/><Relationship Id="rId4" Type="http://schemas.openxmlformats.org/officeDocument/2006/relationships/image" Target="../media/image20.svg"/><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5.png"/><Relationship Id="rId7" Type="http://schemas.openxmlformats.org/officeDocument/2006/relationships/image" Target="../media/image5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64.svg"/><Relationship Id="rId4" Type="http://schemas.openxmlformats.org/officeDocument/2006/relationships/image" Target="../media/image26.svg"/><Relationship Id="rId9"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81.svg"/><Relationship Id="rId17"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80.png"/><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64.svg"/><Relationship Id="rId19" Type="http://schemas.openxmlformats.org/officeDocument/2006/relationships/image" Target="../media/image128.png"/><Relationship Id="rId4" Type="http://schemas.openxmlformats.org/officeDocument/2006/relationships/image" Target="../media/image38.svg"/><Relationship Id="rId9" Type="http://schemas.openxmlformats.org/officeDocument/2006/relationships/image" Target="../media/image63.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6.png"/><Relationship Id="rId3" Type="http://schemas.openxmlformats.org/officeDocument/2006/relationships/image" Target="../media/image54.png"/><Relationship Id="rId7" Type="http://schemas.openxmlformats.org/officeDocument/2006/relationships/image" Target="../media/image41.png"/><Relationship Id="rId12" Type="http://schemas.openxmlformats.org/officeDocument/2006/relationships/image" Target="../media/image15.svg"/><Relationship Id="rId2" Type="http://schemas.openxmlformats.org/officeDocument/2006/relationships/image" Target="../media/image18.png"/><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5" Type="http://schemas.openxmlformats.org/officeDocument/2006/relationships/image" Target="../media/image10.png"/><Relationship Id="rId10" Type="http://schemas.openxmlformats.org/officeDocument/2006/relationships/image" Target="../media/image22.svg"/><Relationship Id="rId4" Type="http://schemas.openxmlformats.org/officeDocument/2006/relationships/image" Target="../media/image55.svg"/><Relationship Id="rId9" Type="http://schemas.openxmlformats.org/officeDocument/2006/relationships/image" Target="../media/image21.png"/><Relationship Id="rId14" Type="http://schemas.openxmlformats.org/officeDocument/2006/relationships/image" Target="../media/image7.svg"/></Relationships>
</file>

<file path=ppt/slides/_rels/slide4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29.png"/><Relationship Id="rId3"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44.svg"/><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87.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31.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6.svg"/><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4.png"/></Relationships>
</file>

<file path=ppt/slides/_rels/slide4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88.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9.png"/><Relationship Id="rId5" Type="http://schemas.openxmlformats.org/officeDocument/2006/relationships/image" Target="../media/image37.png"/><Relationship Id="rId15" Type="http://schemas.openxmlformats.org/officeDocument/2006/relationships/image" Target="../media/image87.png"/><Relationship Id="rId10" Type="http://schemas.openxmlformats.org/officeDocument/2006/relationships/image" Target="../media/image42.svg"/><Relationship Id="rId4" Type="http://schemas.openxmlformats.org/officeDocument/2006/relationships/image" Target="../media/image28.svg"/><Relationship Id="rId9" Type="http://schemas.openxmlformats.org/officeDocument/2006/relationships/image" Target="../media/image41.png"/><Relationship Id="rId14" Type="http://schemas.openxmlformats.org/officeDocument/2006/relationships/image" Target="../media/image30.svg"/></Relationships>
</file>

<file path=ppt/slides/_rels/slide4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81.svg"/><Relationship Id="rId17"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22.svg"/><Relationship Id="rId20"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80.png"/><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64.svg"/><Relationship Id="rId19" Type="http://schemas.openxmlformats.org/officeDocument/2006/relationships/image" Target="../media/image73.png"/><Relationship Id="rId4" Type="http://schemas.openxmlformats.org/officeDocument/2006/relationships/image" Target="../media/image38.svg"/><Relationship Id="rId9" Type="http://schemas.openxmlformats.org/officeDocument/2006/relationships/image" Target="../media/image63.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8" Type="http://schemas.openxmlformats.org/officeDocument/2006/relationships/image" Target="../media/image62.png"/><Relationship Id="rId3" Type="http://schemas.openxmlformats.org/officeDocument/2006/relationships/image" Target="../media/image25.png"/><Relationship Id="rId7" Type="http://schemas.openxmlformats.org/officeDocument/2006/relationships/image" Target="../media/image19.png"/><Relationship Id="rId17" Type="http://schemas.openxmlformats.org/officeDocument/2006/relationships/image" Target="../media/image61.png"/><Relationship Id="rId2" Type="http://schemas.openxmlformats.org/officeDocument/2006/relationships/image" Target="../media/image24.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45.png"/><Relationship Id="rId5" Type="http://schemas.openxmlformats.org/officeDocument/2006/relationships/image" Target="../media/image14.png"/><Relationship Id="rId15" Type="http://schemas.openxmlformats.org/officeDocument/2006/relationships/image" Target="../media/image59.png"/><Relationship Id="rId10" Type="http://schemas.openxmlformats.org/officeDocument/2006/relationships/image" Target="../media/image11.svg"/><Relationship Id="rId4" Type="http://schemas.openxmlformats.org/officeDocument/2006/relationships/image" Target="../media/image26.svg"/><Relationship Id="rId9" Type="http://schemas.openxmlformats.org/officeDocument/2006/relationships/image" Target="../media/image10.png"/><Relationship Id="rId14"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52.pn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9.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28.sv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4.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70.pn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15.svg"/><Relationship Id="rId17" Type="http://schemas.openxmlformats.org/officeDocument/2006/relationships/image" Target="../media/image50.png"/><Relationship Id="rId2" Type="http://schemas.openxmlformats.org/officeDocument/2006/relationships/image" Target="../media/image24.png"/><Relationship Id="rId16" Type="http://schemas.openxmlformats.org/officeDocument/2006/relationships/image" Target="../media/image76.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9.png"/><Relationship Id="rId15" Type="http://schemas.openxmlformats.org/officeDocument/2006/relationships/image" Target="../media/image75.png"/><Relationship Id="rId10" Type="http://schemas.openxmlformats.org/officeDocument/2006/relationships/image" Target="../media/image11.svg"/><Relationship Id="rId19" Type="http://schemas.openxmlformats.org/officeDocument/2006/relationships/image" Target="../media/image69.png"/><Relationship Id="rId4" Type="http://schemas.openxmlformats.org/officeDocument/2006/relationships/image" Target="../media/image40.svg"/><Relationship Id="rId9" Type="http://schemas.openxmlformats.org/officeDocument/2006/relationships/image" Target="../media/image10.png"/><Relationship Id="rId1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4.pn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10.png"/><Relationship Id="rId5" Type="http://schemas.openxmlformats.org/officeDocument/2006/relationships/image" Target="../media/image54.png"/><Relationship Id="rId10" Type="http://schemas.openxmlformats.org/officeDocument/2006/relationships/image" Target="../media/image15.svg"/><Relationship Id="rId4" Type="http://schemas.openxmlformats.org/officeDocument/2006/relationships/image" Target="../media/image20.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endParaRPr lang="en-US"/>
            </a:p>
          </p:txBody>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txBody>
            <a:bodyPr/>
            <a:lstStyle/>
            <a:p>
              <a:endParaRPr lang="en-US"/>
            </a:p>
          </p:txBody>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62833" y="5411926"/>
            <a:ext cx="4422821" cy="4624623"/>
          </a:xfrm>
          <a:prstGeom prst="rect">
            <a:avLst/>
          </a:prstGeom>
        </p:spPr>
      </p:pic>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3989557" y="-3516138"/>
            <a:ext cx="10156481" cy="181356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endParaRPr lang="en-US"/>
            </a:p>
          </p:txBody>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06150">
            <a:off x="15081129" y="356858"/>
            <a:ext cx="2178362" cy="2126874"/>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3B2BD7F-C5B5-240D-C59D-519F5CA37875}"/>
                  </a:ext>
                </a:extLst>
              </p:cNvPr>
              <p:cNvSpPr txBox="1"/>
              <p:nvPr/>
            </p:nvSpPr>
            <p:spPr>
              <a:xfrm>
                <a:off x="498253" y="5711758"/>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các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các tỉ số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498253" y="5711758"/>
                <a:ext cx="12501972" cy="4243598"/>
              </a:xfrm>
              <a:prstGeom prst="rect">
                <a:avLst/>
              </a:prstGeom>
              <a:blipFill>
                <a:blip r:embed="rId20"/>
                <a:stretch>
                  <a:fillRect l="-1755"/>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6064585" y="6762761"/>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pic>
        <p:nvPicPr>
          <p:cNvPr id="20" name="Hình ảnh 19">
            <a:extLst>
              <a:ext uri="{FF2B5EF4-FFF2-40B4-BE49-F238E27FC236}">
                <a16:creationId xmlns:a16="http://schemas.microsoft.com/office/drawing/2014/main" id="{4569B147-40A8-E80E-FC0F-98FE812F74E0}"/>
              </a:ext>
            </a:extLst>
          </p:cNvPr>
          <p:cNvPicPr>
            <a:picLocks noChangeAspect="1"/>
          </p:cNvPicPr>
          <p:nvPr/>
        </p:nvPicPr>
        <p:blipFill>
          <a:blip r:embed="rId21"/>
          <a:stretch>
            <a:fillRect/>
          </a:stretch>
        </p:blipFill>
        <p:spPr>
          <a:xfrm>
            <a:off x="10052567" y="5965902"/>
            <a:ext cx="7246960" cy="664513"/>
          </a:xfrm>
          <a:prstGeom prst="rect">
            <a:avLst/>
          </a:prstGeom>
          <a:ln w="38100">
            <a:solidFill>
              <a:srgbClr val="FF0000"/>
            </a:solidFill>
          </a:ln>
        </p:spPr>
      </p:pic>
      <mc:AlternateContent xmlns:mc="http://schemas.openxmlformats.org/markup-compatibility/2006" xmlns:a14="http://schemas.microsoft.com/office/drawing/2010/main">
        <mc:Choice Requires="a14">
          <p:graphicFrame>
            <p:nvGraphicFramePr>
              <p:cNvPr id="21" name="Bảng 20">
                <a:extLst>
                  <a:ext uri="{FF2B5EF4-FFF2-40B4-BE49-F238E27FC236}">
                    <a16:creationId xmlns:a16="http://schemas.microsoft.com/office/drawing/2014/main" id="{DA67CD41-6AB5-2EDC-03F2-546047B6F34E}"/>
                  </a:ext>
                </a:extLst>
              </p:cNvPr>
              <p:cNvGraphicFramePr>
                <a:graphicFrameLocks noGrp="1"/>
              </p:cNvGraphicFramePr>
              <p:nvPr>
                <p:extLst>
                  <p:ext uri="{D42A27DB-BD31-4B8C-83A1-F6EECF244321}">
                    <p14:modId xmlns:p14="http://schemas.microsoft.com/office/powerpoint/2010/main" val="4115814578"/>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21" name="Bảng 20">
                <a:extLst>
                  <a:ext uri="{FF2B5EF4-FFF2-40B4-BE49-F238E27FC236}">
                    <a16:creationId xmlns:a16="http://schemas.microsoft.com/office/drawing/2014/main" id="{DA67CD41-6AB5-2EDC-03F2-546047B6F34E}"/>
                  </a:ext>
                </a:extLst>
              </p:cNvPr>
              <p:cNvGraphicFramePr>
                <a:graphicFrameLocks noGrp="1"/>
              </p:cNvGraphicFramePr>
              <p:nvPr>
                <p:extLst>
                  <p:ext uri="{D42A27DB-BD31-4B8C-83A1-F6EECF244321}">
                    <p14:modId xmlns:p14="http://schemas.microsoft.com/office/powerpoint/2010/main" val="4115814578"/>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2"/>
                          <a:stretch>
                            <a:fillRect l="-250" t="-699" r="-400750" b="-101399"/>
                          </a:stretch>
                        </a:blipFill>
                      </a:tcPr>
                    </a:tc>
                    <a:tc>
                      <a:txBody>
                        <a:bodyPr/>
                        <a:lstStyle/>
                        <a:p>
                          <a:endParaRPr lang="en-US"/>
                        </a:p>
                      </a:txBody>
                      <a:tcPr anchor="ctr">
                        <a:blipFill>
                          <a:blip r:embed="rId22"/>
                          <a:stretch>
                            <a:fillRect l="-100250" t="-699" r="-300750" b="-101399"/>
                          </a:stretch>
                        </a:blipFill>
                      </a:tcPr>
                    </a:tc>
                    <a:tc>
                      <a:txBody>
                        <a:bodyPr/>
                        <a:lstStyle/>
                        <a:p>
                          <a:endParaRPr lang="en-US"/>
                        </a:p>
                      </a:txBody>
                      <a:tcPr anchor="ctr">
                        <a:blipFill>
                          <a:blip r:embed="rId22"/>
                          <a:stretch>
                            <a:fillRect l="-199751" t="-699" r="-200000" b="-101399"/>
                          </a:stretch>
                        </a:blipFill>
                      </a:tcPr>
                    </a:tc>
                    <a:tc>
                      <a:txBody>
                        <a:bodyPr/>
                        <a:lstStyle/>
                        <a:p>
                          <a:endParaRPr lang="en-US"/>
                        </a:p>
                      </a:txBody>
                      <a:tcPr anchor="ctr">
                        <a:blipFill>
                          <a:blip r:embed="rId22"/>
                          <a:stretch>
                            <a:fillRect l="-300500" t="-699" r="-100500" b="-101399"/>
                          </a:stretch>
                        </a:blipFill>
                      </a:tcPr>
                    </a:tc>
                    <a:tc>
                      <a:txBody>
                        <a:bodyPr/>
                        <a:lstStyle/>
                        <a:p>
                          <a:endParaRPr lang="en-US"/>
                        </a:p>
                      </a:txBody>
                      <a:tcPr anchor="ctr">
                        <a:blipFill>
                          <a:blip r:embed="rId22"/>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2"/>
                          <a:stretch>
                            <a:fillRect l="-250" t="-100699" r="-400750" b="-1399"/>
                          </a:stretch>
                        </a:blipFill>
                      </a:tcPr>
                    </a:tc>
                    <a:tc>
                      <a:txBody>
                        <a:bodyPr/>
                        <a:lstStyle/>
                        <a:p>
                          <a:endParaRPr lang="en-US"/>
                        </a:p>
                      </a:txBody>
                      <a:tcPr anchor="ctr">
                        <a:blipFill>
                          <a:blip r:embed="rId22"/>
                          <a:stretch>
                            <a:fillRect l="-100250" t="-100699" r="-300750" b="-1399"/>
                          </a:stretch>
                        </a:blipFill>
                      </a:tcPr>
                    </a:tc>
                    <a:tc>
                      <a:txBody>
                        <a:bodyPr/>
                        <a:lstStyle/>
                        <a:p>
                          <a:endParaRPr lang="en-US"/>
                        </a:p>
                      </a:txBody>
                      <a:tcPr anchor="ctr">
                        <a:blipFill>
                          <a:blip r:embed="rId22"/>
                          <a:stretch>
                            <a:fillRect l="-199751" t="-100699" r="-200000" b="-1399"/>
                          </a:stretch>
                        </a:blipFill>
                      </a:tcPr>
                    </a:tc>
                    <a:tc>
                      <a:txBody>
                        <a:bodyPr/>
                        <a:lstStyle/>
                        <a:p>
                          <a:endParaRPr lang="en-US"/>
                        </a:p>
                      </a:txBody>
                      <a:tcPr anchor="ctr">
                        <a:blipFill>
                          <a:blip r:embed="rId22"/>
                          <a:stretch>
                            <a:fillRect l="-300500" t="-100699" r="-100500" b="-1399"/>
                          </a:stretch>
                        </a:blipFill>
                      </a:tcPr>
                    </a:tc>
                    <a:tc>
                      <a:txBody>
                        <a:bodyPr/>
                        <a:lstStyle/>
                        <a:p>
                          <a:endParaRPr lang="en-US"/>
                        </a:p>
                      </a:txBody>
                      <a:tcPr anchor="ctr">
                        <a:blipFill>
                          <a:blip r:embed="rId22"/>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p:pic>
        <p:nvPicPr>
          <p:cNvPr id="22" name="Hình ảnh 21">
            <a:extLst>
              <a:ext uri="{FF2B5EF4-FFF2-40B4-BE49-F238E27FC236}">
                <a16:creationId xmlns:a16="http://schemas.microsoft.com/office/drawing/2014/main" id="{6131267A-E69A-3CCF-28FD-96B643874E8C}"/>
              </a:ext>
            </a:extLst>
          </p:cNvPr>
          <p:cNvPicPr>
            <a:picLocks noChangeAspect="1"/>
          </p:cNvPicPr>
          <p:nvPr/>
        </p:nvPicPr>
        <p:blipFill>
          <a:blip r:embed="rId23"/>
          <a:stretch>
            <a:fillRect/>
          </a:stretch>
        </p:blipFill>
        <p:spPr>
          <a:xfrm>
            <a:off x="5334000" y="4396733"/>
            <a:ext cx="1828800" cy="690465"/>
          </a:xfrm>
          <a:prstGeom prst="rect">
            <a:avLst/>
          </a:prstGeom>
        </p:spPr>
      </p:pic>
      <p:pic>
        <p:nvPicPr>
          <p:cNvPr id="23" name="Hình ảnh 22">
            <a:extLst>
              <a:ext uri="{FF2B5EF4-FFF2-40B4-BE49-F238E27FC236}">
                <a16:creationId xmlns:a16="http://schemas.microsoft.com/office/drawing/2014/main" id="{D2D8B68A-57FB-B789-2F7E-CC0A3AF54DD5}"/>
              </a:ext>
            </a:extLst>
          </p:cNvPr>
          <p:cNvPicPr>
            <a:picLocks noChangeAspect="1"/>
          </p:cNvPicPr>
          <p:nvPr/>
        </p:nvPicPr>
        <p:blipFill>
          <a:blip r:embed="rId23"/>
          <a:stretch>
            <a:fillRect/>
          </a:stretch>
        </p:blipFill>
        <p:spPr>
          <a:xfrm>
            <a:off x="7876792" y="4344377"/>
            <a:ext cx="1828800" cy="690465"/>
          </a:xfrm>
          <a:prstGeom prst="rect">
            <a:avLst/>
          </a:prstGeom>
        </p:spPr>
      </p:pic>
      <p:pic>
        <p:nvPicPr>
          <p:cNvPr id="24" name="Hình ảnh 23">
            <a:extLst>
              <a:ext uri="{FF2B5EF4-FFF2-40B4-BE49-F238E27FC236}">
                <a16:creationId xmlns:a16="http://schemas.microsoft.com/office/drawing/2014/main" id="{1E6106B0-D403-2D68-74E4-B6A490D29B07}"/>
              </a:ext>
            </a:extLst>
          </p:cNvPr>
          <p:cNvPicPr>
            <a:picLocks noChangeAspect="1"/>
          </p:cNvPicPr>
          <p:nvPr/>
        </p:nvPicPr>
        <p:blipFill>
          <a:blip r:embed="rId23"/>
          <a:stretch>
            <a:fillRect/>
          </a:stretch>
        </p:blipFill>
        <p:spPr>
          <a:xfrm>
            <a:off x="10223805" y="4388583"/>
            <a:ext cx="1828800" cy="690465"/>
          </a:xfrm>
          <a:prstGeom prst="rect">
            <a:avLst/>
          </a:prstGeom>
        </p:spPr>
      </p:pic>
      <p:pic>
        <p:nvPicPr>
          <p:cNvPr id="25" name="Hình ảnh 24">
            <a:extLst>
              <a:ext uri="{FF2B5EF4-FFF2-40B4-BE49-F238E27FC236}">
                <a16:creationId xmlns:a16="http://schemas.microsoft.com/office/drawing/2014/main" id="{6770A3F9-3DAB-99FE-BE12-997A070D916E}"/>
              </a:ext>
            </a:extLst>
          </p:cNvPr>
          <p:cNvPicPr>
            <a:picLocks noChangeAspect="1"/>
          </p:cNvPicPr>
          <p:nvPr/>
        </p:nvPicPr>
        <p:blipFill>
          <a:blip r:embed="rId23"/>
          <a:stretch>
            <a:fillRect/>
          </a:stretch>
        </p:blipFill>
        <p:spPr>
          <a:xfrm>
            <a:off x="12633437" y="4375063"/>
            <a:ext cx="1828800" cy="690465"/>
          </a:xfrm>
          <a:prstGeom prst="rect">
            <a:avLst/>
          </a:prstGeom>
        </p:spPr>
      </p:pic>
      <p:pic>
        <p:nvPicPr>
          <p:cNvPr id="26" name="Hình ảnh 25">
            <a:extLst>
              <a:ext uri="{FF2B5EF4-FFF2-40B4-BE49-F238E27FC236}">
                <a16:creationId xmlns:a16="http://schemas.microsoft.com/office/drawing/2014/main" id="{8E653EDE-9235-4826-D0C5-3C08AD94CF15}"/>
              </a:ext>
            </a:extLst>
          </p:cNvPr>
          <p:cNvPicPr>
            <a:picLocks noChangeAspect="1"/>
          </p:cNvPicPr>
          <p:nvPr/>
        </p:nvPicPr>
        <p:blipFill rotWithShape="1">
          <a:blip r:embed="rId24"/>
          <a:srcRect l="7233" t="2" r="18100" b="-4167"/>
          <a:stretch/>
        </p:blipFill>
        <p:spPr>
          <a:xfrm>
            <a:off x="10811750" y="7759238"/>
            <a:ext cx="6487777" cy="699895"/>
          </a:xfrm>
          <a:prstGeom prst="rect">
            <a:avLst/>
          </a:prstGeom>
          <a:ln w="38100">
            <a:solidFill>
              <a:srgbClr val="FF0000"/>
            </a:solidFill>
          </a:ln>
        </p:spPr>
      </p:pic>
      <p:pic>
        <p:nvPicPr>
          <p:cNvPr id="27" name="Hình ảnh 26">
            <a:extLst>
              <a:ext uri="{FF2B5EF4-FFF2-40B4-BE49-F238E27FC236}">
                <a16:creationId xmlns:a16="http://schemas.microsoft.com/office/drawing/2014/main" id="{C768AAD3-DFFB-2852-A6A9-B7D86A0CF9AA}"/>
              </a:ext>
            </a:extLst>
          </p:cNvPr>
          <p:cNvPicPr>
            <a:picLocks noChangeAspect="1"/>
          </p:cNvPicPr>
          <p:nvPr/>
        </p:nvPicPr>
        <p:blipFill>
          <a:blip r:embed="rId25"/>
          <a:stretch>
            <a:fillRect/>
          </a:stretch>
        </p:blipFill>
        <p:spPr>
          <a:xfrm>
            <a:off x="11611792" y="8727308"/>
            <a:ext cx="1663488" cy="1270538"/>
          </a:xfrm>
          <a:prstGeom prst="rect">
            <a:avLst/>
          </a:prstGeom>
          <a:ln w="38100">
            <a:solidFill>
              <a:srgbClr val="FF0000"/>
            </a:solidFill>
          </a:ln>
        </p:spPr>
      </p:pic>
      <p:pic>
        <p:nvPicPr>
          <p:cNvPr id="28" name="Hình ảnh 27">
            <a:extLst>
              <a:ext uri="{FF2B5EF4-FFF2-40B4-BE49-F238E27FC236}">
                <a16:creationId xmlns:a16="http://schemas.microsoft.com/office/drawing/2014/main" id="{719418A8-A3CB-5AC4-C4D3-06E67E899827}"/>
              </a:ext>
            </a:extLst>
          </p:cNvPr>
          <p:cNvPicPr>
            <a:picLocks noChangeAspect="1"/>
          </p:cNvPicPr>
          <p:nvPr/>
        </p:nvPicPr>
        <p:blipFill>
          <a:blip r:embed="rId26"/>
          <a:stretch>
            <a:fillRect/>
          </a:stretch>
        </p:blipFill>
        <p:spPr>
          <a:xfrm>
            <a:off x="13530312" y="8736096"/>
            <a:ext cx="1705505" cy="1189888"/>
          </a:xfrm>
          <a:prstGeom prst="rect">
            <a:avLst/>
          </a:prstGeom>
          <a:ln w="38100">
            <a:solidFill>
              <a:srgbClr val="FF0000"/>
            </a:solidFill>
          </a:ln>
        </p:spPr>
      </p:pic>
      <p:pic>
        <p:nvPicPr>
          <p:cNvPr id="29" name="Hình ảnh 28">
            <a:extLst>
              <a:ext uri="{FF2B5EF4-FFF2-40B4-BE49-F238E27FC236}">
                <a16:creationId xmlns:a16="http://schemas.microsoft.com/office/drawing/2014/main" id="{2904A5A8-E950-2384-AA50-44203BB17F36}"/>
              </a:ext>
            </a:extLst>
          </p:cNvPr>
          <p:cNvPicPr>
            <a:picLocks noChangeAspect="1"/>
          </p:cNvPicPr>
          <p:nvPr/>
        </p:nvPicPr>
        <p:blipFill>
          <a:blip r:embed="rId27"/>
          <a:stretch>
            <a:fillRect/>
          </a:stretch>
        </p:blipFill>
        <p:spPr>
          <a:xfrm>
            <a:off x="15490849" y="8752120"/>
            <a:ext cx="1771432" cy="1163715"/>
          </a:xfrm>
          <a:prstGeom prst="rect">
            <a:avLst/>
          </a:prstGeom>
          <a:ln w="38100">
            <a:solidFill>
              <a:srgbClr val="FF000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nodeType="clickEffect">
                                  <p:stCondLst>
                                    <p:cond delay="0"/>
                                  </p:stCondLst>
                                  <p:childTnLst>
                                    <p:animEffect transition="out" filter="wipe(down)">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4" fill="hold" nodeType="clickEffect">
                                  <p:stCondLst>
                                    <p:cond delay="0"/>
                                  </p:stCondLst>
                                  <p:childTnLst>
                                    <p:animEffect transition="out" filter="wipe(down)">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randombar(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txBody>
              <a:bodyPr/>
              <a:lstStyle/>
              <a:p>
                <a:endParaRPr lang="en-US"/>
              </a:p>
            </p:txBody>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697295" y="-1915776"/>
            <a:ext cx="1904688"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txBody>
            <a:bodyPr/>
            <a:lstStyle/>
            <a:p>
              <a:endParaRPr lang="en-US"/>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0987">
            <a:off x="668593" y="595158"/>
            <a:ext cx="1979026" cy="850981"/>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573882" y="362062"/>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733988" y="1778512"/>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18 người </a:t>
            </a:r>
            <a:r>
              <a:rPr lang="nl-NL" sz="4000" dirty="0">
                <a:effectLst/>
                <a:latin typeface="Arial" panose="020B0604020202020204" pitchFamily="34" charset="0"/>
                <a:ea typeface="Calibri" panose="020F0502020204030204" pitchFamily="34" charset="0"/>
                <a:cs typeface="Arial" panose="020B0604020202020204" pitchFamily="34" charset="0"/>
              </a:rPr>
              <a:t>dự định hoàn thành công việc được giao trong </a:t>
            </a:r>
            <a:r>
              <a:rPr lang="nl-NL" sz="4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12 ngày</a:t>
            </a:r>
            <a:r>
              <a:rPr lang="nl-NL" sz="4000" dirty="0">
                <a:effectLst/>
                <a:latin typeface="Arial" panose="020B0604020202020204" pitchFamily="34" charset="0"/>
                <a:ea typeface="Calibri" panose="020F0502020204030204" pitchFamily="34" charset="0"/>
                <a:cs typeface="Arial" panose="020B0604020202020204" pitchFamily="34" charset="0"/>
              </a:rPr>
              <a:t>. Nhưng khi bắt đầu công việc, đội công nhân được bổ sung thêm thành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27 người</a:t>
            </a:r>
            <a:r>
              <a:rPr lang="nl-NL" sz="4000" dirty="0">
                <a:effectLst/>
                <a:latin typeface="Arial" panose="020B0604020202020204" pitchFamily="34" charset="0"/>
                <a:ea typeface="Calibri" panose="020F0502020204030204" pitchFamily="34" charset="0"/>
                <a:cs typeface="Arial" panose="020B0604020202020204" pitchFamily="34" charset="0"/>
              </a:rPr>
              <a:t>.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id="{88773622-83F8-6F36-4F08-DF316CF49CC8}"/>
              </a:ext>
            </a:extLst>
          </p:cNvPr>
          <p:cNvPicPr>
            <a:picLocks noChangeAspect="1"/>
          </p:cNvPicPr>
          <p:nvPr/>
        </p:nvPicPr>
        <p:blipFill>
          <a:blip r:embed="rId13"/>
          <a:stretch>
            <a:fillRect/>
          </a:stretch>
        </p:blipFill>
        <p:spPr>
          <a:xfrm>
            <a:off x="1793335" y="6922181"/>
            <a:ext cx="6010769" cy="3314863"/>
          </a:xfrm>
          <a:prstGeom prst="rect">
            <a:avLst/>
          </a:prstGeom>
        </p:spPr>
      </p:pic>
      <p:sp>
        <p:nvSpPr>
          <p:cNvPr id="6" name="Hộp Văn bản 5">
            <a:extLst>
              <a:ext uri="{FF2B5EF4-FFF2-40B4-BE49-F238E27FC236}">
                <a16:creationId xmlns:a16="http://schemas.microsoft.com/office/drawing/2014/main" id="{928BF3F0-AADE-A3C9-8950-47DA62AB5D9B}"/>
              </a:ext>
            </a:extLst>
          </p:cNvPr>
          <p:cNvSpPr txBox="1"/>
          <p:nvPr/>
        </p:nvSpPr>
        <p:spPr>
          <a:xfrm>
            <a:off x="10735356" y="7078693"/>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extLst>
      <p:ext uri="{BB962C8B-B14F-4D97-AF65-F5344CB8AC3E}">
        <p14:creationId xmlns:p14="http://schemas.microsoft.com/office/powerpoint/2010/main" val="41931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txBody>
            <a:bodyPr/>
            <a:lstStyle/>
            <a:p>
              <a:endParaRPr lang="en-US"/>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892304" y="5516261"/>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7322797" y="1428640"/>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937024" y="2134397"/>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492336" y="4988499"/>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1780434" y="1319075"/>
            <a:ext cx="683724" cy="664796"/>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3"/>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xmlns="">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27188" y="165267"/>
            <a:ext cx="5960812" cy="5332217"/>
          </a:xfrm>
          <a:prstGeom prst="rect">
            <a:avLst/>
          </a:prstGeom>
        </p:spPr>
      </p:pic>
      <p:grpSp>
        <p:nvGrpSpPr>
          <p:cNvPr id="8" name="Group 8"/>
          <p:cNvGrpSpPr/>
          <p:nvPr/>
        </p:nvGrpSpPr>
        <p:grpSpPr>
          <a:xfrm rot="5400000">
            <a:off x="4753880" y="-374766"/>
            <a:ext cx="5715001" cy="10638502"/>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txBody>
            <a:bodyPr/>
            <a:lstStyle/>
            <a:p>
              <a:endParaRPr lang="en-US"/>
            </a:p>
          </p:txBody>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476748" y="-3419789"/>
            <a:ext cx="9334503" cy="1659956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70582" y="4065126"/>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797381" y="48154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6273152"/>
            <a:ext cx="3976218" cy="4020073"/>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xmlns="">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3"/>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24 </a:t>
            </a:r>
            <a:r>
              <a:rPr lang="en-US" sz="4000" dirty="0" err="1">
                <a:solidFill>
                  <a:srgbClr val="FF0000"/>
                </a:solidFill>
                <a:latin typeface="Arial" panose="020B0604020202020204" pitchFamily="34" charset="0"/>
                <a:cs typeface="Arial" panose="020B0604020202020204" pitchFamily="34" charset="0"/>
              </a:rPr>
              <a:t>công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nhân</a:t>
            </a:r>
            <a:r>
              <a:rPr lang="en-US" sz="4000" dirty="0">
                <a:solidFill>
                  <a:srgbClr val="FF0000"/>
                </a:solidFill>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a:solidFill>
                  <a:srgbClr val="00B050"/>
                </a:solidFill>
                <a:latin typeface="Arial" panose="020B0604020202020204" pitchFamily="34" charset="0"/>
                <a:cs typeface="Arial" panose="020B0604020202020204" pitchFamily="34" charset="0"/>
              </a:rPr>
              <a:t>15 </a:t>
            </a:r>
            <a:r>
              <a:rPr lang="en-US" sz="4000" dirty="0" err="1">
                <a:solidFill>
                  <a:srgbClr val="00B050"/>
                </a:solidFill>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điều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động</a:t>
            </a:r>
            <a:r>
              <a:rPr lang="en-US" sz="4000" dirty="0">
                <a:solidFill>
                  <a:srgbClr val="FF0000"/>
                </a:solidFill>
                <a:latin typeface="Arial" panose="020B0604020202020204" pitchFamily="34" charset="0"/>
                <a:cs typeface="Arial" panose="020B0604020202020204" pitchFamily="34" charset="0"/>
              </a:rPr>
              <a:t> 6 </a:t>
            </a:r>
            <a:r>
              <a:rPr lang="en-US" sz="4000" dirty="0" err="1">
                <a:solidFill>
                  <a:srgbClr val="FF0000"/>
                </a:solidFill>
                <a:latin typeface="Arial" panose="020B0604020202020204" pitchFamily="34" charset="0"/>
                <a:cs typeface="Arial" panose="020B0604020202020204" pitchFamily="34" charset="0"/>
              </a:rPr>
              <a:t>công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nhân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việc</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697295" y="-1915776"/>
            <a:ext cx="1904688"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txBody>
            <a:bodyPr/>
            <a:lstStyle/>
            <a:p>
              <a:endParaRPr lang="en-US"/>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0987">
            <a:off x="668593" y="595158"/>
            <a:ext cx="1979026" cy="850981"/>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573882" y="362062"/>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733988" y="1778512"/>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18 người </a:t>
            </a:r>
            <a:r>
              <a:rPr lang="nl-NL" sz="4000" dirty="0">
                <a:effectLst/>
                <a:latin typeface="Arial" panose="020B0604020202020204" pitchFamily="34" charset="0"/>
                <a:ea typeface="Calibri" panose="020F0502020204030204" pitchFamily="34" charset="0"/>
                <a:cs typeface="Arial" panose="020B0604020202020204" pitchFamily="34" charset="0"/>
              </a:rPr>
              <a:t>dự định hoàn thành công việc được giao trong </a:t>
            </a:r>
            <a:r>
              <a:rPr lang="nl-NL" sz="4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12 ngày</a:t>
            </a:r>
            <a:r>
              <a:rPr lang="nl-NL" sz="4000" dirty="0">
                <a:effectLst/>
                <a:latin typeface="Arial" panose="020B0604020202020204" pitchFamily="34" charset="0"/>
                <a:ea typeface="Calibri" panose="020F0502020204030204" pitchFamily="34" charset="0"/>
                <a:cs typeface="Arial" panose="020B0604020202020204" pitchFamily="34" charset="0"/>
              </a:rPr>
              <a:t>. Nhưng khi bắt đầu công việc, đội công nhân được bổ sung thêm thành </a:t>
            </a:r>
            <a:r>
              <a:rPr lang="nl-NL"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27 người</a:t>
            </a:r>
            <a:r>
              <a:rPr lang="nl-NL" sz="4000" dirty="0">
                <a:effectLst/>
                <a:latin typeface="Arial" panose="020B0604020202020204" pitchFamily="34" charset="0"/>
                <a:ea typeface="Calibri" panose="020F0502020204030204" pitchFamily="34" charset="0"/>
                <a:cs typeface="Arial" panose="020B0604020202020204" pitchFamily="34" charset="0"/>
              </a:rPr>
              <a:t>.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id="{88773622-83F8-6F36-4F08-DF316CF49CC8}"/>
              </a:ext>
            </a:extLst>
          </p:cNvPr>
          <p:cNvPicPr>
            <a:picLocks noChangeAspect="1"/>
          </p:cNvPicPr>
          <p:nvPr/>
        </p:nvPicPr>
        <p:blipFill>
          <a:blip r:embed="rId13"/>
          <a:stretch>
            <a:fillRect/>
          </a:stretch>
        </p:blipFill>
        <p:spPr>
          <a:xfrm>
            <a:off x="1793335" y="6922181"/>
            <a:ext cx="6010769" cy="3314863"/>
          </a:xfrm>
          <a:prstGeom prst="rect">
            <a:avLst/>
          </a:prstGeom>
        </p:spPr>
      </p:pic>
      <p:sp>
        <p:nvSpPr>
          <p:cNvPr id="6" name="Hộp Văn bản 5">
            <a:extLst>
              <a:ext uri="{FF2B5EF4-FFF2-40B4-BE49-F238E27FC236}">
                <a16:creationId xmlns:a16="http://schemas.microsoft.com/office/drawing/2014/main" id="{928BF3F0-AADE-A3C9-8950-47DA62AB5D9B}"/>
              </a:ext>
            </a:extLst>
          </p:cNvPr>
          <p:cNvSpPr txBox="1"/>
          <p:nvPr/>
        </p:nvSpPr>
        <p:spPr>
          <a:xfrm>
            <a:off x="10735356" y="7078693"/>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txBody>
            <a:bodyPr/>
            <a:lstStyle/>
            <a:p>
              <a:endParaRPr lang="en-US"/>
            </a:p>
          </p:txBody>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9" name="Group 9"/>
          <p:cNvGrpSpPr/>
          <p:nvPr/>
        </p:nvGrpSpPr>
        <p:grpSpPr>
          <a:xfrm rot="5400000">
            <a:off x="5686379" y="72712"/>
            <a:ext cx="6652912" cy="10121129"/>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txBody>
            <a:bodyPr/>
            <a:lstStyle/>
            <a:p>
              <a:endParaRPr lang="en-US"/>
            </a:p>
          </p:txBody>
        </p:sp>
      </p:grpSp>
      <p:grpSp>
        <p:nvGrpSpPr>
          <p:cNvPr id="11" name="Group 11"/>
          <p:cNvGrpSpPr/>
          <p:nvPr/>
        </p:nvGrpSpPr>
        <p:grpSpPr>
          <a:xfrm rot="5400000">
            <a:off x="6008641" y="377497"/>
            <a:ext cx="6045264" cy="9361222"/>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009844" y="4265688"/>
            <a:ext cx="4320985" cy="5658433"/>
          </a:xfrm>
          <a:prstGeom prst="rect">
            <a:avLst/>
          </a:prstGeom>
        </p:spPr>
      </p:pic>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8869903" cy="386650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txBody>
            <a:bodyPr/>
            <a:lstStyle/>
            <a:p>
              <a:endParaRPr lang="en-US"/>
            </a:p>
          </p:txBody>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547879" y="219156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562394" y="3145709"/>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562395" y="4351665"/>
            <a:ext cx="481627" cy="60478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90683" y="6673198"/>
            <a:ext cx="3352800" cy="3505779"/>
          </a:xfrm>
          <a:prstGeom prst="rect">
            <a:avLst/>
          </a:prstGeom>
        </p:spPr>
      </p:pic>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56 </a:t>
            </a:r>
            <a:r>
              <a:rPr lang="en-US" sz="4000" dirty="0" err="1">
                <a:solidFill>
                  <a:srgbClr val="FF0000"/>
                </a:solidFill>
                <a:latin typeface="Arial" panose="020B0604020202020204" pitchFamily="34" charset="0"/>
                <a:cs typeface="Arial" panose="020B0604020202020204" pitchFamily="34" charset="0"/>
              </a:rPr>
              <a:t>công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a:solidFill>
                  <a:srgbClr val="00B050"/>
                </a:solidFill>
                <a:latin typeface="Arial" panose="020B0604020202020204" pitchFamily="34" charset="0"/>
                <a:cs typeface="Arial" panose="020B0604020202020204" pitchFamily="34" charset="0"/>
              </a:rPr>
              <a:t>21 </a:t>
            </a:r>
            <a:r>
              <a:rPr lang="en-US" sz="4000" dirty="0" err="1">
                <a:solidFill>
                  <a:srgbClr val="00B050"/>
                </a:solidFill>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a:solidFill>
                  <a:srgbClr val="00B050"/>
                </a:solidFill>
                <a:latin typeface="Arial" panose="020B0604020202020204" pitchFamily="34" charset="0"/>
                <a:cs typeface="Arial" panose="020B0604020202020204" pitchFamily="34" charset="0"/>
              </a:rPr>
              <a:t>14 </a:t>
            </a:r>
            <a:r>
              <a:rPr lang="en-US" sz="4000" dirty="0" err="1">
                <a:solidFill>
                  <a:srgbClr val="00B050"/>
                </a:solidFill>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86471" y="83425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911869" y="-9366"/>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919862" y="144196"/>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683020" y="776486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790273" y="9450426"/>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7687104"/>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mỗi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7687104"/>
              </a:xfrm>
              <a:prstGeom prst="rect">
                <a:avLst/>
              </a:prstGeom>
              <a:blipFill>
                <a:blip r:embed="rId19"/>
                <a:stretch>
                  <a:fillRect l="-1563" r="-1615" b="-206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endParaRPr lang="en-US"/>
              </a:p>
            </p:txBody>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6083235" y="1287738"/>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47005" y="6025274"/>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523843" y="8301939"/>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3457058" y="326699"/>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190043" y="8740740"/>
            <a:ext cx="949464" cy="923180"/>
          </a:xfrm>
          <a:prstGeom prst="rect">
            <a:avLst/>
          </a:prstGeom>
        </p:spPr>
      </p:pic>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a:solidFill>
                  <a:srgbClr val="00B050"/>
                </a:solidFill>
                <a:latin typeface="Arial" panose="020B0604020202020204" pitchFamily="34" charset="0"/>
                <a:cs typeface="Arial" panose="020B0604020202020204" pitchFamily="34" charset="0"/>
              </a:rPr>
              <a:t>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tiền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bác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Ngọc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mua</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mỗi</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loại</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thực</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phẩm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là</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như</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280 </a:t>
            </a: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đồng</a:t>
            </a:r>
            <a:r>
              <a:rPr lang="en-US" sz="3600" dirty="0">
                <a:solidFill>
                  <a:srgbClr val="FF0000"/>
                </a:solidFill>
                <a:latin typeface="Arial" panose="020B0604020202020204" pitchFamily="34" charset="0"/>
                <a:cs typeface="Arial" panose="020B0604020202020204" pitchFamily="34" charset="0"/>
              </a:rPr>
              <a:t>/kg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160 </a:t>
            </a: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đồng</a:t>
            </a:r>
            <a:r>
              <a:rPr lang="en-US" sz="3600" dirty="0">
                <a:solidFill>
                  <a:srgbClr val="FF0000"/>
                </a:solidFill>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320 </a:t>
            </a: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đồng</a:t>
            </a:r>
            <a:r>
              <a:rPr lang="en-US" sz="3600" dirty="0">
                <a:solidFill>
                  <a:srgbClr val="FF0000"/>
                </a:solidFill>
                <a:latin typeface="Arial" panose="020B0604020202020204" pitchFamily="34" charset="0"/>
                <a:cs typeface="Arial" panose="020B0604020202020204" pitchFamily="34" charset="0"/>
              </a:rPr>
              <a:t>/kg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bao </a:t>
            </a:r>
            <a:r>
              <a:rPr lang="en-US" sz="3600" dirty="0" err="1">
                <a:solidFill>
                  <a:srgbClr val="FF0000"/>
                </a:solidFill>
                <a:latin typeface="Arial" panose="020B0604020202020204" pitchFamily="34" charset="0"/>
                <a:cs typeface="Arial" panose="020B0604020202020204" pitchFamily="34" charset="0"/>
              </a:rPr>
              <a:t>nhiêu</a:t>
            </a:r>
            <a:r>
              <a:rPr lang="en-US" sz="3600" dirty="0">
                <a:solidFill>
                  <a:srgbClr val="FF0000"/>
                </a:solidFill>
                <a:latin typeface="Arial" panose="020B0604020202020204" pitchFamily="34" charset="0"/>
                <a:cs typeface="Arial" panose="020B0604020202020204" pitchFamily="34" charset="0"/>
              </a:rPr>
              <a:t> ki-</a:t>
            </a:r>
            <a:r>
              <a:rPr lang="en-US" sz="3600" dirty="0" err="1">
                <a:solidFill>
                  <a:srgbClr val="FF0000"/>
                </a:solidFill>
                <a:latin typeface="Arial" panose="020B0604020202020204" pitchFamily="34" charset="0"/>
                <a:cs typeface="Arial" panose="020B0604020202020204" pitchFamily="34" charset="0"/>
              </a:rPr>
              <a:t>lô</a:t>
            </a:r>
            <a:r>
              <a:rPr lang="en-US" sz="3600" dirty="0">
                <a:solidFill>
                  <a:srgbClr val="FF0000"/>
                </a:solidFill>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txBody>
            <a:bodyPr/>
            <a:lstStyle/>
            <a:p>
              <a:endParaRPr lang="en-US"/>
            </a:p>
          </p:txBody>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780138" y="5619067"/>
            <a:ext cx="1102737" cy="140252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1418329" y="269912"/>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6758588" y="1278104"/>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229994" y="626837"/>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4966735" y="7210493"/>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387615" y="1715984"/>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823726" y="7543480"/>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72513" y="8200600"/>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1"/>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25133" y="56794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841396" y="688661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654695" y="7012237"/>
            <a:ext cx="2037501" cy="2227883"/>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txBody>
            <a:bodyPr/>
            <a:lstStyle/>
            <a:p>
              <a:endParaRPr lang="en-US"/>
            </a:p>
          </p:txBody>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32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7910002" y="-1907556"/>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161">
            <a:off x="642319" y="8193098"/>
            <a:ext cx="269744" cy="33872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256546" y="8898855"/>
            <a:ext cx="362818" cy="45559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890541">
            <a:off x="17530536" y="1121093"/>
            <a:ext cx="683724" cy="66479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800000">
            <a:off x="1295400" y="379816"/>
            <a:ext cx="683724" cy="664796"/>
          </a:xfrm>
          <a:prstGeom prst="rect">
            <a:avLst/>
          </a:prstGeom>
        </p:spPr>
      </p:pic>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14394166"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3388">
            <a:off x="14758955" y="6621638"/>
            <a:ext cx="3661067" cy="3135204"/>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txBody>
            <a:bodyPr/>
            <a:lstStyle/>
            <a:p>
              <a:endParaRPr lang="en-US"/>
            </a:p>
          </p:txBody>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cxnSp>
        <p:nvCxnSpPr>
          <p:cNvPr id="6" name="Đường nối Thẳng 5">
            <a:extLst>
              <a:ext uri="{FF2B5EF4-FFF2-40B4-BE49-F238E27FC236}">
                <a16:creationId xmlns:a16="http://schemas.microsoft.com/office/drawing/2014/main" id="{65AD40F5-CFED-D861-48AA-331B197A1CCE}"/>
              </a:ext>
            </a:extLst>
          </p:cNvPr>
          <p:cNvCxnSpPr/>
          <p:nvPr/>
        </p:nvCxnSpPr>
        <p:spPr>
          <a:xfrm>
            <a:off x="2950568" y="4686300"/>
            <a:ext cx="21548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id="{FD891BC4-E245-BD91-4C4A-9A601CEF0C28}"/>
              </a:ext>
            </a:extLst>
          </p:cNvPr>
          <p:cNvCxnSpPr/>
          <p:nvPr/>
        </p:nvCxnSpPr>
        <p:spPr>
          <a:xfrm>
            <a:off x="8229600" y="6591300"/>
            <a:ext cx="21548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id="{42F0B59B-0661-D0C0-8DB0-DD332FF26AD0}"/>
              </a:ext>
            </a:extLst>
          </p:cNvPr>
          <p:cNvCxnSpPr/>
          <p:nvPr/>
        </p:nvCxnSpPr>
        <p:spPr>
          <a:xfrm>
            <a:off x="10515600" y="4762500"/>
            <a:ext cx="215483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txBody>
            <a:bodyPr/>
            <a:lstStyle/>
            <a:p>
              <a:endParaRPr lang="en-US"/>
            </a:p>
          </p:txBody>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txBody>
              <a:bodyPr/>
              <a:lstStyle/>
              <a:p>
                <a:endParaRPr lang="en-US"/>
              </a:p>
            </p:txBody>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gr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endParaRPr lang="en-US"/>
              </a:p>
            </p:txBody>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5">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txBody>
            <a:bodyPr/>
            <a:lstStyle/>
            <a:p>
              <a:endParaRPr lang="en-US"/>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244642" y="4440713"/>
            <a:ext cx="8607759" cy="7089664"/>
          </a:xfrm>
          <a:prstGeom prst="rect">
            <a:avLst/>
          </a:prstGeom>
        </p:spPr>
      </p:pic>
      <p:grpSp>
        <p:nvGrpSpPr>
          <p:cNvPr id="9" name="Group 9"/>
          <p:cNvGrpSpPr/>
          <p:nvPr/>
        </p:nvGrpSpPr>
        <p:grpSpPr>
          <a:xfrm rot="-5400000">
            <a:off x="4229409" y="-3068347"/>
            <a:ext cx="10287000" cy="16146046"/>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593537" y="454040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64161" y="1500040"/>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80783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Vận </a:t>
                </a:r>
                <a:r>
                  <a:rPr lang="en-US" sz="3600" b="1" dirty="0" err="1">
                    <a:solidFill>
                      <a:srgbClr val="FF0000"/>
                    </a:solidFill>
                    <a:latin typeface="Arial" panose="020B0604020202020204" pitchFamily="34" charset="0"/>
                    <a:cs typeface="Arial" panose="020B0604020202020204" pitchFamily="34" charset="0"/>
                  </a:rPr>
                  <a:t>tốc</a:t>
                </a:r>
                <a:r>
                  <a:rPr lang="en-US" sz="36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3600" b="1" i="1" dirty="0" smtClean="0">
                        <a:solidFill>
                          <a:srgbClr val="FF0000"/>
                        </a:solidFill>
                        <a:latin typeface="Cambria Math" panose="02040503050406030204" pitchFamily="18" charset="0"/>
                        <a:cs typeface="Arial" panose="020B0604020202020204" pitchFamily="34" charset="0"/>
                      </a:rPr>
                      <m:t>𝒗</m:t>
                    </m:r>
                    <m:r>
                      <a:rPr lang="en-US" sz="3600" b="1" i="1" dirty="0" smtClean="0">
                        <a:solidFill>
                          <a:srgbClr val="FF0000"/>
                        </a:solidFill>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thời </a:t>
                </a:r>
                <a:r>
                  <a:rPr lang="en-US" sz="3600" b="1" dirty="0" err="1">
                    <a:solidFill>
                      <a:srgbClr val="FF0000"/>
                    </a:solidFill>
                    <a:latin typeface="Arial" panose="020B0604020202020204" pitchFamily="34" charset="0"/>
                    <a:cs typeface="Arial" panose="020B0604020202020204" pitchFamily="34" charset="0"/>
                  </a:rPr>
                  <a:t>gian</a:t>
                </a:r>
                <a:r>
                  <a:rPr lang="en-US" sz="36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3600" b="1" i="1" dirty="0" smtClean="0">
                        <a:solidFill>
                          <a:srgbClr val="FF0000"/>
                        </a:solidFill>
                        <a:latin typeface="Cambria Math" panose="02040503050406030204" pitchFamily="18" charset="0"/>
                        <a:cs typeface="Arial" panose="020B0604020202020204" pitchFamily="34" charset="0"/>
                      </a:rPr>
                      <m:t>𝒕</m:t>
                    </m:r>
                    <m:r>
                      <a:rPr lang="en-US" sz="3600" b="1" i="1" dirty="0" smtClean="0">
                        <a:solidFill>
                          <a:srgbClr val="FF0000"/>
                        </a:solidFill>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4000" b="1" i="1" smtClean="0">
                        <a:solidFill>
                          <a:srgbClr val="FF0000"/>
                        </a:solidFill>
                        <a:latin typeface="Cambria Math" panose="02040503050406030204" pitchFamily="18" charset="0"/>
                      </a:rPr>
                      <m:t>𝒗</m:t>
                    </m:r>
                    <m:r>
                      <a:rPr lang="en-US" sz="4000" b="1" i="1" smtClean="0">
                        <a:solidFill>
                          <a:srgbClr val="FF0000"/>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𝟐𝟒𝟎</m:t>
                        </m:r>
                      </m:num>
                      <m:den>
                        <m:r>
                          <a:rPr lang="en-US" sz="4000" b="1" i="1" smtClean="0">
                            <a:solidFill>
                              <a:srgbClr val="FF0000"/>
                            </a:solidFill>
                            <a:latin typeface="Cambria Math" panose="02040503050406030204" pitchFamily="18" charset="0"/>
                          </a:rPr>
                          <m:t>𝒕</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807837"/>
              </a:xfrm>
              <a:prstGeom prst="rect">
                <a:avLst/>
              </a:prstGeom>
              <a:blipFill>
                <a:blip r:embed="rId11"/>
                <a:stretch>
                  <a:fillRect l="-1579" r="-1528" b="-9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250" t="-699" r="-400750" b="-112587"/>
                          </a:stretch>
                        </a:blipFill>
                      </a:tcPr>
                    </a:tc>
                    <a:tc>
                      <a:txBody>
                        <a:bodyPr/>
                        <a:lstStyle/>
                        <a:p>
                          <a:endParaRPr lang="en-US"/>
                        </a:p>
                      </a:txBody>
                      <a:tcPr anchor="ctr">
                        <a:blipFill>
                          <a:blip r:embed="rId14"/>
                          <a:stretch>
                            <a:fillRect l="-100250" t="-699" r="-300750" b="-112587"/>
                          </a:stretch>
                        </a:blipFill>
                      </a:tcPr>
                    </a:tc>
                    <a:tc>
                      <a:txBody>
                        <a:bodyPr/>
                        <a:lstStyle/>
                        <a:p>
                          <a:endParaRPr lang="en-US"/>
                        </a:p>
                      </a:txBody>
                      <a:tcPr anchor="ctr">
                        <a:blipFill>
                          <a:blip r:embed="rId14"/>
                          <a:stretch>
                            <a:fillRect l="-199751" t="-699" r="-200000" b="-112587"/>
                          </a:stretch>
                        </a:blipFill>
                      </a:tcPr>
                    </a:tc>
                    <a:tc>
                      <a:txBody>
                        <a:bodyPr/>
                        <a:lstStyle/>
                        <a:p>
                          <a:endParaRPr lang="en-US"/>
                        </a:p>
                      </a:txBody>
                      <a:tcPr anchor="ctr">
                        <a:blipFill>
                          <a:blip r:embed="rId14"/>
                          <a:stretch>
                            <a:fillRect l="-300500" t="-699" r="-100500" b="-112587"/>
                          </a:stretch>
                        </a:blipFill>
                      </a:tcPr>
                    </a:tc>
                    <a:tc>
                      <a:txBody>
                        <a:bodyPr/>
                        <a:lstStyle/>
                        <a:p>
                          <a:endParaRPr lang="en-US"/>
                        </a:p>
                      </a:txBody>
                      <a:tcPr anchor="ctr">
                        <a:blipFill>
                          <a:blip r:embed="rId14"/>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10720565" y="4753181"/>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
        <p:nvSpPr>
          <p:cNvPr id="22" name="Hộp Văn bản 21">
            <a:extLst>
              <a:ext uri="{FF2B5EF4-FFF2-40B4-BE49-F238E27FC236}">
                <a16:creationId xmlns:a16="http://schemas.microsoft.com/office/drawing/2014/main" id="{BB946591-A63A-B244-8122-EA07FA6DE541}"/>
              </a:ext>
            </a:extLst>
          </p:cNvPr>
          <p:cNvSpPr txBox="1"/>
          <p:nvPr/>
        </p:nvSpPr>
        <p:spPr>
          <a:xfrm>
            <a:off x="3337676" y="7945561"/>
            <a:ext cx="12812066" cy="1754326"/>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tốc</a:t>
            </a:r>
            <a:r>
              <a:rPr lang="en-US" sz="3600" b="1" dirty="0">
                <a:latin typeface="Times New Roman" panose="02020603050405020304" pitchFamily="18" charset="0"/>
                <a:cs typeface="Times New Roman" panose="02020603050405020304" pitchFamily="18" charset="0"/>
              </a:rPr>
              <a:t> v </a:t>
            </a:r>
            <a:r>
              <a:rPr lang="en-US" sz="3600" b="1" dirty="0" err="1">
                <a:latin typeface="Times New Roman" panose="02020603050405020304" pitchFamily="18" charset="0"/>
                <a:cs typeface="Times New Roman" panose="02020603050405020304" pitchFamily="18" charset="0"/>
              </a:rPr>
              <a:t>bằng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AB (</a:t>
            </a:r>
            <a:r>
              <a:rPr lang="en-US" sz="3600" b="1" dirty="0" err="1">
                <a:latin typeface="Times New Roman" panose="02020603050405020304" pitchFamily="18" charset="0"/>
                <a:cs typeface="Times New Roman" panose="02020603050405020304" pitchFamily="18" charset="0"/>
              </a:rPr>
              <a:t>240km</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t</a:t>
            </a:r>
          </a:p>
          <a:p>
            <a:endParaRPr lang="en-US" sz="3600" b="1" dirty="0">
              <a:latin typeface="Times New Roman" panose="02020603050405020304" pitchFamily="18" charset="0"/>
              <a:cs typeface="Times New Roman" panose="02020603050405020304" pitchFamily="18" charset="0"/>
              <a:sym typeface="Wingdings" panose="05000000000000000000" pitchFamily="2" charset="2"/>
            </a:endParaRPr>
          </a:p>
          <a:p>
            <a:r>
              <a:rPr 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latin typeface="Times New Roman" panose="02020603050405020304" pitchFamily="18" charset="0"/>
                <a:cs typeface="Times New Roman" panose="02020603050405020304" pitchFamily="18" charset="0"/>
              </a:rPr>
              <a:t>Ta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v tỉ </a:t>
            </a:r>
            <a:r>
              <a:rPr lang="en-US" sz="3600" b="1" dirty="0" err="1">
                <a:solidFill>
                  <a:srgbClr val="FF0000"/>
                </a:solidFill>
                <a:latin typeface="Times New Roman" panose="02020603050405020304" pitchFamily="18" charset="0"/>
                <a:cs typeface="Times New Roman" panose="02020603050405020304" pitchFamily="18" charset="0"/>
              </a:rPr>
              <a:t>lệ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số tỉ </a:t>
            </a:r>
            <a:r>
              <a:rPr lang="en-US" sz="3600" b="1" dirty="0" err="1">
                <a:solidFill>
                  <a:srgbClr val="FF0000"/>
                </a:solidFill>
                <a:latin typeface="Times New Roman" panose="02020603050405020304" pitchFamily="18" charset="0"/>
                <a:cs typeface="Times New Roman" panose="02020603050405020304" pitchFamily="18" charset="0"/>
              </a:rPr>
              <a:t>lệ</a:t>
            </a:r>
            <a:r>
              <a:rPr lang="en-US" sz="3600" b="1" dirty="0">
                <a:solidFill>
                  <a:srgbClr val="FF0000"/>
                </a:solidFill>
                <a:latin typeface="Times New Roman" panose="02020603050405020304" pitchFamily="18" charset="0"/>
                <a:cs typeface="Times New Roman" panose="02020603050405020304" pitchFamily="18" charset="0"/>
              </a:rPr>
              <a:t> 240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9" dur="500"/>
                                        <p:tgtEl>
                                          <p:spTgt spid="19">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60" dur="500"/>
                                        <p:tgtEl>
                                          <p:spTgt spid="2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6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29029"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9" name="Group 9"/>
          <p:cNvGrpSpPr/>
          <p:nvPr/>
        </p:nvGrpSpPr>
        <p:grpSpPr>
          <a:xfrm rot="-5400000">
            <a:off x="5982488" y="-2719509"/>
            <a:ext cx="6248400" cy="15162228"/>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txBody>
            <a:bodyPr/>
            <a:lstStyle/>
            <a:p>
              <a:endParaRPr lang="en-US"/>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99AF8FE-8137-60C1-2459-F243F9620696}"/>
                  </a:ext>
                </a:extLst>
              </p:cNvPr>
              <p:cNvSpPr txBox="1"/>
              <p:nvPr/>
            </p:nvSpPr>
            <p:spPr>
              <a:xfrm>
                <a:off x="2014484" y="2286086"/>
                <a:ext cx="14433545" cy="4444422"/>
              </a:xfrm>
              <a:prstGeom prst="rect">
                <a:avLst/>
              </a:prstGeom>
              <a:noFill/>
            </p:spPr>
            <p:txBody>
              <a:bodyPr wrap="square">
                <a:spAutoFit/>
              </a:bodyPr>
              <a:lstStyle/>
              <a:p>
                <a:pPr marL="0" marR="0" algn="ctr">
                  <a:lnSpc>
                    <a:spcPct val="150000"/>
                  </a:lnSpc>
                  <a:spcBef>
                    <a:spcPts val="0"/>
                  </a:spcBef>
                  <a:spcAft>
                    <a:spcPts val="600"/>
                  </a:spcAft>
                </a:pPr>
                <a:r>
                  <a:rPr lang="nl-NL" sz="44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4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4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4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4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4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4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4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4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4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4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4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4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4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400" dirty="0">
                    <a:effectLst/>
                    <a:latin typeface="Arial" panose="020B0604020202020204" pitchFamily="34" charset="0"/>
                    <a:ea typeface="Yu Mincho" panose="02020400000000000000" pitchFamily="18" charset="-128"/>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4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4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4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4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400" b="1" i="1" dirty="0" smtClean="0">
                        <a:effectLst/>
                        <a:latin typeface="Cambria Math" panose="02040503050406030204" pitchFamily="18" charset="0"/>
                        <a:ea typeface="Calibri" panose="020F0502020204030204" pitchFamily="34" charset="0"/>
                        <a:cs typeface="Arial" panose="020B0604020202020204" pitchFamily="34" charset="0"/>
                      </a:rPr>
                      <m:t>𝒚</m:t>
                    </m:r>
                  </m:oMath>
                </a14:m>
                <a:r>
                  <a:rPr lang="nl-NL" sz="4400" b="1"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400" b="1" i="1" dirty="0" smtClean="0">
                        <a:effectLst/>
                        <a:latin typeface="Cambria Math" panose="02040503050406030204" pitchFamily="18" charset="0"/>
                        <a:ea typeface="Calibri" panose="020F0502020204030204" pitchFamily="34" charset="0"/>
                        <a:cs typeface="Arial" panose="020B0604020202020204" pitchFamily="34" charset="0"/>
                      </a:rPr>
                      <m:t>𝒙</m:t>
                    </m:r>
                  </m:oMath>
                </a14:m>
                <a:r>
                  <a:rPr lang="nl-NL" sz="4400" b="1"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400" b="1" i="1" dirty="0" smtClean="0">
                        <a:effectLst/>
                        <a:latin typeface="Cambria Math" panose="02040503050406030204" pitchFamily="18" charset="0"/>
                        <a:ea typeface="Calibri" panose="020F0502020204030204" pitchFamily="34" charset="0"/>
                        <a:cs typeface="Arial" panose="020B0604020202020204" pitchFamily="34" charset="0"/>
                      </a:rPr>
                      <m:t>𝒂</m:t>
                    </m:r>
                  </m:oMath>
                </a14:m>
                <a:r>
                  <a:rPr lang="nl-NL"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2014484" y="2286086"/>
                <a:ext cx="14433545" cy="4444422"/>
              </a:xfrm>
              <a:prstGeom prst="rect">
                <a:avLst/>
              </a:prstGeom>
              <a:blipFill>
                <a:blip r:embed="rId13"/>
                <a:stretch>
                  <a:fillRect l="-1689" r="-1731" b="-548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39803" y="6645110"/>
            <a:ext cx="4056865" cy="3629050"/>
          </a:xfrm>
          <a:prstGeom prst="rect">
            <a:avLst/>
          </a:prstGeom>
        </p:spPr>
      </p:pic>
      <p:grpSp>
        <p:nvGrpSpPr>
          <p:cNvPr id="6" name="Group 6"/>
          <p:cNvGrpSpPr/>
          <p:nvPr/>
        </p:nvGrpSpPr>
        <p:grpSpPr>
          <a:xfrm rot="5400000">
            <a:off x="5638800" y="-764420"/>
            <a:ext cx="7010401" cy="11815840"/>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txBody>
            <a:bodyPr/>
            <a:lstStyle/>
            <a:p>
              <a:endParaRPr lang="en-US"/>
            </a:p>
          </p:txBody>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2DD4C509-B5B4-4200-759E-095D09C4521C}"/>
                  </a:ext>
                </a:extLst>
              </p:cNvPr>
              <p:cNvSpPr txBox="1"/>
              <p:nvPr/>
            </p:nvSpPr>
            <p:spPr>
              <a:xfrm>
                <a:off x="4395070" y="2788863"/>
                <a:ext cx="9474200" cy="469750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4395070" y="2788863"/>
                <a:ext cx="9474200" cy="4697504"/>
              </a:xfrm>
              <a:prstGeom prst="rect">
                <a:avLst/>
              </a:prstGeom>
              <a:blipFill>
                <a:blip r:embed="rId15"/>
                <a:stretch>
                  <a:fillRect l="-2317" r="-2252" b="-454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5081151" y="-1875020"/>
            <a:ext cx="8125698" cy="1403703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842684" y="2485169"/>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567834" y="2438951"/>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361020" y="994021"/>
            <a:ext cx="1691330" cy="2650232"/>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5"/>
                <a:stretch>
                  <a:fillRect l="-2194" r="-2133"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6"/>
                <a:stretch>
                  <a:fillRect l="-1592" b="-8647"/>
                </a:stretch>
              </a:blipFill>
            </p:spPr>
            <p:txBody>
              <a:bodyPr/>
              <a:lstStyle/>
              <a:p>
                <a:r>
                  <a:rPr lang="en-US">
                    <a:noFill/>
                  </a:rPr>
                  <a:t> </a:t>
                </a:r>
              </a:p>
            </p:txBody>
          </p:sp>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pic>
        <p:nvPicPr>
          <p:cNvPr id="10" name="Hình ảnh 9">
            <a:extLst>
              <a:ext uri="{FF2B5EF4-FFF2-40B4-BE49-F238E27FC236}">
                <a16:creationId xmlns:a16="http://schemas.microsoft.com/office/drawing/2014/main" id="{BD11B0EB-92B0-0F0D-FC3A-C40A554AD32C}"/>
              </a:ext>
            </a:extLst>
          </p:cNvPr>
          <p:cNvPicPr>
            <a:picLocks noChangeAspect="1"/>
          </p:cNvPicPr>
          <p:nvPr/>
        </p:nvPicPr>
        <p:blipFill>
          <a:blip r:embed="rId17"/>
          <a:stretch>
            <a:fillRect/>
          </a:stretch>
        </p:blipFill>
        <p:spPr>
          <a:xfrm>
            <a:off x="8197355" y="3384944"/>
            <a:ext cx="7624381" cy="645040"/>
          </a:xfrm>
          <a:prstGeom prst="rect">
            <a:avLst/>
          </a:prstGeom>
          <a:ln w="38100">
            <a:solidFill>
              <a:srgbClr val="FF0000"/>
            </a:solidFill>
          </a:ln>
        </p:spPr>
      </p:pic>
      <p:pic>
        <p:nvPicPr>
          <p:cNvPr id="11" name="Hình ảnh 10">
            <a:extLst>
              <a:ext uri="{FF2B5EF4-FFF2-40B4-BE49-F238E27FC236}">
                <a16:creationId xmlns:a16="http://schemas.microsoft.com/office/drawing/2014/main" id="{8A525F18-F022-3094-B16D-CC6DE8297EB7}"/>
              </a:ext>
            </a:extLst>
          </p:cNvPr>
          <p:cNvPicPr>
            <a:picLocks noChangeAspect="1"/>
          </p:cNvPicPr>
          <p:nvPr/>
        </p:nvPicPr>
        <p:blipFill>
          <a:blip r:embed="rId18"/>
          <a:stretch>
            <a:fillRect/>
          </a:stretch>
        </p:blipFill>
        <p:spPr>
          <a:xfrm>
            <a:off x="9829800" y="4308273"/>
            <a:ext cx="3952018" cy="732286"/>
          </a:xfrm>
          <a:prstGeom prst="rect">
            <a:avLst/>
          </a:prstGeom>
          <a:ln w="38100">
            <a:solidFill>
              <a:srgbClr val="FF0000"/>
            </a:solidFill>
          </a:ln>
        </p:spPr>
      </p:pic>
      <mc:AlternateContent xmlns:mc="http://schemas.openxmlformats.org/markup-compatibility/2006" xmlns:a14="http://schemas.microsoft.com/office/drawing/2010/main">
        <mc:Choice Requires="a14">
          <p:graphicFrame>
            <p:nvGraphicFramePr>
              <p:cNvPr id="12" name="Bảng 6">
                <a:extLst>
                  <a:ext uri="{FF2B5EF4-FFF2-40B4-BE49-F238E27FC236}">
                    <a16:creationId xmlns:a16="http://schemas.microsoft.com/office/drawing/2014/main" id="{B5B789D8-CD43-025D-9256-5236668F85BD}"/>
                  </a:ext>
                </a:extLst>
              </p:cNvPr>
              <p:cNvGraphicFramePr>
                <a:graphicFrameLocks noGrp="1"/>
              </p:cNvGraphicFramePr>
              <p:nvPr>
                <p:extLst>
                  <p:ext uri="{D42A27DB-BD31-4B8C-83A1-F6EECF244321}">
                    <p14:modId xmlns:p14="http://schemas.microsoft.com/office/powerpoint/2010/main" val="3869604226"/>
                  </p:ext>
                </p:extLst>
              </p:nvPr>
            </p:nvGraphicFramePr>
            <p:xfrm>
              <a:off x="3048000" y="61509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2" name="Bảng 6">
                <a:extLst>
                  <a:ext uri="{FF2B5EF4-FFF2-40B4-BE49-F238E27FC236}">
                    <a16:creationId xmlns:a16="http://schemas.microsoft.com/office/drawing/2014/main" id="{B5B789D8-CD43-025D-9256-5236668F85BD}"/>
                  </a:ext>
                </a:extLst>
              </p:cNvPr>
              <p:cNvGraphicFramePr>
                <a:graphicFrameLocks noGrp="1"/>
              </p:cNvGraphicFramePr>
              <p:nvPr>
                <p:extLst>
                  <p:ext uri="{D42A27DB-BD31-4B8C-83A1-F6EECF244321}">
                    <p14:modId xmlns:p14="http://schemas.microsoft.com/office/powerpoint/2010/main" val="3869604226"/>
                  </p:ext>
                </p:extLst>
              </p:nvPr>
            </p:nvGraphicFramePr>
            <p:xfrm>
              <a:off x="3048000" y="61509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9"/>
                          <a:stretch>
                            <a:fillRect l="-500" t="-1399" r="-400750" b="-101399"/>
                          </a:stretch>
                        </a:blipFill>
                      </a:tcPr>
                    </a:tc>
                    <a:tc>
                      <a:txBody>
                        <a:bodyPr/>
                        <a:lstStyle/>
                        <a:p>
                          <a:endParaRPr lang="en-US"/>
                        </a:p>
                      </a:txBody>
                      <a:tcPr anchor="ctr">
                        <a:blipFill>
                          <a:blip r:embed="rId19"/>
                          <a:stretch>
                            <a:fillRect l="-100500" t="-1399" r="-300750" b="-101399"/>
                          </a:stretch>
                        </a:blipFill>
                      </a:tcPr>
                    </a:tc>
                    <a:tc>
                      <a:txBody>
                        <a:bodyPr/>
                        <a:lstStyle/>
                        <a:p>
                          <a:endParaRPr lang="en-US"/>
                        </a:p>
                      </a:txBody>
                      <a:tcPr anchor="ctr">
                        <a:blipFill>
                          <a:blip r:embed="rId19"/>
                          <a:stretch>
                            <a:fillRect l="-200500" t="-1399" r="-200750" b="-101399"/>
                          </a:stretch>
                        </a:blipFill>
                      </a:tcPr>
                    </a:tc>
                    <a:tc>
                      <a:txBody>
                        <a:bodyPr/>
                        <a:lstStyle/>
                        <a:p>
                          <a:endParaRPr lang="en-US"/>
                        </a:p>
                      </a:txBody>
                      <a:tcPr anchor="ctr">
                        <a:blipFill>
                          <a:blip r:embed="rId19"/>
                          <a:stretch>
                            <a:fillRect l="-300500" t="-1399" r="-100750" b="-101399"/>
                          </a:stretch>
                        </a:blipFill>
                      </a:tcPr>
                    </a:tc>
                    <a:tc>
                      <a:txBody>
                        <a:bodyPr/>
                        <a:lstStyle/>
                        <a:p>
                          <a:endParaRPr lang="en-US"/>
                        </a:p>
                      </a:txBody>
                      <a:tcPr anchor="ctr">
                        <a:blipFill>
                          <a:blip r:embed="rId19"/>
                          <a:stretch>
                            <a:fillRect l="-400500" t="-13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9"/>
                          <a:stretch>
                            <a:fillRect l="-500" t="-101399" r="-400750" b="-1399"/>
                          </a:stretch>
                        </a:blipFill>
                      </a:tcPr>
                    </a:tc>
                    <a:tc>
                      <a:txBody>
                        <a:bodyPr/>
                        <a:lstStyle/>
                        <a:p>
                          <a:endParaRPr lang="en-US"/>
                        </a:p>
                      </a:txBody>
                      <a:tcPr anchor="ctr">
                        <a:blipFill>
                          <a:blip r:embed="rId19"/>
                          <a:stretch>
                            <a:fillRect l="-100500" t="-101399" r="-300750" b="-1399"/>
                          </a:stretch>
                        </a:blipFill>
                      </a:tcPr>
                    </a:tc>
                    <a:tc>
                      <a:txBody>
                        <a:bodyPr/>
                        <a:lstStyle/>
                        <a:p>
                          <a:endParaRPr lang="en-US"/>
                        </a:p>
                      </a:txBody>
                      <a:tcPr anchor="ctr">
                        <a:blipFill>
                          <a:blip r:embed="rId19"/>
                          <a:stretch>
                            <a:fillRect l="-200500" t="-101399" r="-200750" b="-1399"/>
                          </a:stretch>
                        </a:blipFill>
                      </a:tcPr>
                    </a:tc>
                    <a:tc>
                      <a:txBody>
                        <a:bodyPr/>
                        <a:lstStyle/>
                        <a:p>
                          <a:endParaRPr lang="en-US"/>
                        </a:p>
                      </a:txBody>
                      <a:tcPr anchor="ctr">
                        <a:blipFill>
                          <a:blip r:embed="rId19"/>
                          <a:stretch>
                            <a:fillRect l="-300500" t="-101399" r="-100750" b="-1399"/>
                          </a:stretch>
                        </a:blipFill>
                      </a:tcPr>
                    </a:tc>
                    <a:tc>
                      <a:txBody>
                        <a:bodyPr/>
                        <a:lstStyle/>
                        <a:p>
                          <a:endParaRPr lang="en-US"/>
                        </a:p>
                      </a:txBody>
                      <a:tcPr anchor="ctr">
                        <a:blipFill>
                          <a:blip r:embed="rId19"/>
                          <a:stretch>
                            <a:fillRect l="-400500" t="-101399" r="-750" b="-1399"/>
                          </a:stretch>
                        </a:blipFill>
                      </a:tcPr>
                    </a:tc>
                    <a:extLst>
                      <a:ext uri="{0D108BD9-81ED-4DB2-BD59-A6C34878D82A}">
                        <a16:rowId xmlns:a16="http://schemas.microsoft.com/office/drawing/2014/main" val="3726788915"/>
                      </a:ext>
                    </a:extLst>
                  </a:tr>
                </a:tbl>
              </a:graphicData>
            </a:graphic>
          </p:graphicFrame>
        </mc:Fallback>
      </mc:AlternateContent>
      <p:pic>
        <p:nvPicPr>
          <p:cNvPr id="13" name="Hình ảnh 12">
            <a:extLst>
              <a:ext uri="{FF2B5EF4-FFF2-40B4-BE49-F238E27FC236}">
                <a16:creationId xmlns:a16="http://schemas.microsoft.com/office/drawing/2014/main" id="{0AC05702-46E7-97C3-9421-D9E71EDA3BB7}"/>
              </a:ext>
            </a:extLst>
          </p:cNvPr>
          <p:cNvPicPr>
            <a:picLocks noChangeAspect="1"/>
          </p:cNvPicPr>
          <p:nvPr/>
        </p:nvPicPr>
        <p:blipFill>
          <a:blip r:embed="rId20"/>
          <a:stretch>
            <a:fillRect/>
          </a:stretch>
        </p:blipFill>
        <p:spPr>
          <a:xfrm>
            <a:off x="6053459" y="7271630"/>
            <a:ext cx="1047896" cy="476316"/>
          </a:xfrm>
          <a:prstGeom prst="rect">
            <a:avLst/>
          </a:prstGeom>
        </p:spPr>
      </p:pic>
      <p:pic>
        <p:nvPicPr>
          <p:cNvPr id="14" name="Hình ảnh 13">
            <a:extLst>
              <a:ext uri="{FF2B5EF4-FFF2-40B4-BE49-F238E27FC236}">
                <a16:creationId xmlns:a16="http://schemas.microsoft.com/office/drawing/2014/main" id="{DCAF839E-B128-B745-BAEC-8EA285B2F459}"/>
              </a:ext>
            </a:extLst>
          </p:cNvPr>
          <p:cNvPicPr>
            <a:picLocks noChangeAspect="1"/>
          </p:cNvPicPr>
          <p:nvPr/>
        </p:nvPicPr>
        <p:blipFill>
          <a:blip r:embed="rId20"/>
          <a:stretch>
            <a:fillRect/>
          </a:stretch>
        </p:blipFill>
        <p:spPr>
          <a:xfrm>
            <a:off x="8578317" y="7303429"/>
            <a:ext cx="1047896" cy="476316"/>
          </a:xfrm>
          <a:prstGeom prst="rect">
            <a:avLst/>
          </a:prstGeom>
        </p:spPr>
      </p:pic>
      <p:pic>
        <p:nvPicPr>
          <p:cNvPr id="15" name="Hình ảnh 14">
            <a:extLst>
              <a:ext uri="{FF2B5EF4-FFF2-40B4-BE49-F238E27FC236}">
                <a16:creationId xmlns:a16="http://schemas.microsoft.com/office/drawing/2014/main" id="{DEF9EFC6-2D57-52EF-4E0A-92D8B8D807CB}"/>
              </a:ext>
            </a:extLst>
          </p:cNvPr>
          <p:cNvPicPr>
            <a:picLocks noChangeAspect="1"/>
          </p:cNvPicPr>
          <p:nvPr/>
        </p:nvPicPr>
        <p:blipFill>
          <a:blip r:embed="rId20"/>
          <a:stretch>
            <a:fillRect/>
          </a:stretch>
        </p:blipFill>
        <p:spPr>
          <a:xfrm>
            <a:off x="10968295" y="7262487"/>
            <a:ext cx="1047896" cy="476316"/>
          </a:xfrm>
          <a:prstGeom prst="rect">
            <a:avLst/>
          </a:prstGeom>
        </p:spPr>
      </p:pic>
      <p:pic>
        <p:nvPicPr>
          <p:cNvPr id="21" name="Hình ảnh 20">
            <a:extLst>
              <a:ext uri="{FF2B5EF4-FFF2-40B4-BE49-F238E27FC236}">
                <a16:creationId xmlns:a16="http://schemas.microsoft.com/office/drawing/2014/main" id="{84F9D562-7929-4728-8427-6B8375D6C96E}"/>
              </a:ext>
            </a:extLst>
          </p:cNvPr>
          <p:cNvPicPr>
            <a:picLocks noChangeAspect="1"/>
          </p:cNvPicPr>
          <p:nvPr/>
        </p:nvPicPr>
        <p:blipFill>
          <a:blip r:embed="rId20"/>
          <a:stretch>
            <a:fillRect/>
          </a:stretch>
        </p:blipFill>
        <p:spPr>
          <a:xfrm>
            <a:off x="13548908" y="7303429"/>
            <a:ext cx="1047896" cy="4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4)">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13"/>
                                        </p:tgtEl>
                                        <p:attrNameLst>
                                          <p:attrName>ppt_x</p:attrName>
                                        </p:attrNameLst>
                                      </p:cBhvr>
                                      <p:tavLst>
                                        <p:tav tm="0">
                                          <p:val>
                                            <p:strVal val="ppt_x"/>
                                          </p:val>
                                        </p:tav>
                                        <p:tav tm="100000">
                                          <p:val>
                                            <p:strVal val="ppt_x"/>
                                          </p:val>
                                        </p:tav>
                                      </p:tavLst>
                                    </p:anim>
                                    <p:anim calcmode="lin" valueType="num">
                                      <p:cBhvr additive="base">
                                        <p:cTn id="48" dur="500"/>
                                        <p:tgtEl>
                                          <p:spTgt spid="13"/>
                                        </p:tgtEl>
                                        <p:attrNameLst>
                                          <p:attrName>ppt_y</p:attrName>
                                        </p:attrNameLst>
                                      </p:cBhvr>
                                      <p:tavLst>
                                        <p:tav tm="0">
                                          <p:val>
                                            <p:strVal val="ppt_y"/>
                                          </p:val>
                                        </p:tav>
                                        <p:tav tm="100000">
                                          <p:val>
                                            <p:strVal val="1+ppt_h/2"/>
                                          </p:val>
                                        </p:tav>
                                      </p:tavLst>
                                    </p:anim>
                                    <p:set>
                                      <p:cBhvr>
                                        <p:cTn id="49" dur="1" fill="hold">
                                          <p:stCondLst>
                                            <p:cond delay="4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15"/>
                                        </p:tgtEl>
                                        <p:attrNameLst>
                                          <p:attrName>ppt_x</p:attrName>
                                        </p:attrNameLst>
                                      </p:cBhvr>
                                      <p:tavLst>
                                        <p:tav tm="0">
                                          <p:val>
                                            <p:strVal val="ppt_x"/>
                                          </p:val>
                                        </p:tav>
                                        <p:tav tm="100000">
                                          <p:val>
                                            <p:strVal val="ppt_x"/>
                                          </p:val>
                                        </p:tav>
                                      </p:tavLst>
                                    </p:anim>
                                    <p:anim calcmode="lin" valueType="num">
                                      <p:cBhvr additive="base">
                                        <p:cTn id="60" dur="500"/>
                                        <p:tgtEl>
                                          <p:spTgt spid="15"/>
                                        </p:tgtEl>
                                        <p:attrNameLst>
                                          <p:attrName>ppt_y</p:attrName>
                                        </p:attrNameLst>
                                      </p:cBhvr>
                                      <p:tavLst>
                                        <p:tav tm="0">
                                          <p:val>
                                            <p:strVal val="ppt_y"/>
                                          </p:val>
                                        </p:tav>
                                        <p:tav tm="100000">
                                          <p:val>
                                            <p:strVal val="1+ppt_h/2"/>
                                          </p:val>
                                        </p:tav>
                                      </p:tavLst>
                                    </p:anim>
                                    <p:set>
                                      <p:cBhvr>
                                        <p:cTn id="61" dur="1" fill="hold">
                                          <p:stCondLst>
                                            <p:cond delay="499"/>
                                          </p:stCondLst>
                                        </p:cTn>
                                        <p:tgtEl>
                                          <p:spTgt spid="1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1"/>
                                        </p:tgtEl>
                                        <p:attrNameLst>
                                          <p:attrName>ppt_x</p:attrName>
                                        </p:attrNameLst>
                                      </p:cBhvr>
                                      <p:tavLst>
                                        <p:tav tm="0">
                                          <p:val>
                                            <p:strVal val="ppt_x"/>
                                          </p:val>
                                        </p:tav>
                                        <p:tav tm="100000">
                                          <p:val>
                                            <p:strVal val="ppt_x"/>
                                          </p:val>
                                        </p:tav>
                                      </p:tavLst>
                                    </p:anim>
                                    <p:anim calcmode="lin" valueType="num">
                                      <p:cBhvr additive="base">
                                        <p:cTn id="66" dur="500"/>
                                        <p:tgtEl>
                                          <p:spTgt spid="21"/>
                                        </p:tgtEl>
                                        <p:attrNameLst>
                                          <p:attrName>ppt_y</p:attrName>
                                        </p:attrNameLst>
                                      </p:cBhvr>
                                      <p:tavLst>
                                        <p:tav tm="0">
                                          <p:val>
                                            <p:strVal val="ppt_y"/>
                                          </p:val>
                                        </p:tav>
                                        <p:tav tm="100000">
                                          <p:val>
                                            <p:strVal val="1+ppt_h/2"/>
                                          </p:val>
                                        </p:tav>
                                      </p:tavLst>
                                    </p:anim>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3195</Words>
  <Application>Microsoft Office PowerPoint</Application>
  <PresentationFormat>Tùy chỉnh</PresentationFormat>
  <Paragraphs>231</Paragraphs>
  <Slides>46</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46</vt:i4>
      </vt:variant>
    </vt:vector>
  </HeadingPairs>
  <TitlesOfParts>
    <vt:vector size="52" baseType="lpstr">
      <vt:lpstr>Times New Roman</vt:lpstr>
      <vt:lpstr>Symbol</vt:lpstr>
      <vt:lpstr>Calibri</vt:lpstr>
      <vt:lpstr>Arial</vt:lpstr>
      <vt:lpstr>Cambria Math</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Website@VnTeach.Com</dc:creator>
  <cp:keywords>Website@VnTeach.Com</cp:keywords>
  <cp:lastModifiedBy>truong yen nhi</cp:lastModifiedBy>
  <cp:revision>5</cp:revision>
  <dcterms:created xsi:type="dcterms:W3CDTF">2006-08-16T00:00:00Z</dcterms:created>
  <dcterms:modified xsi:type="dcterms:W3CDTF">2024-01-03T16:59:09Z</dcterms:modified>
  <dc:identifier>DAFODE-shyA</dc:identifier>
</cp:coreProperties>
</file>