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33"/>
      <p:bold r:id="rId34"/>
      <p:italic r:id="rId35"/>
      <p:boldItalic r:id="rId36"/>
    </p:embeddedFont>
    <p:embeddedFont>
      <p:font typeface="BenchNine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Joti One" panose="020B0604020202020204" charset="0"/>
      <p:regular r:id="rId40"/>
    </p:embeddedFont>
    <p:embeddedFont>
      <p:font typeface="Sue Ellen Francisc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r>
              <a:rPr lang="en" sz="4000" dirty="0"/>
              <a:t>(2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Quy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tắc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số</a:t>
            </a:r>
            <a:endParaRPr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I.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hép nhân phân số</a:t>
            </a:r>
            <a:endParaRPr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NỘI DUNG</a:t>
            </a:r>
            <a:endParaRPr lang="vi-VN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Tính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chất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phép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số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II.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Phép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chia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số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1512</Words>
  <Application>Microsoft Office PowerPoint</Application>
  <PresentationFormat>Trình chiếu Trên màn hình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Barlow Semi Condensed Light</vt:lpstr>
      <vt:lpstr>Cambria Math</vt:lpstr>
      <vt:lpstr>Arial</vt:lpstr>
      <vt:lpstr>Sue Ellen Francisco</vt:lpstr>
      <vt:lpstr>BenchNine</vt:lpstr>
      <vt:lpstr>Joti One</vt:lpstr>
      <vt:lpstr>Chalkboard Background by Slidesgo</vt:lpstr>
      <vt:lpstr>Chào mừng các em đến với tiết học!</vt:lpstr>
      <vt:lpstr>KHỞI ĐỘNG</vt:lpstr>
      <vt:lpstr>BÀI 4.  PHÉP NHÂN, PHÉP CHIA PHÂN SỐ (2 tiết)</vt:lpstr>
      <vt:lpstr>1. Quy tắc nhân hai phân số</vt:lpstr>
      <vt:lpstr>I. PHÉP NHÂN PHÂN SỐ</vt:lpstr>
      <vt:lpstr>I. PHÉP NHÂN PHÂN SỐ</vt:lpstr>
      <vt:lpstr>Bản trình bày PowerPoint</vt:lpstr>
      <vt:lpstr>Bản trình bày PowerPoint</vt:lpstr>
      <vt:lpstr>Mỗi số nguyên đều được viết về dạng phân số có mẫu bằng 1.</vt:lpstr>
      <vt:lpstr>Bản trình bày PowerPoint</vt:lpstr>
      <vt:lpstr>Bản trình bày PowerPoint</vt:lpstr>
      <vt:lpstr>Bản trình bày PowerPoint</vt:lpstr>
      <vt:lpstr>Bản trình bày PowerPoint</vt:lpstr>
      <vt:lpstr>PHÉP CHIA PHÂN SỐ</vt:lpstr>
      <vt:lpstr>Bản trình bày PowerPoint</vt:lpstr>
      <vt:lpstr>Bản trình bày PowerPoint</vt:lpstr>
      <vt:lpstr>Luyện tập 4. Tìm phân số nghịch đảo của mỗi phân số sau:  </vt:lpstr>
      <vt:lpstr>Bản trình bày PowerPoint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Bản trình bày PowerPoint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truong yen nhi</cp:lastModifiedBy>
  <cp:revision>15</cp:revision>
  <dcterms:modified xsi:type="dcterms:W3CDTF">2023-04-04T16:28:00Z</dcterms:modified>
</cp:coreProperties>
</file>