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3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sv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28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0" Type="http://schemas.openxmlformats.org/officeDocument/2006/relationships/image" Target="../media/image47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0.png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sv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10" Type="http://schemas.openxmlformats.org/officeDocument/2006/relationships/image" Target="../media/image7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9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2500469"/>
            <a:ext cx="14120102" cy="507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TẤT CẢ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VỚI TIẾT HỌC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511" y="1588285"/>
            <a:ext cx="15724411" cy="3810000"/>
            <a:chOff x="1066800" y="2284087"/>
            <a:chExt cx="8077200" cy="5501657"/>
          </a:xfrm>
        </p:grpSpPr>
        <p:sp>
          <p:nvSpPr>
            <p:cNvPr id="3" name="Oval Callout 2"/>
            <p:cNvSpPr/>
            <p:nvPr/>
          </p:nvSpPr>
          <p:spPr>
            <a:xfrm>
              <a:off x="1066800" y="2284087"/>
              <a:ext cx="8077200" cy="5501657"/>
            </a:xfrm>
            <a:prstGeom prst="wedgeEllipseCallout">
              <a:avLst>
                <a:gd name="adj1" fmla="val -33346"/>
                <a:gd name="adj2" fmla="val 4918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864703" y="3198487"/>
              <a:ext cx="6669697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4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Một điểm thuộc đường trung trực của đoạn thẳng thì cách đều hai đầu mút của đoạn thẳng đó.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90600" y="5768357"/>
                <a:ext cx="10439400" cy="276293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hu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768357"/>
                <a:ext cx="10439400" cy="2762936"/>
              </a:xfrm>
              <a:prstGeom prst="rect">
                <a:avLst/>
              </a:prstGeom>
              <a:blipFill>
                <a:blip r:embed="rId6"/>
                <a:stretch>
                  <a:fillRect l="-2103" r="-2044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3330" y="4669828"/>
            <a:ext cx="5045820" cy="522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tr101)</a:t>
              </a: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2">
                <a:extLst>
                  <a:ext uri="{FF2B5EF4-FFF2-40B4-BE49-F238E27FC236}">
                    <a16:creationId xmlns:a16="http://schemas.microsoft.com/office/drawing/2014/main" id="{B552D168-9CB3-CAE1-8923-E1BE222E06EE}"/>
                  </a:ext>
                </a:extLst>
              </p:cNvPr>
              <p:cNvSpPr/>
              <p:nvPr/>
            </p:nvSpPr>
            <p:spPr>
              <a:xfrm>
                <a:off x="348955" y="6187917"/>
                <a:ext cx="10439400" cy="18396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4000" b="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đườ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𝑡𝑟𝑢𝑛𝑔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𝑡𝑟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ự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ủ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12">
                <a:extLst>
                  <a:ext uri="{FF2B5EF4-FFF2-40B4-BE49-F238E27FC236}">
                    <a16:creationId xmlns:a16="http://schemas.microsoft.com/office/drawing/2014/main" id="{B552D168-9CB3-CAE1-8923-E1BE222E0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55" y="6187917"/>
                <a:ext cx="10439400" cy="1839606"/>
              </a:xfrm>
              <a:prstGeom prst="rect">
                <a:avLst/>
              </a:prstGeom>
              <a:blipFill>
                <a:blip r:embed="rId7"/>
                <a:stretch>
                  <a:fillRect l="-2043" r="-1576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(SGK – tr102)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6;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B.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5; 				D.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4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90°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(1).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</a:p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các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10: Tính chất ba đường trung tuyến của tam 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5480044" cy="2365692"/>
          </a:xfrm>
          <a:prstGeom prst="wedgeRectCallout">
            <a:avLst>
              <a:gd name="adj1" fmla="val -20317"/>
              <a:gd name="adj2" fmla="val 36571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135" y="4928570"/>
            <a:ext cx="5358935" cy="5388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Đ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7"/>
                <a:stretch>
                  <a:fillRect l="-1837" r="-3061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tr100)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3267</Words>
  <Application>Microsoft Office PowerPoint</Application>
  <PresentationFormat>Tùy chỉnh</PresentationFormat>
  <Paragraphs>285</Paragraphs>
  <Slides>51</Slides>
  <Notes>0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51</vt:i4>
      </vt:variant>
    </vt:vector>
  </HeadingPairs>
  <TitlesOfParts>
    <vt:vector size="60" baseType="lpstr">
      <vt:lpstr>Times New Roman</vt:lpstr>
      <vt:lpstr>Kavoon</vt:lpstr>
      <vt:lpstr>Calibri</vt:lpstr>
      <vt:lpstr>Cambria Math</vt:lpstr>
      <vt:lpstr>Arial</vt:lpstr>
      <vt:lpstr>Calibri Light</vt:lpstr>
      <vt:lpstr>Office Theme</vt:lpstr>
      <vt:lpstr>1_Office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truong yen nhi</cp:lastModifiedBy>
  <cp:revision>51</cp:revision>
  <dcterms:created xsi:type="dcterms:W3CDTF">2006-08-16T00:00:00Z</dcterms:created>
  <dcterms:modified xsi:type="dcterms:W3CDTF">2023-05-02T13:25:38Z</dcterms:modified>
  <dc:identifier>DAFSQ4Qx1jE</dc:identifier>
</cp:coreProperties>
</file>