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7" r:id="rId14"/>
    <p:sldId id="266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7" r:id="rId24"/>
    <p:sldId id="279" r:id="rId25"/>
    <p:sldId id="281" r:id="rId26"/>
    <p:sldId id="280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3" r:id="rId38"/>
    <p:sldId id="292" r:id="rId39"/>
    <p:sldId id="295" r:id="rId40"/>
    <p:sldId id="300" r:id="rId41"/>
    <p:sldId id="296" r:id="rId42"/>
    <p:sldId id="299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B17"/>
    <a:srgbClr val="F46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27047-9DB7-4994-9634-5B5660214294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99785-A4D5-4B22-AF15-E5EE7308C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5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99785-A4D5-4B22-AF15-E5EE7308C1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3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2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1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9.svg"/><Relationship Id="rId7" Type="http://schemas.openxmlformats.org/officeDocument/2006/relationships/image" Target="../media/image105.svg"/><Relationship Id="rId12" Type="http://schemas.openxmlformats.org/officeDocument/2006/relationships/image" Target="../media/image11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1.svg"/><Relationship Id="rId10" Type="http://schemas.openxmlformats.org/officeDocument/2006/relationships/image" Target="../media/image108.png"/><Relationship Id="rId4" Type="http://schemas.openxmlformats.org/officeDocument/2006/relationships/image" Target="../media/image100.png"/><Relationship Id="rId9" Type="http://schemas.openxmlformats.org/officeDocument/2006/relationships/image" Target="../media/image10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10" Type="http://schemas.openxmlformats.org/officeDocument/2006/relationships/image" Target="../media/image122.png"/><Relationship Id="rId4" Type="http://schemas.openxmlformats.org/officeDocument/2006/relationships/image" Target="../media/image112.png"/><Relationship Id="rId9" Type="http://schemas.openxmlformats.org/officeDocument/2006/relationships/image" Target="../media/image7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2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1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18.svg"/><Relationship Id="rId5" Type="http://schemas.openxmlformats.org/officeDocument/2006/relationships/image" Target="../media/image42.svg"/><Relationship Id="rId15" Type="http://schemas.openxmlformats.org/officeDocument/2006/relationships/image" Target="../media/image127.png"/><Relationship Id="rId10" Type="http://schemas.openxmlformats.org/officeDocument/2006/relationships/image" Target="../media/image11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29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2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2.svg"/><Relationship Id="rId7" Type="http://schemas.openxmlformats.org/officeDocument/2006/relationships/image" Target="../media/image58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1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0.svg"/><Relationship Id="rId5" Type="http://schemas.openxmlformats.org/officeDocument/2006/relationships/image" Target="../media/image74.svg"/><Relationship Id="rId10" Type="http://schemas.openxmlformats.org/officeDocument/2006/relationships/image" Target="../media/image4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79.png"/><Relationship Id="rId7" Type="http://schemas.openxmlformats.org/officeDocument/2006/relationships/image" Target="../media/image121.png"/><Relationship Id="rId12" Type="http://schemas.openxmlformats.org/officeDocument/2006/relationships/image" Target="../media/image68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67.png"/><Relationship Id="rId5" Type="http://schemas.openxmlformats.org/officeDocument/2006/relationships/image" Target="../media/image81.png"/><Relationship Id="rId10" Type="http://schemas.openxmlformats.org/officeDocument/2006/relationships/image" Target="../media/image88.svg"/><Relationship Id="rId4" Type="http://schemas.openxmlformats.org/officeDocument/2006/relationships/image" Target="../media/image80.sv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1.svg"/><Relationship Id="rId7" Type="http://schemas.openxmlformats.org/officeDocument/2006/relationships/image" Target="../media/image124.svg"/><Relationship Id="rId12" Type="http://schemas.openxmlformats.org/officeDocument/2006/relationships/image" Target="../media/image14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6.svg"/><Relationship Id="rId5" Type="http://schemas.openxmlformats.org/officeDocument/2006/relationships/image" Target="../media/image113.svg"/><Relationship Id="rId10" Type="http://schemas.openxmlformats.org/officeDocument/2006/relationships/image" Target="../media/image75.png"/><Relationship Id="rId4" Type="http://schemas.openxmlformats.org/officeDocument/2006/relationships/image" Target="../media/image112.png"/><Relationship Id="rId9" Type="http://schemas.openxmlformats.org/officeDocument/2006/relationships/image" Target="../media/image12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9.svg"/><Relationship Id="rId7" Type="http://schemas.openxmlformats.org/officeDocument/2006/relationships/image" Target="../media/image105.svg"/><Relationship Id="rId12" Type="http://schemas.openxmlformats.org/officeDocument/2006/relationships/image" Target="../media/image14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1.svg"/><Relationship Id="rId10" Type="http://schemas.openxmlformats.org/officeDocument/2006/relationships/image" Target="../media/image108.png"/><Relationship Id="rId4" Type="http://schemas.openxmlformats.org/officeDocument/2006/relationships/image" Target="../media/image100.png"/><Relationship Id="rId9" Type="http://schemas.openxmlformats.org/officeDocument/2006/relationships/image" Target="../media/image10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36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3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2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1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18.svg"/><Relationship Id="rId5" Type="http://schemas.openxmlformats.org/officeDocument/2006/relationships/image" Target="../media/image42.svg"/><Relationship Id="rId10" Type="http://schemas.openxmlformats.org/officeDocument/2006/relationships/image" Target="../media/image11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0" Type="http://schemas.openxmlformats.org/officeDocument/2006/relationships/image" Target="../media/image144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svg"/><Relationship Id="rId7" Type="http://schemas.openxmlformats.org/officeDocument/2006/relationships/image" Target="../media/image66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145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1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0.svg"/><Relationship Id="rId5" Type="http://schemas.openxmlformats.org/officeDocument/2006/relationships/image" Target="../media/image74.svg"/><Relationship Id="rId10" Type="http://schemas.openxmlformats.org/officeDocument/2006/relationships/image" Target="../media/image4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0.svg"/><Relationship Id="rId7" Type="http://schemas.openxmlformats.org/officeDocument/2006/relationships/image" Target="../media/image122.svg"/><Relationship Id="rId12" Type="http://schemas.openxmlformats.org/officeDocument/2006/relationships/image" Target="../media/image14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68.svg"/><Relationship Id="rId5" Type="http://schemas.openxmlformats.org/officeDocument/2006/relationships/image" Target="../media/image82.svg"/><Relationship Id="rId10" Type="http://schemas.openxmlformats.org/officeDocument/2006/relationships/image" Target="../media/image67.png"/><Relationship Id="rId4" Type="http://schemas.openxmlformats.org/officeDocument/2006/relationships/image" Target="../media/image81.png"/><Relationship Id="rId9" Type="http://schemas.openxmlformats.org/officeDocument/2006/relationships/image" Target="../media/image8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9.svg"/><Relationship Id="rId7" Type="http://schemas.openxmlformats.org/officeDocument/2006/relationships/image" Target="../media/image105.svg"/><Relationship Id="rId12" Type="http://schemas.openxmlformats.org/officeDocument/2006/relationships/image" Target="../media/image14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1.svg"/><Relationship Id="rId10" Type="http://schemas.openxmlformats.org/officeDocument/2006/relationships/image" Target="../media/image108.png"/><Relationship Id="rId4" Type="http://schemas.openxmlformats.org/officeDocument/2006/relationships/image" Target="../media/image100.png"/><Relationship Id="rId9" Type="http://schemas.openxmlformats.org/officeDocument/2006/relationships/image" Target="../media/image10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svg"/><Relationship Id="rId7" Type="http://schemas.openxmlformats.org/officeDocument/2006/relationships/image" Target="../media/image124.svg"/><Relationship Id="rId12" Type="http://schemas.openxmlformats.org/officeDocument/2006/relationships/image" Target="../media/image15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6.svg"/><Relationship Id="rId5" Type="http://schemas.openxmlformats.org/officeDocument/2006/relationships/image" Target="../media/image113.svg"/><Relationship Id="rId10" Type="http://schemas.openxmlformats.org/officeDocument/2006/relationships/image" Target="../media/image75.png"/><Relationship Id="rId4" Type="http://schemas.openxmlformats.org/officeDocument/2006/relationships/image" Target="../media/image112.png"/><Relationship Id="rId9" Type="http://schemas.openxmlformats.org/officeDocument/2006/relationships/image" Target="../media/image11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5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5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0.svg"/><Relationship Id="rId7" Type="http://schemas.openxmlformats.org/officeDocument/2006/relationships/image" Target="../media/image122.svg"/><Relationship Id="rId12" Type="http://schemas.openxmlformats.org/officeDocument/2006/relationships/image" Target="../media/image15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68.svg"/><Relationship Id="rId5" Type="http://schemas.openxmlformats.org/officeDocument/2006/relationships/image" Target="../media/image82.svg"/><Relationship Id="rId10" Type="http://schemas.openxmlformats.org/officeDocument/2006/relationships/image" Target="../media/image67.png"/><Relationship Id="rId4" Type="http://schemas.openxmlformats.org/officeDocument/2006/relationships/image" Target="../media/image81.png"/><Relationship Id="rId9" Type="http://schemas.openxmlformats.org/officeDocument/2006/relationships/image" Target="../media/image8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2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1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18.svg"/><Relationship Id="rId5" Type="http://schemas.openxmlformats.org/officeDocument/2006/relationships/image" Target="../media/image42.svg"/><Relationship Id="rId10" Type="http://schemas.openxmlformats.org/officeDocument/2006/relationships/image" Target="../media/image11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1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0.svg"/><Relationship Id="rId5" Type="http://schemas.openxmlformats.org/officeDocument/2006/relationships/image" Target="../media/image74.svg"/><Relationship Id="rId10" Type="http://schemas.openxmlformats.org/officeDocument/2006/relationships/image" Target="../media/image4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13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9.svg"/><Relationship Id="rId7" Type="http://schemas.openxmlformats.org/officeDocument/2006/relationships/image" Target="../media/image105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1.svg"/><Relationship Id="rId10" Type="http://schemas.openxmlformats.org/officeDocument/2006/relationships/image" Target="../media/image108.png"/><Relationship Id="rId4" Type="http://schemas.openxmlformats.org/officeDocument/2006/relationships/image" Target="../media/image100.png"/><Relationship Id="rId9" Type="http://schemas.openxmlformats.org/officeDocument/2006/relationships/image" Target="../media/image10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1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0.svg"/><Relationship Id="rId5" Type="http://schemas.openxmlformats.org/officeDocument/2006/relationships/image" Target="../media/image74.svg"/><Relationship Id="rId15" Type="http://schemas.openxmlformats.org/officeDocument/2006/relationships/image" Target="../media/image84.png"/><Relationship Id="rId10" Type="http://schemas.openxmlformats.org/officeDocument/2006/relationships/image" Target="../media/image4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6.png"/><Relationship Id="rId3" Type="http://schemas.openxmlformats.org/officeDocument/2006/relationships/image" Target="../media/image80.svg"/><Relationship Id="rId7" Type="http://schemas.openxmlformats.org/officeDocument/2006/relationships/image" Target="../media/image86.svg"/><Relationship Id="rId12" Type="http://schemas.openxmlformats.org/officeDocument/2006/relationships/image" Target="../media/image9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2.svg"/><Relationship Id="rId10" Type="http://schemas.openxmlformats.org/officeDocument/2006/relationships/image" Target="../media/image89.png"/><Relationship Id="rId4" Type="http://schemas.openxmlformats.org/officeDocument/2006/relationships/image" Target="../media/image81.png"/><Relationship Id="rId9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7797774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372551" y="233396"/>
            <a:ext cx="2017149" cy="264150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0EF2D4A7-A0D7-3D6D-0B0B-ABA7EB029AAF}"/>
              </a:ext>
            </a:extLst>
          </p:cNvPr>
          <p:cNvSpPr/>
          <p:nvPr/>
        </p:nvSpPr>
        <p:spPr>
          <a:xfrm>
            <a:off x="6043459" y="906448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/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blipFill>
                <a:blip r:embed="rId12"/>
                <a:stretch>
                  <a:fillRect l="-1602" r="-18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890F6FD-3AEE-7D55-FDE0-CD9480A7C454}"/>
              </a:ext>
            </a:extLst>
          </p:cNvPr>
          <p:cNvSpPr txBox="1"/>
          <p:nvPr/>
        </p:nvSpPr>
        <p:spPr>
          <a:xfrm>
            <a:off x="6248400" y="44356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/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blipFill>
                <a:blip r:embed="rId13"/>
                <a:stretch>
                  <a:fillRect l="-1904" r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2345FA-A28E-4B87-2162-1FD195B36BBB}"/>
              </a:ext>
            </a:extLst>
          </p:cNvPr>
          <p:cNvSpPr txBox="1"/>
          <p:nvPr/>
        </p:nvSpPr>
        <p:spPr>
          <a:xfrm>
            <a:off x="2014460" y="725205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2014460" y="2024062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/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blipFill>
                <a:blip r:embed="rId12"/>
                <a:stretch>
                  <a:fillRect l="-1670" r="-1616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/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blipFill>
                <a:blip r:embed="rId8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9E647E6-21A7-4968-CA5D-0A22D59F2103}"/>
              </a:ext>
            </a:extLst>
          </p:cNvPr>
          <p:cNvSpPr txBox="1"/>
          <p:nvPr/>
        </p:nvSpPr>
        <p:spPr>
          <a:xfrm>
            <a:off x="7353300" y="126378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513821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" y="7004684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/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Từ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blipFill>
                <a:blip r:embed="rId12"/>
                <a:stretch>
                  <a:fillRect l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62800" y="1714500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00401" y="628336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/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4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blipFill>
                <a:blip r:embed="rId10"/>
                <a:stretch>
                  <a:fillRect l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8" y="682710"/>
            <a:ext cx="16273463" cy="845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1231129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/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còn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mở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nghĩa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blipFill>
                <a:blip r:embed="rId8"/>
                <a:stretch>
                  <a:fillRect l="-1560" r="-1510" b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11200" y="7239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914900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70286" y="6440004"/>
            <a:ext cx="6067399" cy="4114800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73501966-4CE5-6F42-E2DB-962CB46D82CE}"/>
              </a:ext>
            </a:extLst>
          </p:cNvPr>
          <p:cNvSpPr/>
          <p:nvPr/>
        </p:nvSpPr>
        <p:spPr>
          <a:xfrm>
            <a:off x="914400" y="1441716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/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blipFill>
                <a:blip r:embed="rId8"/>
                <a:stretch>
                  <a:fillRect l="-2276" t="-5333" r="-58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62E1D2-6797-4CEE-BC6A-F9028D4F0A60}"/>
              </a:ext>
            </a:extLst>
          </p:cNvPr>
          <p:cNvSpPr txBox="1"/>
          <p:nvPr/>
        </p:nvSpPr>
        <p:spPr>
          <a:xfrm>
            <a:off x="8896827" y="2704108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/>
              <p:nvPr/>
            </p:nvSpPr>
            <p:spPr>
              <a:xfrm>
                <a:off x="4267200" y="3605716"/>
                <a:ext cx="10345748" cy="6042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0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                 ⇒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</a:rPr>
                  <a:t>                    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14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605716"/>
                <a:ext cx="10345748" cy="6042167"/>
              </a:xfrm>
              <a:prstGeom prst="rect">
                <a:avLst/>
              </a:prstGeom>
              <a:blipFill>
                <a:blip r:embed="rId9"/>
                <a:stretch>
                  <a:fillRect l="-2062" r="-1296" b="-3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7398" y="6820453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210276" y="3408419"/>
            <a:ext cx="2340463" cy="2246845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A891D84-2EFF-BC63-39D2-EADC0793C99A}"/>
              </a:ext>
            </a:extLst>
          </p:cNvPr>
          <p:cNvSpPr/>
          <p:nvPr/>
        </p:nvSpPr>
        <p:spPr>
          <a:xfrm>
            <a:off x="481513" y="143036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/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blipFill>
                <a:blip r:embed="rId14"/>
                <a:stretch>
                  <a:fillRect l="-2796" r="-471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8001000" y="346828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/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blipFill>
                <a:blip r:embed="rId15"/>
                <a:stretch>
                  <a:fillRect l="-2062" r="-1355" b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453" y="-1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987363E-CF95-3F45-6A02-293EF554A7E3}"/>
              </a:ext>
            </a:extLst>
          </p:cNvPr>
          <p:cNvSpPr/>
          <p:nvPr/>
        </p:nvSpPr>
        <p:spPr>
          <a:xfrm>
            <a:off x="2742590" y="183972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/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blipFill>
                <a:blip r:embed="rId12"/>
                <a:stretch>
                  <a:fillRect l="-1986" r="-1345" b="-4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/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blipFill>
                <a:blip r:embed="rId13"/>
                <a:stretch>
                  <a:fillRect l="-279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6C788C-D65E-8D8E-2BFE-9976DA2F20CA}"/>
              </a:ext>
            </a:extLst>
          </p:cNvPr>
          <p:cNvSpPr txBox="1"/>
          <p:nvPr/>
        </p:nvSpPr>
        <p:spPr>
          <a:xfrm>
            <a:off x="7353300" y="371294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6400" y="5869981"/>
            <a:ext cx="5686507" cy="4838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4F0948B-C960-BF2C-8AA4-762125BEAAFF}"/>
              </a:ext>
            </a:extLst>
          </p:cNvPr>
          <p:cNvSpPr/>
          <p:nvPr/>
        </p:nvSpPr>
        <p:spPr>
          <a:xfrm>
            <a:off x="2182829" y="725838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/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blipFill>
                <a:blip r:embed="rId8"/>
                <a:stretch>
                  <a:fillRect l="-2642" r="-45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710F67D-2B59-4156-6FE9-AD9B82EF5F67}"/>
              </a:ext>
            </a:extLst>
          </p:cNvPr>
          <p:cNvSpPr txBox="1"/>
          <p:nvPr/>
        </p:nvSpPr>
        <p:spPr>
          <a:xfrm>
            <a:off x="7353300" y="262272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/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blipFill>
                <a:blip r:embed="rId9"/>
                <a:stretch>
                  <a:fillRect l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7587842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135780" y="2031342"/>
            <a:ext cx="432428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045" y="7969620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2" y="774630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/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blipFill>
                <a:blip r:embed="rId14"/>
                <a:stretch>
                  <a:fillRect l="-3125" t="-1156" r="-1524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/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solidFill>
                <a:srgbClr val="F46A6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thế nào để biểu diễn sự bằng nhau của ba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?</a:t>
                </a:r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584645" y="179303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6805" y="8171108"/>
            <a:ext cx="2579260" cy="14865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D7D02E-C230-070C-0EA2-1121810333E8}"/>
              </a:ext>
            </a:extLst>
          </p:cNvPr>
          <p:cNvSpPr txBox="1"/>
          <p:nvPr/>
        </p:nvSpPr>
        <p:spPr>
          <a:xfrm>
            <a:off x="3529526" y="193301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AF5D41B-12FB-75B3-C0A7-08FE342731BC}"/>
              </a:ext>
            </a:extLst>
          </p:cNvPr>
          <p:cNvSpPr/>
          <p:nvPr/>
        </p:nvSpPr>
        <p:spPr>
          <a:xfrm>
            <a:off x="7683447" y="286668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/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chi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3; 5; 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blipFill>
                <a:blip r:embed="rId14"/>
                <a:stretch>
                  <a:fillRect l="-1769" r="-176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/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blipFill>
                <a:blip r:embed="rId2"/>
                <a:stretch>
                  <a:fillRect l="-1299" r="-1257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73200" y="3695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14792BE-1BDA-39CA-665C-AAC531F1CE6F}"/>
              </a:ext>
            </a:extLst>
          </p:cNvPr>
          <p:cNvSpPr txBox="1"/>
          <p:nvPr/>
        </p:nvSpPr>
        <p:spPr>
          <a:xfrm>
            <a:off x="8267700" y="4953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4BB628A9-199C-2025-6A91-9AAC7F20A144}"/>
              </a:ext>
            </a:extLst>
          </p:cNvPr>
          <p:cNvSpPr/>
          <p:nvPr/>
        </p:nvSpPr>
        <p:spPr>
          <a:xfrm>
            <a:off x="7739196" y="1968835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/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blipFill>
                <a:blip r:embed="rId12"/>
                <a:stretch>
                  <a:fillRect l="-1753" r="-2904" b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9186" y="5813482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/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20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18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360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blipFill>
                <a:blip r:embed="rId12"/>
                <a:stretch>
                  <a:fillRect l="-1498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E6E7CF3-B3DA-73D1-E411-A866425F1958}"/>
              </a:ext>
            </a:extLst>
          </p:cNvPr>
          <p:cNvSpPr txBox="1"/>
          <p:nvPr/>
        </p:nvSpPr>
        <p:spPr>
          <a:xfrm>
            <a:off x="7513475" y="7084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C002854-014A-97BC-3E72-8136A79E5EB6}"/>
              </a:ext>
            </a:extLst>
          </p:cNvPr>
          <p:cNvSpPr/>
          <p:nvPr/>
        </p:nvSpPr>
        <p:spPr>
          <a:xfrm>
            <a:off x="7353300" y="1691072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/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blipFill>
                <a:blip r:embed="rId12"/>
                <a:stretch>
                  <a:fillRect l="-2008" r="-195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/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 tích bể bơi là: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42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48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54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blipFill>
                <a:blip r:embed="rId10"/>
                <a:stretch>
                  <a:fillRect l="-1200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60976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7275" y="1381125"/>
            <a:ext cx="16230600" cy="7136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182" y="1817113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5172075" y="1758094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/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tr.58)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blipFill>
                <a:blip r:embed="rId10"/>
                <a:stretch>
                  <a:fillRect l="-2182" r="-3515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721662"/>
            <a:ext cx="16230600" cy="929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68400" y="7581900"/>
            <a:ext cx="3284042" cy="24361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6FE717-4FBA-27F5-6116-A50E78AEA5B8}"/>
              </a:ext>
            </a:extLst>
          </p:cNvPr>
          <p:cNvSpPr txBox="1"/>
          <p:nvPr/>
        </p:nvSpPr>
        <p:spPr>
          <a:xfrm>
            <a:off x="7353300" y="10287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/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28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blipFill>
                <a:blip r:embed="rId8"/>
                <a:stretch>
                  <a:fillRect l="-1857" b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/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blipFill>
                <a:blip r:embed="rId14"/>
                <a:stretch>
                  <a:fillRect l="-2643" r="-433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7564840"/>
            <a:ext cx="3124200" cy="2391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02342" y="7496605"/>
            <a:ext cx="4346611" cy="294779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19EB01-3EFA-1172-C53D-CB21FD9D800A}"/>
              </a:ext>
            </a:extLst>
          </p:cNvPr>
          <p:cNvSpPr txBox="1"/>
          <p:nvPr/>
        </p:nvSpPr>
        <p:spPr>
          <a:xfrm>
            <a:off x="8267700" y="6477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/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15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blipFill>
                <a:blip r:embed="rId8"/>
                <a:stretch>
                  <a:fillRect l="-1785" r="-714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2819400" y="3009900"/>
            <a:ext cx="126492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DÃY TỈ SỐ BẰNG NHAU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1522" y="715698"/>
            <a:ext cx="12304955" cy="8326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05704" y="453390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/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Chứng minh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Tìm ba số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76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blipFill>
                <a:blip r:embed="rId10"/>
                <a:stretch>
                  <a:fillRect l="-2295" r="-2033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3908" y="710865"/>
            <a:ext cx="15500183" cy="886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/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blipFill>
                <a:blip r:embed="rId10"/>
                <a:stretch>
                  <a:fillRect l="-2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481BB0-D3A0-2B7B-4F88-6403C7DF174D}"/>
              </a:ext>
            </a:extLst>
          </p:cNvPr>
          <p:cNvSpPr txBox="1"/>
          <p:nvPr/>
        </p:nvSpPr>
        <p:spPr>
          <a:xfrm>
            <a:off x="7353299" y="148524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6134100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852366" y="4534642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/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blipFill>
                <a:blip r:embed="rId14"/>
                <a:stretch>
                  <a:fillRect l="-2130" r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978640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/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(SGK – tr.58)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thân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giống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cúc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blipFill>
                <a:blip r:embed="rId12"/>
                <a:stretch>
                  <a:fillRect l="-1265" r="-2041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67854E-1E8E-C324-8BFA-599CA23DC837}"/>
              </a:ext>
            </a:extLst>
          </p:cNvPr>
          <p:cNvSpPr txBox="1"/>
          <p:nvPr/>
        </p:nvSpPr>
        <p:spPr>
          <a:xfrm>
            <a:off x="7353300" y="4953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/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lượng khí oxygen thải ra môi trường và lượng khí carbon dioxide hấp thụ lần lượt là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tỉ lệ phần trăm của lượng khí oxygen thải ra môi trường và lượng khí carbon dioxide hấp thụ trong quá trình quang hợp của lá cây Atriplex rosea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lượng khí carbon dioxide lá cây thu vào nhiều hơn lượng oxygen lá cây thải ra môi trường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nl-NL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blipFill>
                <a:blip r:embed="rId12"/>
                <a:stretch>
                  <a:fillRect l="-1566" r="-2525" b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32272" y="1453401"/>
            <a:ext cx="13823456" cy="7380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/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79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oxygen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hấp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thụ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blipFill>
                <a:blip r:embed="rId12"/>
                <a:stretch>
                  <a:fillRect l="-1796" r="-1738" b="-3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3451" y="1837388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0307" y="6903852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549870" y="2284505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/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tr.58)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 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blipFill>
                <a:blip r:embed="rId12"/>
                <a:stretch>
                  <a:fillRect l="-1449" r="-2383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/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m:rPr>
                        <m:nor/>
                      </m:rPr>
                      <a: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6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</m:oMath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36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d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15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135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blipFill>
                <a:blip r:embed="rId10"/>
                <a:stretch>
                  <a:fillRect l="-1325" r="-1282" b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15313CA-606D-E72B-B838-88ED7CDA5109}"/>
              </a:ext>
            </a:extLst>
          </p:cNvPr>
          <p:cNvSpPr txBox="1"/>
          <p:nvPr/>
        </p:nvSpPr>
        <p:spPr>
          <a:xfrm>
            <a:off x="7353300" y="511468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426384"/>
            <a:ext cx="15712194" cy="7434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012" y="632784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/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6 (SGK – tr.58)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ủng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blipFill>
                <a:blip r:embed="rId10"/>
                <a:stretch>
                  <a:fillRect l="-1665" r="-1619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/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blipFill>
                <a:blip r:embed="rId8"/>
                <a:stretch>
                  <a:fillRect l="-1645" r="-1592" b="-3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39FD037-E384-146B-3A1A-5D91C02FDEA0}"/>
              </a:ext>
            </a:extLst>
          </p:cNvPr>
          <p:cNvSpPr txBox="1"/>
          <p:nvPr/>
        </p:nvSpPr>
        <p:spPr>
          <a:xfrm>
            <a:off x="8382000" y="1244175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6232759" y="3472832"/>
            <a:ext cx="6211654" cy="923330"/>
            <a:chOff x="6232759" y="3472832"/>
            <a:chExt cx="6211654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3" y="3472832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6232759" y="5417828"/>
            <a:ext cx="6225941" cy="928092"/>
            <a:chOff x="6232759" y="5417828"/>
            <a:chExt cx="6225941" cy="928092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58100" y="5417828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6232758" y="7429500"/>
            <a:ext cx="6187842" cy="923330"/>
            <a:chOff x="6232758" y="7429500"/>
            <a:chExt cx="61878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7810500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166449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7200" y="166449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243389" y="44215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/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40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64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48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64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blipFill>
                <a:blip r:embed="rId12"/>
                <a:stretch>
                  <a:fillRect l="-1656" r="-1603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519641" y="1891115"/>
            <a:ext cx="13099495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 (SGK – tr.58)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5; 4; 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/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36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blipFill>
                <a:blip r:embed="rId14"/>
                <a:stretch>
                  <a:fillRect l="-1874" r="-3071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B08D312-475C-BBA4-BA0A-CDD07F4BFD85}"/>
              </a:ext>
            </a:extLst>
          </p:cNvPr>
          <p:cNvSpPr txBox="1"/>
          <p:nvPr/>
        </p:nvSpPr>
        <p:spPr>
          <a:xfrm>
            <a:off x="7554450" y="182026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4213419" y="6252740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233165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/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dẫy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15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12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; 9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blipFill>
                <a:blip r:embed="rId12"/>
                <a:stretch>
                  <a:fillRect l="-1933" r="-3169" b="-4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676900"/>
            <a:ext cx="435887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7. Đại lượng  tỉ lệ thuận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8637109" y="-1806327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8891" y="6784308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2774530" y="-581419"/>
            <a:ext cx="5133774" cy="600993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46669" y="857152"/>
            <a:ext cx="433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KHÁI NIỆM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B5B9E02-1287-8842-5DB8-DFC2E3F6695C}"/>
              </a:ext>
            </a:extLst>
          </p:cNvPr>
          <p:cNvSpPr/>
          <p:nvPr/>
        </p:nvSpPr>
        <p:spPr>
          <a:xfrm>
            <a:off x="1346669" y="220156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/>
              <p:nvPr/>
            </p:nvSpPr>
            <p:spPr>
              <a:xfrm>
                <a:off x="2946583" y="1880804"/>
                <a:ext cx="11912417" cy="281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6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6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6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6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583" y="1880804"/>
                <a:ext cx="11912417" cy="2818977"/>
              </a:xfrm>
              <a:prstGeom prst="rect">
                <a:avLst/>
              </a:prstGeom>
              <a:blipFill>
                <a:blip r:embed="rId11"/>
                <a:stretch>
                  <a:fillRect l="-1790" r="-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8E3873-6D3A-8D9F-7558-60B3FAF7D085}"/>
              </a:ext>
            </a:extLst>
          </p:cNvPr>
          <p:cNvSpPr txBox="1"/>
          <p:nvPr/>
        </p:nvSpPr>
        <p:spPr>
          <a:xfrm>
            <a:off x="7188291" y="5354763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/>
              <p:nvPr/>
            </p:nvSpPr>
            <p:spPr>
              <a:xfrm>
                <a:off x="3909310" y="6261357"/>
                <a:ext cx="9986962" cy="2479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            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tỉ số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310" y="6261357"/>
                <a:ext cx="9986962" cy="2479910"/>
              </a:xfrm>
              <a:prstGeom prst="rect">
                <a:avLst/>
              </a:prstGeom>
              <a:blipFill>
                <a:blip r:embed="rId12"/>
                <a:stretch>
                  <a:fillRect l="-2135" b="-9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3246" y="1509236"/>
            <a:ext cx="10741509" cy="72685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4282" y="457642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00D16A-054F-CC51-AF94-2D0188A92D5B}"/>
              </a:ext>
            </a:extLst>
          </p:cNvPr>
          <p:cNvSpPr txBox="1"/>
          <p:nvPr/>
        </p:nvSpPr>
        <p:spPr>
          <a:xfrm>
            <a:off x="4533208" y="2716822"/>
            <a:ext cx="9273583" cy="41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r>
              <a:rPr lang="nl-NL" sz="4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tỉ số bằng nhau và được viết nối với nhau bởi các dấu đẳng thức tạo thành </a:t>
            </a:r>
            <a:r>
              <a:rPr lang="nl-NL" sz="4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 tỉ số bằng nhau.</a:t>
            </a:r>
            <a:endParaRPr lang="en-US" sz="4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856" y="11430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/>
              <p:nvPr/>
            </p:nvSpPr>
            <p:spPr>
              <a:xfrm>
                <a:off x="2895600" y="1562100"/>
                <a:ext cx="13165288" cy="627152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 ý: </a:t>
                </a:r>
                <a:endParaRPr lang="en-US" sz="4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228600" algn="l"/>
                  </a:tabLs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228600" algn="l"/>
                  </a:tabLst>
                </a:pP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4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US" sz="4400" dirty="0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400" dirty="0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4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400" dirty="0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solidFill>
                      <a:srgbClr val="00B05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400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4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400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4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400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40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400" i="1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400" dirty="0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1562100"/>
                <a:ext cx="13165288" cy="6271525"/>
              </a:xfrm>
              <a:prstGeom prst="rect">
                <a:avLst/>
              </a:prstGeom>
              <a:blipFill>
                <a:blip r:embed="rId12"/>
                <a:stretch>
                  <a:fillRect l="-1898" b="-3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172AA039-7FF0-3546-F9D7-EF3886863A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492032"/>
              </p:ext>
            </p:extLst>
          </p:nvPr>
        </p:nvGraphicFramePr>
        <p:xfrm>
          <a:off x="12399567" y="5853750"/>
          <a:ext cx="560699" cy="560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2280" imgH="152280" progId="Equation.DSMT4">
                  <p:embed/>
                </p:oleObj>
              </mc:Choice>
              <mc:Fallback>
                <p:oleObj name="Equation" r:id="rId13" imgW="1522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399567" y="5853750"/>
                        <a:ext cx="560699" cy="560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B9A409F2-A993-921E-367C-B748D0A70D79}"/>
              </a:ext>
            </a:extLst>
          </p:cNvPr>
          <p:cNvCxnSpPr/>
          <p:nvPr/>
        </p:nvCxnSpPr>
        <p:spPr>
          <a:xfrm flipH="1">
            <a:off x="7848600" y="6743700"/>
            <a:ext cx="1412959" cy="647141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0DC02AAC-A6DC-D3F7-867E-832B12DC4175}"/>
              </a:ext>
            </a:extLst>
          </p:cNvPr>
          <p:cNvCxnSpPr>
            <a:cxnSpLocks/>
          </p:cNvCxnSpPr>
          <p:nvPr/>
        </p:nvCxnSpPr>
        <p:spPr>
          <a:xfrm>
            <a:off x="9413959" y="6743700"/>
            <a:ext cx="1194361" cy="68580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F02319F-48A8-06A5-12F7-C3707B22D167}"/>
              </a:ext>
            </a:extLst>
          </p:cNvPr>
          <p:cNvSpPr/>
          <p:nvPr/>
        </p:nvSpPr>
        <p:spPr>
          <a:xfrm>
            <a:off x="3043804" y="208404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/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blipFill>
                <a:blip r:embed="rId14"/>
                <a:stretch>
                  <a:fillRect l="-2526" r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392A00-BEA3-5D2F-B9A8-FEF8D16D9600}"/>
              </a:ext>
            </a:extLst>
          </p:cNvPr>
          <p:cNvSpPr txBox="1"/>
          <p:nvPr/>
        </p:nvSpPr>
        <p:spPr>
          <a:xfrm>
            <a:off x="7620000" y="424340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/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blipFill>
                <a:blip r:embed="rId15"/>
                <a:stretch>
                  <a:fillRect l="-1603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8037" y="5114925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513079" y="5062015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4159ED9-E788-C887-16E7-82592D1887DC}"/>
              </a:ext>
            </a:extLst>
          </p:cNvPr>
          <p:cNvSpPr/>
          <p:nvPr/>
        </p:nvSpPr>
        <p:spPr>
          <a:xfrm>
            <a:off x="2098648" y="723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/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blipFill>
                <a:blip r:embed="rId12"/>
                <a:stretch>
                  <a:fillRect l="-2456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699" y="3520106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/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8:8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32:8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blipFill>
                <a:blip r:embed="rId13"/>
                <a:stretch>
                  <a:fillRect l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2955</Words>
  <Application>Microsoft Office PowerPoint</Application>
  <PresentationFormat>Tùy chỉnh</PresentationFormat>
  <Paragraphs>211</Paragraphs>
  <Slides>45</Slides>
  <Notes>1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45</vt:i4>
      </vt:variant>
    </vt:vector>
  </HeadingPairs>
  <TitlesOfParts>
    <vt:vector size="51" baseType="lpstr">
      <vt:lpstr>Cambria Math</vt:lpstr>
      <vt:lpstr>Symbol</vt:lpstr>
      <vt:lpstr>Arial</vt:lpstr>
      <vt:lpstr>Calibri</vt:lpstr>
      <vt:lpstr>Office Theme</vt:lpstr>
      <vt:lpstr>MathType 7.0 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Website@VnTeach.Com</dc:creator>
  <cp:keywords>Website@VnTeach.Com</cp:keywords>
  <cp:lastModifiedBy>truong yen nhi</cp:lastModifiedBy>
  <cp:revision>1</cp:revision>
  <dcterms:created xsi:type="dcterms:W3CDTF">2006-08-16T00:00:00Z</dcterms:created>
  <dcterms:modified xsi:type="dcterms:W3CDTF">2023-11-26T18:30:37Z</dcterms:modified>
  <dc:identifier>DAFN8v5n_4A</dc:identifier>
</cp:coreProperties>
</file>