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51" r:id="rId2"/>
    <p:sldId id="452" r:id="rId3"/>
    <p:sldId id="522" r:id="rId4"/>
    <p:sldId id="453" r:id="rId5"/>
    <p:sldId id="523" r:id="rId6"/>
    <p:sldId id="524" r:id="rId7"/>
    <p:sldId id="526" r:id="rId8"/>
    <p:sldId id="527" r:id="rId9"/>
    <p:sldId id="528" r:id="rId10"/>
    <p:sldId id="529" r:id="rId11"/>
    <p:sldId id="530" r:id="rId12"/>
    <p:sldId id="532" r:id="rId13"/>
    <p:sldId id="533" r:id="rId14"/>
    <p:sldId id="535" r:id="rId15"/>
    <p:sldId id="537" r:id="rId16"/>
    <p:sldId id="539" r:id="rId1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97CBB-B529-461D-85A2-4957A2D262C7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B5281-8984-4BE8-9AF4-99E824481F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7775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4B5DE-225C-41E8-9F41-5438617C75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41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4B5DE-225C-41E8-9F41-5438617C7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32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4B5DE-225C-41E8-9F41-5438617C7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07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4B5DE-225C-41E8-9F41-5438617C755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6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C0F69-0D03-4AA9-9654-12BE2463E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52CCDB-7D00-4EB4-A924-11EAB9F27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FEC89-B188-490A-AC6C-F5B502EEB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3C399-F24D-4A72-B354-FF173CF05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35F95-CB34-4A5B-AA0C-8A5AB24A4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367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16A0-1496-46EC-B7B8-67AD18A8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424EB-DDE2-4E1E-BC34-C7D1B4FAA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77BB2-ACFD-4B53-9898-4CBE7C14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2EB9B-0ECC-40D7-8437-3834BF509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EE11D-21BD-4C76-B23C-C7B670C97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8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22AC47-3CCC-4B9E-9A81-14136000BE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A60B0-642E-498D-95CD-728BCB2A7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3B50-2882-475E-BEE8-AA0774AD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77504-3F0A-42CD-A365-7E3145FD0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DAC25-80C7-453E-BC23-BCD04C7E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760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38DD-EC24-466F-9478-6CB6147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65B98-4250-40E3-8E38-6BD5D5F6B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1D274-F433-4DCA-9A2E-AEB66A90C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00740-A1BD-4EF2-A8C8-6E3E3368D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C9AA2-3B72-460E-A1C9-604EFE941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038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99C23-9860-434A-B452-F86B86B06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84C3C-7E13-4D87-89E5-6C7263113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4AC91-EFD6-4FB5-B432-4C1458D8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2C26C-D2C3-4ED2-8DC7-0F03F295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75887-3829-46DC-BA19-A4C8680ED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701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54F12-153B-4DA6-96DA-1C0511E9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51D31-13DA-4E0E-AB15-AAFBCD7BD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F29380-BD7D-4155-ADAA-B3C3EB88D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0BF99-E171-4781-A198-9463234D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B65CE-7015-416B-98BE-627C1330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2B583-3EA5-47A4-9E51-A15AACA6A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836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78D21-EBE9-47E4-9514-BD48A3213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08B17-1B4C-4870-8DCF-0DBFB218A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16A5C4-1DF4-464A-9339-7754AB131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5ED594-5A13-43C7-AEF5-68A8FBE24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FDEEA-0E6E-4B46-9689-ACB77B7AAF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0F9A86-987C-47A4-B02E-2D6122146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92CF47-5A4C-40BD-9B50-5533D2F80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2AACE7-1456-4973-A139-23589472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701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B4B84-A07A-4AAC-BB4B-48A3C461F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47C64D-CCEA-4151-97EF-66573871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D0552E-ADAA-493F-B33E-257D03294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911597-2298-4780-AA2A-5BD39F18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304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C9B3CA-8FCB-4626-8D50-4EDE915A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618250-4430-4AFE-9B18-52ADD2DD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44267-8A27-4813-818A-3D75B063F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384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FF447-F243-4B39-98DE-6FC942E39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36C18-51D2-4516-8146-A0070103E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F4D89D-1982-4569-ADCB-BEC0DDC16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3B799-2229-43EE-985A-78AB31666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701923-E9FC-4B6E-ABE6-8F0F241B7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45484-1B6B-4E93-AEB0-71BC684C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0334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FFAF5-AE45-4269-90AB-50C60EFFA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29F31-1398-482A-800C-C25CEE558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5AAD3-B058-488E-B22F-4CDD2004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ED4EF-815C-486D-BD3E-5A14ED2D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150AE-3DEF-45DE-86FB-BD79C509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6B4B9-A058-49CF-A585-EF7041B70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598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F51B3F-CB72-4626-8491-5349CAB6E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5495E-F35B-4066-8A57-7A9D830BB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3B001-FE83-40F3-A9F4-D8DC4AFE4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92727-76D2-4EB1-9D54-E08BED8515F3}" type="datetimeFigureOut">
              <a:rPr lang="vi-VN" smtClean="0"/>
              <a:t>25/09/2023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2270B-5C3A-4ED9-8D5E-9D1C06FB8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00C86-0AF3-4A70-A77B-9C1FBD680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94260-52FA-4153-A29F-059B24B992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838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29741" y="535577"/>
            <a:ext cx="8732519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</a:p>
          <a:p>
            <a:r>
              <a:rPr lang="en-US" sz="5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</a:p>
        </p:txBody>
      </p:sp>
    </p:spTree>
    <p:extLst>
      <p:ext uri="{BB962C8B-B14F-4D97-AF65-F5344CB8AC3E}">
        <p14:creationId xmlns:p14="http://schemas.microsoft.com/office/powerpoint/2010/main" val="2273199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87383" y="112821"/>
            <a:ext cx="6509202" cy="657888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III.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Biện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tu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so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sánh</a:t>
            </a:r>
            <a:endParaRPr lang="en-US" sz="3200" dirty="0">
              <a:solidFill>
                <a:prstClr val="white"/>
              </a:solidFill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87383" y="898389"/>
            <a:ext cx="3438457" cy="657888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426661" y="1556277"/>
            <a:ext cx="7484256" cy="3242004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dựa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tương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tăng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cảm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đạt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33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60907" y="2118708"/>
          <a:ext cx="8748214" cy="37511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20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0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7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192">
                <a:tc rowSpan="2">
                  <a:txBody>
                    <a:bodyPr/>
                    <a:lstStyle/>
                    <a:p>
                      <a:pPr marL="0" marR="0" algn="ctr"/>
                      <a:r>
                        <a:rPr lang="en-US" sz="28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US" sz="28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phức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192">
                <a:tc vMerge="1">
                  <a:txBody>
                    <a:bodyPr/>
                    <a:lstStyle/>
                    <a:p>
                      <a:pPr marL="0" marR="0" algn="ctr"/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ghép</a:t>
                      </a:r>
                      <a:endParaRPr lang="en-US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8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láy</a:t>
                      </a:r>
                      <a:endParaRPr lang="en-US" sz="28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0768">
                <a:tc>
                  <a:txBody>
                    <a:bodyPr/>
                    <a:lstStyle/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...............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..............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...............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..............</a:t>
                      </a:r>
                    </a:p>
                    <a:p>
                      <a:pPr marL="0" marR="0" algn="just"/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...............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..............</a:t>
                      </a:r>
                    </a:p>
                    <a:p>
                      <a:pPr marL="0" marR="0" algn="just"/>
                      <a:r>
                        <a:rPr lang="en-US" sz="2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Horizontal Scroll 3"/>
          <p:cNvSpPr/>
          <p:nvPr/>
        </p:nvSpPr>
        <p:spPr>
          <a:xfrm>
            <a:off x="3465815" y="179649"/>
            <a:ext cx="4554940" cy="826646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6" name="Hexagon 5"/>
          <p:cNvSpPr/>
          <p:nvPr/>
        </p:nvSpPr>
        <p:spPr>
          <a:xfrm>
            <a:off x="307258" y="1183866"/>
            <a:ext cx="3453581" cy="757271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2045618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843" y="407830"/>
            <a:ext cx="3842982" cy="772042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47219" y="1427418"/>
            <a:ext cx="6491749" cy="2421911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ìm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láy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phỏng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endParaRPr lang="en-US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948" y="3387520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151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37335" y="1371599"/>
            <a:ext cx="7806318" cy="39968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láy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phỏng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VB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32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véo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von,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phanh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phạch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vẳng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ngoàm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ngoạp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315843" y="407830"/>
            <a:ext cx="3842982" cy="772042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2199547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3610" y="142360"/>
            <a:ext cx="3842982" cy="742544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54045" y="1147199"/>
            <a:ext cx="7450394" cy="2535582"/>
          </a:xfrm>
          <a:prstGeom prst="cloudCallou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just">
              <a:buNone/>
            </a:pP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láy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02" y="3682781"/>
            <a:ext cx="2286198" cy="199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6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Callout 4"/>
          <p:cNvSpPr/>
          <p:nvPr/>
        </p:nvSpPr>
        <p:spPr>
          <a:xfrm>
            <a:off x="493701" y="1143687"/>
            <a:ext cx="3044815" cy="2971659"/>
          </a:xfrm>
          <a:prstGeom prst="rightArrowCallou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750"/>
              </a:spcAft>
            </a:pP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láy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62066" y="3214047"/>
            <a:ext cx="7507530" cy="8275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Dún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dẩy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nhịp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kiểu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62066" y="2234010"/>
            <a:ext cx="7507530" cy="9243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Ngoàm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ngoạp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tục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endParaRPr lang="en-US" sz="2800" b="1" dirty="0">
              <a:solidFill>
                <a:prstClr val="white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62066" y="1115907"/>
            <a:ext cx="7507530" cy="10534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Phanh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675968" y="4374129"/>
            <a:ext cx="10840064" cy="1312731"/>
          </a:xfrm>
          <a:prstGeom prst="hexag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mẽ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53610" y="142360"/>
            <a:ext cx="3842982" cy="742544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 trang 20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0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3382297" y="766917"/>
            <a:ext cx="5427405" cy="757045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507223" y="2241754"/>
            <a:ext cx="3452157" cy="3002886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Mưa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dầm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sùi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sụt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mưa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rả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rích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kéo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dứt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42813" y="2241754"/>
            <a:ext cx="3827098" cy="3002886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Điệu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hát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mưa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dầm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sùi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sụt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điệu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hát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kéo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buồn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ngậm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ngùi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thê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lương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4114800" y="1538710"/>
            <a:ext cx="840658" cy="688296"/>
          </a:xfrm>
          <a:prstGeom prst="down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522711" y="1553458"/>
            <a:ext cx="883869" cy="688296"/>
          </a:xfrm>
          <a:prstGeom prst="down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4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7487" y="362096"/>
            <a:ext cx="5375767" cy="584775"/>
          </a:xfrm>
          <a:prstGeom prst="rect">
            <a:avLst/>
          </a:prstGeom>
          <a:solidFill>
            <a:srgbClr val="FF0000"/>
          </a:solidFill>
          <a:ln w="190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pPr algn="ctr">
              <a:tabLst>
                <a:tab pos="1386840" algn="l"/>
              </a:tabLst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rPr>
              <a:t>HOẠT ĐỘNG KHỞI ĐỘNG.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ight Arrow Callout 5"/>
          <p:cNvSpPr/>
          <p:nvPr/>
        </p:nvSpPr>
        <p:spPr>
          <a:xfrm>
            <a:off x="2861187" y="1356401"/>
            <a:ext cx="4622568" cy="4001983"/>
          </a:xfrm>
          <a:prstGeom prst="rightArrowCallou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386840" algn="l"/>
              </a:tabLst>
            </a:pP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Ở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bậc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32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Plaque 7"/>
          <p:cNvSpPr/>
          <p:nvPr/>
        </p:nvSpPr>
        <p:spPr>
          <a:xfrm>
            <a:off x="7527999" y="1898073"/>
            <a:ext cx="2958103" cy="2653176"/>
          </a:xfrm>
          <a:prstGeom prst="plaqu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703" y="4321277"/>
            <a:ext cx="2094972" cy="209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10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9830" y="597177"/>
          <a:ext cx="6788633" cy="4613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9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0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vuốt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nhọn</a:t>
                      </a: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hoắt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hủn</a:t>
                      </a: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hoẳn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rung </a:t>
                      </a: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rinh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đen</a:t>
                      </a: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nhánh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mỡ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ngoàm</a:t>
                      </a:r>
                      <a:r>
                        <a:rPr lang="en-US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ngoạp</a:t>
                      </a:r>
                      <a:endParaRPr lang="en-US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20869" y="597177"/>
            <a:ext cx="2639963" cy="31085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ghép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miêu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Dế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Mèn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1850544" y="5428507"/>
            <a:ext cx="8490911" cy="809897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750"/>
              </a:spcAft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cấu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 so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B? 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872" y="3773922"/>
            <a:ext cx="2516128" cy="143681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004277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Callout 4"/>
          <p:cNvSpPr/>
          <p:nvPr/>
        </p:nvSpPr>
        <p:spPr>
          <a:xfrm>
            <a:off x="1554480" y="1554481"/>
            <a:ext cx="4937760" cy="4598126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750"/>
              </a:spcAft>
            </a:pP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ghép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láy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Tại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200" b="1" i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1670" y="1294715"/>
            <a:ext cx="5016873" cy="1229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vuốt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endParaRPr lang="en-US" sz="28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49664" y="2570616"/>
            <a:ext cx="5018880" cy="16467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nhọn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hoắt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bóng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mỡ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đen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nhánh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ghép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tiếng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có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9664" y="4261570"/>
            <a:ext cx="5018879" cy="20942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hủn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hoẳn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rung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rinh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ngoàm</a:t>
            </a:r>
            <a:r>
              <a:rPr lang="en-US" sz="28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ngoạp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láy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tiếng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có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láy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âm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giống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phụ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âm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	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30018" y="367826"/>
            <a:ext cx="55319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rgbClr val="5B9BD5"/>
                  </a:solidFill>
                  <a:prstDash val="solid"/>
                </a:ln>
                <a:solidFill>
                  <a:srgbClr val="E7E6E6">
                    <a:lumMod val="10000"/>
                  </a:srgbClr>
                </a:solidFill>
                <a:effectLst>
                  <a:outerShdw dist="38100" dir="2640000" algn="bl" rotWithShape="0">
                    <a:srgbClr val="5B9BD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 KIẾN THỨC</a:t>
            </a:r>
          </a:p>
        </p:txBody>
      </p:sp>
    </p:spTree>
    <p:extLst>
      <p:ext uri="{BB962C8B-B14F-4D97-AF65-F5344CB8AC3E}">
        <p14:creationId xmlns:p14="http://schemas.microsoft.com/office/powerpoint/2010/main" val="104399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Callout 4"/>
          <p:cNvSpPr/>
          <p:nvPr/>
        </p:nvSpPr>
        <p:spPr>
          <a:xfrm>
            <a:off x="1480738" y="1905032"/>
            <a:ext cx="3474720" cy="2772771"/>
          </a:xfrm>
          <a:prstGeom prst="rightArrowCallou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750"/>
              </a:spcAft>
            </a:pPr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en-US" sz="32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Khái</a:t>
            </a:r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niệm</a:t>
            </a:r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phức</a:t>
            </a:r>
            <a:endParaRPr lang="en-US" sz="32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5458" y="1905032"/>
            <a:ext cx="5547401" cy="10643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5458" y="3692898"/>
            <a:ext cx="5547401" cy="11888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phức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có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0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4314967" y="180090"/>
            <a:ext cx="3562066" cy="913853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80755" y="1670583"/>
            <a:ext cx="4415245" cy="438912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phức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nên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ghép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giữa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có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ghép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94980" y="1705028"/>
            <a:ext cx="4345577" cy="438912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phức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có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vần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vần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láy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>
              <a:solidFill>
                <a:prstClr val="black"/>
              </a:solidFill>
            </a:endParaRPr>
          </a:p>
        </p:txBody>
      </p:sp>
      <p:cxnSp>
        <p:nvCxnSpPr>
          <p:cNvPr id="10" name="Straight Arrow Connector 9"/>
          <p:cNvCxnSpPr>
            <a:endCxn id="7" idx="0"/>
          </p:cNvCxnSpPr>
          <p:nvPr/>
        </p:nvCxnSpPr>
        <p:spPr>
          <a:xfrm>
            <a:off x="6238568" y="1093943"/>
            <a:ext cx="2829201" cy="611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6" idx="0"/>
          </p:cNvCxnSpPr>
          <p:nvPr/>
        </p:nvCxnSpPr>
        <p:spPr>
          <a:xfrm flipH="1">
            <a:off x="3888378" y="1093943"/>
            <a:ext cx="2350190" cy="576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52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87383" y="216060"/>
            <a:ext cx="4407447" cy="657888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II.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endParaRPr lang="en-US" sz="3200" dirty="0">
              <a:solidFill>
                <a:prstClr val="white"/>
              </a:solidFill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374490" y="1253612"/>
            <a:ext cx="7757651" cy="3539613"/>
          </a:xfrm>
          <a:prstGeom prst="cloudCallou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nghèo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ví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Lắm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cũng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nỗi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mình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nguy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hiểm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nghèo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quá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3882675" y="905077"/>
            <a:ext cx="3617865" cy="913853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00560" y="2344994"/>
            <a:ext cx="3333136" cy="3244645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có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dựa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649542" y="2271253"/>
            <a:ext cx="3753356" cy="3244645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dựa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316406" y="1818930"/>
            <a:ext cx="2464962" cy="52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7" idx="0"/>
          </p:cNvCxnSpPr>
          <p:nvPr/>
        </p:nvCxnSpPr>
        <p:spPr>
          <a:xfrm>
            <a:off x="5759353" y="1818930"/>
            <a:ext cx="2766867" cy="452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92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935048" y="126469"/>
            <a:ext cx="6263543" cy="657888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III.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Biện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tu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so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sánh</a:t>
            </a:r>
            <a:endParaRPr lang="en-US" sz="3200" dirty="0">
              <a:solidFill>
                <a:prstClr val="white"/>
              </a:solidFill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962168" y="1327355"/>
            <a:ext cx="9867330" cy="2061358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chàng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Choắt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gầy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gò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lêu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nghêu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gã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nghiện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thuốc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phiện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465582" y="784357"/>
            <a:ext cx="2469466" cy="657888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exagon 5"/>
          <p:cNvSpPr/>
          <p:nvPr/>
        </p:nvSpPr>
        <p:spPr>
          <a:xfrm>
            <a:off x="962168" y="3468397"/>
            <a:ext cx="9867330" cy="1154244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dáng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Choắt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gã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thuốc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phiện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7" name="Hexagon 6"/>
          <p:cNvSpPr/>
          <p:nvPr/>
        </p:nvSpPr>
        <p:spPr>
          <a:xfrm>
            <a:off x="947420" y="4702325"/>
            <a:ext cx="9892645" cy="1197041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Choắt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dáng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vẻ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yếu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đuối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thiếu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sức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thấy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nhìn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lạnh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lùng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Mèn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Choắt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2348" y="870157"/>
            <a:ext cx="4468761" cy="2524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740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748</Words>
  <Application>Microsoft Office PowerPoint</Application>
  <PresentationFormat>Widescreen</PresentationFormat>
  <Paragraphs>84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 trang 20</vt:lpstr>
      <vt:lpstr>Bài 2 trang 20</vt:lpstr>
      <vt:lpstr>Bài 3 trang 20</vt:lpstr>
      <vt:lpstr>Tác dụng: nhân vật Dế Mèn hiện lên cụ thể, sinh động; nhấn mạnh vẻ đẹp cường tráng, mạnh mẽ, đầy sức sống của tuổi trẻ ở Dế Mèn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2023-09-25T06:44:47Z</dcterms:created>
  <dcterms:modified xsi:type="dcterms:W3CDTF">2023-09-25T06:47:39Z</dcterms:modified>
</cp:coreProperties>
</file>