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582" r:id="rId3"/>
    <p:sldId id="583" r:id="rId4"/>
    <p:sldId id="585" r:id="rId5"/>
    <p:sldId id="586" r:id="rId6"/>
    <p:sldId id="587" r:id="rId7"/>
    <p:sldId id="588" r:id="rId8"/>
    <p:sldId id="589" r:id="rId9"/>
    <p:sldId id="590" r:id="rId10"/>
    <p:sldId id="591" r:id="rId11"/>
    <p:sldId id="592" r:id="rId12"/>
    <p:sldId id="593" r:id="rId13"/>
    <p:sldId id="594" r:id="rId14"/>
    <p:sldId id="595" r:id="rId15"/>
    <p:sldId id="597" r:id="rId16"/>
    <p:sldId id="596" r:id="rId17"/>
    <p:sldId id="598" r:id="rId18"/>
    <p:sldId id="599" r:id="rId19"/>
    <p:sldId id="584" r:id="rId20"/>
    <p:sldId id="600" r:id="rId21"/>
    <p:sldId id="601" r:id="rId22"/>
    <p:sldId id="602"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62" d="100"/>
          <a:sy n="62" d="100"/>
        </p:scale>
        <p:origin x="7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1F3C3-8F3E-4DAC-B70D-0DA630614BB3}"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661E4FB7-C2DA-4C97-AC2A-6C0F5F318AC8}">
      <dgm:prSet phldrT="[Text]" custT="1"/>
      <dgm:spPr/>
      <dgm:t>
        <a:bodyPr/>
        <a:lstStyle/>
        <a:p>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chiếc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đốm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trắng</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say </a:t>
          </a:r>
          <a:r>
            <a:rPr lang="en-US" sz="2000" dirty="0" err="1">
              <a:latin typeface="Times New Roman" panose="02020603050405020304" pitchFamily="18" charset="0"/>
              <a:cs typeface="Times New Roman" panose="02020603050405020304" pitchFamily="18" charset="0"/>
            </a:rPr>
            <a:t>sưa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líu</a:t>
          </a:r>
          <a:r>
            <a:rPr lang="en-US" sz="2000" dirty="0">
              <a:latin typeface="Times New Roman" panose="02020603050405020304" pitchFamily="18" charset="0"/>
              <a:cs typeface="Times New Roman" panose="02020603050405020304" pitchFamily="18" charset="0"/>
            </a:rPr>
            <a:t> lo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a:t>
          </a:r>
        </a:p>
      </dgm:t>
    </dgm:pt>
    <dgm:pt modelId="{A31D1115-0904-4578-AD2A-5DE3FC3A928B}" type="parTrans" cxnId="{2C95F0D6-B261-4F9C-AA66-5FC5AE3E1D51}">
      <dgm:prSet/>
      <dgm:spPr/>
      <dgm:t>
        <a:bodyPr/>
        <a:lstStyle/>
        <a:p>
          <a:endParaRPr lang="en-US"/>
        </a:p>
      </dgm:t>
    </dgm:pt>
    <dgm:pt modelId="{EB1B7F25-C286-4603-B080-DF44A704F584}" type="sibTrans" cxnId="{2C95F0D6-B261-4F9C-AA66-5FC5AE3E1D51}">
      <dgm:prSet/>
      <dgm:spPr/>
      <dgm:t>
        <a:bodyPr/>
        <a:lstStyle/>
        <a:p>
          <a:endParaRPr lang="en-US"/>
        </a:p>
      </dgm:t>
    </dgm:pt>
    <dgm:pt modelId="{89A12E0A-DF8D-45C5-B855-DFBB07DEC3D3}">
      <dgm:prSet phldrT="[Text]" custT="1"/>
      <dgm:spPr/>
      <dgm:t>
        <a:bodyPr/>
        <a:lstStyle/>
        <a:p>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chót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vót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p>
      </dgm:t>
    </dgm:pt>
    <dgm:pt modelId="{369C1DB5-D700-44D5-AB70-42695857B3C5}" type="parTrans" cxnId="{FCE352A1-C118-4FA1-8704-181BA160DB0E}">
      <dgm:prSet/>
      <dgm:spPr/>
      <dgm:t>
        <a:bodyPr/>
        <a:lstStyle/>
        <a:p>
          <a:endParaRPr lang="en-US"/>
        </a:p>
      </dgm:t>
    </dgm:pt>
    <dgm:pt modelId="{88458140-4D48-4166-BEF7-E19E937B9E3B}" type="sibTrans" cxnId="{FCE352A1-C118-4FA1-8704-181BA160DB0E}">
      <dgm:prSet/>
      <dgm:spPr/>
      <dgm:t>
        <a:bodyPr/>
        <a:lstStyle/>
        <a:p>
          <a:endParaRPr lang="en-US"/>
        </a:p>
      </dgm:t>
    </dgm:pt>
    <dgm:pt modelId="{6051ED98-264B-48D6-B33A-9645A3CA7AB1}" type="pres">
      <dgm:prSet presAssocID="{F241F3C3-8F3E-4DAC-B70D-0DA630614BB3}" presName="Name0" presStyleCnt="0">
        <dgm:presLayoutVars>
          <dgm:dir/>
          <dgm:resizeHandles val="exact"/>
        </dgm:presLayoutVars>
      </dgm:prSet>
      <dgm:spPr/>
    </dgm:pt>
    <dgm:pt modelId="{A251D47E-628A-4C0E-8D10-A6AB1D2CA5A6}" type="pres">
      <dgm:prSet presAssocID="{661E4FB7-C2DA-4C97-AC2A-6C0F5F318AC8}" presName="composite" presStyleCnt="0"/>
      <dgm:spPr/>
    </dgm:pt>
    <dgm:pt modelId="{6C20E9BC-CADF-4AF5-B6EB-F6BCF6B2348C}" type="pres">
      <dgm:prSet presAssocID="{661E4FB7-C2DA-4C97-AC2A-6C0F5F318AC8}" presName="bgChev" presStyleLbl="node1" presStyleIdx="0" presStyleCnt="2"/>
      <dgm:spPr/>
    </dgm:pt>
    <dgm:pt modelId="{AAEC3672-B6A5-43EE-A6C2-1C6BF589DB7E}" type="pres">
      <dgm:prSet presAssocID="{661E4FB7-C2DA-4C97-AC2A-6C0F5F318AC8}" presName="txNode" presStyleLbl="fgAcc1" presStyleIdx="0" presStyleCnt="2" custScaleY="121990">
        <dgm:presLayoutVars>
          <dgm:bulletEnabled val="1"/>
        </dgm:presLayoutVars>
      </dgm:prSet>
      <dgm:spPr/>
    </dgm:pt>
    <dgm:pt modelId="{BC656A67-3284-47FD-BC9C-7916E384B846}" type="pres">
      <dgm:prSet presAssocID="{EB1B7F25-C286-4603-B080-DF44A704F584}" presName="compositeSpace" presStyleCnt="0"/>
      <dgm:spPr/>
    </dgm:pt>
    <dgm:pt modelId="{14E42952-8F00-4FC9-8522-5D490D1684AD}" type="pres">
      <dgm:prSet presAssocID="{89A12E0A-DF8D-45C5-B855-DFBB07DEC3D3}" presName="composite" presStyleCnt="0"/>
      <dgm:spPr/>
    </dgm:pt>
    <dgm:pt modelId="{AB6A847E-9499-4DFE-BFC3-378BEFAB8A02}" type="pres">
      <dgm:prSet presAssocID="{89A12E0A-DF8D-45C5-B855-DFBB07DEC3D3}" presName="bgChev" presStyleLbl="node1" presStyleIdx="1" presStyleCnt="2"/>
      <dgm:spPr/>
    </dgm:pt>
    <dgm:pt modelId="{45E054D7-DA24-42F6-B556-C7BF53420720}" type="pres">
      <dgm:prSet presAssocID="{89A12E0A-DF8D-45C5-B855-DFBB07DEC3D3}" presName="txNode" presStyleLbl="fgAcc1" presStyleIdx="1" presStyleCnt="2" custScaleY="105012">
        <dgm:presLayoutVars>
          <dgm:bulletEnabled val="1"/>
        </dgm:presLayoutVars>
      </dgm:prSet>
      <dgm:spPr/>
    </dgm:pt>
  </dgm:ptLst>
  <dgm:cxnLst>
    <dgm:cxn modelId="{1DC38D13-D128-4208-B18B-B174CBCCFC39}" type="presOf" srcId="{F241F3C3-8F3E-4DAC-B70D-0DA630614BB3}" destId="{6051ED98-264B-48D6-B33A-9645A3CA7AB1}" srcOrd="0" destOrd="0" presId="urn:microsoft.com/office/officeart/2005/8/layout/chevronAccent+Icon"/>
    <dgm:cxn modelId="{22596B3E-F4D3-44E7-B31A-0AA29917596A}" type="presOf" srcId="{661E4FB7-C2DA-4C97-AC2A-6C0F5F318AC8}" destId="{AAEC3672-B6A5-43EE-A6C2-1C6BF589DB7E}" srcOrd="0" destOrd="0" presId="urn:microsoft.com/office/officeart/2005/8/layout/chevronAccent+Icon"/>
    <dgm:cxn modelId="{FCE352A1-C118-4FA1-8704-181BA160DB0E}" srcId="{F241F3C3-8F3E-4DAC-B70D-0DA630614BB3}" destId="{89A12E0A-DF8D-45C5-B855-DFBB07DEC3D3}" srcOrd="1" destOrd="0" parTransId="{369C1DB5-D700-44D5-AB70-42695857B3C5}" sibTransId="{88458140-4D48-4166-BEF7-E19E937B9E3B}"/>
    <dgm:cxn modelId="{B0F4BDB4-96B6-46F5-ADAB-5178766FC6E9}" type="presOf" srcId="{89A12E0A-DF8D-45C5-B855-DFBB07DEC3D3}" destId="{45E054D7-DA24-42F6-B556-C7BF53420720}" srcOrd="0" destOrd="0" presId="urn:microsoft.com/office/officeart/2005/8/layout/chevronAccent+Icon"/>
    <dgm:cxn modelId="{2C95F0D6-B261-4F9C-AA66-5FC5AE3E1D51}" srcId="{F241F3C3-8F3E-4DAC-B70D-0DA630614BB3}" destId="{661E4FB7-C2DA-4C97-AC2A-6C0F5F318AC8}" srcOrd="0" destOrd="0" parTransId="{A31D1115-0904-4578-AD2A-5DE3FC3A928B}" sibTransId="{EB1B7F25-C286-4603-B080-DF44A704F584}"/>
    <dgm:cxn modelId="{1D6B8DD3-572C-4713-BB44-93912BD9C62F}" type="presParOf" srcId="{6051ED98-264B-48D6-B33A-9645A3CA7AB1}" destId="{A251D47E-628A-4C0E-8D10-A6AB1D2CA5A6}" srcOrd="0" destOrd="0" presId="urn:microsoft.com/office/officeart/2005/8/layout/chevronAccent+Icon"/>
    <dgm:cxn modelId="{740C2442-02C4-4A62-825C-5BFDFB6F43A0}" type="presParOf" srcId="{A251D47E-628A-4C0E-8D10-A6AB1D2CA5A6}" destId="{6C20E9BC-CADF-4AF5-B6EB-F6BCF6B2348C}" srcOrd="0" destOrd="0" presId="urn:microsoft.com/office/officeart/2005/8/layout/chevronAccent+Icon"/>
    <dgm:cxn modelId="{BBD844E9-1121-4868-AAAE-AAD932A9345A}" type="presParOf" srcId="{A251D47E-628A-4C0E-8D10-A6AB1D2CA5A6}" destId="{AAEC3672-B6A5-43EE-A6C2-1C6BF589DB7E}" srcOrd="1" destOrd="0" presId="urn:microsoft.com/office/officeart/2005/8/layout/chevronAccent+Icon"/>
    <dgm:cxn modelId="{6036E5D0-13CA-4117-AFDB-9C56F923E457}" type="presParOf" srcId="{6051ED98-264B-48D6-B33A-9645A3CA7AB1}" destId="{BC656A67-3284-47FD-BC9C-7916E384B846}" srcOrd="1" destOrd="0" presId="urn:microsoft.com/office/officeart/2005/8/layout/chevronAccent+Icon"/>
    <dgm:cxn modelId="{2F396FFC-D1F7-47B5-B4DD-115017D1BEC8}" type="presParOf" srcId="{6051ED98-264B-48D6-B33A-9645A3CA7AB1}" destId="{14E42952-8F00-4FC9-8522-5D490D1684AD}" srcOrd="2" destOrd="0" presId="urn:microsoft.com/office/officeart/2005/8/layout/chevronAccent+Icon"/>
    <dgm:cxn modelId="{9B8CD6D2-4204-47CB-BB29-F7BC84380062}" type="presParOf" srcId="{14E42952-8F00-4FC9-8522-5D490D1684AD}" destId="{AB6A847E-9499-4DFE-BFC3-378BEFAB8A02}" srcOrd="0" destOrd="0" presId="urn:microsoft.com/office/officeart/2005/8/layout/chevronAccent+Icon"/>
    <dgm:cxn modelId="{4EBAEB3B-395B-4697-8364-6E6C7FCC043A}" type="presParOf" srcId="{14E42952-8F00-4FC9-8522-5D490D1684AD}" destId="{45E054D7-DA24-42F6-B556-C7BF53420720}"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0E9BC-CADF-4AF5-B6EB-F6BCF6B2348C}">
      <dsp:nvSpPr>
        <dsp:cNvPr id="0" name=""/>
        <dsp:cNvSpPr/>
      </dsp:nvSpPr>
      <dsp:spPr>
        <a:xfrm>
          <a:off x="3468" y="1763384"/>
          <a:ext cx="3604021" cy="139115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C3672-B6A5-43EE-A6C2-1C6BF589DB7E}">
      <dsp:nvSpPr>
        <dsp:cNvPr id="0" name=""/>
        <dsp:cNvSpPr/>
      </dsp:nvSpPr>
      <dsp:spPr>
        <a:xfrm>
          <a:off x="964541" y="1958215"/>
          <a:ext cx="3043396" cy="1697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Hình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ảnh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chú</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chim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chào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mào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những</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chiếc</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lông</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có</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đốm</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trắng</a:t>
          </a:r>
          <a:r>
            <a:rPr lang="en-US" sz="2000"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cái</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mào</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màu</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đỏ</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rực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đang</a:t>
          </a:r>
          <a:r>
            <a:rPr lang="en-US" sz="2000" kern="1200" dirty="0">
              <a:latin typeface="Times New Roman" panose="02020603050405020304" pitchFamily="18" charset="0"/>
              <a:cs typeface="Times New Roman" panose="02020603050405020304" pitchFamily="18" charset="0"/>
            </a:rPr>
            <a:t> say </a:t>
          </a:r>
          <a:r>
            <a:rPr lang="en-US" sz="2000" kern="1200" dirty="0" err="1">
              <a:latin typeface="Times New Roman" panose="02020603050405020304" pitchFamily="18" charset="0"/>
              <a:cs typeface="Times New Roman" panose="02020603050405020304" pitchFamily="18" charset="0"/>
            </a:rPr>
            <a:t>sưa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hót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líu</a:t>
          </a:r>
          <a:r>
            <a:rPr lang="en-US" sz="2000" kern="1200" dirty="0">
              <a:latin typeface="Times New Roman" panose="02020603050405020304" pitchFamily="18" charset="0"/>
              <a:cs typeface="Times New Roman" panose="02020603050405020304" pitchFamily="18" charset="0"/>
            </a:rPr>
            <a:t> lo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cành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cao</a:t>
          </a:r>
          <a:r>
            <a:rPr lang="en-US" sz="2000" kern="1200" dirty="0">
              <a:latin typeface="Times New Roman" panose="02020603050405020304" pitchFamily="18" charset="0"/>
              <a:cs typeface="Times New Roman" panose="02020603050405020304" pitchFamily="18" charset="0"/>
            </a:rPr>
            <a:t>.</a:t>
          </a:r>
        </a:p>
      </dsp:txBody>
      <dsp:txXfrm>
        <a:off x="1014246" y="2007920"/>
        <a:ext cx="2943986" cy="1597656"/>
      </dsp:txXfrm>
    </dsp:sp>
    <dsp:sp modelId="{AB6A847E-9499-4DFE-BFC3-378BEFAB8A02}">
      <dsp:nvSpPr>
        <dsp:cNvPr id="0" name=""/>
        <dsp:cNvSpPr/>
      </dsp:nvSpPr>
      <dsp:spPr>
        <a:xfrm>
          <a:off x="4120062" y="1822432"/>
          <a:ext cx="3604021" cy="139115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054D7-DA24-42F6-B556-C7BF53420720}">
      <dsp:nvSpPr>
        <dsp:cNvPr id="0" name=""/>
        <dsp:cNvSpPr/>
      </dsp:nvSpPr>
      <dsp:spPr>
        <a:xfrm>
          <a:off x="5081135" y="2135357"/>
          <a:ext cx="3043396" cy="14608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Tác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đồng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đặt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vị</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Hót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cây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cao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chót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vót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nhân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vật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này</a:t>
          </a:r>
          <a:r>
            <a:rPr lang="en-US" sz="2000" kern="1200" dirty="0">
              <a:latin typeface="Times New Roman" panose="02020603050405020304" pitchFamily="18" charset="0"/>
              <a:cs typeface="Times New Roman" panose="02020603050405020304" pitchFamily="18" charset="0"/>
            </a:rPr>
            <a:t>. </a:t>
          </a:r>
        </a:p>
      </dsp:txBody>
      <dsp:txXfrm>
        <a:off x="5123923" y="2178145"/>
        <a:ext cx="2957820" cy="13753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E46B0-1010-4D46-8737-D81C292FE9CE}" type="datetimeFigureOut">
              <a:rPr lang="vi-VN" smtClean="0"/>
              <a:t>21/11/2023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27814-6D19-4C05-AC0F-C97604D9B8BF}" type="slidenum">
              <a:rPr lang="vi-VN" smtClean="0"/>
              <a:t>‹#›</a:t>
            </a:fld>
            <a:endParaRPr lang="vi-VN"/>
          </a:p>
        </p:txBody>
      </p:sp>
    </p:spTree>
    <p:extLst>
      <p:ext uri="{BB962C8B-B14F-4D97-AF65-F5344CB8AC3E}">
        <p14:creationId xmlns:p14="http://schemas.microsoft.com/office/powerpoint/2010/main" val="1874374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352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784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63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167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63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096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39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523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39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79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750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268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76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6162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31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557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E1F8-9C4A-4A72-8B2E-1782D9D7D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7788756-788F-4099-B9C7-4824FA494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F87E03A-A9DA-4268-A5A8-592D13C85F71}"/>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5" name="Footer Placeholder 4">
            <a:extLst>
              <a:ext uri="{FF2B5EF4-FFF2-40B4-BE49-F238E27FC236}">
                <a16:creationId xmlns:a16="http://schemas.microsoft.com/office/drawing/2014/main" id="{7CA842B9-FD1D-402A-8E3E-14A64AE8C95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C1E1CF2-DAC2-46E5-B06D-1F22D238A19C}"/>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11649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2460B-992B-491E-8B3D-CC8FEE0929E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01BE43-CF32-4DFF-ACB2-11878F4EB4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1CEFBA-0808-43D8-A20A-0E0E9E86748A}"/>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5" name="Footer Placeholder 4">
            <a:extLst>
              <a:ext uri="{FF2B5EF4-FFF2-40B4-BE49-F238E27FC236}">
                <a16:creationId xmlns:a16="http://schemas.microsoft.com/office/drawing/2014/main" id="{7D77FA35-E586-4C51-BE6A-8E32D12048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E1B68E-7D86-4B96-9B7E-27E69733783C}"/>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199198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4B20B-40A2-44D0-A025-B362D7F544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B71A96-92F1-491A-B707-B324359842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CC97DFA-B7CF-4291-BF57-9D32981F8C99}"/>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5" name="Footer Placeholder 4">
            <a:extLst>
              <a:ext uri="{FF2B5EF4-FFF2-40B4-BE49-F238E27FC236}">
                <a16:creationId xmlns:a16="http://schemas.microsoft.com/office/drawing/2014/main" id="{4B3314AA-C80F-4323-9992-2239D3DF0BA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8431742-9FAD-4FC0-9F8B-EABCD218A381}"/>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92638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8EC4-C746-4AEC-92F1-A9AF559A43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8EA6E46-0B6B-4981-8169-7DC68EAEE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8A0C471-7970-476B-B682-56CC8A89AC16}"/>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5" name="Footer Placeholder 4">
            <a:extLst>
              <a:ext uri="{FF2B5EF4-FFF2-40B4-BE49-F238E27FC236}">
                <a16:creationId xmlns:a16="http://schemas.microsoft.com/office/drawing/2014/main" id="{7A47DA03-1178-4CBD-B7AB-8B85CB17C3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30EC75E-6C27-4A09-910A-78ED3E35EEF9}"/>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319873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474B-41CA-4007-9782-2EA71BCD0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FCCCCA3-3B6E-48C5-877F-00F3A2B30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B1AD8-D1FC-463F-BFB4-0D98C18B1069}"/>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5" name="Footer Placeholder 4">
            <a:extLst>
              <a:ext uri="{FF2B5EF4-FFF2-40B4-BE49-F238E27FC236}">
                <a16:creationId xmlns:a16="http://schemas.microsoft.com/office/drawing/2014/main" id="{D5350E2D-37A0-4888-897D-09FBA5FECA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6ADF3C-FD35-41C4-8DD8-6E5C6A6F093E}"/>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131633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6583-1CFA-4D6E-929F-6FBE7F10B4F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01360C9-47DA-4938-AA9A-92C042CC02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9B0A42-72D6-4267-B6B6-9D8F55EE9A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04E99E-0071-4ED3-96D8-19E5DB354C7E}"/>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6" name="Footer Placeholder 5">
            <a:extLst>
              <a:ext uri="{FF2B5EF4-FFF2-40B4-BE49-F238E27FC236}">
                <a16:creationId xmlns:a16="http://schemas.microsoft.com/office/drawing/2014/main" id="{6CF72B20-30C8-4B1E-883A-115130979CB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C73BBBF-9079-4B66-97C0-E63B11B932AB}"/>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239170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E3AC-D030-41DA-BC92-F6A0919042C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51D92C3-5F79-4589-A9AD-9A34244D2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02137-4848-4F76-BD89-FBFA1C1D4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FA09007-24B4-4B1C-9259-BB8A60462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2A4A4-D6B1-4CB8-8669-EE7D27C77C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833A28F-2AE4-415F-A4A2-39070B4F4573}"/>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8" name="Footer Placeholder 7">
            <a:extLst>
              <a:ext uri="{FF2B5EF4-FFF2-40B4-BE49-F238E27FC236}">
                <a16:creationId xmlns:a16="http://schemas.microsoft.com/office/drawing/2014/main" id="{10A8AE1D-59A2-4806-A457-ADE61F4859E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46E7FB2-8FC8-43F2-B4F0-FE4580C2B8C0}"/>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198968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E54C-4B0A-4F5D-A426-402FA0581CF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2D96E9C-12CD-4F6C-9579-47AB18609DA0}"/>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4" name="Footer Placeholder 3">
            <a:extLst>
              <a:ext uri="{FF2B5EF4-FFF2-40B4-BE49-F238E27FC236}">
                <a16:creationId xmlns:a16="http://schemas.microsoft.com/office/drawing/2014/main" id="{5171F8BB-B051-4DCA-BACE-2796EEF9DD7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B30BF36-04EB-4ED5-889F-D45BDBB7D731}"/>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407997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32EC0-12D1-4DD2-BF76-1895DABB46E5}"/>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3" name="Footer Placeholder 2">
            <a:extLst>
              <a:ext uri="{FF2B5EF4-FFF2-40B4-BE49-F238E27FC236}">
                <a16:creationId xmlns:a16="http://schemas.microsoft.com/office/drawing/2014/main" id="{26F0CF49-EF20-40D0-8BFD-13A1FA98DF7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84E7EEA-0740-4E97-B1A2-541D916BA95A}"/>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300095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B195-8A5F-43C9-AB8C-0C9D8DB9B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40E78D2-D686-48B3-B368-F019FC35E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1FEE7A2-E5BA-4DD6-B8F0-3A159619D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692B8-FFAF-41B1-89C4-2F77A22C7D7F}"/>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6" name="Footer Placeholder 5">
            <a:extLst>
              <a:ext uri="{FF2B5EF4-FFF2-40B4-BE49-F238E27FC236}">
                <a16:creationId xmlns:a16="http://schemas.microsoft.com/office/drawing/2014/main" id="{2584F143-7791-4E35-B032-2D5A801E3C5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3FD128-9BA6-46E5-B727-AB2A33327914}"/>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125959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B30F-958F-4E7F-82EC-D4574495E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336CE9C-49B0-4DEB-92F5-8AFA7B482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E7CFFA8-4F49-404D-B7B5-E7E3E340A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464CA-A650-4E64-8660-87A4CE5A36B6}"/>
              </a:ext>
            </a:extLst>
          </p:cNvPr>
          <p:cNvSpPr>
            <a:spLocks noGrp="1"/>
          </p:cNvSpPr>
          <p:nvPr>
            <p:ph type="dt" sz="half" idx="10"/>
          </p:nvPr>
        </p:nvSpPr>
        <p:spPr/>
        <p:txBody>
          <a:bodyPr/>
          <a:lstStyle/>
          <a:p>
            <a:fld id="{21ED179B-3338-4B1D-BBE3-B014AA9EB940}" type="datetimeFigureOut">
              <a:rPr lang="vi-VN" smtClean="0"/>
              <a:t>21/11/2023</a:t>
            </a:fld>
            <a:endParaRPr lang="vi-VN"/>
          </a:p>
        </p:txBody>
      </p:sp>
      <p:sp>
        <p:nvSpPr>
          <p:cNvPr id="6" name="Footer Placeholder 5">
            <a:extLst>
              <a:ext uri="{FF2B5EF4-FFF2-40B4-BE49-F238E27FC236}">
                <a16:creationId xmlns:a16="http://schemas.microsoft.com/office/drawing/2014/main" id="{C814F8F5-ED69-4DD9-B647-5ADB7C08B52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6612EAD-787F-4DCB-9052-6B5EC9817D8A}"/>
              </a:ext>
            </a:extLst>
          </p:cNvPr>
          <p:cNvSpPr>
            <a:spLocks noGrp="1"/>
          </p:cNvSpPr>
          <p:nvPr>
            <p:ph type="sldNum" sz="quarter" idx="12"/>
          </p:nvPr>
        </p:nvSpPr>
        <p:spPr/>
        <p:txBody>
          <a:bodyPr/>
          <a:lstStyle/>
          <a:p>
            <a:fld id="{E1A160FF-3665-453D-872E-1A54BF4061A1}" type="slidenum">
              <a:rPr lang="vi-VN" smtClean="0"/>
              <a:t>‹#›</a:t>
            </a:fld>
            <a:endParaRPr lang="vi-VN"/>
          </a:p>
        </p:txBody>
      </p:sp>
    </p:spTree>
    <p:extLst>
      <p:ext uri="{BB962C8B-B14F-4D97-AF65-F5344CB8AC3E}">
        <p14:creationId xmlns:p14="http://schemas.microsoft.com/office/powerpoint/2010/main" val="1412229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D7CA4-CD5B-40BC-87E2-B57C40C73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BCE53C6-D9D6-4D6E-B401-537D40668A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0F5D4F-F0BF-49FB-80B1-9E400AD703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D179B-3338-4B1D-BBE3-B014AA9EB940}" type="datetimeFigureOut">
              <a:rPr lang="vi-VN" smtClean="0"/>
              <a:t>21/11/2023</a:t>
            </a:fld>
            <a:endParaRPr lang="vi-VN"/>
          </a:p>
        </p:txBody>
      </p:sp>
      <p:sp>
        <p:nvSpPr>
          <p:cNvPr id="5" name="Footer Placeholder 4">
            <a:extLst>
              <a:ext uri="{FF2B5EF4-FFF2-40B4-BE49-F238E27FC236}">
                <a16:creationId xmlns:a16="http://schemas.microsoft.com/office/drawing/2014/main" id="{CA188246-92A5-4132-8686-B6BB7E886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DE1972F-5233-4320-B395-51FF1FB8B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160FF-3665-453D-872E-1A54BF4061A1}" type="slidenum">
              <a:rPr lang="vi-VN" smtClean="0"/>
              <a:t>‹#›</a:t>
            </a:fld>
            <a:endParaRPr lang="vi-VN"/>
          </a:p>
        </p:txBody>
      </p:sp>
    </p:spTree>
    <p:extLst>
      <p:ext uri="{BB962C8B-B14F-4D97-AF65-F5344CB8AC3E}">
        <p14:creationId xmlns:p14="http://schemas.microsoft.com/office/powerpoint/2010/main" val="242444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vi.wikipedia.org/wiki/Ninh_B%C3%ACnh" TargetMode="External"/><Relationship Id="rId5" Type="http://schemas.openxmlformats.org/officeDocument/2006/relationships/hyperlink" Target="https://vi.wikipedia.org/wiki/Kim_S%C6%A1n"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4EAE-CE6B-4AC1-9F9E-9BD04D4C828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702319D-8E29-44A8-B24F-58B35E2B4430}"/>
              </a:ext>
            </a:extLst>
          </p:cNvPr>
          <p:cNvSpPr>
            <a:spLocks noGrp="1"/>
          </p:cNvSpPr>
          <p:nvPr>
            <p:ph type="subTitle" idx="1"/>
          </p:nvPr>
        </p:nvSpPr>
        <p:spPr/>
        <p:txBody>
          <a:bodyPr/>
          <a:lstStyle/>
          <a:p>
            <a:endParaRPr lang="vi-VN"/>
          </a:p>
        </p:txBody>
      </p:sp>
    </p:spTree>
    <p:extLst>
      <p:ext uri="{BB962C8B-B14F-4D97-AF65-F5344CB8AC3E}">
        <p14:creationId xmlns:p14="http://schemas.microsoft.com/office/powerpoint/2010/main" val="59327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5201"/>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Rectangle 5"/>
          <p:cNvSpPr/>
          <p:nvPr/>
        </p:nvSpPr>
        <p:spPr>
          <a:xfrm>
            <a:off x="1765180" y="813091"/>
            <a:ext cx="3329758"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12" name="Rectangle 11"/>
          <p:cNvSpPr/>
          <p:nvPr/>
        </p:nvSpPr>
        <p:spPr>
          <a:xfrm>
            <a:off x="1681393" y="1472508"/>
            <a:ext cx="6163867" cy="522259"/>
          </a:xfrm>
          <a:prstGeom prst="rect">
            <a:avLst/>
          </a:prstGeom>
        </p:spPr>
        <p:txBody>
          <a:bodyPr wrap="non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a.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Khổ</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1: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Hình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ảnh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con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chim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chào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mào</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endParaRPr>
          </a:p>
        </p:txBody>
      </p:sp>
      <p:pic>
        <p:nvPicPr>
          <p:cNvPr id="13" name="Picture 12"/>
          <p:cNvPicPr>
            <a:picLocks noChangeAspect="1"/>
          </p:cNvPicPr>
          <p:nvPr/>
        </p:nvPicPr>
        <p:blipFill>
          <a:blip r:embed="rId4"/>
          <a:stretch>
            <a:fillRect/>
          </a:stretch>
        </p:blipFill>
        <p:spPr>
          <a:xfrm>
            <a:off x="8402066" y="2183391"/>
            <a:ext cx="2782389" cy="2101226"/>
          </a:xfrm>
          <a:prstGeom prst="rect">
            <a:avLst/>
          </a:prstGeom>
        </p:spPr>
      </p:pic>
      <p:sp>
        <p:nvSpPr>
          <p:cNvPr id="14" name="Heart 13"/>
          <p:cNvSpPr/>
          <p:nvPr/>
        </p:nvSpPr>
        <p:spPr>
          <a:xfrm>
            <a:off x="2284948" y="2419271"/>
            <a:ext cx="5891349" cy="3400502"/>
          </a:xfrm>
          <a:prstGeom prst="hear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2922" y="3181127"/>
            <a:ext cx="4799368" cy="1376724"/>
          </a:xfrm>
          <a:prstGeom prst="rect">
            <a:avLst/>
          </a:prstGeom>
        </p:spPr>
        <p:txBody>
          <a:bodyPr wrap="square">
            <a:spAutoFit/>
          </a:bodyPr>
          <a:lstStyle/>
          <a:p>
            <a:pPr>
              <a:lnSpc>
                <a:spcPct val="107000"/>
              </a:lnSpc>
              <a:spcAft>
                <a:spcPts val="0"/>
              </a:spcAft>
            </a:pPr>
            <a:r>
              <a:rPr lang="en-US" sz="2600" b="1" dirty="0" err="1">
                <a:solidFill>
                  <a:srgbClr val="002060"/>
                </a:solidFill>
                <a:latin typeface="Times New Roman" panose="02020603050405020304" pitchFamily="18" charset="0"/>
                <a:ea typeface="Calibri" panose="020F0502020204030204" pitchFamily="34" charset="0"/>
              </a:rPr>
              <a:t>Nghệ</a:t>
            </a:r>
            <a:r>
              <a:rPr lang="en-US" sz="2600" b="1" dirty="0">
                <a:solidFill>
                  <a:srgbClr val="002060"/>
                </a:solidFill>
                <a:latin typeface="Times New Roman" panose="02020603050405020304" pitchFamily="18" charset="0"/>
                <a:ea typeface="Calibri" panose="020F0502020204030204" pitchFamily="34" charset="0"/>
              </a:rPr>
              <a:t> </a:t>
            </a:r>
            <a:r>
              <a:rPr lang="en-US" sz="2600" b="1" dirty="0" err="1">
                <a:solidFill>
                  <a:srgbClr val="002060"/>
                </a:solidFill>
                <a:latin typeface="Times New Roman" panose="02020603050405020304" pitchFamily="18" charset="0"/>
                <a:ea typeface="Calibri" panose="020F0502020204030204" pitchFamily="34" charset="0"/>
              </a:rPr>
              <a:t>thuật</a:t>
            </a:r>
            <a:r>
              <a:rPr lang="en-US" sz="2600" b="1"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hình</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ảnh</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thơ</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chân</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thực</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sống</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động</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ngôn</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từ</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cô</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đọng</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hàm</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súc</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bút</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pháp</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tả</a:t>
            </a:r>
            <a:r>
              <a:rPr lang="en-US" sz="2600" dirty="0">
                <a:solidFill>
                  <a:srgbClr val="002060"/>
                </a:solidFill>
                <a:latin typeface="Times New Roman" panose="02020603050405020304" pitchFamily="18" charset="0"/>
                <a:ea typeface="Calibri" panose="020F0502020204030204" pitchFamily="34" charset="0"/>
              </a:rPr>
              <a:t> </a:t>
            </a:r>
            <a:r>
              <a:rPr lang="en-US" sz="2600" dirty="0" err="1">
                <a:solidFill>
                  <a:srgbClr val="002060"/>
                </a:solidFill>
                <a:latin typeface="Times New Roman" panose="02020603050405020304" pitchFamily="18" charset="0"/>
                <a:ea typeface="Calibri" panose="020F0502020204030204" pitchFamily="34" charset="0"/>
              </a:rPr>
              <a:t>thực</a:t>
            </a:r>
            <a:r>
              <a:rPr lang="en-US" sz="2600" dirty="0">
                <a:solidFill>
                  <a:srgbClr val="002060"/>
                </a:solidFill>
                <a:latin typeface="Times New Roman" panose="02020603050405020304" pitchFamily="18" charset="0"/>
                <a:ea typeface="Calibri" panose="020F0502020204030204" pitchFamily="34" charset="0"/>
              </a:rPr>
              <a:t>)</a:t>
            </a:r>
            <a:endParaRPr lang="en-US" sz="2600" dirty="0">
              <a:solidFill>
                <a:srgbClr val="002060"/>
              </a:solidFill>
              <a:effectLst/>
              <a:latin typeface="Times New Roman" panose="02020603050405020304" pitchFamily="18" charset="0"/>
              <a:ea typeface="Calibri" panose="020F0502020204030204" pitchFamily="34" charset="0"/>
            </a:endParaRPr>
          </a:p>
        </p:txBody>
      </p:sp>
      <p:sp>
        <p:nvSpPr>
          <p:cNvPr id="16" name="Heart 15"/>
          <p:cNvSpPr/>
          <p:nvPr/>
        </p:nvSpPr>
        <p:spPr>
          <a:xfrm>
            <a:off x="2285896" y="2284035"/>
            <a:ext cx="5891349" cy="3400502"/>
          </a:xfrm>
          <a:prstGeom prst="hear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53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5201"/>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Rectangle 5"/>
          <p:cNvSpPr/>
          <p:nvPr/>
        </p:nvSpPr>
        <p:spPr>
          <a:xfrm>
            <a:off x="1712928" y="796526"/>
            <a:ext cx="3329758"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3" name="Rectangle 2"/>
          <p:cNvSpPr/>
          <p:nvPr/>
        </p:nvSpPr>
        <p:spPr>
          <a:xfrm>
            <a:off x="1609966" y="1200836"/>
            <a:ext cx="7239482" cy="522259"/>
          </a:xfrm>
          <a:prstGeom prst="rect">
            <a:avLst/>
          </a:prstGeom>
        </p:spPr>
        <p:txBody>
          <a:bodyPr wrap="none">
            <a:spAutoFit/>
          </a:bodyPr>
          <a:lstStyle/>
          <a:p>
            <a:pPr>
              <a:lnSpc>
                <a:spcPct val="107000"/>
              </a:lnSpc>
              <a:spcAft>
                <a:spcPts val="0"/>
              </a:spcAft>
            </a:pPr>
            <a:r>
              <a:rPr lang="en-US" sz="2800" b="1" dirty="0">
                <a:solidFill>
                  <a:srgbClr val="002060"/>
                </a:solidFill>
                <a:latin typeface="Times New Roman" panose="02020603050405020304" pitchFamily="18" charset="0"/>
                <a:ea typeface="Calibri" panose="020F0502020204030204" pitchFamily="34" charset="0"/>
              </a:rPr>
              <a:t>b. </a:t>
            </a:r>
            <a:r>
              <a:rPr lang="en-US" sz="2800" b="1" dirty="0" err="1">
                <a:solidFill>
                  <a:srgbClr val="002060"/>
                </a:solidFill>
                <a:latin typeface="Times New Roman" panose="02020603050405020304" pitchFamily="18" charset="0"/>
                <a:ea typeface="Calibri" panose="020F0502020204030204" pitchFamily="34" charset="0"/>
              </a:rPr>
              <a:t>Khổ</a:t>
            </a:r>
            <a:r>
              <a:rPr lang="en-US" sz="2800" b="1" dirty="0">
                <a:solidFill>
                  <a:srgbClr val="002060"/>
                </a:solidFill>
                <a:latin typeface="Times New Roman" panose="02020603050405020304" pitchFamily="18" charset="0"/>
                <a:ea typeface="Calibri" panose="020F0502020204030204" pitchFamily="34" charset="0"/>
              </a:rPr>
              <a:t> 2:</a:t>
            </a:r>
            <a:r>
              <a:rPr lang="en-US" sz="2800"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Những</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cảm</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xúc</a:t>
            </a:r>
            <a:r>
              <a:rPr lang="en-US" sz="2800" b="1" dirty="0">
                <a:solidFill>
                  <a:srgbClr val="002060"/>
                </a:solidFill>
                <a:latin typeface="Times New Roman" panose="02020603050405020304" pitchFamily="18" charset="0"/>
                <a:ea typeface="Calibri" panose="020F0502020204030204" pitchFamily="34" charset="0"/>
              </a:rPr>
              <a:t>, ý </a:t>
            </a:r>
            <a:r>
              <a:rPr lang="en-US" sz="2800" b="1" dirty="0" err="1">
                <a:solidFill>
                  <a:srgbClr val="002060"/>
                </a:solidFill>
                <a:latin typeface="Times New Roman" panose="02020603050405020304" pitchFamily="18" charset="0"/>
                <a:ea typeface="Calibri" panose="020F0502020204030204" pitchFamily="34" charset="0"/>
              </a:rPr>
              <a:t>nghĩ</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của</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nhà</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thơ</a:t>
            </a:r>
            <a:r>
              <a:rPr lang="en-US" sz="2800" dirty="0">
                <a:solidFill>
                  <a:srgbClr val="002060"/>
                </a:solidFill>
                <a:latin typeface="Times New Roman" panose="02020603050405020304" pitchFamily="18" charset="0"/>
                <a:ea typeface="Calibri" panose="020F0502020204030204" pitchFamily="34" charset="0"/>
              </a:rPr>
              <a:t> </a:t>
            </a:r>
            <a:endParaRPr lang="en-US" sz="2800" dirty="0">
              <a:solidFill>
                <a:srgbClr val="00206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3713086" y="1716538"/>
            <a:ext cx="4390946"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Calibri" panose="020F0502020204030204" pitchFamily="34" charset="0"/>
              </a:rPr>
              <a:t>Hoạt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động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thảo</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luận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nhóm</a:t>
            </a:r>
            <a:r>
              <a:rPr lang="en-US" sz="2800" b="1" dirty="0">
                <a:solidFill>
                  <a:srgbClr val="FF0000"/>
                </a:solidFill>
                <a:latin typeface="Times New Roman" panose="02020603050405020304" pitchFamily="18" charset="0"/>
                <a:ea typeface="Calibri" panose="020F0502020204030204" pitchFamily="34" charset="0"/>
              </a:rPr>
              <a:t> </a:t>
            </a:r>
            <a:endParaRPr lang="en-US" sz="2800" dirty="0"/>
          </a:p>
        </p:txBody>
      </p:sp>
      <p:graphicFrame>
        <p:nvGraphicFramePr>
          <p:cNvPr id="8" name="Table 7"/>
          <p:cNvGraphicFramePr>
            <a:graphicFrameLocks noGrp="1"/>
          </p:cNvGraphicFramePr>
          <p:nvPr/>
        </p:nvGraphicFramePr>
        <p:xfrm>
          <a:off x="1712928" y="2363354"/>
          <a:ext cx="8848832" cy="3108960"/>
        </p:xfrm>
        <a:graphic>
          <a:graphicData uri="http://schemas.openxmlformats.org/drawingml/2006/table">
            <a:tbl>
              <a:tblPr firstRow="1" bandRow="1">
                <a:tableStyleId>{5940675A-B579-460E-94D1-54222C63F5DA}</a:tableStyleId>
              </a:tblPr>
              <a:tblGrid>
                <a:gridCol w="4424416">
                  <a:extLst>
                    <a:ext uri="{9D8B030D-6E8A-4147-A177-3AD203B41FA5}">
                      <a16:colId xmlns:a16="http://schemas.microsoft.com/office/drawing/2014/main" val="2442007705"/>
                    </a:ext>
                  </a:extLst>
                </a:gridCol>
                <a:gridCol w="4424416">
                  <a:extLst>
                    <a:ext uri="{9D8B030D-6E8A-4147-A177-3AD203B41FA5}">
                      <a16:colId xmlns:a16="http://schemas.microsoft.com/office/drawing/2014/main" val="444260975"/>
                    </a:ext>
                  </a:extLst>
                </a:gridCol>
              </a:tblGrid>
              <a:tr h="370840">
                <a:tc>
                  <a:txBody>
                    <a:bodyPr/>
                    <a:lstStyle/>
                    <a:p>
                      <a:pPr algn="ctr"/>
                      <a:r>
                        <a:rPr lang="en-US" sz="2400" b="1" dirty="0" err="1">
                          <a:latin typeface="Times New Roman" panose="02020603050405020304" pitchFamily="18" charset="0"/>
                          <a:cs typeface="Times New Roman" panose="02020603050405020304" pitchFamily="18" charset="0"/>
                        </a:rPr>
                        <a:t>Nhóm</a:t>
                      </a:r>
                      <a:r>
                        <a:rPr lang="en-US" sz="2400" b="1" baseline="0" dirty="0">
                          <a:latin typeface="Times New Roman" panose="02020603050405020304" pitchFamily="18" charset="0"/>
                          <a:cs typeface="Times New Roman" panose="02020603050405020304" pitchFamily="18" charset="0"/>
                        </a:rPr>
                        <a:t> 1,2</a:t>
                      </a:r>
                      <a:endParaRPr lang="en-US" sz="24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400" b="1" dirty="0" err="1">
                          <a:latin typeface="Times New Roman" panose="02020603050405020304" pitchFamily="18" charset="0"/>
                          <a:cs typeface="Times New Roman" panose="02020603050405020304" pitchFamily="18" charset="0"/>
                        </a:rPr>
                        <a:t>Nhóm</a:t>
                      </a:r>
                      <a:r>
                        <a:rPr lang="en-US" sz="2400" b="1" baseline="0" dirty="0">
                          <a:latin typeface="Times New Roman" panose="02020603050405020304" pitchFamily="18" charset="0"/>
                          <a:cs typeface="Times New Roman" panose="02020603050405020304" pitchFamily="18" charset="0"/>
                        </a:rPr>
                        <a:t> 3,4</a:t>
                      </a:r>
                      <a:endParaRPr lang="en-US" sz="24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286398613"/>
                  </a:ext>
                </a:extLst>
              </a:tr>
              <a:tr h="370840">
                <a:tc>
                  <a:txBody>
                    <a:bodyPr/>
                    <a:lstStyle/>
                    <a:p>
                      <a:pPr>
                        <a:lnSpc>
                          <a:spcPct val="150000"/>
                        </a:lnSpc>
                        <a:spcBef>
                          <a:spcPts val="600"/>
                        </a:spcBef>
                        <a:spcAft>
                          <a:spcPts val="600"/>
                        </a:spcAft>
                      </a:pPr>
                      <a:r>
                        <a:rPr lang="pt-BR" sz="2400" b="1" dirty="0">
                          <a:effectLst/>
                          <a:latin typeface="Times New Roman" panose="02020603050405020304" pitchFamily="18" charset="0"/>
                          <a:ea typeface="Calibri" panose="020F0502020204030204" pitchFamily="34" charset="0"/>
                        </a:rPr>
                        <a:t>Câu 1:</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Nêu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những</a:t>
                      </a:r>
                      <a:r>
                        <a:rPr lang="en-US" sz="2400" dirty="0">
                          <a:solidFill>
                            <a:srgbClr val="000000"/>
                          </a:solidFill>
                          <a:effectLst/>
                          <a:latin typeface="Times New Roman" panose="02020603050405020304" pitchFamily="18" charset="0"/>
                          <a:ea typeface="Calibri" panose="020F0502020204030204" pitchFamily="34" charset="0"/>
                        </a:rPr>
                        <a:t> ý </a:t>
                      </a:r>
                      <a:r>
                        <a:rPr lang="en-US" sz="2400" dirty="0" err="1">
                          <a:solidFill>
                            <a:srgbClr val="000000"/>
                          </a:solidFill>
                          <a:effectLst/>
                          <a:latin typeface="Times New Roman" panose="02020603050405020304" pitchFamily="18" charset="0"/>
                          <a:ea typeface="Calibri" panose="020F0502020204030204" pitchFamily="34" charset="0"/>
                        </a:rPr>
                        <a:t>nghĩ</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cảm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xúc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nhân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vật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tôi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vẽ</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chiếc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lồng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ý </a:t>
                      </a:r>
                      <a:r>
                        <a:rPr lang="en-US" sz="2400" dirty="0" err="1">
                          <a:solidFill>
                            <a:srgbClr val="000000"/>
                          </a:solidFill>
                          <a:effectLst/>
                          <a:latin typeface="Times New Roman" panose="02020603050405020304" pitchFamily="18" charset="0"/>
                          <a:ea typeface="Calibri" panose="020F0502020204030204" pitchFamily="34" charset="0"/>
                        </a:rPr>
                        <a:t>nghĩ</a:t>
                      </a:r>
                      <a:r>
                        <a:rPr lang="en-US" sz="2400" dirty="0">
                          <a:solidFill>
                            <a:srgbClr val="000000"/>
                          </a:solidFill>
                          <a:effectLst/>
                          <a:latin typeface="Times New Roman" panose="02020603050405020304" pitchFamily="18" charset="0"/>
                          <a:ea typeface="Calibri" panose="020F0502020204030204" pitchFamily="34" charset="0"/>
                        </a:rPr>
                        <a:t>”</a:t>
                      </a:r>
                      <a:r>
                        <a:rPr lang="en-US" sz="2400" i="1"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a:solidFill>
                      <a:schemeClr val="bg1">
                        <a:lumMod val="95000"/>
                      </a:schemeClr>
                    </a:solidFill>
                  </a:tcPr>
                </a:tc>
                <a:tc>
                  <a:txBody>
                    <a:bodyPr/>
                    <a:lstStyle/>
                    <a:p>
                      <a:r>
                        <a:rPr lang="en-US" sz="2400" b="1" dirty="0" err="1">
                          <a:solidFill>
                            <a:srgbClr val="000000"/>
                          </a:solidFill>
                          <a:effectLst/>
                          <a:latin typeface="Times New Roman" panose="02020603050405020304" pitchFamily="18" charset="0"/>
                          <a:ea typeface="Calibri" panose="020F0502020204030204" pitchFamily="34" charset="0"/>
                        </a:rPr>
                        <a:t>Câu</a:t>
                      </a:r>
                      <a:r>
                        <a:rPr lang="en-US" sz="2400" b="1" dirty="0">
                          <a:solidFill>
                            <a:srgbClr val="000000"/>
                          </a:solidFill>
                          <a:effectLst/>
                          <a:latin typeface="Times New Roman" panose="02020603050405020304" pitchFamily="18" charset="0"/>
                          <a:ea typeface="Calibri" panose="020F0502020204030204" pitchFamily="34" charset="0"/>
                        </a:rPr>
                        <a:t> 2:</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mang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Calibri" panose="020F0502020204030204" pitchFamily="34" charset="0"/>
                        </a:rPr>
                        <a:t>“</a:t>
                      </a:r>
                      <a:r>
                        <a:rPr lang="en-US" sz="2400" i="1" dirty="0" err="1">
                          <a:solidFill>
                            <a:srgbClr val="000000"/>
                          </a:solidFill>
                          <a:effectLst/>
                          <a:latin typeface="Times New Roman" panose="02020603050405020304" pitchFamily="18" charset="0"/>
                          <a:ea typeface="Calibri" panose="020F0502020204030204" pitchFamily="34" charset="0"/>
                        </a:rPr>
                        <a:t>hối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hả</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đuổi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theo</a:t>
                      </a:r>
                      <a:r>
                        <a:rPr lang="en-US" sz="2400" i="1" dirty="0">
                          <a:solidFill>
                            <a:srgbClr val="000000"/>
                          </a:solidFill>
                          <a:effectLst/>
                          <a:latin typeface="Times New Roman" panose="02020603050405020304" pitchFamily="18" charset="0"/>
                          <a:ea typeface="Calibri" panose="020F0502020204030204" pitchFamily="34" charset="0"/>
                        </a:rPr>
                        <a:t>”</a:t>
                      </a:r>
                      <a:r>
                        <a:rPr lang="en-US" sz="2400" dirty="0">
                          <a:solidFill>
                            <a:srgbClr val="000000"/>
                          </a:solidFill>
                          <a:effectLst/>
                          <a:latin typeface="Times New Roman" panose="02020603050405020304" pitchFamily="18" charset="0"/>
                          <a:ea typeface="Calibri" panose="020F0502020204030204" pitchFamily="34" charset="0"/>
                        </a:rPr>
                        <a:t> con </a:t>
                      </a:r>
                      <a:r>
                        <a:rPr lang="en-US" sz="2400" dirty="0" err="1">
                          <a:solidFill>
                            <a:srgbClr val="000000"/>
                          </a:solidFill>
                          <a:effectLst/>
                          <a:latin typeface="Times New Roman" panose="02020603050405020304" pitchFamily="18" charset="0"/>
                          <a:ea typeface="Calibri" panose="020F0502020204030204" pitchFamily="34" charset="0"/>
                        </a:rPr>
                        <a:t>chim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gì</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sao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không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còn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tăm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tích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con </a:t>
                      </a:r>
                      <a:r>
                        <a:rPr lang="en-US" sz="2400" dirty="0" err="1">
                          <a:solidFill>
                            <a:srgbClr val="000000"/>
                          </a:solidFill>
                          <a:effectLst/>
                          <a:latin typeface="Times New Roman" panose="02020603050405020304" pitchFamily="18" charset="0"/>
                          <a:ea typeface="Calibri" panose="020F0502020204030204" pitchFamily="34" charset="0"/>
                        </a:rPr>
                        <a:t>chim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chào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mào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hình</a:t>
                      </a:r>
                      <a:r>
                        <a:rPr lang="en-US" sz="2400" dirty="0">
                          <a:solidFill>
                            <a:srgbClr val="000000"/>
                          </a:solidFill>
                          <a:effectLst/>
                          <a:latin typeface="Times New Roman" panose="02020603050405020304" pitchFamily="18" charset="0"/>
                          <a:ea typeface="Calibri" panose="020F0502020204030204" pitchFamily="34" charset="0"/>
                        </a:rPr>
                        <a:t> dung </a:t>
                      </a:r>
                      <a:r>
                        <a:rPr lang="en-US" sz="2400" dirty="0" err="1">
                          <a:solidFill>
                            <a:srgbClr val="000000"/>
                          </a:solidFill>
                          <a:effectLst/>
                          <a:latin typeface="Times New Roman" panose="02020603050405020304" pitchFamily="18" charset="0"/>
                          <a:ea typeface="Calibri" panose="020F0502020204030204" pitchFamily="34" charset="0"/>
                        </a:rPr>
                        <a:t>về</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những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sạch</a:t>
                      </a:r>
                      <a:r>
                        <a:rPr lang="en-US" sz="24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a:txBody>
                  <a:tcPr>
                    <a:solidFill>
                      <a:schemeClr val="bg1">
                        <a:lumMod val="95000"/>
                      </a:schemeClr>
                    </a:solidFill>
                  </a:tcPr>
                </a:tc>
                <a:extLst>
                  <a:ext uri="{0D108BD9-81ED-4DB2-BD59-A6C34878D82A}">
                    <a16:rowId xmlns:a16="http://schemas.microsoft.com/office/drawing/2014/main" val="1731021084"/>
                  </a:ext>
                </a:extLst>
              </a:tr>
            </a:tbl>
          </a:graphicData>
        </a:graphic>
      </p:graphicFrame>
    </p:spTree>
    <p:extLst>
      <p:ext uri="{BB962C8B-B14F-4D97-AF65-F5344CB8AC3E}">
        <p14:creationId xmlns:p14="http://schemas.microsoft.com/office/powerpoint/2010/main" val="15933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5201"/>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Rectangle 5"/>
          <p:cNvSpPr/>
          <p:nvPr/>
        </p:nvSpPr>
        <p:spPr>
          <a:xfrm>
            <a:off x="1712928" y="796526"/>
            <a:ext cx="3329758"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3" name="Rectangle 2"/>
          <p:cNvSpPr/>
          <p:nvPr/>
        </p:nvSpPr>
        <p:spPr>
          <a:xfrm>
            <a:off x="1712928" y="1417414"/>
            <a:ext cx="7239482" cy="522259"/>
          </a:xfrm>
          <a:prstGeom prst="rect">
            <a:avLst/>
          </a:prstGeom>
        </p:spPr>
        <p:txBody>
          <a:bodyPr wrap="non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b.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Khổ</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2:</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Những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cảm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xúc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ý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nghĩ</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nhà</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thơ</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p>
        </p:txBody>
      </p:sp>
      <p:sp>
        <p:nvSpPr>
          <p:cNvPr id="2" name="Rectangle 1"/>
          <p:cNvSpPr/>
          <p:nvPr/>
        </p:nvSpPr>
        <p:spPr>
          <a:xfrm>
            <a:off x="1712929" y="2169570"/>
            <a:ext cx="6882432" cy="2858475"/>
          </a:xfrm>
          <a:prstGeom prst="rect">
            <a:avLst/>
          </a:prstGeom>
        </p:spPr>
        <p:txBody>
          <a:bodyPr wrap="square">
            <a:spAutoFit/>
          </a:bodyPr>
          <a:lstStyle/>
          <a:p>
            <a:pPr>
              <a:lnSpc>
                <a:spcPct val="107000"/>
              </a:lnSpc>
              <a:spcAft>
                <a:spcPts val="0"/>
              </a:spcAft>
            </a:pPr>
            <a:r>
              <a:rPr lang="en-US" sz="2800" dirty="0" err="1">
                <a:solidFill>
                  <a:srgbClr val="000000"/>
                </a:solidFill>
                <a:latin typeface="Times New Roman" panose="02020603050405020304" pitchFamily="18" charset="0"/>
                <a:ea typeface="Calibri" panose="020F0502020204030204" pitchFamily="34" charset="0"/>
              </a:rPr>
              <a:t>Những</a:t>
            </a:r>
            <a:r>
              <a:rPr lang="en-US" sz="2800" dirty="0">
                <a:solidFill>
                  <a:srgbClr val="000000"/>
                </a:solidFill>
                <a:latin typeface="Times New Roman" panose="02020603050405020304" pitchFamily="18" charset="0"/>
                <a:ea typeface="Calibri" panose="020F0502020204030204" pitchFamily="34" charset="0"/>
              </a:rPr>
              <a:t> ý </a:t>
            </a:r>
            <a:r>
              <a:rPr lang="en-US" sz="2800" dirty="0" err="1">
                <a:solidFill>
                  <a:srgbClr val="000000"/>
                </a:solidFill>
                <a:latin typeface="Times New Roman" panose="02020603050405020304" pitchFamily="18" charset="0"/>
                <a:ea typeface="Calibri" panose="020F0502020204030204" pitchFamily="34" charset="0"/>
              </a:rPr>
              <a:t>nghĩ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cảm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xúc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nhân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vật</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a:t>
            </a:r>
            <a:r>
              <a:rPr lang="en-US" sz="2800" i="1" dirty="0" err="1">
                <a:solidFill>
                  <a:srgbClr val="000000"/>
                </a:solidFill>
                <a:latin typeface="Times New Roman" panose="02020603050405020304" pitchFamily="18" charset="0"/>
                <a:ea typeface="Calibri" panose="020F0502020204030204" pitchFamily="34" charset="0"/>
              </a:rPr>
              <a:t>tôi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nhìn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thấy</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chim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khi</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a:t>
            </a:r>
            <a:r>
              <a:rPr lang="en-US" sz="2800" i="1" dirty="0" err="1">
                <a:solidFill>
                  <a:srgbClr val="000000"/>
                </a:solidFill>
                <a:latin typeface="Times New Roman" panose="02020603050405020304" pitchFamily="18" charset="0"/>
                <a:ea typeface="Calibri" panose="020F0502020204030204" pitchFamily="34" charset="0"/>
              </a:rPr>
              <a:t>vội</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vẽ</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chiếc</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lồng</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trong</a:t>
            </a:r>
            <a:r>
              <a:rPr lang="en-US" sz="2800" i="1" dirty="0">
                <a:solidFill>
                  <a:srgbClr val="000000"/>
                </a:solidFill>
                <a:latin typeface="Times New Roman" panose="02020603050405020304" pitchFamily="18" charset="0"/>
                <a:ea typeface="Calibri" panose="020F0502020204030204" pitchFamily="34" charset="0"/>
              </a:rPr>
              <a:t> ý </a:t>
            </a:r>
            <a:r>
              <a:rPr lang="en-US" sz="2800" i="1" dirty="0" err="1">
                <a:solidFill>
                  <a:srgbClr val="000000"/>
                </a:solidFill>
                <a:latin typeface="Times New Roman" panose="02020603050405020304" pitchFamily="18" charset="0"/>
                <a:ea typeface="Calibri" panose="020F0502020204030204" pitchFamily="34" charset="0"/>
              </a:rPr>
              <a:t>nghĩ</a:t>
            </a:r>
            <a:r>
              <a:rPr lang="en-US" sz="2800" i="1" dirty="0">
                <a:solidFill>
                  <a:srgbClr val="000000"/>
                </a:solidFill>
                <a:latin typeface="Times New Roman" panose="02020603050405020304" pitchFamily="18" charset="0"/>
                <a:ea typeface="Calibri" panose="020F0502020204030204" pitchFamily="34" charset="0"/>
              </a:rPr>
              <a: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đã</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nhanh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chóng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vẽ</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chiếc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lồng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cho</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chào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muốm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độc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chiếm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muốn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sở</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hữu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đẹp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thiên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nhiên</a:t>
            </a:r>
            <a:r>
              <a:rPr lang="en-US" sz="2800" dirty="0">
                <a:solidFill>
                  <a:srgbClr val="000000"/>
                </a:solidFill>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pic>
        <p:nvPicPr>
          <p:cNvPr id="9" name="Picture 8"/>
          <p:cNvPicPr>
            <a:picLocks noChangeAspect="1"/>
          </p:cNvPicPr>
          <p:nvPr/>
        </p:nvPicPr>
        <p:blipFill>
          <a:blip r:embed="rId4"/>
          <a:stretch>
            <a:fillRect/>
          </a:stretch>
        </p:blipFill>
        <p:spPr>
          <a:xfrm>
            <a:off x="8759680" y="2416917"/>
            <a:ext cx="2625634" cy="2210741"/>
          </a:xfrm>
          <a:prstGeom prst="rect">
            <a:avLst/>
          </a:prstGeom>
        </p:spPr>
      </p:pic>
    </p:spTree>
    <p:extLst>
      <p:ext uri="{BB962C8B-B14F-4D97-AF65-F5344CB8AC3E}">
        <p14:creationId xmlns:p14="http://schemas.microsoft.com/office/powerpoint/2010/main" val="412165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5201"/>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Rectangle 5"/>
          <p:cNvSpPr/>
          <p:nvPr/>
        </p:nvSpPr>
        <p:spPr>
          <a:xfrm>
            <a:off x="1712928" y="796526"/>
            <a:ext cx="3329758"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3" name="Rectangle 2"/>
          <p:cNvSpPr/>
          <p:nvPr/>
        </p:nvSpPr>
        <p:spPr>
          <a:xfrm>
            <a:off x="1712928" y="1417414"/>
            <a:ext cx="7239482" cy="522259"/>
          </a:xfrm>
          <a:prstGeom prst="rect">
            <a:avLst/>
          </a:prstGeom>
        </p:spPr>
        <p:txBody>
          <a:bodyPr wrap="non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b.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Khổ</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2:</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Những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cảm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xúc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ý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nghĩ</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nhà</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thơ</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p>
        </p:txBody>
      </p:sp>
      <p:sp>
        <p:nvSpPr>
          <p:cNvPr id="5" name="Rectangle 4"/>
          <p:cNvSpPr/>
          <p:nvPr/>
        </p:nvSpPr>
        <p:spPr>
          <a:xfrm>
            <a:off x="1439619" y="2188709"/>
            <a:ext cx="9313817" cy="3319498"/>
          </a:xfrm>
          <a:prstGeom prst="rect">
            <a:avLst/>
          </a:prstGeom>
        </p:spPr>
        <p:txBody>
          <a:bodyPr wrap="square">
            <a:spAutoFit/>
          </a:bodyPr>
          <a:lstStyle/>
          <a:p>
            <a:pPr>
              <a:lnSpc>
                <a:spcPct val="107000"/>
              </a:lnSpc>
              <a:spcAft>
                <a:spcPts val="0"/>
              </a:spcAft>
            </a:pPr>
            <a:r>
              <a:rPr lang="en-US" sz="2800" dirty="0" err="1">
                <a:solidFill>
                  <a:schemeClr val="accent6">
                    <a:lumMod val="50000"/>
                  </a:schemeClr>
                </a:solidFill>
                <a:latin typeface="Times New Roman" panose="02020603050405020304" pitchFamily="18" charset="0"/>
                <a:ea typeface="Calibri" panose="020F0502020204030204" pitchFamily="34" charset="0"/>
              </a:rPr>
              <a:t>Khi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i="1" dirty="0" err="1">
                <a:solidFill>
                  <a:schemeClr val="accent6">
                    <a:lumMod val="50000"/>
                  </a:schemeClr>
                </a:solidFill>
                <a:latin typeface="Times New Roman" panose="02020603050405020304" pitchFamily="18" charset="0"/>
                <a:ea typeface="Calibri" panose="020F0502020204030204" pitchFamily="34" charset="0"/>
              </a:rPr>
              <a:t>hối</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hả</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đuổi</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theo</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nhân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vật</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tôi</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mang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theo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cả</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không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gian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đầy</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nắng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gió</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cây</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xanh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mong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níu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giữ</a:t>
            </a:r>
            <a:r>
              <a:rPr lang="en-US" sz="2800" dirty="0">
                <a:solidFill>
                  <a:schemeClr val="accent6">
                    <a:lumMod val="50000"/>
                  </a:schemeClr>
                </a:solidFill>
                <a:latin typeface="Times New Roman" panose="02020603050405020304" pitchFamily="18" charset="0"/>
                <a:ea typeface="Calibri" panose="020F0502020204030204" pitchFamily="34" charset="0"/>
              </a:rPr>
              <a:t> con </a:t>
            </a:r>
            <a:r>
              <a:rPr lang="en-US" sz="2800" dirty="0" err="1">
                <a:solidFill>
                  <a:schemeClr val="accent6">
                    <a:lumMod val="50000"/>
                  </a:schemeClr>
                </a:solidFill>
                <a:latin typeface="Times New Roman" panose="02020603050405020304" pitchFamily="18" charset="0"/>
                <a:ea typeface="Calibri" panose="020F0502020204030204" pitchFamily="34" charset="0"/>
              </a:rPr>
              <a:t>chim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chào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mào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tiếng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hót</a:t>
            </a:r>
            <a:r>
              <a:rPr lang="en-US" sz="2800" dirty="0">
                <a:solidFill>
                  <a:schemeClr val="accent6">
                    <a:lumMod val="50000"/>
                  </a:schemeClr>
                </a:solidFill>
                <a:latin typeface="Times New Roman" panose="02020603050405020304" pitchFamily="18" charset="0"/>
                <a:ea typeface="Calibri" panose="020F0502020204030204" pitchFamily="34" charset="0"/>
              </a:rPr>
              <a:t>.</a:t>
            </a:r>
          </a:p>
          <a:p>
            <a:pPr>
              <a:lnSpc>
                <a:spcPct val="107000"/>
              </a:lnSpc>
              <a:spcAft>
                <a:spcPts val="0"/>
              </a:spcAft>
            </a:pPr>
            <a:r>
              <a:rPr lang="en-US" sz="2800" dirty="0" err="1">
                <a:solidFill>
                  <a:schemeClr val="accent6">
                    <a:lumMod val="50000"/>
                  </a:schemeClr>
                </a:solidFill>
                <a:latin typeface="Times New Roman" panose="02020603050405020304" pitchFamily="18" charset="0"/>
                <a:ea typeface="Calibri" panose="020F0502020204030204" pitchFamily="34" charset="0"/>
              </a:rPr>
              <a:t>Các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hình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ảnh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khung</a:t>
            </a:r>
            <a:r>
              <a:rPr lang="en-US" sz="2800"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nắng</a:t>
            </a:r>
            <a:r>
              <a:rPr lang="en-US" sz="2800"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khung</a:t>
            </a:r>
            <a:r>
              <a:rPr lang="en-US" sz="2800"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gió</a:t>
            </a:r>
            <a:r>
              <a:rPr lang="en-US" sz="2800"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cả</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nhành</a:t>
            </a:r>
            <a:r>
              <a:rPr lang="en-US" sz="2800"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kia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chính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chiếc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lồng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đã</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vẽ</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ra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trong</a:t>
            </a:r>
            <a:r>
              <a:rPr lang="en-US" sz="2800" dirty="0">
                <a:solidFill>
                  <a:schemeClr val="accent6">
                    <a:lumMod val="50000"/>
                  </a:schemeClr>
                </a:solidFill>
                <a:latin typeface="Times New Roman" panose="02020603050405020304" pitchFamily="18" charset="0"/>
                <a:ea typeface="Calibri" panose="020F0502020204030204" pitchFamily="34" charset="0"/>
              </a:rPr>
              <a:t> ý </a:t>
            </a:r>
            <a:r>
              <a:rPr lang="en-US" sz="2800" dirty="0" err="1">
                <a:solidFill>
                  <a:schemeClr val="accent6">
                    <a:lumMod val="50000"/>
                  </a:schemeClr>
                </a:solidFill>
                <a:latin typeface="Times New Roman" panose="02020603050405020304" pitchFamily="18" charset="0"/>
                <a:ea typeface="Calibri" panose="020F0502020204030204" pitchFamily="34" charset="0"/>
              </a:rPr>
              <a:t>nghĩ</a:t>
            </a:r>
            <a:r>
              <a:rPr lang="en-US" sz="2800" dirty="0">
                <a:solidFill>
                  <a:schemeClr val="accent6">
                    <a:lumMod val="50000"/>
                  </a:schemeClr>
                </a:solidFill>
                <a:latin typeface="Times New Roman" panose="02020603050405020304" pitchFamily="18" charset="0"/>
                <a:ea typeface="Calibri" panose="020F0502020204030204" pitchFamily="34" charset="0"/>
              </a:rPr>
              <a:t> . </a:t>
            </a:r>
            <a:r>
              <a:rPr lang="en-US" sz="2800" dirty="0" err="1">
                <a:solidFill>
                  <a:schemeClr val="accent6">
                    <a:lumMod val="50000"/>
                  </a:schemeClr>
                </a:solidFill>
                <a:latin typeface="Times New Roman" panose="02020603050405020304" pitchFamily="18" charset="0"/>
                <a:ea typeface="Calibri" panose="020F0502020204030204" pitchFamily="34" charset="0"/>
              </a:rPr>
              <a:t>Hành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động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i="1" dirty="0" err="1">
                <a:solidFill>
                  <a:schemeClr val="accent6">
                    <a:lumMod val="50000"/>
                  </a:schemeClr>
                </a:solidFill>
                <a:latin typeface="Times New Roman" panose="02020603050405020304" pitchFamily="18" charset="0"/>
                <a:ea typeface="Calibri" panose="020F0502020204030204" pitchFamily="34" charset="0"/>
              </a:rPr>
              <a:t>đuổi</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theo</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dirty="0">
                <a:solidFill>
                  <a:schemeClr val="accent6">
                    <a:lumMod val="50000"/>
                  </a:schemeClr>
                </a:solidFill>
                <a:latin typeface="Times New Roman" panose="02020603050405020304" pitchFamily="18" charset="0"/>
                <a:ea typeface="Calibri" panose="020F0502020204030204" pitchFamily="34" charset="0"/>
              </a:rPr>
              <a:t> con </a:t>
            </a:r>
            <a:r>
              <a:rPr lang="en-US" sz="2800" dirty="0" err="1">
                <a:solidFill>
                  <a:schemeClr val="accent6">
                    <a:lumMod val="50000"/>
                  </a:schemeClr>
                </a:solidFill>
                <a:latin typeface="Times New Roman" panose="02020603050405020304" pitchFamily="18" charset="0"/>
                <a:ea typeface="Calibri" panose="020F0502020204030204" pitchFamily="34" charset="0"/>
              </a:rPr>
              <a:t>chim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lúc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này</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thấy</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vẻ</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đẹp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tâm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hồn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được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cất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cánh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thăng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hoa</a:t>
            </a:r>
            <a:r>
              <a:rPr lang="en-US" sz="2800"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806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5201"/>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Rectangle 5"/>
          <p:cNvSpPr/>
          <p:nvPr/>
        </p:nvSpPr>
        <p:spPr>
          <a:xfrm>
            <a:off x="1712928" y="796526"/>
            <a:ext cx="3329758"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3" name="Rectangle 2"/>
          <p:cNvSpPr/>
          <p:nvPr/>
        </p:nvSpPr>
        <p:spPr>
          <a:xfrm>
            <a:off x="1712928" y="1417414"/>
            <a:ext cx="7239482" cy="522259"/>
          </a:xfrm>
          <a:prstGeom prst="rect">
            <a:avLst/>
          </a:prstGeom>
        </p:spPr>
        <p:txBody>
          <a:bodyPr wrap="non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b.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Khổ</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2:</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Những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cảm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xúc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ý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nghĩ</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nhà</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thơ</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p>
        </p:txBody>
      </p:sp>
      <p:sp>
        <p:nvSpPr>
          <p:cNvPr id="2" name="Rectangle 1"/>
          <p:cNvSpPr/>
          <p:nvPr/>
        </p:nvSpPr>
        <p:spPr>
          <a:xfrm>
            <a:off x="1489167" y="2037341"/>
            <a:ext cx="9405256" cy="4241546"/>
          </a:xfrm>
          <a:prstGeom prst="rect">
            <a:avLst/>
          </a:prstGeom>
        </p:spPr>
        <p:txBody>
          <a:bodyPr wrap="square">
            <a:spAutoFit/>
          </a:bodyPr>
          <a:lstStyle/>
          <a:p>
            <a:pPr>
              <a:lnSpc>
                <a:spcPct val="107000"/>
              </a:lnSpc>
              <a:spcAft>
                <a:spcPts val="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tăm</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chim</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chào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chim</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chào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mổ</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giọt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sạch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chim</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chuộc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lỗi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rằng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chim</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chào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quý</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hạnh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endParaRPr>
          </a:p>
          <a:p>
            <a:pPr>
              <a:lnSpc>
                <a:spcPct val="107000"/>
              </a:lnSpc>
              <a:spcAft>
                <a:spcPts val="0"/>
              </a:spcAft>
            </a:pP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lộ</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vẹn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endParaRPr>
          </a:p>
          <a:p>
            <a:pPr>
              <a:lnSpc>
                <a:spcPct val="107000"/>
              </a:lnSpc>
              <a:spcAft>
                <a:spcPts val="0"/>
              </a:spcAft>
            </a:pPr>
            <a:r>
              <a:rPr lang="en-US" sz="2800" dirty="0">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8370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5201"/>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Rectangle 5"/>
          <p:cNvSpPr/>
          <p:nvPr/>
        </p:nvSpPr>
        <p:spPr>
          <a:xfrm>
            <a:off x="1712928" y="796526"/>
            <a:ext cx="3329758"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2" name="Rectangle 1"/>
          <p:cNvSpPr/>
          <p:nvPr/>
        </p:nvSpPr>
        <p:spPr>
          <a:xfrm>
            <a:off x="1712928" y="1258511"/>
            <a:ext cx="7444667" cy="553357"/>
          </a:xfrm>
          <a:prstGeom prst="rect">
            <a:avLst/>
          </a:prstGeom>
        </p:spPr>
        <p:txBody>
          <a:bodyPr wrap="non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c.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Khổ</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3: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Niềm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vui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sướng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trọn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vẹn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nhà</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thơ</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endParaRPr>
          </a:p>
        </p:txBody>
      </p:sp>
      <p:sp>
        <p:nvSpPr>
          <p:cNvPr id="3" name="Rectangle 2"/>
          <p:cNvSpPr/>
          <p:nvPr/>
        </p:nvSpPr>
        <p:spPr>
          <a:xfrm>
            <a:off x="1463040" y="2015901"/>
            <a:ext cx="9457509" cy="3108543"/>
          </a:xfrm>
          <a:prstGeom prst="rect">
            <a:avLst/>
          </a:prstGeom>
        </p:spPr>
        <p:txBody>
          <a:bodyPr wrap="square">
            <a:spAutoFit/>
          </a:bodyPr>
          <a:lstStyle/>
          <a:p>
            <a:pPr algn="just"/>
            <a:r>
              <a:rPr lang="en-US" sz="2800" dirty="0">
                <a:solidFill>
                  <a:srgbClr val="000000"/>
                </a:solidFill>
                <a:latin typeface="Times New Roman" panose="02020603050405020304" pitchFamily="18" charset="0"/>
                <a:ea typeface="Times New Roman" panose="02020603050405020304" pitchFamily="18" charset="0"/>
              </a:rPr>
              <a:t>     H</a:t>
            </a:r>
            <a:r>
              <a:rPr lang="vi-VN" sz="2800" dirty="0">
                <a:solidFill>
                  <a:srgbClr val="000000"/>
                </a:solidFill>
                <a:latin typeface="Times New Roman" panose="02020603050405020304" pitchFamily="18" charset="0"/>
                <a:ea typeface="Times New Roman" panose="02020603050405020304" pitchFamily="18" charset="0"/>
              </a:rPr>
              <a:t>ai câu thơ kết </a:t>
            </a:r>
            <a:r>
              <a:rPr lang="en-US" sz="2800" dirty="0" err="1">
                <a:solidFill>
                  <a:srgbClr val="000000"/>
                </a:solidFill>
                <a:latin typeface="Times New Roman" panose="02020603050405020304" pitchFamily="18" charset="0"/>
                <a:ea typeface="Times New Roman" panose="02020603050405020304" pitchFamily="18" charset="0"/>
              </a:rPr>
              <a:t>khẳng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rPr>
              <a:t>chào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mào</a:t>
            </a:r>
            <a:r>
              <a:rPr lang="en-US" sz="2800" dirty="0">
                <a:solidFill>
                  <a:srgbClr val="000000"/>
                </a:solidFill>
                <a:latin typeface="Times New Roman" panose="02020603050405020304" pitchFamily="18" charset="0"/>
                <a:ea typeface="Times New Roman" panose="02020603050405020304" pitchFamily="18" charset="0"/>
              </a:rPr>
              <a:t> bay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hót</a:t>
            </a:r>
            <a:r>
              <a:rPr lang="en-US" sz="2800" dirty="0">
                <a:solidFill>
                  <a:srgbClr val="000000"/>
                </a:solidFill>
                <a:latin typeface="Times New Roman" panose="02020603050405020304" pitchFamily="18" charset="0"/>
                <a:ea typeface="Times New Roman" panose="02020603050405020304" pitchFamily="18" charset="0"/>
              </a:rPr>
              <a:t> du </a:t>
            </a:r>
            <a:r>
              <a:rPr lang="en-US" sz="2800" dirty="0" err="1">
                <a:solidFill>
                  <a:srgbClr val="000000"/>
                </a:solidFill>
                <a:latin typeface="Times New Roman" panose="02020603050405020304" pitchFamily="18" charset="0"/>
                <a:ea typeface="Times New Roman" panose="02020603050405020304" pitchFamily="18" charset="0"/>
              </a:rPr>
              <a:t>dương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Bởi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muốn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hòi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rộng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phú</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709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5201"/>
            <a:ext cx="12193057" cy="7023201"/>
          </a:xfrm>
          <a:prstGeom prst="rect">
            <a:avLst/>
          </a:prstGeom>
        </p:spPr>
      </p:pic>
      <p:sp>
        <p:nvSpPr>
          <p:cNvPr id="7" name="Rectangle 6"/>
          <p:cNvSpPr/>
          <p:nvPr/>
        </p:nvSpPr>
        <p:spPr>
          <a:xfrm>
            <a:off x="304165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Rectangle 5"/>
          <p:cNvSpPr/>
          <p:nvPr/>
        </p:nvSpPr>
        <p:spPr>
          <a:xfrm>
            <a:off x="1712928" y="796526"/>
            <a:ext cx="3329758"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2" name="Rectangle 1"/>
          <p:cNvSpPr/>
          <p:nvPr/>
        </p:nvSpPr>
        <p:spPr>
          <a:xfrm>
            <a:off x="1712928" y="1258511"/>
            <a:ext cx="7444667" cy="553357"/>
          </a:xfrm>
          <a:prstGeom prst="rect">
            <a:avLst/>
          </a:prstGeom>
        </p:spPr>
        <p:txBody>
          <a:bodyPr wrap="none">
            <a:spAutoFit/>
          </a:bodyPr>
          <a:lstStyle/>
          <a:p>
            <a:pPr>
              <a:lnSpc>
                <a:spcPct val="107000"/>
              </a:lnSpc>
              <a:spcAft>
                <a:spcPts val="0"/>
              </a:spcAft>
            </a:pPr>
            <a:r>
              <a:rPr lang="en-US" sz="2800" b="1" dirty="0">
                <a:solidFill>
                  <a:srgbClr val="002060"/>
                </a:solidFill>
                <a:latin typeface="Times New Roman" panose="02020603050405020304" pitchFamily="18" charset="0"/>
                <a:ea typeface="Calibri" panose="020F0502020204030204" pitchFamily="34" charset="0"/>
              </a:rPr>
              <a:t>c. </a:t>
            </a:r>
            <a:r>
              <a:rPr lang="en-US" sz="2800" b="1" dirty="0" err="1">
                <a:solidFill>
                  <a:srgbClr val="002060"/>
                </a:solidFill>
                <a:latin typeface="Times New Roman" panose="02020603050405020304" pitchFamily="18" charset="0"/>
                <a:ea typeface="Calibri" panose="020F0502020204030204" pitchFamily="34" charset="0"/>
              </a:rPr>
              <a:t>Khổ</a:t>
            </a:r>
            <a:r>
              <a:rPr lang="en-US" sz="2800" b="1" dirty="0">
                <a:solidFill>
                  <a:srgbClr val="002060"/>
                </a:solidFill>
                <a:latin typeface="Times New Roman" panose="02020603050405020304" pitchFamily="18" charset="0"/>
                <a:ea typeface="Calibri" panose="020F0502020204030204" pitchFamily="34" charset="0"/>
              </a:rPr>
              <a:t> 3: </a:t>
            </a:r>
            <a:r>
              <a:rPr lang="en-US" sz="2800" b="1" dirty="0" err="1">
                <a:solidFill>
                  <a:srgbClr val="002060"/>
                </a:solidFill>
                <a:latin typeface="Times New Roman" panose="02020603050405020304" pitchFamily="18" charset="0"/>
                <a:ea typeface="Calibri" panose="020F0502020204030204" pitchFamily="34" charset="0"/>
              </a:rPr>
              <a:t>Niềm</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vui</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sướng</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trọn</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vẹn</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của</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nhà</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thơ</a:t>
            </a:r>
            <a:r>
              <a:rPr lang="en-US" sz="2800" b="1" dirty="0">
                <a:solidFill>
                  <a:srgbClr val="002060"/>
                </a:solidFill>
                <a:latin typeface="Times New Roman" panose="02020603050405020304" pitchFamily="18" charset="0"/>
                <a:ea typeface="Calibri" panose="020F0502020204030204" pitchFamily="34" charset="0"/>
              </a:rPr>
              <a:t> </a:t>
            </a:r>
            <a:endParaRPr lang="en-US" sz="2800" dirty="0">
              <a:solidFill>
                <a:srgbClr val="00206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1400430" y="2046674"/>
            <a:ext cx="9392195" cy="3108543"/>
          </a:xfrm>
          <a:prstGeom prst="rect">
            <a:avLst/>
          </a:prstGeom>
        </p:spPr>
        <p:txBody>
          <a:bodyPr wrap="square">
            <a:spAutoFit/>
          </a:bodyPr>
          <a:lstStyle/>
          <a:p>
            <a:pPr algn="just"/>
            <a:r>
              <a:rPr lang="en-US"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rPr>
              <a:t>Dòng thơ  “triu… uýt… huýt… tu hìu…</a:t>
            </a:r>
            <a:r>
              <a:rPr lang="en-US"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rPr>
              <a:t>được lặp lại 2 lần trong bài thơ. Tác giả đã cho những thanh âm của thiên nhiên </a:t>
            </a:r>
            <a:r>
              <a:rPr lang="en-US" sz="2800" dirty="0">
                <a:solidFill>
                  <a:srgbClr val="000000"/>
                </a:solidFill>
                <a:latin typeface="Times New Roman" panose="02020603050405020304" pitchFamily="18" charset="0"/>
                <a:ea typeface="Times New Roman" panose="02020603050405020304" pitchFamily="18" charset="0"/>
              </a:rPr>
              <a:t>đ</a:t>
            </a:r>
            <a:r>
              <a:rPr lang="vi-VN" sz="2800" dirty="0">
                <a:solidFill>
                  <a:srgbClr val="000000"/>
                </a:solidFill>
                <a:latin typeface="Times New Roman" panose="02020603050405020304" pitchFamily="18" charset="0"/>
                <a:ea typeface="Times New Roman" panose="02020603050405020304" pitchFamily="18" charset="0"/>
              </a:rPr>
              <a:t>iệp khúc, vang lên lần nữa ở cuối bài th</a:t>
            </a:r>
            <a:r>
              <a:rPr lang="en-US" sz="2800" dirty="0">
                <a:solidFill>
                  <a:srgbClr val="000000"/>
                </a:solidFill>
                <a:latin typeface="Times New Roman" panose="02020603050405020304" pitchFamily="18" charset="0"/>
                <a:ea typeface="Times New Roman" panose="02020603050405020304" pitchFamily="18" charset="0"/>
              </a:rPr>
              <a:t>ơ</a:t>
            </a:r>
            <a:r>
              <a:rPr lang="vi-VN" sz="2800" dirty="0">
                <a:solidFill>
                  <a:srgbClr val="000000"/>
                </a:solidFill>
                <a:latin typeface="Times New Roman" panose="02020603050405020304" pitchFamily="18" charset="0"/>
                <a:ea typeface="Times New Roman" panose="02020603050405020304" pitchFamily="18" charset="0"/>
              </a:rPr>
              <a:t>. Chuỗi âm thanh </a:t>
            </a:r>
            <a:r>
              <a:rPr lang="en-US" sz="2800" dirty="0" err="1">
                <a:solidFill>
                  <a:srgbClr val="000000"/>
                </a:solidFill>
                <a:latin typeface="Times New Roman" panose="02020603050405020304" pitchFamily="18" charset="0"/>
                <a:ea typeface="Times New Roman" panose="02020603050405020304" pitchFamily="18" charset="0"/>
              </a:rPr>
              <a:t>được</a:t>
            </a:r>
            <a:r>
              <a:rPr lang="vi-VN" sz="2800" dirty="0">
                <a:solidFill>
                  <a:srgbClr val="000000"/>
                </a:solidFill>
                <a:latin typeface="Times New Roman" panose="02020603050405020304" pitchFamily="18" charset="0"/>
                <a:ea typeface="Times New Roman" panose="02020603050405020304" pitchFamily="18" charset="0"/>
              </a:rPr>
              <a:t> nhắc lại trọn vẹn nh</a:t>
            </a:r>
            <a:r>
              <a:rPr lang="en-US" sz="2800" dirty="0">
                <a:solidFill>
                  <a:srgbClr val="000000"/>
                </a:solidFill>
                <a:latin typeface="Times New Roman" panose="02020603050405020304" pitchFamily="18" charset="0"/>
                <a:ea typeface="Times New Roman" panose="02020603050405020304" pitchFamily="18" charset="0"/>
              </a:rPr>
              <a:t>ư</a:t>
            </a:r>
            <a:r>
              <a:rPr lang="vi-VN" sz="2800" dirty="0">
                <a:solidFill>
                  <a:srgbClr val="000000"/>
                </a:solidFill>
                <a:latin typeface="Times New Roman" panose="02020603050405020304" pitchFamily="18" charset="0"/>
                <a:ea typeface="Times New Roman" panose="02020603050405020304" pitchFamily="18" charset="0"/>
              </a:rPr>
              <a:t> từng cất lên lần </a:t>
            </a:r>
            <a:r>
              <a:rPr lang="en-US" sz="2800" dirty="0">
                <a:solidFill>
                  <a:srgbClr val="000000"/>
                </a:solidFill>
                <a:latin typeface="Times New Roman" panose="02020603050405020304" pitchFamily="18" charset="0"/>
                <a:ea typeface="Times New Roman" panose="02020603050405020304" pitchFamily="18" charset="0"/>
              </a:rPr>
              <a:t>đ</a:t>
            </a:r>
            <a:r>
              <a:rPr lang="vi-VN" sz="2800" dirty="0">
                <a:solidFill>
                  <a:srgbClr val="000000"/>
                </a:solidFill>
                <a:latin typeface="Times New Roman" panose="02020603050405020304" pitchFamily="18" charset="0"/>
                <a:ea typeface="Times New Roman" panose="02020603050405020304" pitchFamily="18" charset="0"/>
              </a:rPr>
              <a:t>ầu, nh</a:t>
            </a:r>
            <a:r>
              <a:rPr lang="en-US" sz="2800" dirty="0">
                <a:solidFill>
                  <a:srgbClr val="000000"/>
                </a:solidFill>
                <a:latin typeface="Times New Roman" panose="02020603050405020304" pitchFamily="18" charset="0"/>
                <a:ea typeface="Times New Roman" panose="02020603050405020304" pitchFamily="18" charset="0"/>
              </a:rPr>
              <a:t>ư</a:t>
            </a:r>
            <a:r>
              <a:rPr lang="vi-VN" sz="2800" dirty="0">
                <a:solidFill>
                  <a:srgbClr val="000000"/>
                </a:solidFill>
                <a:latin typeface="Times New Roman" panose="02020603050405020304" pitchFamily="18" charset="0"/>
                <a:ea typeface="Times New Roman" panose="02020603050405020304" pitchFamily="18" charset="0"/>
              </a:rPr>
              <a:t>ng bạn </a:t>
            </a:r>
            <a:r>
              <a:rPr lang="en-US" sz="2800" dirty="0">
                <a:solidFill>
                  <a:srgbClr val="000000"/>
                </a:solidFill>
                <a:latin typeface="Times New Roman" panose="02020603050405020304" pitchFamily="18" charset="0"/>
                <a:ea typeface="Times New Roman" panose="02020603050405020304" pitchFamily="18" charset="0"/>
              </a:rPr>
              <a:t>đ</a:t>
            </a:r>
            <a:r>
              <a:rPr lang="vi-VN" sz="2800" dirty="0">
                <a:solidFill>
                  <a:srgbClr val="000000"/>
                </a:solidFill>
                <a:latin typeface="Times New Roman" panose="02020603050405020304" pitchFamily="18" charset="0"/>
                <a:ea typeface="Times New Roman" panose="02020603050405020304" pitchFamily="18" charset="0"/>
              </a:rPr>
              <a:t>ọc lại cảm nhận </a:t>
            </a:r>
            <a:r>
              <a:rPr lang="vi-VN" sz="2800" i="1" dirty="0">
                <a:solidFill>
                  <a:srgbClr val="000000"/>
                </a:solidFill>
                <a:latin typeface="Times New Roman" panose="02020603050405020304" pitchFamily="18" charset="0"/>
                <a:ea typeface="Times New Roman" panose="02020603050405020304" pitchFamily="18" charset="0"/>
              </a:rPr>
              <a:t>“con chào mào</a:t>
            </a:r>
            <a:r>
              <a:rPr lang="vi-VN" sz="2800"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đ</a:t>
            </a:r>
            <a:r>
              <a:rPr lang="vi-VN" sz="2800" dirty="0">
                <a:solidFill>
                  <a:srgbClr val="000000"/>
                </a:solidFill>
                <a:latin typeface="Times New Roman" panose="02020603050405020304" pitchFamily="18" charset="0"/>
                <a:ea typeface="Times New Roman" panose="02020603050405020304" pitchFamily="18" charset="0"/>
              </a:rPr>
              <a:t>ã đi qua một hành trình, từ đơn lẻ tới hòa nhập, từ âm vực có phần lảnh lót, chói gắt </a:t>
            </a:r>
            <a:r>
              <a:rPr lang="en-US" sz="2800" dirty="0">
                <a:solidFill>
                  <a:srgbClr val="000000"/>
                </a:solidFill>
                <a:latin typeface="Times New Roman" panose="02020603050405020304" pitchFamily="18" charset="0"/>
                <a:ea typeface="Times New Roman" panose="02020603050405020304" pitchFamily="18" charset="0"/>
              </a:rPr>
              <a:t>đ</a:t>
            </a:r>
            <a:r>
              <a:rPr lang="vi-VN" sz="2800" dirty="0">
                <a:solidFill>
                  <a:srgbClr val="000000"/>
                </a:solidFill>
                <a:latin typeface="Times New Roman" panose="02020603050405020304" pitchFamily="18" charset="0"/>
                <a:ea typeface="Times New Roman" panose="02020603050405020304" pitchFamily="18" charset="0"/>
              </a:rPr>
              <a:t>ến phối bè, vang vọn</a:t>
            </a:r>
            <a:r>
              <a:rPr lang="en-US" sz="2800" dirty="0">
                <a:solidFill>
                  <a:srgbClr val="000000"/>
                </a:solidFill>
                <a:latin typeface="Times New Roman" panose="02020603050405020304" pitchFamily="18" charset="0"/>
                <a:ea typeface="Times New Roman" panose="02020603050405020304" pitchFamily="18" charset="0"/>
              </a:rPr>
              <a:t>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293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5201"/>
            <a:ext cx="12193057" cy="7023201"/>
          </a:xfrm>
          <a:prstGeom prst="rect">
            <a:avLst/>
          </a:prstGeom>
        </p:spPr>
      </p:pic>
      <p:sp>
        <p:nvSpPr>
          <p:cNvPr id="7" name="Rectangle 6"/>
          <p:cNvSpPr/>
          <p:nvPr/>
        </p:nvSpPr>
        <p:spPr>
          <a:xfrm>
            <a:off x="304165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Rectangle 2"/>
          <p:cNvSpPr/>
          <p:nvPr/>
        </p:nvSpPr>
        <p:spPr>
          <a:xfrm>
            <a:off x="1711368" y="911807"/>
            <a:ext cx="1904624" cy="522259"/>
          </a:xfrm>
          <a:prstGeom prst="rect">
            <a:avLst/>
          </a:prstGeom>
        </p:spPr>
        <p:txBody>
          <a:bodyPr wrap="none">
            <a:spAutoFit/>
          </a:bodyPr>
          <a:lstStyle/>
          <a:p>
            <a:pPr>
              <a:lnSpc>
                <a:spcPct val="107000"/>
              </a:lnSpc>
              <a:spcAft>
                <a:spcPts val="0"/>
              </a:spcAft>
            </a:pPr>
            <a:r>
              <a:rPr lang="en-US" sz="2800" b="1" dirty="0">
                <a:solidFill>
                  <a:srgbClr val="002060"/>
                </a:solidFill>
                <a:latin typeface="Times New Roman" panose="02020603050405020304" pitchFamily="18" charset="0"/>
                <a:ea typeface="MS Mincho"/>
              </a:rPr>
              <a:t>3. </a:t>
            </a:r>
            <a:r>
              <a:rPr lang="en-US" sz="2800" b="1" dirty="0" err="1">
                <a:solidFill>
                  <a:srgbClr val="002060"/>
                </a:solidFill>
                <a:latin typeface="Times New Roman" panose="02020603050405020304" pitchFamily="18" charset="0"/>
                <a:ea typeface="MS Mincho"/>
              </a:rPr>
              <a:t>Tổng</a:t>
            </a:r>
            <a:r>
              <a:rPr lang="en-US" sz="2800" b="1" dirty="0">
                <a:solidFill>
                  <a:srgbClr val="002060"/>
                </a:solidFill>
                <a:latin typeface="Times New Roman" panose="02020603050405020304" pitchFamily="18" charset="0"/>
                <a:ea typeface="MS Mincho"/>
              </a:rPr>
              <a:t> </a:t>
            </a:r>
            <a:r>
              <a:rPr lang="en-US" sz="2800" b="1" dirty="0" err="1">
                <a:solidFill>
                  <a:srgbClr val="002060"/>
                </a:solidFill>
                <a:latin typeface="Times New Roman" panose="02020603050405020304" pitchFamily="18" charset="0"/>
                <a:ea typeface="MS Mincho"/>
              </a:rPr>
              <a:t>kết</a:t>
            </a:r>
            <a:endParaRPr lang="en-US" sz="2800" dirty="0">
              <a:solidFill>
                <a:srgbClr val="002060"/>
              </a:solidFill>
              <a:effectLst/>
              <a:latin typeface="Times New Roman" panose="02020603050405020304" pitchFamily="18" charset="0"/>
              <a:ea typeface="Calibri" panose="020F0502020204030204" pitchFamily="34" charset="0"/>
            </a:endParaRPr>
          </a:p>
        </p:txBody>
      </p:sp>
      <p:grpSp>
        <p:nvGrpSpPr>
          <p:cNvPr id="2" name="Group 1"/>
          <p:cNvGrpSpPr/>
          <p:nvPr/>
        </p:nvGrpSpPr>
        <p:grpSpPr>
          <a:xfrm>
            <a:off x="1650039" y="1607573"/>
            <a:ext cx="4453451" cy="3714072"/>
            <a:chOff x="1650039" y="1607573"/>
            <a:chExt cx="4453451" cy="3714072"/>
          </a:xfrm>
        </p:grpSpPr>
        <p:sp>
          <p:nvSpPr>
            <p:cNvPr id="5" name="Freeform 4"/>
            <p:cNvSpPr/>
            <p:nvPr/>
          </p:nvSpPr>
          <p:spPr>
            <a:xfrm>
              <a:off x="1650039" y="1607573"/>
              <a:ext cx="2419186" cy="684838"/>
            </a:xfrm>
            <a:custGeom>
              <a:avLst/>
              <a:gdLst>
                <a:gd name="connsiteX0" fmla="*/ 0 w 2419186"/>
                <a:gd name="connsiteY0" fmla="*/ 68484 h 684838"/>
                <a:gd name="connsiteX1" fmla="*/ 68484 w 2419186"/>
                <a:gd name="connsiteY1" fmla="*/ 0 h 684838"/>
                <a:gd name="connsiteX2" fmla="*/ 2350702 w 2419186"/>
                <a:gd name="connsiteY2" fmla="*/ 0 h 684838"/>
                <a:gd name="connsiteX3" fmla="*/ 2419186 w 2419186"/>
                <a:gd name="connsiteY3" fmla="*/ 68484 h 684838"/>
                <a:gd name="connsiteX4" fmla="*/ 2419186 w 2419186"/>
                <a:gd name="connsiteY4" fmla="*/ 616354 h 684838"/>
                <a:gd name="connsiteX5" fmla="*/ 2350702 w 2419186"/>
                <a:gd name="connsiteY5" fmla="*/ 684838 h 684838"/>
                <a:gd name="connsiteX6" fmla="*/ 68484 w 2419186"/>
                <a:gd name="connsiteY6" fmla="*/ 684838 h 684838"/>
                <a:gd name="connsiteX7" fmla="*/ 0 w 2419186"/>
                <a:gd name="connsiteY7" fmla="*/ 616354 h 684838"/>
                <a:gd name="connsiteX8" fmla="*/ 0 w 2419186"/>
                <a:gd name="connsiteY8" fmla="*/ 68484 h 68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186" h="684838">
                  <a:moveTo>
                    <a:pt x="0" y="68484"/>
                  </a:moveTo>
                  <a:cubicBezTo>
                    <a:pt x="0" y="30661"/>
                    <a:pt x="30661" y="0"/>
                    <a:pt x="68484" y="0"/>
                  </a:cubicBezTo>
                  <a:lnTo>
                    <a:pt x="2350702" y="0"/>
                  </a:lnTo>
                  <a:cubicBezTo>
                    <a:pt x="2388525" y="0"/>
                    <a:pt x="2419186" y="30661"/>
                    <a:pt x="2419186" y="68484"/>
                  </a:cubicBezTo>
                  <a:lnTo>
                    <a:pt x="2419186" y="616354"/>
                  </a:lnTo>
                  <a:cubicBezTo>
                    <a:pt x="2419186" y="654177"/>
                    <a:pt x="2388525" y="684838"/>
                    <a:pt x="2350702" y="684838"/>
                  </a:cubicBezTo>
                  <a:lnTo>
                    <a:pt x="68484" y="684838"/>
                  </a:lnTo>
                  <a:cubicBezTo>
                    <a:pt x="30661" y="684838"/>
                    <a:pt x="0" y="654177"/>
                    <a:pt x="0" y="616354"/>
                  </a:cubicBezTo>
                  <a:lnTo>
                    <a:pt x="0" y="68484"/>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208" tIns="58158" rIns="77208" bIns="58158" numCol="1" spcCol="1270" anchor="ctr" anchorCtr="0">
              <a:noAutofit/>
            </a:bodyPr>
            <a:lstStyle/>
            <a:p>
              <a:pPr lvl="0" algn="l" defTabSz="1333500">
                <a:lnSpc>
                  <a:spcPct val="90000"/>
                </a:lnSpc>
                <a:spcBef>
                  <a:spcPct val="0"/>
                </a:spcBef>
                <a:spcAft>
                  <a:spcPct val="35000"/>
                </a:spcAft>
              </a:pPr>
              <a:r>
                <a:rPr lang="en-US" sz="3000" b="1" kern="1200" dirty="0">
                  <a:latin typeface="Times New Roman" panose="02020603050405020304" pitchFamily="18" charset="0"/>
                  <a:cs typeface="Times New Roman" panose="02020603050405020304" pitchFamily="18" charset="0"/>
                </a:rPr>
                <a:t>a</a:t>
              </a:r>
              <a:r>
                <a:rPr lang="vi-VN" sz="3000" b="1" kern="1200" dirty="0">
                  <a:latin typeface="Times New Roman" panose="02020603050405020304" pitchFamily="18" charset="0"/>
                  <a:cs typeface="Times New Roman" panose="02020603050405020304" pitchFamily="18" charset="0"/>
                </a:rPr>
                <a:t>. Nghệ thuật</a:t>
              </a:r>
              <a:endParaRPr lang="en-US" sz="3000" kern="1200" dirty="0">
                <a:latin typeface="Times New Roman" panose="02020603050405020304" pitchFamily="18" charset="0"/>
                <a:cs typeface="Times New Roman" panose="02020603050405020304" pitchFamily="18" charset="0"/>
              </a:endParaRPr>
            </a:p>
          </p:txBody>
        </p:sp>
        <p:sp>
          <p:nvSpPr>
            <p:cNvPr id="6" name="Freeform 5"/>
            <p:cNvSpPr/>
            <p:nvPr/>
          </p:nvSpPr>
          <p:spPr>
            <a:xfrm>
              <a:off x="1891958" y="2292411"/>
              <a:ext cx="241918" cy="682820"/>
            </a:xfrm>
            <a:custGeom>
              <a:avLst/>
              <a:gdLst/>
              <a:ahLst/>
              <a:cxnLst/>
              <a:rect l="0" t="0" r="0" b="0"/>
              <a:pathLst>
                <a:path>
                  <a:moveTo>
                    <a:pt x="0" y="0"/>
                  </a:moveTo>
                  <a:lnTo>
                    <a:pt x="0" y="682820"/>
                  </a:lnTo>
                  <a:lnTo>
                    <a:pt x="241918" y="682820"/>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133876" y="2436402"/>
              <a:ext cx="3969614" cy="1077658"/>
            </a:xfrm>
            <a:custGeom>
              <a:avLst/>
              <a:gdLst>
                <a:gd name="connsiteX0" fmla="*/ 0 w 3969614"/>
                <a:gd name="connsiteY0" fmla="*/ 107766 h 1077658"/>
                <a:gd name="connsiteX1" fmla="*/ 107766 w 3969614"/>
                <a:gd name="connsiteY1" fmla="*/ 0 h 1077658"/>
                <a:gd name="connsiteX2" fmla="*/ 3861848 w 3969614"/>
                <a:gd name="connsiteY2" fmla="*/ 0 h 1077658"/>
                <a:gd name="connsiteX3" fmla="*/ 3969614 w 3969614"/>
                <a:gd name="connsiteY3" fmla="*/ 107766 h 1077658"/>
                <a:gd name="connsiteX4" fmla="*/ 3969614 w 3969614"/>
                <a:gd name="connsiteY4" fmla="*/ 969892 h 1077658"/>
                <a:gd name="connsiteX5" fmla="*/ 3861848 w 3969614"/>
                <a:gd name="connsiteY5" fmla="*/ 1077658 h 1077658"/>
                <a:gd name="connsiteX6" fmla="*/ 107766 w 3969614"/>
                <a:gd name="connsiteY6" fmla="*/ 1077658 h 1077658"/>
                <a:gd name="connsiteX7" fmla="*/ 0 w 3969614"/>
                <a:gd name="connsiteY7" fmla="*/ 969892 h 1077658"/>
                <a:gd name="connsiteX8" fmla="*/ 0 w 3969614"/>
                <a:gd name="connsiteY8" fmla="*/ 107766 h 10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9614" h="1077658">
                  <a:moveTo>
                    <a:pt x="0" y="107766"/>
                  </a:moveTo>
                  <a:cubicBezTo>
                    <a:pt x="0" y="48248"/>
                    <a:pt x="48248" y="0"/>
                    <a:pt x="107766" y="0"/>
                  </a:cubicBezTo>
                  <a:lnTo>
                    <a:pt x="3861848" y="0"/>
                  </a:lnTo>
                  <a:cubicBezTo>
                    <a:pt x="3921366" y="0"/>
                    <a:pt x="3969614" y="48248"/>
                    <a:pt x="3969614" y="107766"/>
                  </a:cubicBezTo>
                  <a:lnTo>
                    <a:pt x="3969614" y="969892"/>
                  </a:lnTo>
                  <a:cubicBezTo>
                    <a:pt x="3969614" y="1029410"/>
                    <a:pt x="3921366" y="1077658"/>
                    <a:pt x="3861848" y="1077658"/>
                  </a:cubicBezTo>
                  <a:lnTo>
                    <a:pt x="107766" y="1077658"/>
                  </a:lnTo>
                  <a:cubicBezTo>
                    <a:pt x="48248" y="1077658"/>
                    <a:pt x="0" y="1029410"/>
                    <a:pt x="0" y="969892"/>
                  </a:cubicBezTo>
                  <a:lnTo>
                    <a:pt x="0" y="107766"/>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569" tIns="58234" rIns="71569" bIns="58234" numCol="1" spcCol="1270" anchor="ctr" anchorCtr="0">
              <a:noAutofit/>
            </a:bodyPr>
            <a:lstStyle/>
            <a:p>
              <a:pPr lvl="0" algn="l" defTabSz="933450">
                <a:lnSpc>
                  <a:spcPct val="90000"/>
                </a:lnSpc>
                <a:spcBef>
                  <a:spcPct val="0"/>
                </a:spcBef>
                <a:spcAft>
                  <a:spcPct val="35000"/>
                </a:spcAft>
              </a:pPr>
              <a:r>
                <a:rPr lang="en-US" sz="2100" kern="1200" dirty="0" err="1">
                  <a:latin typeface="Times New Roman" panose="02020603050405020304" pitchFamily="18" charset="0"/>
                  <a:cs typeface="Times New Roman" panose="02020603050405020304" pitchFamily="18" charset="0"/>
                </a:rPr>
                <a:t>Thể</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thơ</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tự</a:t>
              </a:r>
              <a:r>
                <a:rPr lang="en-US" sz="2100" kern="1200" dirty="0">
                  <a:latin typeface="Times New Roman" panose="02020603050405020304" pitchFamily="18" charset="0"/>
                  <a:cs typeface="Times New Roman" panose="02020603050405020304" pitchFamily="18" charset="0"/>
                </a:rPr>
                <a:t> do, </a:t>
              </a:r>
              <a:r>
                <a:rPr lang="en-US" sz="2100" kern="1200" dirty="0" err="1">
                  <a:latin typeface="Times New Roman" panose="02020603050405020304" pitchFamily="18" charset="0"/>
                  <a:cs typeface="Times New Roman" panose="02020603050405020304" pitchFamily="18" charset="0"/>
                </a:rPr>
                <a:t>có</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những</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câu</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thơ</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lặp</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lại</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hoàn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toàn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gợi</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âm</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thanh</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thiên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nhiên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với</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nhiều</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âm</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vực</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ngân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vang</a:t>
              </a:r>
              <a:endParaRPr lang="en-US" sz="21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1891958" y="2292411"/>
              <a:ext cx="241918" cy="1735306"/>
            </a:xfrm>
            <a:custGeom>
              <a:avLst/>
              <a:gdLst/>
              <a:ahLst/>
              <a:cxnLst/>
              <a:rect l="0" t="0" r="0" b="0"/>
              <a:pathLst>
                <a:path>
                  <a:moveTo>
                    <a:pt x="0" y="0"/>
                  </a:moveTo>
                  <a:lnTo>
                    <a:pt x="0" y="1735306"/>
                  </a:lnTo>
                  <a:lnTo>
                    <a:pt x="241918" y="1735306"/>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2133876" y="3635242"/>
              <a:ext cx="3897098" cy="784950"/>
            </a:xfrm>
            <a:custGeom>
              <a:avLst/>
              <a:gdLst>
                <a:gd name="connsiteX0" fmla="*/ 0 w 3897098"/>
                <a:gd name="connsiteY0" fmla="*/ 78495 h 784950"/>
                <a:gd name="connsiteX1" fmla="*/ 78495 w 3897098"/>
                <a:gd name="connsiteY1" fmla="*/ 0 h 784950"/>
                <a:gd name="connsiteX2" fmla="*/ 3818603 w 3897098"/>
                <a:gd name="connsiteY2" fmla="*/ 0 h 784950"/>
                <a:gd name="connsiteX3" fmla="*/ 3897098 w 3897098"/>
                <a:gd name="connsiteY3" fmla="*/ 78495 h 784950"/>
                <a:gd name="connsiteX4" fmla="*/ 3897098 w 3897098"/>
                <a:gd name="connsiteY4" fmla="*/ 706455 h 784950"/>
                <a:gd name="connsiteX5" fmla="*/ 3818603 w 3897098"/>
                <a:gd name="connsiteY5" fmla="*/ 784950 h 784950"/>
                <a:gd name="connsiteX6" fmla="*/ 78495 w 3897098"/>
                <a:gd name="connsiteY6" fmla="*/ 784950 h 784950"/>
                <a:gd name="connsiteX7" fmla="*/ 0 w 3897098"/>
                <a:gd name="connsiteY7" fmla="*/ 706455 h 784950"/>
                <a:gd name="connsiteX8" fmla="*/ 0 w 3897098"/>
                <a:gd name="connsiteY8" fmla="*/ 78495 h 78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098" h="784950">
                  <a:moveTo>
                    <a:pt x="0" y="78495"/>
                  </a:moveTo>
                  <a:cubicBezTo>
                    <a:pt x="0" y="35143"/>
                    <a:pt x="35143" y="0"/>
                    <a:pt x="78495" y="0"/>
                  </a:cubicBezTo>
                  <a:lnTo>
                    <a:pt x="3818603" y="0"/>
                  </a:lnTo>
                  <a:cubicBezTo>
                    <a:pt x="3861955" y="0"/>
                    <a:pt x="3897098" y="35143"/>
                    <a:pt x="3897098" y="78495"/>
                  </a:cubicBezTo>
                  <a:lnTo>
                    <a:pt x="3897098" y="706455"/>
                  </a:lnTo>
                  <a:cubicBezTo>
                    <a:pt x="3897098" y="749807"/>
                    <a:pt x="3861955" y="784950"/>
                    <a:pt x="3818603" y="784950"/>
                  </a:cubicBezTo>
                  <a:lnTo>
                    <a:pt x="78495" y="784950"/>
                  </a:lnTo>
                  <a:cubicBezTo>
                    <a:pt x="35143" y="784950"/>
                    <a:pt x="0" y="749807"/>
                    <a:pt x="0" y="706455"/>
                  </a:cubicBezTo>
                  <a:lnTo>
                    <a:pt x="0" y="78495"/>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95" tIns="49660" rIns="62995" bIns="49660" numCol="1" spcCol="1270" anchor="ctr" anchorCtr="0">
              <a:noAutofit/>
            </a:bodyPr>
            <a:lstStyle/>
            <a:p>
              <a:pPr lvl="0" algn="l" defTabSz="933450">
                <a:lnSpc>
                  <a:spcPct val="90000"/>
                </a:lnSpc>
                <a:spcBef>
                  <a:spcPct val="0"/>
                </a:spcBef>
                <a:spcAft>
                  <a:spcPct val="35000"/>
                </a:spcAft>
              </a:pPr>
              <a:r>
                <a:rPr lang="en-US" sz="2100" kern="1200" dirty="0" err="1">
                  <a:latin typeface="Times New Roman" panose="02020603050405020304" pitchFamily="18" charset="0"/>
                  <a:cs typeface="Times New Roman" panose="02020603050405020304" pitchFamily="18" charset="0"/>
                </a:rPr>
                <a:t>Hình</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ảnh</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thơ</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chân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thực</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giàu</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sức</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gợi</a:t>
              </a:r>
              <a:r>
                <a:rPr lang="en-US" sz="2100" kern="1200" dirty="0">
                  <a:latin typeface="Times New Roman" panose="02020603050405020304" pitchFamily="18" charset="0"/>
                  <a:cs typeface="Times New Roman" panose="02020603050405020304" pitchFamily="18" charset="0"/>
                </a:rPr>
                <a:t>.</a:t>
              </a:r>
            </a:p>
          </p:txBody>
        </p:sp>
        <p:sp>
          <p:nvSpPr>
            <p:cNvPr id="13" name="Freeform 12"/>
            <p:cNvSpPr/>
            <p:nvPr/>
          </p:nvSpPr>
          <p:spPr>
            <a:xfrm>
              <a:off x="1891958" y="2292411"/>
              <a:ext cx="241918" cy="2636759"/>
            </a:xfrm>
            <a:custGeom>
              <a:avLst/>
              <a:gdLst/>
              <a:ahLst/>
              <a:cxnLst/>
              <a:rect l="0" t="0" r="0" b="0"/>
              <a:pathLst>
                <a:path>
                  <a:moveTo>
                    <a:pt x="0" y="0"/>
                  </a:moveTo>
                  <a:lnTo>
                    <a:pt x="0" y="2636759"/>
                  </a:lnTo>
                  <a:lnTo>
                    <a:pt x="241918" y="2636759"/>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2133876" y="4536695"/>
              <a:ext cx="3818012" cy="784950"/>
            </a:xfrm>
            <a:custGeom>
              <a:avLst/>
              <a:gdLst>
                <a:gd name="connsiteX0" fmla="*/ 0 w 3818012"/>
                <a:gd name="connsiteY0" fmla="*/ 78495 h 784950"/>
                <a:gd name="connsiteX1" fmla="*/ 78495 w 3818012"/>
                <a:gd name="connsiteY1" fmla="*/ 0 h 784950"/>
                <a:gd name="connsiteX2" fmla="*/ 3739517 w 3818012"/>
                <a:gd name="connsiteY2" fmla="*/ 0 h 784950"/>
                <a:gd name="connsiteX3" fmla="*/ 3818012 w 3818012"/>
                <a:gd name="connsiteY3" fmla="*/ 78495 h 784950"/>
                <a:gd name="connsiteX4" fmla="*/ 3818012 w 3818012"/>
                <a:gd name="connsiteY4" fmla="*/ 706455 h 784950"/>
                <a:gd name="connsiteX5" fmla="*/ 3739517 w 3818012"/>
                <a:gd name="connsiteY5" fmla="*/ 784950 h 784950"/>
                <a:gd name="connsiteX6" fmla="*/ 78495 w 3818012"/>
                <a:gd name="connsiteY6" fmla="*/ 784950 h 784950"/>
                <a:gd name="connsiteX7" fmla="*/ 0 w 3818012"/>
                <a:gd name="connsiteY7" fmla="*/ 706455 h 784950"/>
                <a:gd name="connsiteX8" fmla="*/ 0 w 3818012"/>
                <a:gd name="connsiteY8" fmla="*/ 78495 h 78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012" h="784950">
                  <a:moveTo>
                    <a:pt x="0" y="78495"/>
                  </a:moveTo>
                  <a:cubicBezTo>
                    <a:pt x="0" y="35143"/>
                    <a:pt x="35143" y="0"/>
                    <a:pt x="78495" y="0"/>
                  </a:cubicBezTo>
                  <a:lnTo>
                    <a:pt x="3739517" y="0"/>
                  </a:lnTo>
                  <a:cubicBezTo>
                    <a:pt x="3782869" y="0"/>
                    <a:pt x="3818012" y="35143"/>
                    <a:pt x="3818012" y="78495"/>
                  </a:cubicBezTo>
                  <a:lnTo>
                    <a:pt x="3818012" y="706455"/>
                  </a:lnTo>
                  <a:cubicBezTo>
                    <a:pt x="3818012" y="749807"/>
                    <a:pt x="3782869" y="784950"/>
                    <a:pt x="3739517" y="784950"/>
                  </a:cubicBezTo>
                  <a:lnTo>
                    <a:pt x="78495" y="784950"/>
                  </a:lnTo>
                  <a:cubicBezTo>
                    <a:pt x="35143" y="784950"/>
                    <a:pt x="0" y="749807"/>
                    <a:pt x="0" y="706455"/>
                  </a:cubicBezTo>
                  <a:lnTo>
                    <a:pt x="0" y="78495"/>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95" tIns="49660" rIns="62995" bIns="49660" numCol="1" spcCol="1270" anchor="ctr" anchorCtr="0">
              <a:noAutofit/>
            </a:bodyPr>
            <a:lstStyle/>
            <a:p>
              <a:pPr lvl="0" algn="l" defTabSz="933450">
                <a:lnSpc>
                  <a:spcPct val="90000"/>
                </a:lnSpc>
                <a:spcBef>
                  <a:spcPct val="0"/>
                </a:spcBef>
                <a:spcAft>
                  <a:spcPct val="35000"/>
                </a:spcAft>
              </a:pPr>
              <a:r>
                <a:rPr lang="en-US" sz="2100" kern="1200" dirty="0" err="1">
                  <a:latin typeface="Times New Roman" panose="02020603050405020304" pitchFamily="18" charset="0"/>
                  <a:cs typeface="Times New Roman" panose="02020603050405020304" pitchFamily="18" charset="0"/>
                </a:rPr>
                <a:t>Cấu</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tứ</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bài</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thơ</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lạ</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kết</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thúc</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mở</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tạo</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nhiều</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dư</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âm</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trong</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lòng</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người</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đọc</a:t>
              </a:r>
              <a:endParaRPr lang="en-US" sz="2100" kern="12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6162803" y="1559736"/>
            <a:ext cx="5193752" cy="3424186"/>
            <a:chOff x="6162803" y="1559736"/>
            <a:chExt cx="5193752" cy="3424186"/>
          </a:xfrm>
        </p:grpSpPr>
        <p:sp>
          <p:nvSpPr>
            <p:cNvPr id="16" name="Freeform 15"/>
            <p:cNvSpPr/>
            <p:nvPr/>
          </p:nvSpPr>
          <p:spPr>
            <a:xfrm>
              <a:off x="6162803" y="1559736"/>
              <a:ext cx="2665148" cy="790114"/>
            </a:xfrm>
            <a:custGeom>
              <a:avLst/>
              <a:gdLst>
                <a:gd name="connsiteX0" fmla="*/ 0 w 2665148"/>
                <a:gd name="connsiteY0" fmla="*/ 79011 h 790114"/>
                <a:gd name="connsiteX1" fmla="*/ 79011 w 2665148"/>
                <a:gd name="connsiteY1" fmla="*/ 0 h 790114"/>
                <a:gd name="connsiteX2" fmla="*/ 2586137 w 2665148"/>
                <a:gd name="connsiteY2" fmla="*/ 0 h 790114"/>
                <a:gd name="connsiteX3" fmla="*/ 2665148 w 2665148"/>
                <a:gd name="connsiteY3" fmla="*/ 79011 h 790114"/>
                <a:gd name="connsiteX4" fmla="*/ 2665148 w 2665148"/>
                <a:gd name="connsiteY4" fmla="*/ 711103 h 790114"/>
                <a:gd name="connsiteX5" fmla="*/ 2586137 w 2665148"/>
                <a:gd name="connsiteY5" fmla="*/ 790114 h 790114"/>
                <a:gd name="connsiteX6" fmla="*/ 79011 w 2665148"/>
                <a:gd name="connsiteY6" fmla="*/ 790114 h 790114"/>
                <a:gd name="connsiteX7" fmla="*/ 0 w 2665148"/>
                <a:gd name="connsiteY7" fmla="*/ 711103 h 790114"/>
                <a:gd name="connsiteX8" fmla="*/ 0 w 2665148"/>
                <a:gd name="connsiteY8" fmla="*/ 79011 h 79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5148" h="790114">
                  <a:moveTo>
                    <a:pt x="0" y="79011"/>
                  </a:moveTo>
                  <a:cubicBezTo>
                    <a:pt x="0" y="35374"/>
                    <a:pt x="35374" y="0"/>
                    <a:pt x="79011" y="0"/>
                  </a:cubicBezTo>
                  <a:lnTo>
                    <a:pt x="2586137" y="0"/>
                  </a:lnTo>
                  <a:cubicBezTo>
                    <a:pt x="2629774" y="0"/>
                    <a:pt x="2665148" y="35374"/>
                    <a:pt x="2665148" y="79011"/>
                  </a:cubicBezTo>
                  <a:lnTo>
                    <a:pt x="2665148" y="711103"/>
                  </a:lnTo>
                  <a:cubicBezTo>
                    <a:pt x="2665148" y="754740"/>
                    <a:pt x="2629774" y="790114"/>
                    <a:pt x="2586137" y="790114"/>
                  </a:cubicBezTo>
                  <a:lnTo>
                    <a:pt x="79011" y="790114"/>
                  </a:lnTo>
                  <a:cubicBezTo>
                    <a:pt x="35374" y="790114"/>
                    <a:pt x="0" y="754740"/>
                    <a:pt x="0" y="711103"/>
                  </a:cubicBezTo>
                  <a:lnTo>
                    <a:pt x="0" y="79011"/>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292" tIns="61242" rIns="80292" bIns="61242" numCol="1" spcCol="1270" anchor="ctr" anchorCtr="0">
              <a:noAutofit/>
            </a:bodyPr>
            <a:lstStyle/>
            <a:p>
              <a:pPr lvl="0" algn="ctr" defTabSz="1333500">
                <a:lnSpc>
                  <a:spcPct val="90000"/>
                </a:lnSpc>
                <a:spcBef>
                  <a:spcPct val="0"/>
                </a:spcBef>
                <a:spcAft>
                  <a:spcPct val="35000"/>
                </a:spcAft>
              </a:pPr>
              <a:r>
                <a:rPr lang="en-US" sz="3000" b="1" kern="1200" dirty="0">
                  <a:latin typeface="Times New Roman" panose="02020603050405020304" pitchFamily="18" charset="0"/>
                  <a:cs typeface="Times New Roman" panose="02020603050405020304" pitchFamily="18" charset="0"/>
                </a:rPr>
                <a:t>a</a:t>
              </a:r>
              <a:r>
                <a:rPr lang="vi-VN" sz="3000" b="1" kern="1200" dirty="0">
                  <a:latin typeface="Times New Roman" panose="02020603050405020304" pitchFamily="18" charset="0"/>
                  <a:cs typeface="Times New Roman" panose="02020603050405020304" pitchFamily="18" charset="0"/>
                </a:rPr>
                <a:t>. Nội dung</a:t>
              </a:r>
              <a:endParaRPr lang="en-US" sz="30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a:off x="6429318" y="2349851"/>
              <a:ext cx="266514" cy="780981"/>
            </a:xfrm>
            <a:custGeom>
              <a:avLst/>
              <a:gdLst/>
              <a:ahLst/>
              <a:cxnLst/>
              <a:rect l="0" t="0" r="0" b="0"/>
              <a:pathLst>
                <a:path>
                  <a:moveTo>
                    <a:pt x="0" y="0"/>
                  </a:moveTo>
                  <a:lnTo>
                    <a:pt x="0" y="780981"/>
                  </a:lnTo>
                  <a:lnTo>
                    <a:pt x="266514" y="780981"/>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6695833" y="2580253"/>
              <a:ext cx="4660722" cy="1101158"/>
            </a:xfrm>
            <a:custGeom>
              <a:avLst/>
              <a:gdLst>
                <a:gd name="connsiteX0" fmla="*/ 0 w 4660722"/>
                <a:gd name="connsiteY0" fmla="*/ 110116 h 1101158"/>
                <a:gd name="connsiteX1" fmla="*/ 110116 w 4660722"/>
                <a:gd name="connsiteY1" fmla="*/ 0 h 1101158"/>
                <a:gd name="connsiteX2" fmla="*/ 4550606 w 4660722"/>
                <a:gd name="connsiteY2" fmla="*/ 0 h 1101158"/>
                <a:gd name="connsiteX3" fmla="*/ 4660722 w 4660722"/>
                <a:gd name="connsiteY3" fmla="*/ 110116 h 1101158"/>
                <a:gd name="connsiteX4" fmla="*/ 4660722 w 4660722"/>
                <a:gd name="connsiteY4" fmla="*/ 991042 h 1101158"/>
                <a:gd name="connsiteX5" fmla="*/ 4550606 w 4660722"/>
                <a:gd name="connsiteY5" fmla="*/ 1101158 h 1101158"/>
                <a:gd name="connsiteX6" fmla="*/ 110116 w 4660722"/>
                <a:gd name="connsiteY6" fmla="*/ 1101158 h 1101158"/>
                <a:gd name="connsiteX7" fmla="*/ 0 w 4660722"/>
                <a:gd name="connsiteY7" fmla="*/ 991042 h 1101158"/>
                <a:gd name="connsiteX8" fmla="*/ 0 w 4660722"/>
                <a:gd name="connsiteY8" fmla="*/ 110116 h 110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0722" h="1101158">
                  <a:moveTo>
                    <a:pt x="0" y="110116"/>
                  </a:moveTo>
                  <a:cubicBezTo>
                    <a:pt x="0" y="49301"/>
                    <a:pt x="49301" y="0"/>
                    <a:pt x="110116" y="0"/>
                  </a:cubicBezTo>
                  <a:lnTo>
                    <a:pt x="4550606" y="0"/>
                  </a:lnTo>
                  <a:cubicBezTo>
                    <a:pt x="4611421" y="0"/>
                    <a:pt x="4660722" y="49301"/>
                    <a:pt x="4660722" y="110116"/>
                  </a:cubicBezTo>
                  <a:lnTo>
                    <a:pt x="4660722" y="991042"/>
                  </a:lnTo>
                  <a:cubicBezTo>
                    <a:pt x="4660722" y="1051857"/>
                    <a:pt x="4611421" y="1101158"/>
                    <a:pt x="4550606" y="1101158"/>
                  </a:cubicBezTo>
                  <a:lnTo>
                    <a:pt x="110116" y="1101158"/>
                  </a:lnTo>
                  <a:cubicBezTo>
                    <a:pt x="49301" y="1101158"/>
                    <a:pt x="0" y="1051857"/>
                    <a:pt x="0" y="991042"/>
                  </a:cubicBezTo>
                  <a:lnTo>
                    <a:pt x="0" y="110116"/>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57" tIns="58922" rIns="72257" bIns="58922" numCol="1" spcCol="1270" anchor="ctr" anchorCtr="0">
              <a:noAutofit/>
            </a:bodyPr>
            <a:lstStyle/>
            <a:p>
              <a:pPr lvl="0" algn="l" defTabSz="933450">
                <a:lnSpc>
                  <a:spcPct val="90000"/>
                </a:lnSpc>
                <a:spcBef>
                  <a:spcPct val="0"/>
                </a:spcBef>
                <a:spcAft>
                  <a:spcPct val="35000"/>
                </a:spcAft>
              </a:pPr>
              <a:r>
                <a:rPr lang="en-US" sz="2100" kern="1200" dirty="0" err="1">
                  <a:latin typeface="Times New Roman" panose="02020603050405020304" pitchFamily="18" charset="0"/>
                  <a:cs typeface="Times New Roman" panose="02020603050405020304" pitchFamily="18" charset="0"/>
                </a:rPr>
                <a:t>Bức</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tranh</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thiên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nhiên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trong</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sáng</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khoáng</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đạt</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thanh</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bình</a:t>
              </a:r>
              <a:r>
                <a:rPr lang="en-US" sz="2100" kern="1200" dirty="0">
                  <a:latin typeface="Times New Roman" panose="02020603050405020304" pitchFamily="18" charset="0"/>
                  <a:cs typeface="Times New Roman" panose="02020603050405020304" pitchFamily="18" charset="0"/>
                </a:rPr>
                <a:t> qua </a:t>
              </a:r>
              <a:r>
                <a:rPr lang="en-US" sz="2100" kern="1200" dirty="0" err="1">
                  <a:latin typeface="Times New Roman" panose="02020603050405020304" pitchFamily="18" charset="0"/>
                  <a:cs typeface="Times New Roman" panose="02020603050405020304" pitchFamily="18" charset="0"/>
                </a:rPr>
                <a:t>vẻ</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đẹp</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cs typeface="Times New Roman" panose="02020603050405020304" pitchFamily="18" charset="0"/>
                </a:rPr>
                <a:t> con </a:t>
              </a:r>
              <a:r>
                <a:rPr lang="en-US" sz="2100" kern="1200" dirty="0" err="1">
                  <a:latin typeface="Times New Roman" panose="02020603050405020304" pitchFamily="18" charset="0"/>
                  <a:cs typeface="Times New Roman" panose="02020603050405020304" pitchFamily="18" charset="0"/>
                </a:rPr>
                <a:t>chim</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chào</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mào</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và</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tiếng</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chim</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trong</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trẻo</a:t>
              </a:r>
              <a:r>
                <a:rPr lang="en-US" sz="2100" kern="1200" dirty="0">
                  <a:latin typeface="Times New Roman" panose="02020603050405020304" pitchFamily="18" charset="0"/>
                  <a:cs typeface="Times New Roman" panose="02020603050405020304" pitchFamily="18" charset="0"/>
                </a:rPr>
                <a:t>.</a:t>
              </a:r>
            </a:p>
          </p:txBody>
        </p:sp>
        <p:sp>
          <p:nvSpPr>
            <p:cNvPr id="19" name="Freeform 18"/>
            <p:cNvSpPr/>
            <p:nvPr/>
          </p:nvSpPr>
          <p:spPr>
            <a:xfrm>
              <a:off x="6429318" y="2349851"/>
              <a:ext cx="266514" cy="2098017"/>
            </a:xfrm>
            <a:custGeom>
              <a:avLst/>
              <a:gdLst/>
              <a:ahLst/>
              <a:cxnLst/>
              <a:rect l="0" t="0" r="0" b="0"/>
              <a:pathLst>
                <a:path>
                  <a:moveTo>
                    <a:pt x="0" y="0"/>
                  </a:moveTo>
                  <a:lnTo>
                    <a:pt x="0" y="2098017"/>
                  </a:lnTo>
                  <a:lnTo>
                    <a:pt x="266514" y="2098017"/>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6695833" y="3911814"/>
              <a:ext cx="4575579" cy="1072108"/>
            </a:xfrm>
            <a:custGeom>
              <a:avLst/>
              <a:gdLst>
                <a:gd name="connsiteX0" fmla="*/ 0 w 4575579"/>
                <a:gd name="connsiteY0" fmla="*/ 107211 h 1072108"/>
                <a:gd name="connsiteX1" fmla="*/ 107211 w 4575579"/>
                <a:gd name="connsiteY1" fmla="*/ 0 h 1072108"/>
                <a:gd name="connsiteX2" fmla="*/ 4468368 w 4575579"/>
                <a:gd name="connsiteY2" fmla="*/ 0 h 1072108"/>
                <a:gd name="connsiteX3" fmla="*/ 4575579 w 4575579"/>
                <a:gd name="connsiteY3" fmla="*/ 107211 h 1072108"/>
                <a:gd name="connsiteX4" fmla="*/ 4575579 w 4575579"/>
                <a:gd name="connsiteY4" fmla="*/ 964897 h 1072108"/>
                <a:gd name="connsiteX5" fmla="*/ 4468368 w 4575579"/>
                <a:gd name="connsiteY5" fmla="*/ 1072108 h 1072108"/>
                <a:gd name="connsiteX6" fmla="*/ 107211 w 4575579"/>
                <a:gd name="connsiteY6" fmla="*/ 1072108 h 1072108"/>
                <a:gd name="connsiteX7" fmla="*/ 0 w 4575579"/>
                <a:gd name="connsiteY7" fmla="*/ 964897 h 1072108"/>
                <a:gd name="connsiteX8" fmla="*/ 0 w 4575579"/>
                <a:gd name="connsiteY8" fmla="*/ 107211 h 10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5579" h="1072108">
                  <a:moveTo>
                    <a:pt x="0" y="107211"/>
                  </a:moveTo>
                  <a:cubicBezTo>
                    <a:pt x="0" y="48000"/>
                    <a:pt x="48000" y="0"/>
                    <a:pt x="107211" y="0"/>
                  </a:cubicBezTo>
                  <a:lnTo>
                    <a:pt x="4468368" y="0"/>
                  </a:lnTo>
                  <a:cubicBezTo>
                    <a:pt x="4527579" y="0"/>
                    <a:pt x="4575579" y="48000"/>
                    <a:pt x="4575579" y="107211"/>
                  </a:cubicBezTo>
                  <a:lnTo>
                    <a:pt x="4575579" y="964897"/>
                  </a:lnTo>
                  <a:cubicBezTo>
                    <a:pt x="4575579" y="1024108"/>
                    <a:pt x="4527579" y="1072108"/>
                    <a:pt x="4468368" y="1072108"/>
                  </a:cubicBezTo>
                  <a:lnTo>
                    <a:pt x="107211" y="1072108"/>
                  </a:lnTo>
                  <a:cubicBezTo>
                    <a:pt x="48000" y="1072108"/>
                    <a:pt x="0" y="1024108"/>
                    <a:pt x="0" y="964897"/>
                  </a:cubicBezTo>
                  <a:lnTo>
                    <a:pt x="0" y="107211"/>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406" tIns="58071" rIns="71406" bIns="58071" numCol="1" spcCol="1270" anchor="ctr" anchorCtr="0">
              <a:noAutofit/>
            </a:bodyPr>
            <a:lstStyle/>
            <a:p>
              <a:pPr lvl="0" algn="l" defTabSz="933450">
                <a:lnSpc>
                  <a:spcPct val="90000"/>
                </a:lnSpc>
                <a:spcBef>
                  <a:spcPct val="0"/>
                </a:spcBef>
                <a:spcAft>
                  <a:spcPct val="35000"/>
                </a:spcAft>
              </a:pPr>
              <a:r>
                <a:rPr lang="en-US" sz="2100" kern="1200" dirty="0" err="1">
                  <a:latin typeface="Times New Roman" panose="02020603050405020304" pitchFamily="18" charset="0"/>
                  <a:cs typeface="Times New Roman" panose="02020603050405020304" pitchFamily="18" charset="0"/>
                </a:rPr>
                <a:t>Tình</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yêu</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thiên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nhiên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tác</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giả</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được</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thể</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hiện</a:t>
              </a:r>
              <a:r>
                <a:rPr lang="en-US" sz="2100" kern="1200" dirty="0">
                  <a:latin typeface="Times New Roman" panose="02020603050405020304" pitchFamily="18" charset="0"/>
                  <a:cs typeface="Times New Roman" panose="02020603050405020304" pitchFamily="18" charset="0"/>
                </a:rPr>
                <a:t> qua </a:t>
              </a:r>
              <a:r>
                <a:rPr lang="en-US" sz="2100" kern="1200" dirty="0" err="1">
                  <a:latin typeface="Times New Roman" panose="02020603050405020304" pitchFamily="18" charset="0"/>
                  <a:cs typeface="Times New Roman" panose="02020603050405020304" pitchFamily="18" charset="0"/>
                </a:rPr>
                <a:t>thái</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độ</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tôn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trọng</a:t>
              </a:r>
              <a:r>
                <a:rPr lang="en-US" sz="2100" kern="1200" dirty="0">
                  <a:latin typeface="Times New Roman" panose="02020603050405020304" pitchFamily="18" charset="0"/>
                  <a:cs typeface="Times New Roman" panose="02020603050405020304" pitchFamily="18" charset="0"/>
                </a:rPr>
                <a:t>, qua </a:t>
              </a:r>
              <a:r>
                <a:rPr lang="en-US" sz="2100" kern="1200" dirty="0" err="1">
                  <a:latin typeface="Times New Roman" panose="02020603050405020304" pitchFamily="18" charset="0"/>
                  <a:cs typeface="Times New Roman" panose="02020603050405020304" pitchFamily="18" charset="0"/>
                </a:rPr>
                <a:t>cách</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ứng</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xử</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cs typeface="Times New Roman" panose="02020603050405020304" pitchFamily="18" charset="0"/>
                </a:rPr>
                <a:t> con </a:t>
              </a:r>
              <a:r>
                <a:rPr lang="en-US" sz="2100" kern="1200" dirty="0" err="1">
                  <a:latin typeface="Times New Roman" panose="02020603050405020304" pitchFamily="18" charset="0"/>
                  <a:cs typeface="Times New Roman" panose="02020603050405020304" pitchFamily="18" charset="0"/>
                </a:rPr>
                <a:t>người</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với</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thiên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nhiên</a:t>
              </a:r>
              <a:r>
                <a:rPr lang="en-US" sz="2100" kern="1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24466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5201"/>
            <a:ext cx="12193057" cy="7023201"/>
          </a:xfrm>
          <a:prstGeom prst="rect">
            <a:avLst/>
          </a:prstGeom>
        </p:spPr>
      </p:pic>
      <p:sp>
        <p:nvSpPr>
          <p:cNvPr id="2" name="Rectangle 1"/>
          <p:cNvSpPr/>
          <p:nvPr/>
        </p:nvSpPr>
        <p:spPr>
          <a:xfrm>
            <a:off x="4619843" y="0"/>
            <a:ext cx="2242858" cy="523220"/>
          </a:xfrm>
          <a:prstGeom prst="rect">
            <a:avLst/>
          </a:prstGeom>
        </p:spPr>
        <p:txBody>
          <a:bodyPr wrap="none">
            <a:spAutoFit/>
          </a:bodyPr>
          <a:lstStyle/>
          <a:p>
            <a:r>
              <a:rPr lang="pt-BR" sz="2800" b="1" dirty="0">
                <a:solidFill>
                  <a:srgbClr val="002060"/>
                </a:solidFill>
                <a:latin typeface="Times New Roman" panose="02020603050405020304" pitchFamily="18" charset="0"/>
                <a:ea typeface="Calibri" panose="020F0502020204030204" pitchFamily="34" charset="0"/>
              </a:rPr>
              <a:t>LUYỆN TẬP</a:t>
            </a:r>
            <a:endParaRPr lang="en-US" sz="2800" dirty="0">
              <a:solidFill>
                <a:srgbClr val="002060"/>
              </a:solidFill>
            </a:endParaRPr>
          </a:p>
        </p:txBody>
      </p:sp>
      <p:sp>
        <p:nvSpPr>
          <p:cNvPr id="6" name="Rectangle 5"/>
          <p:cNvSpPr/>
          <p:nvPr/>
        </p:nvSpPr>
        <p:spPr>
          <a:xfrm>
            <a:off x="1523066" y="1029006"/>
            <a:ext cx="7225055" cy="553357"/>
          </a:xfrm>
          <a:prstGeom prst="rect">
            <a:avLst/>
          </a:prstGeom>
        </p:spPr>
        <p:txBody>
          <a:bodyPr wrap="none">
            <a:spAutoFit/>
          </a:bodyPr>
          <a:lstStyle/>
          <a:p>
            <a:pPr>
              <a:lnSpc>
                <a:spcPct val="107000"/>
              </a:lnSpc>
              <a:spcAft>
                <a:spcPts val="0"/>
              </a:spcAft>
            </a:pPr>
            <a:r>
              <a:rPr lang="en-US" sz="2800" b="1" dirty="0" err="1">
                <a:latin typeface="Times New Roman" panose="02020603050405020304" pitchFamily="18" charset="0"/>
                <a:ea typeface="Calibri" panose="020F0502020204030204" pitchFamily="34" charset="0"/>
              </a:rPr>
              <a:t>Câu</a:t>
            </a:r>
            <a:r>
              <a:rPr lang="en-US" sz="2800" b="1" dirty="0">
                <a:latin typeface="Times New Roman" panose="02020603050405020304" pitchFamily="18" charset="0"/>
                <a:ea typeface="Calibri" panose="020F0502020204030204" pitchFamily="34" charset="0"/>
              </a:rPr>
              <a:t> 1. </a:t>
            </a:r>
            <a:r>
              <a:rPr lang="en-US" sz="2800" dirty="0" err="1">
                <a:latin typeface="Times New Roman" panose="02020603050405020304" pitchFamily="18" charset="0"/>
                <a:ea typeface="Calibri" panose="020F0502020204030204" pitchFamily="34" charset="0"/>
              </a:rPr>
              <a:t>Xác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định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2003425" y="1645614"/>
            <a:ext cx="5541902" cy="523220"/>
          </a:xfrm>
          <a:prstGeom prst="rect">
            <a:avLst/>
          </a:prstGeom>
        </p:spPr>
        <p:txBody>
          <a:bodyPr wrap="none">
            <a:spAutoFit/>
          </a:bodyPr>
          <a:lstStyle/>
          <a:p>
            <a:r>
              <a:rPr lang="en-US" sz="2800" dirty="0">
                <a:solidFill>
                  <a:srgbClr val="FF0000"/>
                </a:solidFill>
                <a:latin typeface="Times New Roman" panose="02020603050405020304" pitchFamily="18" charset="0"/>
                <a:ea typeface="Calibri" panose="020F0502020204030204" pitchFamily="34" charset="0"/>
              </a:rPr>
              <a:t>ĐA. </a:t>
            </a:r>
            <a:r>
              <a:rPr lang="en-US" sz="2800" dirty="0" err="1">
                <a:solidFill>
                  <a:srgbClr val="FF0000"/>
                </a:solidFill>
                <a:latin typeface="Times New Roman" panose="02020603050405020304" pitchFamily="18" charset="0"/>
                <a:ea typeface="Calibri" panose="020F0502020204030204" pitchFamily="34" charset="0"/>
              </a:rPr>
              <a:t>Nhân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vật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tôi</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chính</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là</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tác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giả</a:t>
            </a:r>
            <a:r>
              <a:rPr lang="en-US" sz="2800" dirty="0">
                <a:solidFill>
                  <a:srgbClr val="FF0000"/>
                </a:solidFill>
                <a:latin typeface="Times New Roman" panose="02020603050405020304" pitchFamily="18" charset="0"/>
                <a:ea typeface="Calibri" panose="020F0502020204030204" pitchFamily="34" charset="0"/>
              </a:rPr>
              <a:t>. </a:t>
            </a:r>
            <a:endParaRPr lang="en-US" sz="2800" dirty="0">
              <a:solidFill>
                <a:srgbClr val="FF0000"/>
              </a:solidFill>
            </a:endParaRPr>
          </a:p>
        </p:txBody>
      </p:sp>
      <p:sp>
        <p:nvSpPr>
          <p:cNvPr id="11" name="Rectangle 10"/>
          <p:cNvSpPr/>
          <p:nvPr/>
        </p:nvSpPr>
        <p:spPr>
          <a:xfrm>
            <a:off x="1523066" y="2232085"/>
            <a:ext cx="7157729" cy="553357"/>
          </a:xfrm>
          <a:prstGeom prst="rect">
            <a:avLst/>
          </a:prstGeom>
        </p:spPr>
        <p:txBody>
          <a:bodyPr wrap="none">
            <a:spAutoFit/>
          </a:bodyPr>
          <a:lstStyle/>
          <a:p>
            <a:pPr>
              <a:lnSpc>
                <a:spcPct val="107000"/>
              </a:lnSpc>
              <a:spcAft>
                <a:spcPts val="0"/>
              </a:spcAft>
            </a:pPr>
            <a:r>
              <a:rPr lang="en-US" sz="2800" b="1" dirty="0" err="1">
                <a:latin typeface="Times New Roman" panose="02020603050405020304" pitchFamily="18" charset="0"/>
                <a:ea typeface="Calibri" panose="020F0502020204030204" pitchFamily="34" charset="0"/>
              </a:rPr>
              <a:t>Câu</a:t>
            </a:r>
            <a:r>
              <a:rPr lang="en-US" sz="2800" b="1" dirty="0">
                <a:latin typeface="Times New Roman" panose="02020603050405020304" pitchFamily="18" charset="0"/>
                <a:ea typeface="Calibri" panose="020F0502020204030204" pitchFamily="34" charset="0"/>
              </a:rPr>
              <a:t> 2. </a:t>
            </a:r>
            <a:r>
              <a:rPr lang="en-US" sz="2800" dirty="0" err="1">
                <a:latin typeface="Times New Roman" panose="02020603050405020304" pitchFamily="18" charset="0"/>
                <a:ea typeface="Calibri" panose="020F0502020204030204" pitchFamily="34" charset="0"/>
              </a:rPr>
              <a:t>Phương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thức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12" name="Rectangle 11"/>
          <p:cNvSpPr/>
          <p:nvPr/>
        </p:nvSpPr>
        <p:spPr>
          <a:xfrm>
            <a:off x="1860219" y="2788606"/>
            <a:ext cx="2246128" cy="553357"/>
          </a:xfrm>
          <a:prstGeom prst="rect">
            <a:avLst/>
          </a:prstGeom>
        </p:spPr>
        <p:txBody>
          <a:bodyPr wrap="none">
            <a:spAutoFit/>
          </a:bodyPr>
          <a:lstStyle/>
          <a:p>
            <a:pPr>
              <a:lnSpc>
                <a:spcPct val="107000"/>
              </a:lnSpc>
              <a:spcAft>
                <a:spcPts val="0"/>
              </a:spcAft>
            </a:pPr>
            <a:r>
              <a:rPr lang="en-US" sz="2800" dirty="0">
                <a:solidFill>
                  <a:srgbClr val="FF0000"/>
                </a:solidFill>
                <a:latin typeface="Times New Roman" panose="02020603050405020304" pitchFamily="18" charset="0"/>
                <a:ea typeface="Calibri" panose="020F0502020204030204" pitchFamily="34" charset="0"/>
              </a:rPr>
              <a:t>ĐA. </a:t>
            </a:r>
            <a:r>
              <a:rPr lang="en-US" sz="2800" dirty="0" err="1">
                <a:solidFill>
                  <a:srgbClr val="FF0000"/>
                </a:solidFill>
                <a:latin typeface="Times New Roman" panose="02020603050405020304" pitchFamily="18" charset="0"/>
                <a:ea typeface="Calibri" panose="020F0502020204030204" pitchFamily="34" charset="0"/>
              </a:rPr>
              <a:t>Biểu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cảm</a:t>
            </a:r>
            <a:endParaRPr lang="en-US" sz="2800" dirty="0">
              <a:solidFill>
                <a:srgbClr val="FF0000"/>
              </a:solidFill>
              <a:effectLst/>
              <a:latin typeface="Times New Roman" panose="02020603050405020304" pitchFamily="18" charset="0"/>
              <a:ea typeface="Calibri" panose="020F0502020204030204" pitchFamily="34" charset="0"/>
            </a:endParaRPr>
          </a:p>
        </p:txBody>
      </p:sp>
      <p:sp>
        <p:nvSpPr>
          <p:cNvPr id="13" name="Rectangle 12"/>
          <p:cNvSpPr/>
          <p:nvPr/>
        </p:nvSpPr>
        <p:spPr>
          <a:xfrm>
            <a:off x="1442787" y="3341963"/>
            <a:ext cx="8311891" cy="983283"/>
          </a:xfrm>
          <a:prstGeom prst="rect">
            <a:avLst/>
          </a:prstGeom>
        </p:spPr>
        <p:txBody>
          <a:bodyPr wrap="none">
            <a:spAutoFit/>
          </a:bodyPr>
          <a:lstStyle/>
          <a:p>
            <a:pPr>
              <a:lnSpc>
                <a:spcPct val="107000"/>
              </a:lnSpc>
              <a:spcAft>
                <a:spcPts val="0"/>
              </a:spcAft>
            </a:pPr>
            <a:r>
              <a:rPr lang="en-US" sz="2800" b="1" dirty="0" err="1">
                <a:latin typeface="Times New Roman" panose="02020603050405020304" pitchFamily="18" charset="0"/>
                <a:ea typeface="Calibri" panose="020F0502020204030204" pitchFamily="34" charset="0"/>
              </a:rPr>
              <a:t>Câu</a:t>
            </a:r>
            <a:r>
              <a:rPr lang="en-US" sz="2800" b="1" dirty="0">
                <a:latin typeface="Times New Roman" panose="02020603050405020304" pitchFamily="18" charset="0"/>
                <a:ea typeface="Calibri" panose="020F0502020204030204" pitchFamily="34" charset="0"/>
              </a:rPr>
              <a:t> 3.</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Hãy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liệt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kê</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ảnh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miêu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tả</a:t>
            </a:r>
            <a:r>
              <a:rPr lang="en-US" sz="2800" dirty="0">
                <a:latin typeface="Times New Roman" panose="02020603050405020304" pitchFamily="18" charset="0"/>
                <a:ea typeface="Calibri" panose="020F0502020204030204" pitchFamily="34" charset="0"/>
              </a:rPr>
              <a:t> con </a:t>
            </a:r>
            <a:r>
              <a:rPr lang="en-US" sz="2800" dirty="0" err="1">
                <a:latin typeface="Times New Roman" panose="02020603050405020304" pitchFamily="18" charset="0"/>
                <a:ea typeface="Calibri" panose="020F0502020204030204" pitchFamily="34" charset="0"/>
              </a:rPr>
              <a:t>chim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mào</a:t>
            </a:r>
            <a:r>
              <a:rPr lang="en-US" sz="2800" dirty="0">
                <a:latin typeface="Times New Roman" panose="02020603050405020304" pitchFamily="18" charset="0"/>
                <a:ea typeface="Calibri" panose="020F0502020204030204" pitchFamily="34" charset="0"/>
              </a:rPr>
              <a:t> </a:t>
            </a:r>
          </a:p>
          <a:p>
            <a:pPr>
              <a:lnSpc>
                <a:spcPct val="107000"/>
              </a:lnSpc>
              <a:spcAft>
                <a:spcPts val="0"/>
              </a:spcAft>
            </a:pPr>
            <a:r>
              <a:rPr lang="en-US" sz="2800" dirty="0">
                <a:latin typeface="Times New Roman" panose="02020603050405020304" pitchFamily="18" charset="0"/>
                <a:ea typeface="Calibri" panose="020F0502020204030204" pitchFamily="34" charset="0"/>
              </a:rPr>
              <a:t>ở </a:t>
            </a:r>
            <a:r>
              <a:rPr lang="en-US" sz="2800" dirty="0" err="1">
                <a:latin typeface="Times New Roman" panose="02020603050405020304" pitchFamily="18" charset="0"/>
                <a:ea typeface="Calibri" panose="020F0502020204030204" pitchFamily="34" charset="0"/>
              </a:rPr>
              <a:t>ba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đầu</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4" name="Rectangle 13"/>
          <p:cNvSpPr/>
          <p:nvPr/>
        </p:nvSpPr>
        <p:spPr>
          <a:xfrm>
            <a:off x="1824580" y="4325246"/>
            <a:ext cx="9149288" cy="1475404"/>
          </a:xfrm>
          <a:prstGeom prst="rect">
            <a:avLst/>
          </a:prstGeom>
        </p:spPr>
        <p:txBody>
          <a:bodyPr wrap="square">
            <a:spAutoFit/>
          </a:bodyPr>
          <a:lstStyle/>
          <a:p>
            <a:pPr>
              <a:lnSpc>
                <a:spcPct val="107000"/>
              </a:lnSpc>
              <a:spcAft>
                <a:spcPts val="0"/>
              </a:spcAft>
            </a:pPr>
            <a:r>
              <a:rPr lang="en-US" sz="2800" dirty="0">
                <a:solidFill>
                  <a:srgbClr val="FF0000"/>
                </a:solidFill>
                <a:latin typeface="Times New Roman" panose="02020603050405020304" pitchFamily="18" charset="0"/>
                <a:ea typeface="Calibri" panose="020F0502020204030204" pitchFamily="34" charset="0"/>
              </a:rPr>
              <a:t>ĐA. </a:t>
            </a:r>
            <a:r>
              <a:rPr lang="en-US" sz="2800" dirty="0" err="1">
                <a:solidFill>
                  <a:srgbClr val="FF0000"/>
                </a:solidFill>
                <a:latin typeface="Times New Roman" panose="02020603050405020304" pitchFamily="18" charset="0"/>
                <a:ea typeface="Calibri" panose="020F0502020204030204" pitchFamily="34" charset="0"/>
              </a:rPr>
              <a:t>Hình</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ảnh</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chú</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chim</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chào</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mào</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với</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những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chiếc</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lông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có</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đốm</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trắng</a:t>
            </a:r>
            <a:r>
              <a:rPr lang="en-US" sz="2800"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cái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mào</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màu</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đỏ</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rực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đang</a:t>
            </a:r>
            <a:r>
              <a:rPr lang="en-US" sz="2800" dirty="0">
                <a:solidFill>
                  <a:srgbClr val="FF0000"/>
                </a:solidFill>
                <a:latin typeface="Times New Roman" panose="02020603050405020304" pitchFamily="18" charset="0"/>
                <a:ea typeface="Calibri" panose="020F0502020204030204" pitchFamily="34" charset="0"/>
              </a:rPr>
              <a:t> say </a:t>
            </a:r>
            <a:r>
              <a:rPr lang="en-US" sz="2800" dirty="0" err="1">
                <a:solidFill>
                  <a:srgbClr val="FF0000"/>
                </a:solidFill>
                <a:latin typeface="Times New Roman" panose="02020603050405020304" pitchFamily="18" charset="0"/>
                <a:ea typeface="Calibri" panose="020F0502020204030204" pitchFamily="34" charset="0"/>
              </a:rPr>
              <a:t>sưa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hót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líu</a:t>
            </a:r>
            <a:r>
              <a:rPr lang="en-US" sz="2800" dirty="0">
                <a:solidFill>
                  <a:srgbClr val="FF0000"/>
                </a:solidFill>
                <a:latin typeface="Times New Roman" panose="02020603050405020304" pitchFamily="18" charset="0"/>
                <a:ea typeface="Calibri" panose="020F0502020204030204" pitchFamily="34" charset="0"/>
              </a:rPr>
              <a:t> lo </a:t>
            </a:r>
            <a:r>
              <a:rPr lang="en-US" sz="2800" dirty="0" err="1">
                <a:solidFill>
                  <a:srgbClr val="FF0000"/>
                </a:solidFill>
                <a:latin typeface="Times New Roman" panose="02020603050405020304" pitchFamily="18" charset="0"/>
                <a:ea typeface="Calibri" panose="020F0502020204030204" pitchFamily="34" charset="0"/>
              </a:rPr>
              <a:t>trên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cành</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cao</a:t>
            </a:r>
            <a:r>
              <a:rPr lang="en-US" sz="2800"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5455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3" name="Rectangle 2"/>
          <p:cNvSpPr/>
          <p:nvPr/>
        </p:nvSpPr>
        <p:spPr>
          <a:xfrm>
            <a:off x="4968221" y="0"/>
            <a:ext cx="2242858" cy="523220"/>
          </a:xfrm>
          <a:prstGeom prst="rect">
            <a:avLst/>
          </a:prstGeom>
        </p:spPr>
        <p:txBody>
          <a:bodyPr wrap="none">
            <a:spAutoFit/>
          </a:bodyPr>
          <a:lstStyle/>
          <a:p>
            <a:r>
              <a:rPr lang="pt-BR" sz="2800" b="1" dirty="0">
                <a:solidFill>
                  <a:srgbClr val="002060"/>
                </a:solidFill>
                <a:latin typeface="Times New Roman" panose="02020603050405020304" pitchFamily="18" charset="0"/>
                <a:ea typeface="Calibri" panose="020F0502020204030204" pitchFamily="34" charset="0"/>
              </a:rPr>
              <a:t>LUYỆN TẬP</a:t>
            </a:r>
            <a:endParaRPr lang="en-US" sz="2800" dirty="0">
              <a:solidFill>
                <a:srgbClr val="002060"/>
              </a:solidFill>
            </a:endParaRPr>
          </a:p>
        </p:txBody>
      </p:sp>
      <p:sp>
        <p:nvSpPr>
          <p:cNvPr id="4" name="Rectangle 3"/>
          <p:cNvSpPr/>
          <p:nvPr/>
        </p:nvSpPr>
        <p:spPr>
          <a:xfrm>
            <a:off x="2036156" y="817486"/>
            <a:ext cx="9041147" cy="1014380"/>
          </a:xfrm>
          <a:prstGeom prst="rect">
            <a:avLst/>
          </a:prstGeom>
        </p:spPr>
        <p:txBody>
          <a:bodyPr wrap="square">
            <a:spAutoFit/>
          </a:bodyPr>
          <a:lstStyle/>
          <a:p>
            <a:pPr>
              <a:lnSpc>
                <a:spcPct val="107000"/>
              </a:lnSpc>
              <a:spcAft>
                <a:spcPts val="0"/>
              </a:spcAft>
            </a:pPr>
            <a:r>
              <a:rPr lang="en-US" sz="2800" b="1" dirty="0" err="1">
                <a:latin typeface="Times New Roman" panose="02020603050405020304" pitchFamily="18" charset="0"/>
                <a:ea typeface="Calibri" panose="020F0502020204030204" pitchFamily="34" charset="0"/>
              </a:rPr>
              <a:t>Câu</a:t>
            </a:r>
            <a:r>
              <a:rPr lang="en-US" sz="2800" b="1" dirty="0">
                <a:latin typeface="Times New Roman" panose="02020603050405020304" pitchFamily="18" charset="0"/>
                <a:ea typeface="Calibri" panose="020F0502020204030204" pitchFamily="34" charset="0"/>
              </a:rPr>
              <a:t> 4.</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hai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dòng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cần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chim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bay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Tiếng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hót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ấy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giờ</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tôi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nghe</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rõ</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như</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thế</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nào</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5" name="Rectangle 4"/>
          <p:cNvSpPr/>
          <p:nvPr/>
        </p:nvSpPr>
        <p:spPr>
          <a:xfrm>
            <a:off x="1894114" y="1985602"/>
            <a:ext cx="9183189" cy="2463367"/>
          </a:xfrm>
          <a:prstGeom prst="rect">
            <a:avLst/>
          </a:prstGeom>
        </p:spPr>
        <p:txBody>
          <a:bodyPr wrap="square">
            <a:spAutoFit/>
          </a:bodyPr>
          <a:lstStyle/>
          <a:p>
            <a:pPr>
              <a:lnSpc>
                <a:spcPct val="107000"/>
              </a:lnSpc>
              <a:spcAft>
                <a:spcPts val="0"/>
              </a:spcAft>
            </a:pPr>
            <a:r>
              <a:rPr lang="en-US" sz="2400" dirty="0">
                <a:solidFill>
                  <a:srgbClr val="FF0000"/>
                </a:solidFill>
                <a:latin typeface="Times New Roman" panose="02020603050405020304" pitchFamily="18" charset="0"/>
                <a:ea typeface="Calibri" panose="020F0502020204030204" pitchFamily="34" charset="0"/>
              </a:rPr>
              <a:t>Hai </a:t>
            </a:r>
            <a:r>
              <a:rPr lang="en-US" sz="2400" dirty="0" err="1">
                <a:solidFill>
                  <a:srgbClr val="FF0000"/>
                </a:solidFill>
                <a:latin typeface="Times New Roman" panose="02020603050405020304" pitchFamily="18" charset="0"/>
                <a:ea typeface="Calibri" panose="020F0502020204030204" pitchFamily="34" charset="0"/>
              </a:rPr>
              <a:t>câu</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thơ</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kết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khẳng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định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sự</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thay</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đổi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trong</a:t>
            </a:r>
            <a:r>
              <a:rPr lang="en-US" sz="2400" dirty="0">
                <a:solidFill>
                  <a:srgbClr val="FF0000"/>
                </a:solidFill>
                <a:latin typeface="Times New Roman" panose="02020603050405020304" pitchFamily="18" charset="0"/>
                <a:ea typeface="Calibri" panose="020F0502020204030204" pitchFamily="34" charset="0"/>
              </a:rPr>
              <a:t> ý </a:t>
            </a:r>
            <a:r>
              <a:rPr lang="en-US" sz="2400" dirty="0" err="1">
                <a:solidFill>
                  <a:srgbClr val="FF0000"/>
                </a:solidFill>
                <a:latin typeface="Times New Roman" panose="02020603050405020304" pitchFamily="18" charset="0"/>
                <a:ea typeface="Calibri" panose="020F0502020204030204" pitchFamily="34" charset="0"/>
              </a:rPr>
              <a:t>nghĩ</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cảm</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xúc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trong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tình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yêu</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thiên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nhiên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của</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nhà</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thơ</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Chẳng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cần</a:t>
            </a:r>
            <a:r>
              <a:rPr lang="en-US" sz="2400" dirty="0">
                <a:solidFill>
                  <a:srgbClr val="FF0000"/>
                </a:solidFill>
                <a:latin typeface="Times New Roman" panose="02020603050405020304" pitchFamily="18" charset="0"/>
                <a:ea typeface="Calibri" panose="020F0502020204030204" pitchFamily="34" charset="0"/>
              </a:rPr>
              <a:t> con </a:t>
            </a:r>
            <a:r>
              <a:rPr lang="en-US" sz="2400" dirty="0" err="1">
                <a:solidFill>
                  <a:srgbClr val="FF0000"/>
                </a:solidFill>
                <a:latin typeface="Times New Roman" panose="02020603050405020304" pitchFamily="18" charset="0"/>
                <a:ea typeface="Calibri" panose="020F0502020204030204" pitchFamily="34" charset="0"/>
              </a:rPr>
              <a:t>chào</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mào</a:t>
            </a:r>
            <a:r>
              <a:rPr lang="en-US" sz="2400" dirty="0">
                <a:solidFill>
                  <a:srgbClr val="FF0000"/>
                </a:solidFill>
                <a:latin typeface="Times New Roman" panose="02020603050405020304" pitchFamily="18" charset="0"/>
                <a:ea typeface="Calibri" panose="020F0502020204030204" pitchFamily="34" charset="0"/>
              </a:rPr>
              <a:t> bay </a:t>
            </a:r>
            <a:r>
              <a:rPr lang="en-US" sz="2400" dirty="0" err="1">
                <a:solidFill>
                  <a:srgbClr val="FF0000"/>
                </a:solidFill>
                <a:latin typeface="Times New Roman" panose="02020603050405020304" pitchFamily="18" charset="0"/>
                <a:ea typeface="Calibri" panose="020F0502020204030204" pitchFamily="34" charset="0"/>
              </a:rPr>
              <a:t>về</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nữa</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tiếng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hót</a:t>
            </a:r>
            <a:r>
              <a:rPr lang="en-US" sz="2400" dirty="0">
                <a:solidFill>
                  <a:srgbClr val="FF0000"/>
                </a:solidFill>
                <a:latin typeface="Times New Roman" panose="02020603050405020304" pitchFamily="18" charset="0"/>
                <a:ea typeface="Calibri" panose="020F0502020204030204" pitchFamily="34" charset="0"/>
              </a:rPr>
              <a:t> du </a:t>
            </a:r>
            <a:r>
              <a:rPr lang="en-US" sz="2400" dirty="0" err="1">
                <a:solidFill>
                  <a:srgbClr val="FF0000"/>
                </a:solidFill>
                <a:latin typeface="Times New Roman" panose="02020603050405020304" pitchFamily="18" charset="0"/>
                <a:ea typeface="Calibri" panose="020F0502020204030204" pitchFamily="34" charset="0"/>
              </a:rPr>
              <a:t>dương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của</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nó</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vẫn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vang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vọng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trong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tâm</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hồn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ông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Bởi</a:t>
            </a:r>
            <a:r>
              <a:rPr lang="en-US" sz="2400" dirty="0">
                <a:solidFill>
                  <a:srgbClr val="FF0000"/>
                </a:solidFill>
                <a:latin typeface="Times New Roman" panose="02020603050405020304" pitchFamily="18" charset="0"/>
                <a:ea typeface="Calibri" panose="020F0502020204030204" pitchFamily="34" charset="0"/>
              </a:rPr>
              <a:t> v́ </a:t>
            </a:r>
            <a:r>
              <a:rPr lang="en-US" sz="2400" dirty="0" err="1">
                <a:solidFill>
                  <a:srgbClr val="FF0000"/>
                </a:solidFill>
                <a:latin typeface="Times New Roman" panose="02020603050405020304" pitchFamily="18" charset="0"/>
                <a:ea typeface="Calibri" panose="020F0502020204030204" pitchFamily="34" charset="0"/>
              </a:rPr>
              <a:t>nhân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vật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tôi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biết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ứng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xử</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với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thiên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nhiên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bằng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sự</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tôn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trọng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và</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yêu</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chứ</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không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phải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bằng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mong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muốn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độc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chiếm</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ích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kỉ</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hẹp</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hòi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Tình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yêu</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khiến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cho</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tâm</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hồn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người</a:t>
            </a:r>
            <a:r>
              <a:rPr lang="en-US" sz="2400" dirty="0">
                <a:solidFill>
                  <a:srgbClr val="FF0000"/>
                </a:solidFill>
                <a:latin typeface="Times New Roman" panose="02020603050405020304" pitchFamily="18" charset="0"/>
                <a:ea typeface="Calibri" panose="020F0502020204030204" pitchFamily="34" charset="0"/>
              </a:rPr>
              <a:t> ta </a:t>
            </a:r>
            <a:r>
              <a:rPr lang="en-US" sz="2400" dirty="0" err="1">
                <a:solidFill>
                  <a:srgbClr val="FF0000"/>
                </a:solidFill>
                <a:latin typeface="Times New Roman" panose="02020603050405020304" pitchFamily="18" charset="0"/>
                <a:ea typeface="Calibri" panose="020F0502020204030204" pitchFamily="34" charset="0"/>
              </a:rPr>
              <a:t>rộng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mở</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phong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phú</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tràn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đầy</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niềm</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vui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và</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sức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sống</a:t>
            </a:r>
            <a:r>
              <a:rPr lang="en-US" sz="2400" dirty="0">
                <a:solidFill>
                  <a:srgbClr val="FF0000"/>
                </a:solidFill>
                <a:latin typeface="Times New Roman" panose="02020603050405020304" pitchFamily="18" charset="0"/>
                <a:ea typeface="Calibri" panose="020F0502020204030204" pitchFamily="34" charset="0"/>
              </a:rPr>
              <a:t>...</a:t>
            </a:r>
            <a:endParaRPr lang="en-US" sz="24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136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2437"/>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algn="ctr">
              <a:lnSpc>
                <a:spcPct val="107000"/>
              </a:lnSpc>
              <a:spcAft>
                <a:spcPts val="0"/>
              </a:spcAft>
              <a:tabLst>
                <a:tab pos="1386840" algn="l"/>
              </a:tabLst>
            </a:pPr>
            <a:r>
              <a:rPr lang="en-US" sz="2800" b="1" dirty="0">
                <a:solidFill>
                  <a:schemeClr val="accent5">
                    <a:lumMod val="50000"/>
                  </a:schemeClr>
                </a:solidFill>
                <a:latin typeface="Times New Roman" panose="02020603050405020304" pitchFamily="18" charset="0"/>
                <a:ea typeface="MS Mincho"/>
              </a:rPr>
              <a:t>CON CHÀO MÀO</a:t>
            </a:r>
            <a:endParaRPr lang="en-US" sz="2800" dirty="0">
              <a:solidFill>
                <a:schemeClr val="accent5">
                  <a:lumMod val="50000"/>
                </a:schemeClr>
              </a:solidFill>
              <a:latin typeface="Times New Roman" panose="02020603050405020304" pitchFamily="18" charset="0"/>
              <a:ea typeface="Calibri" panose="020F0502020204030204" pitchFamily="34" charset="0"/>
            </a:endParaRPr>
          </a:p>
          <a:p>
            <a:r>
              <a:rPr lang="en-US" sz="2800" b="1" dirty="0">
                <a:solidFill>
                  <a:srgbClr val="0D0D0D"/>
                </a:solidFill>
                <a:latin typeface="Times New Roman" panose="02020603050405020304" pitchFamily="18" charset="0"/>
                <a:ea typeface="MS Mincho"/>
              </a:rPr>
              <a:t>                             </a:t>
            </a:r>
            <a:r>
              <a:rPr lang="en-US" sz="2400" b="1" i="1" dirty="0">
                <a:solidFill>
                  <a:srgbClr val="0D0D0D"/>
                </a:solidFill>
                <a:latin typeface="Times New Roman" panose="02020603050405020304" pitchFamily="18" charset="0"/>
                <a:ea typeface="MS Mincho"/>
              </a:rPr>
              <a:t>(</a:t>
            </a:r>
            <a:r>
              <a:rPr lang="en-US" sz="2400" i="1" dirty="0">
                <a:latin typeface="Times New Roman" panose="02020603050405020304" pitchFamily="18" charset="0"/>
                <a:ea typeface="Calibri" panose="020F0502020204030204" pitchFamily="34" charset="0"/>
              </a:rPr>
              <a:t>Mai </a:t>
            </a:r>
            <a:r>
              <a:rPr lang="en-US" sz="2400" i="1" dirty="0" err="1">
                <a:latin typeface="Times New Roman" panose="02020603050405020304" pitchFamily="18" charset="0"/>
                <a:ea typeface="Calibri" panose="020F0502020204030204" pitchFamily="34" charset="0"/>
              </a:rPr>
              <a:t>Văn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Phấn</a:t>
            </a:r>
            <a:r>
              <a:rPr lang="en-US" sz="2400" i="1" dirty="0">
                <a:latin typeface="Times New Roman" panose="02020603050405020304" pitchFamily="18" charset="0"/>
                <a:ea typeface="Calibri" panose="020F0502020204030204" pitchFamily="34" charset="0"/>
              </a:rPr>
              <a:t>)</a:t>
            </a:r>
            <a:endParaRPr lang="en-US" sz="2400" dirty="0"/>
          </a:p>
        </p:txBody>
      </p:sp>
      <p:sp>
        <p:nvSpPr>
          <p:cNvPr id="8" name="Rectangle 7"/>
          <p:cNvSpPr/>
          <p:nvPr/>
        </p:nvSpPr>
        <p:spPr>
          <a:xfrm>
            <a:off x="3504780" y="911807"/>
            <a:ext cx="5254900" cy="523220"/>
          </a:xfrm>
          <a:prstGeom prst="rect">
            <a:avLst/>
          </a:prstGeom>
        </p:spPr>
        <p:txBody>
          <a:bodyPr wrap="none">
            <a:spAutoFit/>
          </a:bodyPr>
          <a:lstStyle/>
          <a:p>
            <a:pPr marL="228600" algn="just">
              <a:spcAft>
                <a:spcPts val="800"/>
              </a:spcAft>
            </a:pPr>
            <a:r>
              <a:rPr lang="pt-BR" sz="2800" b="1" dirty="0">
                <a:solidFill>
                  <a:schemeClr val="accent5">
                    <a:lumMod val="50000"/>
                  </a:schemeClr>
                </a:solidFill>
                <a:latin typeface="Times New Roman" panose="02020603050405020304" pitchFamily="18" charset="0"/>
                <a:ea typeface="Calibri" panose="020F0502020204030204" pitchFamily="34" charset="0"/>
              </a:rPr>
              <a:t>HOẠT ĐỘNG 1: KHỞI ĐỘNG</a:t>
            </a:r>
            <a:endParaRPr lang="en-US" sz="2800" dirty="0">
              <a:solidFill>
                <a:schemeClr val="accent5">
                  <a:lumMod val="50000"/>
                </a:schemeClr>
              </a:solidFill>
              <a:effectLst/>
              <a:latin typeface="Times New Roman" panose="02020603050405020304" pitchFamily="18" charset="0"/>
              <a:ea typeface="Calibri" panose="020F0502020204030204" pitchFamily="34" charset="0"/>
            </a:endParaRPr>
          </a:p>
        </p:txBody>
      </p:sp>
      <p:sp>
        <p:nvSpPr>
          <p:cNvPr id="9" name="Rectangle 8"/>
          <p:cNvSpPr/>
          <p:nvPr/>
        </p:nvSpPr>
        <p:spPr>
          <a:xfrm>
            <a:off x="2252869" y="1853793"/>
            <a:ext cx="8521148" cy="1384995"/>
          </a:xfrm>
          <a:prstGeom prst="rect">
            <a:avLst/>
          </a:prstGeom>
        </p:spPr>
        <p:txBody>
          <a:bodyPr wrap="square">
            <a:spAutoFit/>
          </a:bodyPr>
          <a:lstStyle/>
          <a:p>
            <a:r>
              <a:rPr lang="pt-BR" sz="2800" dirty="0">
                <a:solidFill>
                  <a:srgbClr val="002060"/>
                </a:solidFill>
                <a:latin typeface="Times New Roman" panose="02020603050405020304" pitchFamily="18" charset="0"/>
                <a:ea typeface="Calibri" panose="020F0502020204030204" pitchFamily="34" charset="0"/>
              </a:rPr>
              <a:t>Hãy chia sẻ niềm yêu thích của em dành cho một con vật nuôi, một loài cây, loài hoa, chim chóc, muông thú...Tại sao em yêu thích con vật hay loài hoa đó?</a:t>
            </a:r>
            <a:endParaRPr lang="en-US" sz="2800" dirty="0">
              <a:solidFill>
                <a:srgbClr val="002060"/>
              </a:solidFill>
            </a:endParaRPr>
          </a:p>
        </p:txBody>
      </p:sp>
    </p:spTree>
    <p:extLst>
      <p:ext uri="{BB962C8B-B14F-4D97-AF65-F5344CB8AC3E}">
        <p14:creationId xmlns:p14="http://schemas.microsoft.com/office/powerpoint/2010/main" val="4690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3" name="Rectangle 2"/>
          <p:cNvSpPr/>
          <p:nvPr/>
        </p:nvSpPr>
        <p:spPr>
          <a:xfrm>
            <a:off x="4968221" y="0"/>
            <a:ext cx="2242858"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LUYỆN TẬP</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6" name="Rectangle 5"/>
          <p:cNvSpPr/>
          <p:nvPr/>
        </p:nvSpPr>
        <p:spPr>
          <a:xfrm>
            <a:off x="2076532" y="1068194"/>
            <a:ext cx="6572633" cy="553357"/>
          </a:xfrm>
          <a:prstGeom prst="rect">
            <a:avLst/>
          </a:prstGeom>
        </p:spPr>
        <p:txBody>
          <a:bodyPr wrap="none">
            <a:spAutoFit/>
          </a:bodyPr>
          <a:lstStyle/>
          <a:p>
            <a:pPr>
              <a:lnSpc>
                <a:spcPct val="107000"/>
              </a:lnSpc>
              <a:spcAft>
                <a:spcPts val="0"/>
              </a:spcAft>
            </a:pPr>
            <a:r>
              <a:rPr lang="en-US" sz="2800" b="1" dirty="0" err="1">
                <a:latin typeface="Times New Roman" panose="02020603050405020304" pitchFamily="18" charset="0"/>
                <a:ea typeface="Calibri" panose="020F0502020204030204" pitchFamily="34" charset="0"/>
              </a:rPr>
              <a:t>Câu</a:t>
            </a:r>
            <a:r>
              <a:rPr lang="en-US" sz="2800" b="1" dirty="0">
                <a:latin typeface="Times New Roman" panose="02020603050405020304" pitchFamily="18" charset="0"/>
                <a:ea typeface="Calibri" panose="020F0502020204030204" pitchFamily="34" charset="0"/>
              </a:rPr>
              <a:t> 5</a:t>
            </a:r>
            <a:r>
              <a:rPr lang="en-US" sz="2800" dirty="0">
                <a:latin typeface="Times New Roman" panose="02020603050405020304" pitchFamily="18" charset="0"/>
                <a:ea typeface="Calibri" panose="020F0502020204030204" pitchFamily="34" charset="0"/>
              </a:rPr>
              <a:t>.Qua </a:t>
            </a:r>
            <a:r>
              <a:rPr lang="en-US" sz="2800" dirty="0" err="1">
                <a:latin typeface="Times New Roman" panose="02020603050405020304" pitchFamily="18" charset="0"/>
                <a:ea typeface="Calibri" panose="020F0502020204030204" pitchFamily="34" charset="0"/>
              </a:rPr>
              <a:t>bài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rút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điệp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a:t>
            </a:r>
            <a:r>
              <a:rPr lang="en-US" sz="2800" dirty="0">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grpSp>
        <p:nvGrpSpPr>
          <p:cNvPr id="4" name="Group 3"/>
          <p:cNvGrpSpPr/>
          <p:nvPr/>
        </p:nvGrpSpPr>
        <p:grpSpPr>
          <a:xfrm>
            <a:off x="-2041340" y="1092900"/>
            <a:ext cx="12403218" cy="5154848"/>
            <a:chOff x="-2041340" y="1092900"/>
            <a:chExt cx="12403218" cy="5154848"/>
          </a:xfrm>
        </p:grpSpPr>
        <p:sp>
          <p:nvSpPr>
            <p:cNvPr id="5" name="Block Arc 4"/>
            <p:cNvSpPr/>
            <p:nvPr/>
          </p:nvSpPr>
          <p:spPr>
            <a:xfrm>
              <a:off x="-2041340" y="1092900"/>
              <a:ext cx="5154848" cy="5154848"/>
            </a:xfrm>
            <a:prstGeom prst="blockArc">
              <a:avLst>
                <a:gd name="adj1" fmla="val 18900000"/>
                <a:gd name="adj2" fmla="val 2700000"/>
                <a:gd name="adj3" fmla="val 419"/>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957643" y="2303399"/>
              <a:ext cx="7404235" cy="1093416"/>
            </a:xfrm>
            <a:custGeom>
              <a:avLst/>
              <a:gdLst>
                <a:gd name="connsiteX0" fmla="*/ 0 w 7404235"/>
                <a:gd name="connsiteY0" fmla="*/ 0 h 1093416"/>
                <a:gd name="connsiteX1" fmla="*/ 7404235 w 7404235"/>
                <a:gd name="connsiteY1" fmla="*/ 0 h 1093416"/>
                <a:gd name="connsiteX2" fmla="*/ 7404235 w 7404235"/>
                <a:gd name="connsiteY2" fmla="*/ 1093416 h 1093416"/>
                <a:gd name="connsiteX3" fmla="*/ 0 w 7404235"/>
                <a:gd name="connsiteY3" fmla="*/ 1093416 h 1093416"/>
                <a:gd name="connsiteX4" fmla="*/ 0 w 7404235"/>
                <a:gd name="connsiteY4" fmla="*/ 0 h 109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4235" h="1093416">
                  <a:moveTo>
                    <a:pt x="0" y="0"/>
                  </a:moveTo>
                  <a:lnTo>
                    <a:pt x="7404235" y="0"/>
                  </a:lnTo>
                  <a:lnTo>
                    <a:pt x="7404235" y="1093416"/>
                  </a:lnTo>
                  <a:lnTo>
                    <a:pt x="0" y="1093416"/>
                  </a:lnTo>
                  <a:lnTo>
                    <a:pt x="0" y="0"/>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67899" tIns="60960" rIns="60960" bIns="60960" numCol="1" spcCol="1270" anchor="ctr" anchorCtr="0">
              <a:noAutofit/>
            </a:bodyPr>
            <a:lstStyle/>
            <a:p>
              <a:pPr lvl="0" algn="l"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nhiên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bằng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những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muốn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kỉ</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hẹp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hòi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bằng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tôn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trọng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nhiên</a:t>
              </a:r>
              <a:r>
                <a:rPr lang="en-US" sz="2400" kern="1200" dirty="0">
                  <a:latin typeface="Times New Roman" panose="02020603050405020304" pitchFamily="18" charset="0"/>
                  <a:cs typeface="Times New Roman" panose="02020603050405020304" pitchFamily="18" charset="0"/>
                </a:rPr>
                <a:t>.</a:t>
              </a:r>
            </a:p>
          </p:txBody>
        </p:sp>
        <p:sp>
          <p:nvSpPr>
            <p:cNvPr id="8" name="Oval 7"/>
            <p:cNvSpPr/>
            <p:nvPr/>
          </p:nvSpPr>
          <p:spPr>
            <a:xfrm>
              <a:off x="2274258" y="2166722"/>
              <a:ext cx="1366770" cy="1366770"/>
            </a:xfrm>
            <a:prstGeom prst="ellipse">
              <a:avLst/>
            </a:prstGeom>
            <a:blipFill rotWithShape="0">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2957643" y="3943830"/>
              <a:ext cx="7404235" cy="1093416"/>
            </a:xfrm>
            <a:custGeom>
              <a:avLst/>
              <a:gdLst>
                <a:gd name="connsiteX0" fmla="*/ 0 w 7404235"/>
                <a:gd name="connsiteY0" fmla="*/ 0 h 1093416"/>
                <a:gd name="connsiteX1" fmla="*/ 7404235 w 7404235"/>
                <a:gd name="connsiteY1" fmla="*/ 0 h 1093416"/>
                <a:gd name="connsiteX2" fmla="*/ 7404235 w 7404235"/>
                <a:gd name="connsiteY2" fmla="*/ 1093416 h 1093416"/>
                <a:gd name="connsiteX3" fmla="*/ 0 w 7404235"/>
                <a:gd name="connsiteY3" fmla="*/ 1093416 h 1093416"/>
                <a:gd name="connsiteX4" fmla="*/ 0 w 7404235"/>
                <a:gd name="connsiteY4" fmla="*/ 0 h 109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4235" h="1093416">
                  <a:moveTo>
                    <a:pt x="0" y="0"/>
                  </a:moveTo>
                  <a:lnTo>
                    <a:pt x="7404235" y="0"/>
                  </a:lnTo>
                  <a:lnTo>
                    <a:pt x="7404235" y="1093416"/>
                  </a:lnTo>
                  <a:lnTo>
                    <a:pt x="0" y="1093416"/>
                  </a:lnTo>
                  <a:lnTo>
                    <a:pt x="0" y="0"/>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67899" tIns="60960" rIns="60960" bIns="60960" numCol="1" spcCol="1270" anchor="ctr" anchorCtr="0">
              <a:noAutofit/>
            </a:bodyPr>
            <a:lstStyle/>
            <a:p>
              <a:pPr lvl="0" algn="l"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tâm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hồn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ta </a:t>
              </a:r>
              <a:r>
                <a:rPr lang="en-US" sz="2400" kern="1200" dirty="0" err="1">
                  <a:latin typeface="Times New Roman" panose="02020603050405020304" pitchFamily="18" charset="0"/>
                  <a:cs typeface="Times New Roman" panose="02020603050405020304" pitchFamily="18" charset="0"/>
                </a:rPr>
                <a:t>trở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phú</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tràn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đầy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niềm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vui</a:t>
              </a:r>
              <a:r>
                <a:rPr lang="en-US" sz="2400" kern="1200" dirty="0">
                  <a:latin typeface="Times New Roman" panose="02020603050405020304" pitchFamily="18" charset="0"/>
                  <a:cs typeface="Times New Roman" panose="02020603050405020304" pitchFamily="18" charset="0"/>
                </a:rPr>
                <a:t>.</a:t>
              </a:r>
            </a:p>
          </p:txBody>
        </p:sp>
        <p:sp>
          <p:nvSpPr>
            <p:cNvPr id="11" name="Oval 10"/>
            <p:cNvSpPr/>
            <p:nvPr/>
          </p:nvSpPr>
          <p:spPr>
            <a:xfrm>
              <a:off x="2274258" y="3807153"/>
              <a:ext cx="1366770" cy="1366770"/>
            </a:xfrm>
            <a:prstGeom prst="ellipse">
              <a:avLst/>
            </a:prstGeom>
            <a:blipFill rotWithShape="0">
              <a:blip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60397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4" name="Rectangle 3"/>
          <p:cNvSpPr/>
          <p:nvPr/>
        </p:nvSpPr>
        <p:spPr>
          <a:xfrm>
            <a:off x="5033913" y="-97579"/>
            <a:ext cx="2111475" cy="523220"/>
          </a:xfrm>
          <a:prstGeom prst="rect">
            <a:avLst/>
          </a:prstGeom>
        </p:spPr>
        <p:txBody>
          <a:bodyPr wrap="none">
            <a:spAutoFit/>
          </a:bodyPr>
          <a:lstStyle/>
          <a:p>
            <a:r>
              <a:rPr lang="pt-BR" sz="2800" b="1" dirty="0">
                <a:solidFill>
                  <a:srgbClr val="002060"/>
                </a:solidFill>
                <a:latin typeface="Times New Roman" panose="02020603050405020304" pitchFamily="18" charset="0"/>
                <a:ea typeface="Calibri" panose="020F0502020204030204" pitchFamily="34" charset="0"/>
              </a:rPr>
              <a:t>VẬN DỤNG</a:t>
            </a:r>
            <a:endParaRPr lang="en-US" sz="2800" dirty="0">
              <a:solidFill>
                <a:srgbClr val="002060"/>
              </a:solidFill>
            </a:endParaRPr>
          </a:p>
        </p:txBody>
      </p:sp>
      <p:grpSp>
        <p:nvGrpSpPr>
          <p:cNvPr id="3" name="Group 2"/>
          <p:cNvGrpSpPr/>
          <p:nvPr/>
        </p:nvGrpSpPr>
        <p:grpSpPr>
          <a:xfrm>
            <a:off x="-1962963" y="531197"/>
            <a:ext cx="12403218" cy="5154848"/>
            <a:chOff x="-1962963" y="531197"/>
            <a:chExt cx="12403218" cy="5154848"/>
          </a:xfrm>
        </p:grpSpPr>
        <p:sp>
          <p:nvSpPr>
            <p:cNvPr id="5" name="Block Arc 4"/>
            <p:cNvSpPr/>
            <p:nvPr/>
          </p:nvSpPr>
          <p:spPr>
            <a:xfrm>
              <a:off x="-1962963" y="531197"/>
              <a:ext cx="5154848" cy="5154848"/>
            </a:xfrm>
            <a:prstGeom prst="blockArc">
              <a:avLst>
                <a:gd name="adj1" fmla="val 18900000"/>
                <a:gd name="adj2" fmla="val 2700000"/>
                <a:gd name="adj3" fmla="val 419"/>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3036020" y="1741696"/>
              <a:ext cx="7404235" cy="1093416"/>
            </a:xfrm>
            <a:custGeom>
              <a:avLst/>
              <a:gdLst>
                <a:gd name="connsiteX0" fmla="*/ 0 w 7404235"/>
                <a:gd name="connsiteY0" fmla="*/ 0 h 1093416"/>
                <a:gd name="connsiteX1" fmla="*/ 7404235 w 7404235"/>
                <a:gd name="connsiteY1" fmla="*/ 0 h 1093416"/>
                <a:gd name="connsiteX2" fmla="*/ 7404235 w 7404235"/>
                <a:gd name="connsiteY2" fmla="*/ 1093416 h 1093416"/>
                <a:gd name="connsiteX3" fmla="*/ 0 w 7404235"/>
                <a:gd name="connsiteY3" fmla="*/ 1093416 h 1093416"/>
                <a:gd name="connsiteX4" fmla="*/ 0 w 7404235"/>
                <a:gd name="connsiteY4" fmla="*/ 0 h 109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4235" h="1093416">
                  <a:moveTo>
                    <a:pt x="0" y="0"/>
                  </a:moveTo>
                  <a:lnTo>
                    <a:pt x="7404235" y="0"/>
                  </a:lnTo>
                  <a:lnTo>
                    <a:pt x="7404235" y="1093416"/>
                  </a:lnTo>
                  <a:lnTo>
                    <a:pt x="0" y="1093416"/>
                  </a:lnTo>
                  <a:lnTo>
                    <a:pt x="0" y="0"/>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67899" tIns="63500" rIns="63500" bIns="63500" numCol="1" spcCol="1270" anchor="ctr" anchorCtr="0">
              <a:noAutofit/>
            </a:bodyPr>
            <a:lstStyle/>
            <a:p>
              <a:pPr lvl="0" algn="l" defTabSz="1111250">
                <a:lnSpc>
                  <a:spcPct val="90000"/>
                </a:lnSpc>
                <a:spcBef>
                  <a:spcPct val="0"/>
                </a:spcBef>
                <a:spcAft>
                  <a:spcPct val="35000"/>
                </a:spcAft>
              </a:pPr>
              <a:r>
                <a:rPr lang="vi-VN" sz="2500" b="1" kern="1200" dirty="0">
                  <a:latin typeface="Times New Roman" panose="02020603050405020304" pitchFamily="18" charset="0"/>
                  <a:cs typeface="Times New Roman" panose="02020603050405020304" pitchFamily="18" charset="0"/>
                </a:rPr>
                <a:t>Câu 1. </a:t>
              </a:r>
              <a:r>
                <a:rPr lang="vi-VN" sz="2500" kern="1200" dirty="0">
                  <a:latin typeface="Times New Roman" panose="02020603050405020304" pitchFamily="18" charset="0"/>
                  <a:cs typeface="Times New Roman" panose="02020603050405020304" pitchFamily="18" charset="0"/>
                </a:rPr>
                <a:t>Nêu cảm nghĩ của anh/chị sau khi đọc văn bản trên ? ( Bằng một đoạn văn ngắn 5 -9 dòng )</a:t>
              </a:r>
              <a:endParaRPr lang="en-US" sz="2500" kern="1200" dirty="0">
                <a:latin typeface="Times New Roman" panose="02020603050405020304" pitchFamily="18" charset="0"/>
                <a:cs typeface="Times New Roman" panose="02020603050405020304" pitchFamily="18" charset="0"/>
              </a:endParaRPr>
            </a:p>
          </p:txBody>
        </p:sp>
        <p:sp>
          <p:nvSpPr>
            <p:cNvPr id="8" name="Oval 7"/>
            <p:cNvSpPr/>
            <p:nvPr/>
          </p:nvSpPr>
          <p:spPr>
            <a:xfrm>
              <a:off x="2352635" y="1605019"/>
              <a:ext cx="1366770" cy="1366770"/>
            </a:xfrm>
            <a:prstGeom prst="ellipse">
              <a:avLst/>
            </a:prstGeom>
            <a:blipFill rotWithShape="0">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3036020" y="3382127"/>
              <a:ext cx="7404235" cy="1093416"/>
            </a:xfrm>
            <a:custGeom>
              <a:avLst/>
              <a:gdLst>
                <a:gd name="connsiteX0" fmla="*/ 0 w 7404235"/>
                <a:gd name="connsiteY0" fmla="*/ 0 h 1093416"/>
                <a:gd name="connsiteX1" fmla="*/ 7404235 w 7404235"/>
                <a:gd name="connsiteY1" fmla="*/ 0 h 1093416"/>
                <a:gd name="connsiteX2" fmla="*/ 7404235 w 7404235"/>
                <a:gd name="connsiteY2" fmla="*/ 1093416 h 1093416"/>
                <a:gd name="connsiteX3" fmla="*/ 0 w 7404235"/>
                <a:gd name="connsiteY3" fmla="*/ 1093416 h 1093416"/>
                <a:gd name="connsiteX4" fmla="*/ 0 w 7404235"/>
                <a:gd name="connsiteY4" fmla="*/ 0 h 109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4235" h="1093416">
                  <a:moveTo>
                    <a:pt x="0" y="0"/>
                  </a:moveTo>
                  <a:lnTo>
                    <a:pt x="7404235" y="0"/>
                  </a:lnTo>
                  <a:lnTo>
                    <a:pt x="7404235" y="1093416"/>
                  </a:lnTo>
                  <a:lnTo>
                    <a:pt x="0" y="1093416"/>
                  </a:lnTo>
                  <a:lnTo>
                    <a:pt x="0" y="0"/>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67899"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latin typeface="Times New Roman" panose="02020603050405020304" pitchFamily="18" charset="0"/>
                  <a:cs typeface="Times New Roman" panose="02020603050405020304" pitchFamily="18" charset="0"/>
                </a:rPr>
                <a:t>Câu</a:t>
              </a:r>
              <a:r>
                <a:rPr lang="en-US" sz="2500" b="1" kern="1200" dirty="0">
                  <a:latin typeface="Times New Roman" panose="02020603050405020304" pitchFamily="18" charset="0"/>
                  <a:cs typeface="Times New Roman" panose="02020603050405020304" pitchFamily="18" charset="0"/>
                </a:rPr>
                <a:t> 2. </a:t>
              </a:r>
              <a:r>
                <a:rPr lang="en-US" sz="2500" kern="1200" dirty="0">
                  <a:latin typeface="Times New Roman" panose="02020603050405020304" pitchFamily="18" charset="0"/>
                  <a:cs typeface="Times New Roman" panose="02020603050405020304" pitchFamily="18" charset="0"/>
                </a:rPr>
                <a:t>HS </a:t>
              </a:r>
              <a:r>
                <a:rPr lang="en-US" sz="2500" kern="1200" dirty="0" err="1">
                  <a:latin typeface="Times New Roman" panose="02020603050405020304" pitchFamily="18" charset="0"/>
                  <a:cs typeface="Times New Roman" panose="02020603050405020304" pitchFamily="18" charset="0"/>
                </a:rPr>
                <a:t>đọc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diễn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cảm</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hoặc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ngâm</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thơ</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bài</a:t>
              </a:r>
              <a:r>
                <a:rPr lang="en-US" sz="2500" kern="1200" dirty="0">
                  <a:latin typeface="Times New Roman" panose="02020603050405020304" pitchFamily="18" charset="0"/>
                  <a:cs typeface="Times New Roman" panose="02020603050405020304" pitchFamily="18" charset="0"/>
                </a:rPr>
                <a:t> Con </a:t>
              </a:r>
              <a:r>
                <a:rPr lang="en-US" sz="2500" kern="1200" dirty="0" err="1">
                  <a:latin typeface="Times New Roman" panose="02020603050405020304" pitchFamily="18" charset="0"/>
                  <a:cs typeface="Times New Roman" panose="02020603050405020304" pitchFamily="18" charset="0"/>
                </a:rPr>
                <a:t>chào</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mào</a:t>
              </a:r>
              <a:r>
                <a:rPr lang="en-US" sz="2500" kern="1200" dirty="0">
                  <a:latin typeface="Times New Roman" panose="02020603050405020304" pitchFamily="18" charset="0"/>
                  <a:cs typeface="Times New Roman" panose="02020603050405020304" pitchFamily="18" charset="0"/>
                </a:rPr>
                <a:t>.</a:t>
              </a:r>
            </a:p>
          </p:txBody>
        </p:sp>
        <p:sp>
          <p:nvSpPr>
            <p:cNvPr id="10" name="Oval 9"/>
            <p:cNvSpPr/>
            <p:nvPr/>
          </p:nvSpPr>
          <p:spPr>
            <a:xfrm>
              <a:off x="2352635" y="3245450"/>
              <a:ext cx="1366770" cy="1366770"/>
            </a:xfrm>
            <a:prstGeom prst="ellipse">
              <a:avLst/>
            </a:prstGeom>
            <a:blipFill rotWithShape="0">
              <a:blip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64191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4" name="Rectangle 3"/>
          <p:cNvSpPr/>
          <p:nvPr/>
        </p:nvSpPr>
        <p:spPr>
          <a:xfrm>
            <a:off x="5033913" y="-97579"/>
            <a:ext cx="2111475"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VẬN DỤNG</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3" name="Rectangle 2"/>
          <p:cNvSpPr/>
          <p:nvPr/>
        </p:nvSpPr>
        <p:spPr>
          <a:xfrm>
            <a:off x="1759266" y="879241"/>
            <a:ext cx="3445174" cy="523220"/>
          </a:xfrm>
          <a:prstGeom prst="rect">
            <a:avLst/>
          </a:prstGeom>
        </p:spPr>
        <p:txBody>
          <a:bodyPr wrap="none">
            <a:spAutoFit/>
          </a:bodyPr>
          <a:lstStyle/>
          <a:p>
            <a:r>
              <a:rPr lang="vi-VN" sz="2800" b="1" dirty="0">
                <a:solidFill>
                  <a:srgbClr val="002060"/>
                </a:solidFill>
                <a:latin typeface="Times New Roman" panose="02020603050405020304" pitchFamily="18" charset="0"/>
                <a:ea typeface="Calibri" panose="020F0502020204030204" pitchFamily="34" charset="0"/>
              </a:rPr>
              <a:t>Câu 1. </a:t>
            </a:r>
            <a:r>
              <a:rPr lang="vi-VN" sz="2800" dirty="0">
                <a:solidFill>
                  <a:srgbClr val="002060"/>
                </a:solidFill>
                <a:latin typeface="Times New Roman" panose="02020603050405020304" pitchFamily="18" charset="0"/>
                <a:ea typeface="Calibri" panose="020F0502020204030204" pitchFamily="34" charset="0"/>
              </a:rPr>
              <a:t>Đoạn văn ngắn</a:t>
            </a:r>
            <a:endParaRPr lang="en-US" sz="2800" dirty="0">
              <a:solidFill>
                <a:srgbClr val="002060"/>
              </a:solidFill>
            </a:endParaRPr>
          </a:p>
        </p:txBody>
      </p:sp>
      <p:sp>
        <p:nvSpPr>
          <p:cNvPr id="5" name="Rectangle 4"/>
          <p:cNvSpPr/>
          <p:nvPr/>
        </p:nvSpPr>
        <p:spPr>
          <a:xfrm>
            <a:off x="1854925" y="1521047"/>
            <a:ext cx="8869680" cy="4241546"/>
          </a:xfrm>
          <a:prstGeom prst="rect">
            <a:avLst/>
          </a:prstGeom>
        </p:spPr>
        <p:txBody>
          <a:bodyPr wrap="square">
            <a:spAutoFit/>
          </a:bodyPr>
          <a:lstStyle/>
          <a:p>
            <a:pPr>
              <a:lnSpc>
                <a:spcPct val="107000"/>
              </a:lnSpc>
              <a:spcAft>
                <a:spcPts val="0"/>
              </a:spcAft>
            </a:pPr>
            <a:r>
              <a:rPr lang="en-US" sz="2800" dirty="0" err="1">
                <a:solidFill>
                  <a:schemeClr val="accent6">
                    <a:lumMod val="50000"/>
                  </a:schemeClr>
                </a:solidFill>
                <a:latin typeface="Times New Roman" panose="02020603050405020304" pitchFamily="18" charset="0"/>
                <a:ea typeface="Calibri" panose="020F0502020204030204" pitchFamily="34" charset="0"/>
              </a:rPr>
              <a:t>Bài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a:solidFill>
                  <a:schemeClr val="accent6">
                    <a:lumMod val="50000"/>
                  </a:schemeClr>
                </a:solidFill>
                <a:latin typeface="Times New Roman" panose="02020603050405020304" pitchFamily="18" charset="0"/>
                <a:ea typeface="Calibri" panose="020F0502020204030204" pitchFamily="34" charset="0"/>
              </a:rPr>
              <a:t>Con </a:t>
            </a:r>
            <a:r>
              <a:rPr lang="en-US" sz="2800" i="1" dirty="0" err="1">
                <a:solidFill>
                  <a:schemeClr val="accent6">
                    <a:lumMod val="50000"/>
                  </a:schemeClr>
                </a:solidFill>
                <a:latin typeface="Times New Roman" panose="02020603050405020304" pitchFamily="18" charset="0"/>
                <a:ea typeface="Calibri" panose="020F0502020204030204" pitchFamily="34" charset="0"/>
              </a:rPr>
              <a:t>chào</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mào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Mai </a:t>
            </a:r>
            <a:r>
              <a:rPr lang="en-US" sz="2800" dirty="0" err="1">
                <a:solidFill>
                  <a:schemeClr val="accent6">
                    <a:lumMod val="50000"/>
                  </a:schemeClr>
                </a:solidFill>
                <a:latin typeface="Times New Roman" panose="02020603050405020304" pitchFamily="18" charset="0"/>
                <a:ea typeface="Calibri" panose="020F0502020204030204" pitchFamily="34" charset="0"/>
              </a:rPr>
              <a:t>Văn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Phấn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một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bài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thơ</a:t>
            </a:r>
            <a:r>
              <a:rPr lang="en-US" sz="2800" dirty="0">
                <a:solidFill>
                  <a:schemeClr val="accent6">
                    <a:lumMod val="50000"/>
                  </a:schemeClr>
                </a:solidFill>
                <a:latin typeface="Times New Roman" panose="02020603050405020304" pitchFamily="18" charset="0"/>
                <a:ea typeface="Calibri" panose="020F0502020204030204" pitchFamily="34" charset="0"/>
              </a:rPr>
              <a:t> hay, </a:t>
            </a:r>
            <a:r>
              <a:rPr lang="en-US" sz="2800" dirty="0" err="1">
                <a:solidFill>
                  <a:schemeClr val="accent6">
                    <a:lumMod val="50000"/>
                  </a:schemeClr>
                </a:solidFill>
                <a:latin typeface="Times New Roman" panose="02020603050405020304" pitchFamily="18" charset="0"/>
                <a:ea typeface="Calibri" panose="020F0502020204030204" pitchFamily="34" charset="0"/>
              </a:rPr>
              <a:t>đề</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cập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đến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tình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yêu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thương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con </a:t>
            </a:r>
            <a:r>
              <a:rPr lang="en-US" sz="2800" dirty="0" err="1">
                <a:solidFill>
                  <a:schemeClr val="accent6">
                    <a:lumMod val="50000"/>
                  </a:schemeClr>
                </a:solidFill>
                <a:latin typeface="Times New Roman" panose="02020603050405020304" pitchFamily="18" charset="0"/>
                <a:ea typeface="Calibri" panose="020F0502020204030204" pitchFamily="34" charset="0"/>
              </a:rPr>
              <a:t>người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đối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với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thiên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nhiên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Từ</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âm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thanh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vang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vọng</a:t>
            </a:r>
            <a:r>
              <a:rPr lang="en-US" sz="2800" dirty="0">
                <a:solidFill>
                  <a:schemeClr val="accent6">
                    <a:lumMod val="50000"/>
                  </a:schemeClr>
                </a:solidFill>
                <a:latin typeface="Times New Roman" panose="02020603050405020304" pitchFamily="18" charset="0"/>
                <a:ea typeface="Calibri" panose="020F0502020204030204" pitchFamily="34" charset="0"/>
              </a:rPr>
              <a:t> du </a:t>
            </a:r>
            <a:r>
              <a:rPr lang="en-US" sz="2800" dirty="0" err="1">
                <a:solidFill>
                  <a:schemeClr val="accent6">
                    <a:lumMod val="50000"/>
                  </a:schemeClr>
                </a:solidFill>
                <a:latin typeface="Times New Roman" panose="02020603050405020304" pitchFamily="18" charset="0"/>
                <a:ea typeface="Calibri" panose="020F0502020204030204" pitchFamily="34" charset="0"/>
              </a:rPr>
              <a:t>dương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con </a:t>
            </a:r>
            <a:r>
              <a:rPr lang="en-US" sz="2800" dirty="0" err="1">
                <a:solidFill>
                  <a:schemeClr val="accent6">
                    <a:lumMod val="50000"/>
                  </a:schemeClr>
                </a:solidFill>
                <a:latin typeface="Times New Roman" panose="02020603050405020304" pitchFamily="18" charset="0"/>
                <a:ea typeface="Calibri" panose="020F0502020204030204" pitchFamily="34" charset="0"/>
              </a:rPr>
              <a:t>chim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chào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mào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giữa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đất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rộng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lớn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từ</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vẻ</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đẹp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rực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rỡ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chú</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chào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mào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từ</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ước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muốn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sở</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hữu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độc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chiếm”trở</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thành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niềm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vui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hòa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nhập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lòng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mình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mình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vào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cái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vô</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hạn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thiên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nhiên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Bài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dạy</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cho</a:t>
            </a:r>
            <a:r>
              <a:rPr lang="en-US" sz="2800" dirty="0">
                <a:solidFill>
                  <a:schemeClr val="accent6">
                    <a:lumMod val="50000"/>
                  </a:schemeClr>
                </a:solidFill>
                <a:latin typeface="Times New Roman" panose="02020603050405020304" pitchFamily="18" charset="0"/>
                <a:ea typeface="Calibri" panose="020F0502020204030204" pitchFamily="34" charset="0"/>
              </a:rPr>
              <a:t> ta </a:t>
            </a:r>
            <a:r>
              <a:rPr lang="en-US" sz="2800" dirty="0" err="1">
                <a:solidFill>
                  <a:schemeClr val="accent6">
                    <a:lumMod val="50000"/>
                  </a:schemeClr>
                </a:solidFill>
                <a:latin typeface="Times New Roman" panose="02020603050405020304" pitchFamily="18" charset="0"/>
                <a:ea typeface="Calibri" panose="020F0502020204030204" pitchFamily="34" charset="0"/>
              </a:rPr>
              <a:t>cách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đối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xử</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với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thiên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nhiên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Chỉ</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cần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có</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tình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yêu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chúng</a:t>
            </a:r>
            <a:r>
              <a:rPr lang="en-US" sz="2800" dirty="0">
                <a:solidFill>
                  <a:schemeClr val="accent6">
                    <a:lumMod val="50000"/>
                  </a:schemeClr>
                </a:solidFill>
                <a:latin typeface="Times New Roman" panose="02020603050405020304" pitchFamily="18" charset="0"/>
                <a:ea typeface="Calibri" panose="020F0502020204030204" pitchFamily="34" charset="0"/>
              </a:rPr>
              <a:t> ta </a:t>
            </a:r>
            <a:r>
              <a:rPr lang="en-US" sz="2800" dirty="0" err="1">
                <a:solidFill>
                  <a:schemeClr val="accent6">
                    <a:lumMod val="50000"/>
                  </a:schemeClr>
                </a:solidFill>
                <a:latin typeface="Times New Roman" panose="02020603050405020304" pitchFamily="18" charset="0"/>
                <a:ea typeface="Calibri" panose="020F0502020204030204" pitchFamily="34" charset="0"/>
              </a:rPr>
              <a:t>sẽ</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sống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tràn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đầy</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niềm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vui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sẽ</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có</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tâm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hồn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phong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phú</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rộng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mở</a:t>
            </a:r>
            <a:r>
              <a:rPr lang="en-US" sz="2800"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6717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0"/>
            <a:ext cx="12192000" cy="6858000"/>
          </a:xfrm>
          <a:prstGeom prst="rect">
            <a:avLst/>
          </a:prstGeom>
        </p:spPr>
      </p:pic>
      <p:sp>
        <p:nvSpPr>
          <p:cNvPr id="5" name="Rectangle 4"/>
          <p:cNvSpPr/>
          <p:nvPr/>
        </p:nvSpPr>
        <p:spPr>
          <a:xfrm>
            <a:off x="5673634" y="172990"/>
            <a:ext cx="6096000" cy="2677656"/>
          </a:xfrm>
          <a:prstGeom prst="rect">
            <a:avLst/>
          </a:prstGeom>
        </p:spPr>
        <p:txBody>
          <a:bodyPr>
            <a:spAutoFit/>
          </a:bodyPr>
          <a:lstStyle/>
          <a:p>
            <a:pPr marL="228600" algn="just">
              <a:spcAft>
                <a:spcPts val="800"/>
              </a:spcAft>
            </a:pPr>
            <a:r>
              <a:rPr lang="en-US" sz="2400" dirty="0" err="1">
                <a:solidFill>
                  <a:schemeClr val="bg1"/>
                </a:solidFill>
                <a:latin typeface="Times New Roman" panose="02020603050405020304" pitchFamily="18" charset="0"/>
                <a:ea typeface="Calibri" panose="020F0502020204030204" pitchFamily="34" charset="0"/>
              </a:rPr>
              <a:t>Yêu</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thương</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và</a:t>
            </a:r>
            <a:r>
              <a:rPr lang="en-US" sz="2400" dirty="0">
                <a:solidFill>
                  <a:schemeClr val="bg1"/>
                </a:solidFill>
                <a:latin typeface="Times New Roman" panose="02020603050405020304" pitchFamily="18" charset="0"/>
                <a:ea typeface="Calibri" panose="020F0502020204030204" pitchFamily="34" charset="0"/>
              </a:rPr>
              <a:t> chia </a:t>
            </a:r>
            <a:r>
              <a:rPr lang="en-US" sz="2400" dirty="0" err="1">
                <a:solidFill>
                  <a:schemeClr val="bg1"/>
                </a:solidFill>
                <a:latin typeface="Times New Roman" panose="02020603050405020304" pitchFamily="18" charset="0"/>
                <a:ea typeface="Calibri" panose="020F0502020204030204" pitchFamily="34" charset="0"/>
              </a:rPr>
              <a:t>sẻ</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không</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chỉ</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là</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t́ình</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cảm</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đẹp</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đẽ</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cao</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quý</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giữa</a:t>
            </a:r>
            <a:r>
              <a:rPr lang="en-US" sz="2400" dirty="0">
                <a:solidFill>
                  <a:schemeClr val="bg1"/>
                </a:solidFill>
                <a:latin typeface="Times New Roman" panose="02020603050405020304" pitchFamily="18" charset="0"/>
                <a:ea typeface="Calibri" panose="020F0502020204030204" pitchFamily="34" charset="0"/>
              </a:rPr>
              <a:t> con </a:t>
            </a:r>
            <a:r>
              <a:rPr lang="en-US" sz="2400" dirty="0" err="1">
                <a:solidFill>
                  <a:schemeClr val="bg1"/>
                </a:solidFill>
                <a:latin typeface="Times New Roman" panose="02020603050405020304" pitchFamily="18" charset="0"/>
                <a:ea typeface="Calibri" panose="020F0502020204030204" pitchFamily="34" charset="0"/>
              </a:rPr>
              <a:t>người</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với</a:t>
            </a:r>
            <a:r>
              <a:rPr lang="en-US" sz="2400" dirty="0">
                <a:solidFill>
                  <a:schemeClr val="bg1"/>
                </a:solidFill>
                <a:latin typeface="Times New Roman" panose="02020603050405020304" pitchFamily="18" charset="0"/>
                <a:ea typeface="Calibri" panose="020F0502020204030204" pitchFamily="34" charset="0"/>
              </a:rPr>
              <a:t> con </a:t>
            </a:r>
            <a:r>
              <a:rPr lang="en-US" sz="2400" dirty="0" err="1">
                <a:solidFill>
                  <a:schemeClr val="bg1"/>
                </a:solidFill>
                <a:latin typeface="Times New Roman" panose="02020603050405020304" pitchFamily="18" charset="0"/>
                <a:ea typeface="Calibri" panose="020F0502020204030204" pitchFamily="34" charset="0"/>
              </a:rPr>
              <a:t>người</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mà</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còn</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là</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tình</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yêu</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thương</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sự</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trân</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trọng</a:t>
            </a:r>
            <a:r>
              <a:rPr lang="en-US" sz="2400" dirty="0">
                <a:solidFill>
                  <a:schemeClr val="bg1"/>
                </a:solidFill>
                <a:latin typeface="Times New Roman" panose="02020603050405020304" pitchFamily="18" charset="0"/>
                <a:ea typeface="Calibri" panose="020F0502020204030204" pitchFamily="34" charset="0"/>
              </a:rPr>
              <a:t>, ý </a:t>
            </a:r>
            <a:r>
              <a:rPr lang="en-US" sz="2400" dirty="0" err="1">
                <a:solidFill>
                  <a:schemeClr val="bg1"/>
                </a:solidFill>
                <a:latin typeface="Times New Roman" panose="02020603050405020304" pitchFamily="18" charset="0"/>
                <a:ea typeface="Calibri" panose="020F0502020204030204" pitchFamily="34" charset="0"/>
              </a:rPr>
              <a:t>thức</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bảo</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vệ</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thiên</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nhiên</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của</a:t>
            </a:r>
            <a:r>
              <a:rPr lang="en-US" sz="2400" dirty="0">
                <a:solidFill>
                  <a:schemeClr val="bg1"/>
                </a:solidFill>
                <a:latin typeface="Times New Roman" panose="02020603050405020304" pitchFamily="18" charset="0"/>
                <a:ea typeface="Calibri" panose="020F0502020204030204" pitchFamily="34" charset="0"/>
              </a:rPr>
              <a:t> con </a:t>
            </a:r>
            <a:r>
              <a:rPr lang="en-US" sz="2400" dirty="0" err="1">
                <a:solidFill>
                  <a:schemeClr val="bg1"/>
                </a:solidFill>
                <a:latin typeface="Times New Roman" panose="02020603050405020304" pitchFamily="18" charset="0"/>
                <a:ea typeface="Calibri" panose="020F0502020204030204" pitchFamily="34" charset="0"/>
              </a:rPr>
              <a:t>người</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Bài</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thơ</a:t>
            </a:r>
            <a:r>
              <a:rPr lang="en-US" sz="2400" dirty="0">
                <a:solidFill>
                  <a:schemeClr val="bg1"/>
                </a:solidFill>
                <a:latin typeface="Times New Roman" panose="02020603050405020304" pitchFamily="18" charset="0"/>
                <a:ea typeface="Calibri" panose="020F0502020204030204" pitchFamily="34" charset="0"/>
              </a:rPr>
              <a:t> </a:t>
            </a:r>
            <a:r>
              <a:rPr lang="en-US" sz="2400" i="1" dirty="0">
                <a:solidFill>
                  <a:schemeClr val="bg1"/>
                </a:solidFill>
                <a:latin typeface="Times New Roman" panose="02020603050405020304" pitchFamily="18" charset="0"/>
                <a:ea typeface="Calibri" panose="020F0502020204030204" pitchFamily="34" charset="0"/>
              </a:rPr>
              <a:t>Con </a:t>
            </a:r>
            <a:r>
              <a:rPr lang="en-US" sz="2400" i="1" dirty="0" err="1">
                <a:solidFill>
                  <a:schemeClr val="bg1"/>
                </a:solidFill>
                <a:latin typeface="Times New Roman" panose="02020603050405020304" pitchFamily="18" charset="0"/>
                <a:ea typeface="Calibri" panose="020F0502020204030204" pitchFamily="34" charset="0"/>
              </a:rPr>
              <a:t>chào</a:t>
            </a:r>
            <a:r>
              <a:rPr lang="en-US" sz="2400" i="1" dirty="0">
                <a:solidFill>
                  <a:schemeClr val="bg1"/>
                </a:solidFill>
                <a:latin typeface="Times New Roman" panose="02020603050405020304" pitchFamily="18" charset="0"/>
                <a:ea typeface="Calibri" panose="020F0502020204030204" pitchFamily="34" charset="0"/>
              </a:rPr>
              <a:t> </a:t>
            </a:r>
            <a:r>
              <a:rPr lang="en-US" sz="2400" i="1" dirty="0" err="1">
                <a:solidFill>
                  <a:schemeClr val="bg1"/>
                </a:solidFill>
                <a:latin typeface="Times New Roman" panose="02020603050405020304" pitchFamily="18" charset="0"/>
                <a:ea typeface="Calibri" panose="020F0502020204030204" pitchFamily="34" charset="0"/>
              </a:rPr>
              <a:t>mào</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của</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nhà</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thơ</a:t>
            </a:r>
            <a:r>
              <a:rPr lang="en-US" sz="2400" dirty="0">
                <a:solidFill>
                  <a:schemeClr val="bg1"/>
                </a:solidFill>
                <a:latin typeface="Times New Roman" panose="02020603050405020304" pitchFamily="18" charset="0"/>
                <a:ea typeface="Calibri" panose="020F0502020204030204" pitchFamily="34" charset="0"/>
              </a:rPr>
              <a:t> Mai </a:t>
            </a:r>
            <a:r>
              <a:rPr lang="en-US" sz="2400" dirty="0" err="1">
                <a:solidFill>
                  <a:schemeClr val="bg1"/>
                </a:solidFill>
                <a:latin typeface="Times New Roman" panose="02020603050405020304" pitchFamily="18" charset="0"/>
                <a:ea typeface="Calibri" panose="020F0502020204030204" pitchFamily="34" charset="0"/>
              </a:rPr>
              <a:t>Văn</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Phấn</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là</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cảm</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xúc</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tình</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cảm</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của</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nhà</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thơ</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trước</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thiên</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nhiên</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tuyệt</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đẹp</a:t>
            </a:r>
            <a:r>
              <a:rPr lang="en-US" sz="2400" dirty="0">
                <a:solidFill>
                  <a:schemeClr val="bg1"/>
                </a:solidFill>
                <a:latin typeface="Times New Roman" panose="02020603050405020304" pitchFamily="18" charset="0"/>
                <a:ea typeface="Calibri" panose="020F0502020204030204" pitchFamily="34" charset="0"/>
              </a:rPr>
              <a:t>! </a:t>
            </a:r>
            <a:endParaRPr lang="en-US" sz="24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7177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2437"/>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Rectangle 1"/>
          <p:cNvSpPr/>
          <p:nvPr/>
        </p:nvSpPr>
        <p:spPr>
          <a:xfrm>
            <a:off x="3286367" y="911807"/>
            <a:ext cx="5620321" cy="523220"/>
          </a:xfrm>
          <a:prstGeom prst="rect">
            <a:avLst/>
          </a:prstGeom>
        </p:spPr>
        <p:txBody>
          <a:bodyPr wrap="none">
            <a:spAutoFit/>
          </a:bodyPr>
          <a:lstStyle/>
          <a:p>
            <a:pPr marL="228600" algn="just">
              <a:spcAft>
                <a:spcPts val="800"/>
              </a:spcAft>
            </a:pPr>
            <a:r>
              <a:rPr lang="pt-BR" sz="2800" b="1" dirty="0">
                <a:solidFill>
                  <a:srgbClr val="002060"/>
                </a:solidFill>
                <a:latin typeface="Times New Roman" panose="02020603050405020304" pitchFamily="18" charset="0"/>
                <a:ea typeface="Calibri" panose="020F0502020204030204" pitchFamily="34" charset="0"/>
              </a:rPr>
              <a:t>HOẠT ĐỘNG 2: ĐỌC VĂN BẢN</a:t>
            </a:r>
            <a:endParaRPr lang="en-US" sz="2800" dirty="0">
              <a:solidFill>
                <a:srgbClr val="002060"/>
              </a:solidFill>
              <a:effectLst/>
              <a:latin typeface="Times New Roman" panose="02020603050405020304" pitchFamily="18" charset="0"/>
              <a:ea typeface="Calibri" panose="020F0502020204030204" pitchFamily="34" charset="0"/>
            </a:endParaRPr>
          </a:p>
        </p:txBody>
      </p:sp>
      <p:sp>
        <p:nvSpPr>
          <p:cNvPr id="3" name="Rectangle 2"/>
          <p:cNvSpPr/>
          <p:nvPr/>
        </p:nvSpPr>
        <p:spPr>
          <a:xfrm>
            <a:off x="1665783" y="1323378"/>
            <a:ext cx="1441420" cy="523220"/>
          </a:xfrm>
          <a:prstGeom prst="rect">
            <a:avLst/>
          </a:prstGeom>
        </p:spPr>
        <p:txBody>
          <a:bodyPr wrap="none">
            <a:spAutoFit/>
          </a:bodyPr>
          <a:lstStyle/>
          <a:p>
            <a:r>
              <a:rPr lang="vi-VN" sz="1300" b="1" dirty="0">
                <a:latin typeface="Times New Roman" panose="02020603050405020304" pitchFamily="18" charset="0"/>
                <a:ea typeface="Times New Roman" panose="02020603050405020304" pitchFamily="18" charset="0"/>
              </a:rPr>
              <a:t> </a:t>
            </a:r>
            <a:r>
              <a:rPr lang="vi-VN" sz="2800" b="1" dirty="0">
                <a:solidFill>
                  <a:srgbClr val="002060"/>
                </a:solidFill>
                <a:latin typeface="Times New Roman" panose="02020603050405020304" pitchFamily="18" charset="0"/>
                <a:ea typeface="Times New Roman" panose="02020603050405020304" pitchFamily="18" charset="0"/>
              </a:rPr>
              <a:t>Tác giả.</a:t>
            </a:r>
            <a:endParaRPr lang="en-US" sz="2800" dirty="0">
              <a:solidFill>
                <a:srgbClr val="002060"/>
              </a:solidFill>
            </a:endParaRPr>
          </a:p>
        </p:txBody>
      </p:sp>
      <p:sp>
        <p:nvSpPr>
          <p:cNvPr id="5" name="Rounded Rectangular Callout 4"/>
          <p:cNvSpPr/>
          <p:nvPr/>
        </p:nvSpPr>
        <p:spPr>
          <a:xfrm>
            <a:off x="2637925" y="2258169"/>
            <a:ext cx="3710034" cy="2073363"/>
          </a:xfrm>
          <a:prstGeom prst="wedgeRoundRectCallout">
            <a:avLst>
              <a:gd name="adj1" fmla="val 56958"/>
              <a:gd name="adj2" fmla="val 59744"/>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400" dirty="0" err="1">
                <a:solidFill>
                  <a:srgbClr val="002060"/>
                </a:solidFill>
                <a:latin typeface="Times New Roman" panose="02020603050405020304" pitchFamily="18" charset="0"/>
                <a:ea typeface="Calibri" panose="020F0502020204030204" pitchFamily="34" charset="0"/>
              </a:rPr>
              <a:t>Em</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hãy</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giới</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thiệu</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thiệu</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những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hiểu</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biết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của</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em</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về</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nhà</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thơ</a:t>
            </a:r>
            <a:r>
              <a:rPr lang="en-US" sz="2400" dirty="0">
                <a:solidFill>
                  <a:srgbClr val="002060"/>
                </a:solidFill>
                <a:latin typeface="Times New Roman" panose="02020603050405020304" pitchFamily="18" charset="0"/>
                <a:ea typeface="Calibri" panose="020F0502020204030204" pitchFamily="34" charset="0"/>
              </a:rPr>
              <a:t> Mai </a:t>
            </a:r>
            <a:r>
              <a:rPr lang="en-US" sz="2400" dirty="0" err="1">
                <a:solidFill>
                  <a:srgbClr val="002060"/>
                </a:solidFill>
                <a:latin typeface="Times New Roman" panose="02020603050405020304" pitchFamily="18" charset="0"/>
                <a:ea typeface="Calibri" panose="020F0502020204030204" pitchFamily="34" charset="0"/>
              </a:rPr>
              <a:t>Văn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Phấn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Kể</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tên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một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số</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bài</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thơ</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của</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ông</a:t>
            </a:r>
            <a:r>
              <a:rPr lang="en-US" sz="2400" dirty="0">
                <a:solidFill>
                  <a:srgbClr val="002060"/>
                </a:solidFill>
                <a:latin typeface="Times New Roman" panose="02020603050405020304" pitchFamily="18" charset="0"/>
                <a:ea typeface="Calibri" panose="020F0502020204030204" pitchFamily="34" charset="0"/>
              </a:rPr>
              <a:t>?</a:t>
            </a:r>
            <a:endParaRPr lang="en-US" sz="2400" dirty="0">
              <a:solidFill>
                <a:srgbClr val="002060"/>
              </a:solidFill>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4"/>
          <a:stretch>
            <a:fillRect/>
          </a:stretch>
        </p:blipFill>
        <p:spPr>
          <a:xfrm>
            <a:off x="6789466" y="1846598"/>
            <a:ext cx="2751909" cy="26539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8735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2437"/>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Rectangle 1"/>
          <p:cNvSpPr/>
          <p:nvPr/>
        </p:nvSpPr>
        <p:spPr>
          <a:xfrm>
            <a:off x="3286367" y="911807"/>
            <a:ext cx="5620321" cy="523220"/>
          </a:xfrm>
          <a:prstGeom prst="rect">
            <a:avLst/>
          </a:prstGeom>
        </p:spPr>
        <p:txBody>
          <a:bodyPr wrap="none">
            <a:spAutoFit/>
          </a:bodyPr>
          <a:lstStyle/>
          <a:p>
            <a:pPr marL="228600" marR="0" lvl="0" indent="0" algn="just" defTabSz="914400" rtl="0" eaLnBrk="1" fontAlgn="base" latinLnBrk="0" hangingPunct="1">
              <a:lnSpc>
                <a:spcPct val="100000"/>
              </a:lnSpc>
              <a:spcBef>
                <a:spcPct val="0"/>
              </a:spcBef>
              <a:spcAft>
                <a:spcPts val="80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HOẠT ĐỘNG 2: ĐỌC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endParaRPr>
          </a:p>
        </p:txBody>
      </p:sp>
      <p:sp>
        <p:nvSpPr>
          <p:cNvPr id="3" name="Rectangle 2"/>
          <p:cNvSpPr/>
          <p:nvPr/>
        </p:nvSpPr>
        <p:spPr>
          <a:xfrm>
            <a:off x="1665783" y="1323378"/>
            <a:ext cx="1441420"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13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Arial" charset="0"/>
              </a:rPr>
              <a:t>Tác giả.</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pic>
        <p:nvPicPr>
          <p:cNvPr id="6" name="Picture 5"/>
          <p:cNvPicPr>
            <a:picLocks noChangeAspect="1"/>
          </p:cNvPicPr>
          <p:nvPr/>
        </p:nvPicPr>
        <p:blipFill>
          <a:blip r:embed="rId4"/>
          <a:stretch>
            <a:fillRect/>
          </a:stretch>
        </p:blipFill>
        <p:spPr>
          <a:xfrm>
            <a:off x="7383725" y="2112181"/>
            <a:ext cx="2751909" cy="26539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7631487" y="4920079"/>
            <a:ext cx="2504147" cy="523220"/>
          </a:xfrm>
          <a:prstGeom prst="rect">
            <a:avLst/>
          </a:prstGeom>
        </p:spPr>
        <p:txBody>
          <a:bodyPr wrap="none">
            <a:spAutoFit/>
          </a:bodyPr>
          <a:lstStyle/>
          <a:p>
            <a:r>
              <a:rPr lang="en-US" sz="2800" b="1" dirty="0">
                <a:solidFill>
                  <a:srgbClr val="202122"/>
                </a:solidFill>
                <a:latin typeface="Times New Roman" panose="02020603050405020304" pitchFamily="18" charset="0"/>
                <a:ea typeface="Calibri" panose="020F0502020204030204" pitchFamily="34" charset="0"/>
              </a:rPr>
              <a:t>Mai </a:t>
            </a:r>
            <a:r>
              <a:rPr lang="en-US" sz="2800" b="1" dirty="0" err="1">
                <a:solidFill>
                  <a:srgbClr val="202122"/>
                </a:solidFill>
                <a:latin typeface="Times New Roman" panose="02020603050405020304" pitchFamily="18" charset="0"/>
                <a:ea typeface="Calibri" panose="020F0502020204030204" pitchFamily="34" charset="0"/>
              </a:rPr>
              <a:t>Văn</a:t>
            </a:r>
            <a:r>
              <a:rPr lang="en-US" sz="2800" b="1" dirty="0">
                <a:solidFill>
                  <a:srgbClr val="202122"/>
                </a:solidFill>
                <a:latin typeface="Times New Roman" panose="02020603050405020304" pitchFamily="18" charset="0"/>
                <a:ea typeface="Calibri" panose="020F0502020204030204" pitchFamily="34" charset="0"/>
              </a:rPr>
              <a:t> </a:t>
            </a:r>
            <a:r>
              <a:rPr lang="en-US" sz="2800" b="1" dirty="0" err="1">
                <a:solidFill>
                  <a:srgbClr val="202122"/>
                </a:solidFill>
                <a:latin typeface="Times New Roman" panose="02020603050405020304" pitchFamily="18" charset="0"/>
                <a:ea typeface="Calibri" panose="020F0502020204030204" pitchFamily="34" charset="0"/>
              </a:rPr>
              <a:t>Phấn</a:t>
            </a:r>
            <a:r>
              <a:rPr lang="en-US" sz="2800" b="1" dirty="0">
                <a:solidFill>
                  <a:srgbClr val="202122"/>
                </a:solidFill>
                <a:latin typeface="Times New Roman" panose="02020603050405020304" pitchFamily="18" charset="0"/>
                <a:ea typeface="Calibri" panose="020F0502020204030204" pitchFamily="34" charset="0"/>
              </a:rPr>
              <a:t> </a:t>
            </a:r>
            <a:endParaRPr lang="en-US" sz="2800" b="1" dirty="0"/>
          </a:p>
        </p:txBody>
      </p:sp>
      <p:sp>
        <p:nvSpPr>
          <p:cNvPr id="9" name="Rectangle 8"/>
          <p:cNvSpPr/>
          <p:nvPr/>
        </p:nvSpPr>
        <p:spPr>
          <a:xfrm>
            <a:off x="1509028" y="2112181"/>
            <a:ext cx="5711679" cy="3508653"/>
          </a:xfrm>
          <a:prstGeom prst="rect">
            <a:avLst/>
          </a:prstGeom>
        </p:spPr>
        <p:txBody>
          <a:bodyPr wrap="square">
            <a:spAutoFit/>
          </a:bodyPr>
          <a:lstStyle/>
          <a:p>
            <a:pPr>
              <a:spcBef>
                <a:spcPts val="600"/>
              </a:spcBef>
              <a:spcAft>
                <a:spcPts val="600"/>
              </a:spcAft>
            </a:pPr>
            <a:r>
              <a:rPr lang="en-US" sz="2400" dirty="0">
                <a:solidFill>
                  <a:srgbClr val="202122"/>
                </a:solidFill>
                <a:latin typeface="Times New Roman" panose="02020603050405020304" pitchFamily="18" charset="0"/>
                <a:ea typeface="Times New Roman" panose="02020603050405020304" pitchFamily="18" charset="0"/>
              </a:rPr>
              <a:t>Mai </a:t>
            </a:r>
            <a:r>
              <a:rPr lang="en-US" sz="2400" dirty="0" err="1">
                <a:solidFill>
                  <a:srgbClr val="202122"/>
                </a:solidFill>
                <a:latin typeface="Times New Roman" panose="02020603050405020304" pitchFamily="18" charset="0"/>
                <a:ea typeface="Times New Roman" panose="02020603050405020304" pitchFamily="18" charset="0"/>
              </a:rPr>
              <a:t>Văn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Phấn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sinh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năm</a:t>
            </a:r>
            <a:r>
              <a:rPr lang="en-US" sz="2400" dirty="0">
                <a:solidFill>
                  <a:srgbClr val="202122"/>
                </a:solidFill>
                <a:latin typeface="Times New Roman" panose="02020603050405020304" pitchFamily="18" charset="0"/>
                <a:ea typeface="Times New Roman" panose="02020603050405020304" pitchFamily="18" charset="0"/>
              </a:rPr>
              <a:t> 1955 </a:t>
            </a:r>
            <a:r>
              <a:rPr lang="en-US" sz="2400" dirty="0" err="1">
                <a:solidFill>
                  <a:srgbClr val="202122"/>
                </a:solidFill>
                <a:latin typeface="Times New Roman" panose="02020603050405020304" pitchFamily="18" charset="0"/>
                <a:ea typeface="Times New Roman" panose="02020603050405020304" pitchFamily="18" charset="0"/>
              </a:rPr>
              <a:t>tại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a:solidFill>
                  <a:srgbClr val="0645AD"/>
                </a:solidFill>
                <a:latin typeface="Times New Roman" panose="02020603050405020304" pitchFamily="18" charset="0"/>
                <a:ea typeface="Times New Roman" panose="02020603050405020304" pitchFamily="18" charset="0"/>
                <a:hlinkClick r:id="rId5"/>
              </a:rPr>
              <a:t>Kim </a:t>
            </a:r>
            <a:r>
              <a:rPr lang="en-US" sz="2400" dirty="0" err="1">
                <a:solidFill>
                  <a:srgbClr val="0645AD"/>
                </a:solidFill>
                <a:latin typeface="Times New Roman" panose="02020603050405020304" pitchFamily="18" charset="0"/>
                <a:ea typeface="Times New Roman" panose="02020603050405020304" pitchFamily="18" charset="0"/>
                <a:hlinkClick r:id="rId5"/>
              </a:rPr>
              <a:t>Sơn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0645AD"/>
                </a:solidFill>
                <a:latin typeface="Times New Roman" panose="02020603050405020304" pitchFamily="18" charset="0"/>
                <a:ea typeface="Times New Roman" panose="02020603050405020304" pitchFamily="18" charset="0"/>
                <a:hlinkClick r:id="rId6" tooltip="Bắc Việt Nam"/>
              </a:rPr>
              <a:t>Ninh</a:t>
            </a:r>
            <a:r>
              <a:rPr lang="en-US" sz="2400" dirty="0">
                <a:solidFill>
                  <a:srgbClr val="0645AD"/>
                </a:solidFill>
                <a:latin typeface="Times New Roman" panose="02020603050405020304" pitchFamily="18" charset="0"/>
                <a:ea typeface="Times New Roman" panose="02020603050405020304" pitchFamily="18" charset="0"/>
                <a:hlinkClick r:id="rId6" tooltip="Bắc Việt Nam"/>
              </a:rPr>
              <a:t> </a:t>
            </a:r>
            <a:r>
              <a:rPr lang="en-US" sz="2400" dirty="0" err="1">
                <a:solidFill>
                  <a:srgbClr val="0645AD"/>
                </a:solidFill>
                <a:latin typeface="Times New Roman" panose="02020603050405020304" pitchFamily="18" charset="0"/>
                <a:ea typeface="Times New Roman" panose="02020603050405020304" pitchFamily="18" charset="0"/>
                <a:hlinkClick r:id="rId6" tooltip="Bắc Việt Nam"/>
              </a:rPr>
              <a:t>Bình</a:t>
            </a:r>
            <a:endParaRPr lang="en-US" sz="2400" dirty="0">
              <a:latin typeface="Times New Roman" panose="02020603050405020304" pitchFamily="18" charset="0"/>
              <a:ea typeface="Times New Roman" panose="02020603050405020304" pitchFamily="18" charset="0"/>
            </a:endParaRPr>
          </a:p>
          <a:p>
            <a:pPr>
              <a:spcBef>
                <a:spcPts val="600"/>
              </a:spcBef>
              <a:spcAft>
                <a:spcPts val="600"/>
              </a:spcAft>
            </a:pPr>
            <a:r>
              <a:rPr lang="en-US" sz="2400" dirty="0" err="1">
                <a:solidFill>
                  <a:srgbClr val="202122"/>
                </a:solidFill>
                <a:latin typeface="Times New Roman" panose="02020603050405020304" pitchFamily="18" charset="0"/>
                <a:ea typeface="Times New Roman" panose="02020603050405020304" pitchFamily="18" charset="0"/>
              </a:rPr>
              <a:t>Ông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sáng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tác</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thơ,viết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tiểu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luận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phê</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bình</a:t>
            </a:r>
            <a:r>
              <a:rPr lang="en-US" sz="2400" dirty="0">
                <a:solidFill>
                  <a:srgbClr val="202122"/>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Bef>
                <a:spcPts val="600"/>
              </a:spcBef>
              <a:spcAft>
                <a:spcPts val="600"/>
              </a:spcAft>
            </a:pPr>
            <a:r>
              <a:rPr lang="en-US" sz="2400" dirty="0" err="1">
                <a:solidFill>
                  <a:srgbClr val="202122"/>
                </a:solidFill>
                <a:latin typeface="Times New Roman" panose="02020603050405020304" pitchFamily="18" charset="0"/>
                <a:ea typeface="Times New Roman" panose="02020603050405020304" pitchFamily="18" charset="0"/>
              </a:rPr>
              <a:t>Thơ</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ông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phong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phú</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về</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đề</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tài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có</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những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cách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tân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về</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nội</a:t>
            </a:r>
            <a:r>
              <a:rPr lang="en-US" sz="2400" dirty="0">
                <a:solidFill>
                  <a:srgbClr val="202122"/>
                </a:solidFill>
                <a:latin typeface="Times New Roman" panose="02020603050405020304" pitchFamily="18" charset="0"/>
                <a:ea typeface="Times New Roman" panose="02020603050405020304" pitchFamily="18" charset="0"/>
              </a:rPr>
              <a:t> dung </a:t>
            </a:r>
            <a:r>
              <a:rPr lang="en-US" sz="2400" dirty="0" err="1">
                <a:solidFill>
                  <a:srgbClr val="202122"/>
                </a:solidFill>
                <a:latin typeface="Times New Roman" panose="02020603050405020304" pitchFamily="18" charset="0"/>
                <a:ea typeface="Times New Roman" panose="02020603050405020304" pitchFamily="18" charset="0"/>
              </a:rPr>
              <a:t>và</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nghệ</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thuật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một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số</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bài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được</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dịch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ra</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nhiều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thứ</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tiếng</a:t>
            </a:r>
            <a:r>
              <a:rPr lang="en-US" sz="2400" dirty="0">
                <a:solidFill>
                  <a:srgbClr val="202122"/>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Bef>
                <a:spcPts val="600"/>
              </a:spcBef>
              <a:spcAft>
                <a:spcPts val="600"/>
              </a:spcAft>
            </a:pPr>
            <a:r>
              <a:rPr lang="en-US" sz="2400" dirty="0" err="1">
                <a:solidFill>
                  <a:srgbClr val="202122"/>
                </a:solidFill>
                <a:latin typeface="Times New Roman" panose="02020603050405020304" pitchFamily="18" charset="0"/>
                <a:ea typeface="Calibri" panose="020F0502020204030204" pitchFamily="34" charset="0"/>
              </a:rPr>
              <a:t>Tác</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phấm</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tiêu</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biểu</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giọt</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nắng</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giọt</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xanh</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cầu</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nguyện</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cuối</a:t>
            </a:r>
            <a:r>
              <a:rPr lang="en-US" sz="2400" dirty="0">
                <a:solidFill>
                  <a:srgbClr val="202122"/>
                </a:solidFill>
                <a:latin typeface="Times New Roman" panose="02020603050405020304" pitchFamily="18" charset="0"/>
                <a:ea typeface="Calibri" panose="020F0502020204030204" pitchFamily="34" charset="0"/>
              </a:rPr>
              <a:t> </a:t>
            </a:r>
            <a:r>
              <a:rPr lang="en-US" sz="2400" dirty="0" err="1">
                <a:solidFill>
                  <a:srgbClr val="202122"/>
                </a:solidFill>
                <a:latin typeface="Times New Roman" panose="02020603050405020304" pitchFamily="18" charset="0"/>
                <a:ea typeface="Calibri" panose="020F0502020204030204" pitchFamily="34" charset="0"/>
              </a:rPr>
              <a:t>mùa</a:t>
            </a:r>
            <a:r>
              <a:rPr lang="en-US" sz="2400" dirty="0">
                <a:solidFill>
                  <a:srgbClr val="202122"/>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665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2437"/>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Rectangle 1"/>
          <p:cNvSpPr/>
          <p:nvPr/>
        </p:nvSpPr>
        <p:spPr>
          <a:xfrm>
            <a:off x="3286367" y="911807"/>
            <a:ext cx="5620321" cy="523220"/>
          </a:xfrm>
          <a:prstGeom prst="rect">
            <a:avLst/>
          </a:prstGeom>
        </p:spPr>
        <p:txBody>
          <a:bodyPr wrap="none">
            <a:spAutoFit/>
          </a:bodyPr>
          <a:lstStyle/>
          <a:p>
            <a:pPr marL="228600" marR="0" lvl="0" indent="0" algn="just" defTabSz="914400" rtl="0" eaLnBrk="1" fontAlgn="base" latinLnBrk="0" hangingPunct="1">
              <a:lnSpc>
                <a:spcPct val="100000"/>
              </a:lnSpc>
              <a:spcBef>
                <a:spcPct val="0"/>
              </a:spcBef>
              <a:spcAft>
                <a:spcPts val="80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HOẠT ĐỘNG 2: ĐỌC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endParaRPr>
          </a:p>
        </p:txBody>
      </p:sp>
      <p:sp>
        <p:nvSpPr>
          <p:cNvPr id="5" name="Rectangle 4"/>
          <p:cNvSpPr/>
          <p:nvPr/>
        </p:nvSpPr>
        <p:spPr>
          <a:xfrm>
            <a:off x="1500398" y="1373792"/>
            <a:ext cx="3339376" cy="522259"/>
          </a:xfrm>
          <a:prstGeom prst="rect">
            <a:avLst/>
          </a:prstGeom>
        </p:spPr>
        <p:txBody>
          <a:bodyPr wrap="none">
            <a:spAutoFit/>
          </a:bodyPr>
          <a:lstStyle/>
          <a:p>
            <a:pPr lvl="0">
              <a:lnSpc>
                <a:spcPct val="107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1791774" y="2075200"/>
            <a:ext cx="5902249" cy="2705228"/>
          </a:xfrm>
          <a:prstGeom prst="rect">
            <a:avLst/>
          </a:prstGeom>
        </p:spPr>
        <p:txBody>
          <a:bodyPr wrap="square">
            <a:spAutoFit/>
          </a:bodyPr>
          <a:lstStyle/>
          <a:p>
            <a:pPr>
              <a:lnSpc>
                <a:spcPct val="107000"/>
              </a:lnSpc>
              <a:spcBef>
                <a:spcPts val="600"/>
              </a:spcBef>
              <a:spcAft>
                <a:spcPts val="600"/>
              </a:spcAft>
            </a:pPr>
            <a:r>
              <a:rPr lang="en-US" sz="2800" b="1" dirty="0">
                <a:solidFill>
                  <a:srgbClr val="202122"/>
                </a:solidFill>
                <a:latin typeface="Times New Roman" panose="02020603050405020304" pitchFamily="18" charset="0"/>
                <a:ea typeface="Calibri" panose="020F0502020204030204" pitchFamily="34" charset="0"/>
              </a:rPr>
              <a:t>a. </a:t>
            </a:r>
            <a:r>
              <a:rPr lang="en-US" sz="2800" b="1" dirty="0" err="1">
                <a:solidFill>
                  <a:srgbClr val="202122"/>
                </a:solidFill>
                <a:latin typeface="Times New Roman" panose="02020603050405020304" pitchFamily="18" charset="0"/>
                <a:ea typeface="Calibri" panose="020F0502020204030204" pitchFamily="34" charset="0"/>
              </a:rPr>
              <a:t>Xuất</a:t>
            </a:r>
            <a:r>
              <a:rPr lang="en-US" sz="2800" b="1" dirty="0">
                <a:solidFill>
                  <a:srgbClr val="202122"/>
                </a:solidFill>
                <a:latin typeface="Times New Roman" panose="02020603050405020304" pitchFamily="18" charset="0"/>
                <a:ea typeface="Calibri" panose="020F0502020204030204" pitchFamily="34" charset="0"/>
              </a:rPr>
              <a:t> </a:t>
            </a:r>
            <a:r>
              <a:rPr lang="en-US" sz="2800" b="1" dirty="0" err="1">
                <a:solidFill>
                  <a:srgbClr val="202122"/>
                </a:solidFill>
                <a:latin typeface="Times New Roman" panose="02020603050405020304" pitchFamily="18" charset="0"/>
                <a:ea typeface="Calibri" panose="020F0502020204030204" pitchFamily="34" charset="0"/>
              </a:rPr>
              <a:t>xứ</a:t>
            </a:r>
            <a:r>
              <a:rPr lang="en-US" sz="2800" b="1" dirty="0">
                <a:solidFill>
                  <a:srgbClr val="202122"/>
                </a:solidFill>
                <a:latin typeface="Times New Roman" panose="02020603050405020304" pitchFamily="18" charset="0"/>
                <a:ea typeface="Calibri" panose="020F0502020204030204" pitchFamily="34" charset="0"/>
              </a:rPr>
              <a:t>:</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Trích</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trong</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tập</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thơ</a:t>
            </a:r>
            <a:r>
              <a:rPr lang="en-US" sz="2800" dirty="0">
                <a:solidFill>
                  <a:srgbClr val="202122"/>
                </a:solidFill>
                <a:latin typeface="Times New Roman" panose="02020603050405020304" pitchFamily="18" charset="0"/>
                <a:ea typeface="Calibri" panose="020F0502020204030204" pitchFamily="34" charset="0"/>
              </a:rPr>
              <a:t> : </a:t>
            </a:r>
            <a:r>
              <a:rPr lang="en-US" sz="2800" i="1" dirty="0">
                <a:solidFill>
                  <a:srgbClr val="202122"/>
                </a:solidFill>
                <a:latin typeface="Times New Roman" panose="02020603050405020304" pitchFamily="18" charset="0"/>
                <a:ea typeface="Calibri" panose="020F0502020204030204" pitchFamily="34" charset="0"/>
              </a:rPr>
              <a:t>“</a:t>
            </a:r>
            <a:r>
              <a:rPr lang="en-US" sz="2800" i="1" dirty="0" err="1">
                <a:solidFill>
                  <a:srgbClr val="202122"/>
                </a:solidFill>
                <a:latin typeface="Times New Roman" panose="02020603050405020304" pitchFamily="18" charset="0"/>
                <a:ea typeface="Calibri" panose="020F0502020204030204" pitchFamily="34" charset="0"/>
              </a:rPr>
              <a:t>Bầu</a:t>
            </a:r>
            <a:r>
              <a:rPr lang="en-US" sz="2800" i="1" dirty="0">
                <a:solidFill>
                  <a:srgbClr val="202122"/>
                </a:solidFill>
                <a:latin typeface="Times New Roman" panose="02020603050405020304" pitchFamily="18" charset="0"/>
                <a:ea typeface="Calibri" panose="020F0502020204030204" pitchFamily="34" charset="0"/>
              </a:rPr>
              <a:t> </a:t>
            </a:r>
            <a:r>
              <a:rPr lang="en-US" sz="2800" i="1" dirty="0" err="1">
                <a:solidFill>
                  <a:srgbClr val="202122"/>
                </a:solidFill>
                <a:latin typeface="Times New Roman" panose="02020603050405020304" pitchFamily="18" charset="0"/>
                <a:ea typeface="Calibri" panose="020F0502020204030204" pitchFamily="34" charset="0"/>
              </a:rPr>
              <a:t>trời</a:t>
            </a:r>
            <a:r>
              <a:rPr lang="en-US" sz="2800" i="1" dirty="0">
                <a:solidFill>
                  <a:srgbClr val="202122"/>
                </a:solidFill>
                <a:latin typeface="Times New Roman" panose="02020603050405020304" pitchFamily="18" charset="0"/>
                <a:ea typeface="Calibri" panose="020F0502020204030204" pitchFamily="34" charset="0"/>
              </a:rPr>
              <a:t> </a:t>
            </a:r>
            <a:r>
              <a:rPr lang="en-US" sz="2800" i="1" dirty="0" err="1">
                <a:solidFill>
                  <a:srgbClr val="202122"/>
                </a:solidFill>
                <a:latin typeface="Times New Roman" panose="02020603050405020304" pitchFamily="18" charset="0"/>
                <a:ea typeface="Calibri" panose="020F0502020204030204" pitchFamily="34" charset="0"/>
              </a:rPr>
              <a:t>không</a:t>
            </a:r>
            <a:r>
              <a:rPr lang="en-US" sz="2800" i="1" dirty="0">
                <a:solidFill>
                  <a:srgbClr val="202122"/>
                </a:solidFill>
                <a:latin typeface="Times New Roman" panose="02020603050405020304" pitchFamily="18" charset="0"/>
                <a:ea typeface="Calibri" panose="020F0502020204030204" pitchFamily="34" charset="0"/>
              </a:rPr>
              <a:t> </a:t>
            </a:r>
            <a:r>
              <a:rPr lang="en-US" sz="2800" i="1" dirty="0" err="1">
                <a:solidFill>
                  <a:srgbClr val="202122"/>
                </a:solidFill>
                <a:latin typeface="Times New Roman" panose="02020603050405020304" pitchFamily="18" charset="0"/>
                <a:ea typeface="Calibri" panose="020F0502020204030204" pitchFamily="34" charset="0"/>
              </a:rPr>
              <a:t>mái</a:t>
            </a:r>
            <a:r>
              <a:rPr lang="en-US" sz="2800" i="1" dirty="0">
                <a:solidFill>
                  <a:srgbClr val="202122"/>
                </a:solidFill>
                <a:latin typeface="Times New Roman" panose="02020603050405020304" pitchFamily="18" charset="0"/>
                <a:ea typeface="Calibri" panose="020F0502020204030204" pitchFamily="34" charset="0"/>
              </a:rPr>
              <a:t> </a:t>
            </a:r>
            <a:r>
              <a:rPr lang="en-US" sz="2800" i="1" dirty="0" err="1">
                <a:solidFill>
                  <a:srgbClr val="202122"/>
                </a:solidFill>
                <a:latin typeface="Times New Roman" panose="02020603050405020304" pitchFamily="18" charset="0"/>
                <a:ea typeface="Calibri" panose="020F0502020204030204" pitchFamily="34" charset="0"/>
              </a:rPr>
              <a:t>che</a:t>
            </a:r>
            <a:r>
              <a:rPr lang="en-US" sz="2800" i="1" dirty="0">
                <a:solidFill>
                  <a:srgbClr val="202122"/>
                </a:solidFill>
                <a:latin typeface="Times New Roman" panose="02020603050405020304" pitchFamily="18" charset="0"/>
                <a:ea typeface="Calibri" panose="020F0502020204030204" pitchFamily="34" charset="0"/>
              </a:rPr>
              <a:t>" </a:t>
            </a:r>
            <a:r>
              <a:rPr lang="en-US" sz="2800" dirty="0">
                <a:solidFill>
                  <a:srgbClr val="202122"/>
                </a:solidFill>
                <a:latin typeface="Times New Roman" panose="02020603050405020304" pitchFamily="18" charset="0"/>
                <a:ea typeface="Calibri" panose="020F0502020204030204" pitchFamily="34" charset="0"/>
              </a:rPr>
              <a:t>(2010). </a:t>
            </a:r>
            <a:r>
              <a:rPr lang="en-US" sz="2800" dirty="0" err="1">
                <a:solidFill>
                  <a:srgbClr val="202122"/>
                </a:solidFill>
                <a:latin typeface="Times New Roman" panose="02020603050405020304" pitchFamily="18" charset="0"/>
                <a:ea typeface="Calibri" panose="020F0502020204030204" pitchFamily="34" charset="0"/>
              </a:rPr>
              <a:t>Bài</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thơ</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được</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dịch</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ra</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tiếng</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Anh</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tiếng</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Pháp</a:t>
            </a:r>
            <a:r>
              <a:rPr lang="en-US" sz="2800" dirty="0">
                <a:solidFill>
                  <a:srgbClr val="202122"/>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nSpc>
                <a:spcPct val="107000"/>
              </a:lnSpc>
              <a:spcBef>
                <a:spcPts val="600"/>
              </a:spcBef>
              <a:spcAft>
                <a:spcPts val="600"/>
              </a:spcAft>
            </a:pPr>
            <a:r>
              <a:rPr lang="en-US" sz="2800" b="1" dirty="0">
                <a:solidFill>
                  <a:srgbClr val="202122"/>
                </a:solidFill>
                <a:latin typeface="Times New Roman" panose="02020603050405020304" pitchFamily="18" charset="0"/>
                <a:ea typeface="Calibri" panose="020F0502020204030204" pitchFamily="34" charset="0"/>
              </a:rPr>
              <a:t>b. </a:t>
            </a:r>
            <a:r>
              <a:rPr lang="en-US" sz="2800" b="1" dirty="0" err="1">
                <a:solidFill>
                  <a:srgbClr val="202122"/>
                </a:solidFill>
                <a:latin typeface="Times New Roman" panose="02020603050405020304" pitchFamily="18" charset="0"/>
                <a:ea typeface="Calibri" panose="020F0502020204030204" pitchFamily="34" charset="0"/>
              </a:rPr>
              <a:t>Đọc</a:t>
            </a:r>
            <a:r>
              <a:rPr lang="en-US" sz="2800" b="1" dirty="0">
                <a:solidFill>
                  <a:srgbClr val="202122"/>
                </a:solidFill>
                <a:latin typeface="Times New Roman" panose="02020603050405020304" pitchFamily="18" charset="0"/>
                <a:ea typeface="Calibri" panose="020F0502020204030204" pitchFamily="34" charset="0"/>
              </a:rPr>
              <a:t>, </a:t>
            </a:r>
            <a:r>
              <a:rPr lang="en-US" sz="2800" b="1" dirty="0" err="1">
                <a:solidFill>
                  <a:srgbClr val="202122"/>
                </a:solidFill>
                <a:latin typeface="Times New Roman" panose="02020603050405020304" pitchFamily="18" charset="0"/>
                <a:ea typeface="Calibri" panose="020F0502020204030204" pitchFamily="34" charset="0"/>
              </a:rPr>
              <a:t>từ</a:t>
            </a:r>
            <a:r>
              <a:rPr lang="en-US" sz="2800" b="1" dirty="0">
                <a:solidFill>
                  <a:srgbClr val="202122"/>
                </a:solidFill>
                <a:latin typeface="Times New Roman" panose="02020603050405020304" pitchFamily="18" charset="0"/>
                <a:ea typeface="Calibri" panose="020F0502020204030204" pitchFamily="34" charset="0"/>
              </a:rPr>
              <a:t> </a:t>
            </a:r>
            <a:r>
              <a:rPr lang="en-US" sz="2800" b="1" dirty="0" err="1">
                <a:solidFill>
                  <a:srgbClr val="202122"/>
                </a:solidFill>
                <a:latin typeface="Times New Roman" panose="02020603050405020304" pitchFamily="18" charset="0"/>
                <a:ea typeface="Calibri" panose="020F0502020204030204" pitchFamily="34" charset="0"/>
              </a:rPr>
              <a:t>khó</a:t>
            </a:r>
            <a:r>
              <a:rPr lang="en-US" sz="2800" b="1" dirty="0">
                <a:solidFill>
                  <a:srgbClr val="202122"/>
                </a:solidFill>
                <a:latin typeface="Times New Roman" panose="02020603050405020304" pitchFamily="18" charset="0"/>
                <a:ea typeface="Calibri" panose="020F0502020204030204" pitchFamily="34" charset="0"/>
              </a:rPr>
              <a:t> </a:t>
            </a:r>
            <a:endParaRPr lang="en-US" sz="2800" b="1" dirty="0">
              <a:latin typeface="Times New Roman" panose="02020603050405020304" pitchFamily="18" charset="0"/>
              <a:ea typeface="Calibri" panose="020F0502020204030204" pitchFamily="34" charset="0"/>
            </a:endParaRPr>
          </a:p>
          <a:p>
            <a:pPr>
              <a:lnSpc>
                <a:spcPct val="107000"/>
              </a:lnSpc>
              <a:spcBef>
                <a:spcPts val="600"/>
              </a:spcBef>
              <a:spcAft>
                <a:spcPts val="600"/>
              </a:spcAft>
            </a:pPr>
            <a:r>
              <a:rPr lang="en-US" sz="2800" b="1" dirty="0">
                <a:solidFill>
                  <a:srgbClr val="202122"/>
                </a:solidFill>
                <a:latin typeface="Times New Roman" panose="02020603050405020304" pitchFamily="18" charset="0"/>
                <a:ea typeface="Calibri" panose="020F0502020204030204" pitchFamily="34" charset="0"/>
              </a:rPr>
              <a:t>c. </a:t>
            </a:r>
            <a:r>
              <a:rPr lang="en-US" sz="2800" b="1" dirty="0" err="1">
                <a:solidFill>
                  <a:srgbClr val="202122"/>
                </a:solidFill>
                <a:latin typeface="Times New Roman" panose="02020603050405020304" pitchFamily="18" charset="0"/>
                <a:ea typeface="Calibri" panose="020F0502020204030204" pitchFamily="34" charset="0"/>
              </a:rPr>
              <a:t>Thể</a:t>
            </a:r>
            <a:r>
              <a:rPr lang="en-US" sz="2800" b="1" dirty="0">
                <a:solidFill>
                  <a:srgbClr val="202122"/>
                </a:solidFill>
                <a:latin typeface="Times New Roman" panose="02020603050405020304" pitchFamily="18" charset="0"/>
                <a:ea typeface="Calibri" panose="020F0502020204030204" pitchFamily="34" charset="0"/>
              </a:rPr>
              <a:t> </a:t>
            </a:r>
            <a:r>
              <a:rPr lang="en-US" sz="2800" b="1" dirty="0" err="1">
                <a:solidFill>
                  <a:srgbClr val="202122"/>
                </a:solidFill>
                <a:latin typeface="Times New Roman" panose="02020603050405020304" pitchFamily="18" charset="0"/>
                <a:ea typeface="Calibri" panose="020F0502020204030204" pitchFamily="34" charset="0"/>
              </a:rPr>
              <a:t>thơ</a:t>
            </a:r>
            <a:r>
              <a:rPr lang="en-US" sz="2800" b="1" dirty="0">
                <a:solidFill>
                  <a:srgbClr val="202122"/>
                </a:solidFill>
                <a:latin typeface="Times New Roman" panose="02020603050405020304" pitchFamily="18" charset="0"/>
                <a:ea typeface="Calibri" panose="020F0502020204030204" pitchFamily="34" charset="0"/>
              </a:rPr>
              <a:t>: </a:t>
            </a:r>
            <a:r>
              <a:rPr lang="en-US" sz="2800" b="1" dirty="0" err="1">
                <a:solidFill>
                  <a:srgbClr val="202122"/>
                </a:solidFill>
                <a:latin typeface="Times New Roman" panose="02020603050405020304" pitchFamily="18" charset="0"/>
                <a:ea typeface="Calibri" panose="020F0502020204030204" pitchFamily="34" charset="0"/>
              </a:rPr>
              <a:t>tự</a:t>
            </a:r>
            <a:r>
              <a:rPr lang="en-US" sz="2800" b="1" dirty="0">
                <a:solidFill>
                  <a:srgbClr val="202122"/>
                </a:solidFill>
                <a:latin typeface="Times New Roman" panose="02020603050405020304" pitchFamily="18" charset="0"/>
                <a:ea typeface="Calibri" panose="020F0502020204030204" pitchFamily="34" charset="0"/>
              </a:rPr>
              <a:t> do</a:t>
            </a:r>
            <a:endParaRPr lang="en-US" sz="2800" b="1" dirty="0">
              <a:latin typeface="Times New Roman" panose="02020603050405020304" pitchFamily="18" charset="0"/>
              <a:ea typeface="Calibri" panose="020F0502020204030204" pitchFamily="34" charset="0"/>
            </a:endParaRPr>
          </a:p>
        </p:txBody>
      </p:sp>
      <p:pic>
        <p:nvPicPr>
          <p:cNvPr id="11" name="Picture 10"/>
          <p:cNvPicPr>
            <a:picLocks noChangeAspect="1"/>
          </p:cNvPicPr>
          <p:nvPr/>
        </p:nvPicPr>
        <p:blipFill>
          <a:blip r:embed="rId4"/>
          <a:stretch>
            <a:fillRect/>
          </a:stretch>
        </p:blipFill>
        <p:spPr>
          <a:xfrm>
            <a:off x="8126141" y="1435027"/>
            <a:ext cx="3161797" cy="3552825"/>
          </a:xfrm>
          <a:prstGeom prst="rect">
            <a:avLst/>
          </a:prstGeom>
        </p:spPr>
      </p:pic>
    </p:spTree>
    <p:extLst>
      <p:ext uri="{BB962C8B-B14F-4D97-AF65-F5344CB8AC3E}">
        <p14:creationId xmlns:p14="http://schemas.microsoft.com/office/powerpoint/2010/main" val="390837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2437"/>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 name="Rectangle 4"/>
          <p:cNvSpPr/>
          <p:nvPr/>
        </p:nvSpPr>
        <p:spPr>
          <a:xfrm>
            <a:off x="1500398" y="1373792"/>
            <a:ext cx="3339376" cy="522259"/>
          </a:xfrm>
          <a:prstGeom prst="rect">
            <a:avLst/>
          </a:prstGeom>
        </p:spPr>
        <p:txBody>
          <a:bodyPr wrap="none">
            <a:spAutoFit/>
          </a:bodyPr>
          <a:lstStyle/>
          <a:p>
            <a:pPr marL="0" marR="0" lvl="0" indent="0" algn="l" defTabSz="914400" rtl="0" eaLnBrk="1" fontAlgn="base" latinLnBrk="0" hangingPunct="1">
              <a:lnSpc>
                <a:spcPct val="107000"/>
              </a:lnSpc>
              <a:spcBef>
                <a:spcPts val="600"/>
              </a:spcBef>
              <a:spcAft>
                <a:spcPts val="6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Rectangle 9"/>
          <p:cNvSpPr/>
          <p:nvPr/>
        </p:nvSpPr>
        <p:spPr>
          <a:xfrm>
            <a:off x="1791774" y="2075200"/>
            <a:ext cx="6096000" cy="2398092"/>
          </a:xfrm>
          <a:prstGeom prst="rect">
            <a:avLst/>
          </a:prstGeom>
        </p:spPr>
        <p:txBody>
          <a:bodyPr>
            <a:spAutoFit/>
          </a:bodyPr>
          <a:lstStyle/>
          <a:p>
            <a:pPr marL="0" marR="0" lvl="0" indent="0" algn="l" defTabSz="914400" rtl="0" eaLnBrk="1" fontAlgn="base" latinLnBrk="0" hangingPunct="1">
              <a:lnSpc>
                <a:spcPct val="107000"/>
              </a:lnSpc>
              <a:spcBef>
                <a:spcPts val="600"/>
              </a:spcBef>
              <a:spcAft>
                <a:spcPts val="600"/>
              </a:spcAft>
              <a:buClrTx/>
              <a:buSzTx/>
              <a:buFontTx/>
              <a:buNone/>
              <a:tabLst/>
              <a:defRPr/>
            </a:pPr>
            <a:r>
              <a:rPr kumimoji="0" lang="en-US" sz="2800" b="1" i="0" u="none" strike="noStrike" kern="1200" cap="none" spc="0" normalizeH="0" baseline="0" noProof="0" dirty="0">
                <a:ln>
                  <a:noFill/>
                </a:ln>
                <a:solidFill>
                  <a:srgbClr val="202122"/>
                </a:solidFill>
                <a:effectLst/>
                <a:uLnTx/>
                <a:uFillTx/>
                <a:latin typeface="Times New Roman" panose="02020603050405020304" pitchFamily="18" charset="0"/>
                <a:ea typeface="Calibri" panose="020F0502020204030204" pitchFamily="34" charset="0"/>
                <a:cs typeface="Times New Roman" panose="02020603050405020304" pitchFamily="18" charset="0"/>
              </a:rPr>
              <a:t>d. </a:t>
            </a:r>
            <a:r>
              <a:rPr kumimoji="0" lang="en-US" sz="2800" b="1" i="0" u="none" strike="noStrike" kern="1200" cap="none" spc="0" normalizeH="0" baseline="0" noProof="0" dirty="0" err="1">
                <a:ln>
                  <a:noFill/>
                </a:ln>
                <a:solidFill>
                  <a:srgbClr val="202122"/>
                </a:solidFill>
                <a:effectLst/>
                <a:uLnTx/>
                <a:uFillTx/>
                <a:latin typeface="Times New Roman" panose="02020603050405020304" pitchFamily="18" charset="0"/>
                <a:ea typeface="Calibri" panose="020F0502020204030204" pitchFamily="34" charset="0"/>
                <a:cs typeface="Times New Roman" panose="02020603050405020304" pitchFamily="18" charset="0"/>
              </a:rPr>
              <a:t>Bố</a:t>
            </a:r>
            <a:r>
              <a:rPr kumimoji="0" lang="en-US" sz="2800" b="1" i="0" u="none" strike="noStrike" kern="1200" cap="none" spc="0" normalizeH="0" baseline="0" noProof="0" dirty="0">
                <a:ln>
                  <a:noFill/>
                </a:ln>
                <a:solidFill>
                  <a:srgbClr val="202122"/>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02122"/>
                </a:solidFill>
                <a:effectLst/>
                <a:uLnTx/>
                <a:uFillTx/>
                <a:latin typeface="Times New Roman" panose="02020603050405020304" pitchFamily="18" charset="0"/>
                <a:ea typeface="Calibri" panose="020F0502020204030204" pitchFamily="34" charset="0"/>
                <a:cs typeface="Times New Roman" panose="02020603050405020304" pitchFamily="18" charset="0"/>
              </a:rPr>
              <a:t>cục</a:t>
            </a:r>
            <a:r>
              <a:rPr kumimoji="0" lang="en-US" sz="2800" b="1" i="0" u="none" strike="noStrike" kern="1200" cap="none" spc="0" normalizeH="0" baseline="0" noProof="0" dirty="0">
                <a:ln>
                  <a:noFill/>
                </a:ln>
                <a:solidFill>
                  <a:srgbClr val="202122"/>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2800" b="1" i="0" u="none" strike="noStrike" kern="1200" cap="none" spc="0" normalizeH="0" baseline="0" noProof="0" dirty="0" err="1">
                <a:ln>
                  <a:noFill/>
                </a:ln>
                <a:solidFill>
                  <a:srgbClr val="202122"/>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600"/>
              </a:spcBef>
              <a:spcAft>
                <a:spcPts val="600"/>
              </a:spcAft>
              <a:buClrTx/>
              <a:buSzTx/>
              <a:buFont typeface="Times New Roman" panose="02020603050405020304" pitchFamily="18" charset="0"/>
              <a:buChar char="-"/>
              <a:tabLst/>
              <a:defRPr/>
            </a:pP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Khổ</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1: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Hình</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ảnh</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con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chim</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chào</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mào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342900" marR="0" lvl="0" indent="-342900" algn="l" defTabSz="914400" rtl="0" eaLnBrk="1" fontAlgn="base" latinLnBrk="0" hangingPunct="1">
              <a:lnSpc>
                <a:spcPct val="107000"/>
              </a:lnSpc>
              <a:spcBef>
                <a:spcPts val="600"/>
              </a:spcBef>
              <a:spcAft>
                <a:spcPts val="600"/>
              </a:spcAft>
              <a:buClrTx/>
              <a:buSzTx/>
              <a:buFont typeface="Times New Roman" panose="02020603050405020304" pitchFamily="18" charset="0"/>
              <a:buChar char="-"/>
              <a:tabLst/>
              <a:defRPr/>
            </a:pP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Khổ</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2: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Cảm</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xúc</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ý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nghĩ</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của</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nhà</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342900" marR="0" lvl="0" indent="-342900" algn="l" defTabSz="914400" rtl="0" eaLnBrk="1" fontAlgn="base" latinLnBrk="0" hangingPunct="1">
              <a:lnSpc>
                <a:spcPct val="107000"/>
              </a:lnSpc>
              <a:spcBef>
                <a:spcPts val="600"/>
              </a:spcBef>
              <a:spcAft>
                <a:spcPts val="600"/>
              </a:spcAft>
              <a:buClrTx/>
              <a:buSzTx/>
              <a:buFont typeface="Times New Roman" panose="02020603050405020304" pitchFamily="18" charset="0"/>
              <a:buChar char="-"/>
              <a:tabLst/>
              <a:defRPr/>
            </a:pP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Khổ</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3: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Niềm</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vui</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sướng</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của</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nhà</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rPr>
              <a:t>thơ</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8033929" y="1896051"/>
            <a:ext cx="2870494" cy="2150100"/>
          </a:xfrm>
          <a:prstGeom prst="ellipse">
            <a:avLst/>
          </a:prstGeom>
          <a:ln>
            <a:noFill/>
          </a:ln>
          <a:effectLst>
            <a:softEdge rad="112500"/>
          </a:effectLst>
        </p:spPr>
      </p:pic>
    </p:spTree>
    <p:extLst>
      <p:ext uri="{BB962C8B-B14F-4D97-AF65-F5344CB8AC3E}">
        <p14:creationId xmlns:p14="http://schemas.microsoft.com/office/powerpoint/2010/main" val="224233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2437"/>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Rectangle 5"/>
          <p:cNvSpPr/>
          <p:nvPr/>
        </p:nvSpPr>
        <p:spPr>
          <a:xfrm>
            <a:off x="1621488" y="1173417"/>
            <a:ext cx="3329758" cy="523220"/>
          </a:xfrm>
          <a:prstGeom prst="rect">
            <a:avLst/>
          </a:prstGeom>
        </p:spPr>
        <p:txBody>
          <a:bodyPr wrap="none">
            <a:spAutoFit/>
          </a:bodyPr>
          <a:lstStyle/>
          <a:p>
            <a:r>
              <a:rPr lang="en-US" sz="2800" b="1" dirty="0">
                <a:solidFill>
                  <a:srgbClr val="002060"/>
                </a:solidFill>
                <a:latin typeface="Times New Roman" panose="02020603050405020304" pitchFamily="18" charset="0"/>
                <a:ea typeface="Calibri" panose="020F0502020204030204" pitchFamily="34" charset="0"/>
              </a:rPr>
              <a:t>2. </a:t>
            </a:r>
            <a:r>
              <a:rPr lang="en-US" sz="2800" b="1" dirty="0" err="1">
                <a:solidFill>
                  <a:srgbClr val="002060"/>
                </a:solidFill>
                <a:latin typeface="Times New Roman" panose="02020603050405020304" pitchFamily="18" charset="0"/>
                <a:ea typeface="Calibri" panose="020F0502020204030204" pitchFamily="34" charset="0"/>
              </a:rPr>
              <a:t>Đọc</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hiểu</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văn</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bản</a:t>
            </a:r>
            <a:endParaRPr lang="en-US" sz="2800" dirty="0">
              <a:solidFill>
                <a:srgbClr val="002060"/>
              </a:solidFill>
            </a:endParaRPr>
          </a:p>
        </p:txBody>
      </p:sp>
      <p:sp>
        <p:nvSpPr>
          <p:cNvPr id="8" name="Rectangle 7"/>
          <p:cNvSpPr/>
          <p:nvPr/>
        </p:nvSpPr>
        <p:spPr>
          <a:xfrm>
            <a:off x="1621488" y="1760590"/>
            <a:ext cx="6163867" cy="522259"/>
          </a:xfrm>
          <a:prstGeom prst="rect">
            <a:avLst/>
          </a:prstGeom>
        </p:spPr>
        <p:txBody>
          <a:bodyPr wrap="none">
            <a:spAutoFit/>
          </a:bodyPr>
          <a:lstStyle/>
          <a:p>
            <a:pPr>
              <a:lnSpc>
                <a:spcPct val="107000"/>
              </a:lnSpc>
              <a:spcAft>
                <a:spcPts val="0"/>
              </a:spcAft>
            </a:pPr>
            <a:r>
              <a:rPr lang="en-US" sz="2800" b="1" dirty="0">
                <a:solidFill>
                  <a:srgbClr val="002060"/>
                </a:solidFill>
                <a:latin typeface="Times New Roman" panose="02020603050405020304" pitchFamily="18" charset="0"/>
                <a:ea typeface="Calibri" panose="020F0502020204030204" pitchFamily="34" charset="0"/>
              </a:rPr>
              <a:t>a. </a:t>
            </a:r>
            <a:r>
              <a:rPr lang="en-US" sz="2800" b="1" dirty="0" err="1">
                <a:solidFill>
                  <a:srgbClr val="002060"/>
                </a:solidFill>
                <a:latin typeface="Times New Roman" panose="02020603050405020304" pitchFamily="18" charset="0"/>
                <a:ea typeface="Calibri" panose="020F0502020204030204" pitchFamily="34" charset="0"/>
              </a:rPr>
              <a:t>Khổ</a:t>
            </a:r>
            <a:r>
              <a:rPr lang="en-US" sz="2800" b="1" dirty="0">
                <a:solidFill>
                  <a:srgbClr val="002060"/>
                </a:solidFill>
                <a:latin typeface="Times New Roman" panose="02020603050405020304" pitchFamily="18" charset="0"/>
                <a:ea typeface="Calibri" panose="020F0502020204030204" pitchFamily="34" charset="0"/>
              </a:rPr>
              <a:t> 1: </a:t>
            </a:r>
            <a:r>
              <a:rPr lang="en-US" sz="2800" b="1" dirty="0" err="1">
                <a:solidFill>
                  <a:srgbClr val="002060"/>
                </a:solidFill>
                <a:latin typeface="Times New Roman" panose="02020603050405020304" pitchFamily="18" charset="0"/>
                <a:ea typeface="Calibri" panose="020F0502020204030204" pitchFamily="34" charset="0"/>
              </a:rPr>
              <a:t>Hình</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ảnh</a:t>
            </a:r>
            <a:r>
              <a:rPr lang="en-US" sz="2800" b="1" dirty="0">
                <a:solidFill>
                  <a:srgbClr val="002060"/>
                </a:solidFill>
                <a:latin typeface="Times New Roman" panose="02020603050405020304" pitchFamily="18" charset="0"/>
                <a:ea typeface="Calibri" panose="020F0502020204030204" pitchFamily="34" charset="0"/>
              </a:rPr>
              <a:t> con </a:t>
            </a:r>
            <a:r>
              <a:rPr lang="en-US" sz="2800" b="1" dirty="0" err="1">
                <a:solidFill>
                  <a:srgbClr val="002060"/>
                </a:solidFill>
                <a:latin typeface="Times New Roman" panose="02020603050405020304" pitchFamily="18" charset="0"/>
                <a:ea typeface="Calibri" panose="020F0502020204030204" pitchFamily="34" charset="0"/>
              </a:rPr>
              <a:t>chim</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chào</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mào</a:t>
            </a:r>
            <a:endParaRPr lang="en-US" sz="2800" dirty="0">
              <a:solidFill>
                <a:srgbClr val="002060"/>
              </a:solidFill>
              <a:effectLst/>
              <a:latin typeface="Times New Roman" panose="02020603050405020304" pitchFamily="18" charset="0"/>
              <a:ea typeface="Calibri" panose="020F0502020204030204" pitchFamily="34" charset="0"/>
            </a:endParaRPr>
          </a:p>
        </p:txBody>
      </p:sp>
      <p:pic>
        <p:nvPicPr>
          <p:cNvPr id="9" name="Picture 8"/>
          <p:cNvPicPr>
            <a:picLocks noChangeAspect="1"/>
          </p:cNvPicPr>
          <p:nvPr/>
        </p:nvPicPr>
        <p:blipFill>
          <a:blip r:embed="rId4"/>
          <a:stretch>
            <a:fillRect/>
          </a:stretch>
        </p:blipFill>
        <p:spPr>
          <a:xfrm>
            <a:off x="7830431" y="2419271"/>
            <a:ext cx="2993583" cy="24351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Cloud Callout 10"/>
          <p:cNvSpPr/>
          <p:nvPr/>
        </p:nvSpPr>
        <p:spPr>
          <a:xfrm>
            <a:off x="1425388" y="2608412"/>
            <a:ext cx="5943600" cy="297211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dirty="0" err="1">
                <a:solidFill>
                  <a:srgbClr val="000000"/>
                </a:solidFill>
                <a:latin typeface="Times New Roman" panose="02020603050405020304" pitchFamily="18" charset="0"/>
                <a:ea typeface="Calibri" panose="020F0502020204030204" pitchFamily="34" charset="0"/>
              </a:rPr>
              <a:t>Em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có</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thể</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tưởng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tượng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hình</a:t>
            </a:r>
            <a:r>
              <a:rPr lang="en-US" dirty="0">
                <a:solidFill>
                  <a:srgbClr val="000000"/>
                </a:solidFill>
                <a:latin typeface="Times New Roman" panose="02020603050405020304" pitchFamily="18" charset="0"/>
                <a:ea typeface="Calibri" panose="020F0502020204030204" pitchFamily="34" charset="0"/>
              </a:rPr>
              <a:t> dung </a:t>
            </a:r>
            <a:r>
              <a:rPr lang="en-US" dirty="0" err="1">
                <a:solidFill>
                  <a:srgbClr val="000000"/>
                </a:solidFill>
                <a:latin typeface="Times New Roman" panose="02020603050405020304" pitchFamily="18" charset="0"/>
                <a:ea typeface="Calibri" panose="020F0502020204030204" pitchFamily="34" charset="0"/>
              </a:rPr>
              <a:t>những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hình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ảnh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gì</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khi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đọc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ba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dòng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thơ</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đầu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Hình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ảnh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gì</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xuất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hiện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ngoài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hình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ảnh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còn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có</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âm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thanh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gì</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Em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hình</a:t>
            </a:r>
            <a:r>
              <a:rPr lang="en-US" dirty="0">
                <a:solidFill>
                  <a:srgbClr val="000000"/>
                </a:solidFill>
                <a:latin typeface="Times New Roman" panose="02020603050405020304" pitchFamily="18" charset="0"/>
                <a:ea typeface="Calibri" panose="020F0502020204030204" pitchFamily="34" charset="0"/>
              </a:rPr>
              <a:t> dung </a:t>
            </a:r>
            <a:r>
              <a:rPr lang="en-US" dirty="0" err="1">
                <a:solidFill>
                  <a:srgbClr val="000000"/>
                </a:solidFill>
                <a:latin typeface="Times New Roman" panose="02020603050405020304" pitchFamily="18" charset="0"/>
                <a:ea typeface="Calibri" panose="020F0502020204030204" pitchFamily="34" charset="0"/>
              </a:rPr>
              <a:t>ra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một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khung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cảnh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như</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thế</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nào</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Câu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thơ</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triu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uýt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huýt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hìu</a:t>
            </a:r>
            <a:r>
              <a:rPr lang="en-US" dirty="0">
                <a:solidFill>
                  <a:srgbClr val="000000"/>
                </a:solidFill>
                <a:latin typeface="Times New Roman" panose="02020603050405020304" pitchFamily="18" charset="0"/>
                <a:ea typeface="Calibri" panose="020F0502020204030204" pitchFamily="34" charset="0"/>
              </a:rPr>
              <a:t>…”</a:t>
            </a:r>
            <a:r>
              <a:rPr lang="en-US" dirty="0" err="1">
                <a:solidFill>
                  <a:srgbClr val="000000"/>
                </a:solidFill>
                <a:latin typeface="Times New Roman" panose="02020603050405020304" pitchFamily="18" charset="0"/>
                <a:ea typeface="Calibri" panose="020F0502020204030204" pitchFamily="34" charset="0"/>
              </a:rPr>
              <a:t>gợi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điều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gì</a:t>
            </a:r>
            <a:r>
              <a:rPr lang="en-US" dirty="0">
                <a:solidFill>
                  <a:srgbClr val="000000"/>
                </a:solidFill>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3524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2437"/>
            <a:ext cx="12193057" cy="7023201"/>
          </a:xfrm>
          <a:prstGeom prst="rect">
            <a:avLst/>
          </a:prstGeom>
        </p:spPr>
      </p:pic>
      <p:sp>
        <p:nvSpPr>
          <p:cNvPr id="7" name="Rectangle 6"/>
          <p:cNvSpPr/>
          <p:nvPr/>
        </p:nvSpPr>
        <p:spPr>
          <a:xfrm>
            <a:off x="2663680" y="-72437"/>
            <a:ext cx="6096000" cy="984244"/>
          </a:xfrm>
          <a:prstGeom prst="rect">
            <a:avLst/>
          </a:prstGeom>
        </p:spPr>
        <p:txBody>
          <a:bodyPr>
            <a:spAutoFit/>
          </a:bodyPr>
          <a:lstStyle/>
          <a:p>
            <a:pPr marL="0" marR="0" lvl="0" indent="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S Mincho"/>
                <a:cs typeface="Arial" charset="0"/>
              </a:rPr>
              <a:t>CON CHÀO MÀO</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charset="0"/>
              </a:rPr>
              <a:t>Phấn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Rectangle 5"/>
          <p:cNvSpPr/>
          <p:nvPr/>
        </p:nvSpPr>
        <p:spPr>
          <a:xfrm>
            <a:off x="1807457" y="945143"/>
            <a:ext cx="3329758"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8" name="Rectangle 7"/>
          <p:cNvSpPr/>
          <p:nvPr/>
        </p:nvSpPr>
        <p:spPr>
          <a:xfrm>
            <a:off x="1728739" y="1420312"/>
            <a:ext cx="6163867" cy="522259"/>
          </a:xfrm>
          <a:prstGeom prst="rect">
            <a:avLst/>
          </a:prstGeom>
        </p:spPr>
        <p:txBody>
          <a:bodyPr wrap="non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a.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Khổ</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1: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Hình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ảnh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con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chim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chào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Arial" charset="0"/>
              </a:rPr>
              <a:t>mào</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charset="0"/>
            </a:endParaRPr>
          </a:p>
        </p:txBody>
      </p:sp>
      <p:graphicFrame>
        <p:nvGraphicFramePr>
          <p:cNvPr id="10" name="Diagram 9"/>
          <p:cNvGraphicFramePr/>
          <p:nvPr/>
        </p:nvGraphicFramePr>
        <p:xfrm>
          <a:off x="1807457" y="35726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432380" y="4054604"/>
            <a:ext cx="9155369" cy="2041585"/>
          </a:xfrm>
          <a:prstGeom prst="rect">
            <a:avLst/>
          </a:prstGeom>
        </p:spPr>
        <p:txBody>
          <a:bodyPr wrap="square">
            <a:spAutoFit/>
          </a:bodyPr>
          <a:lstStyle/>
          <a:p>
            <a:pPr>
              <a:lnSpc>
                <a:spcPct val="107000"/>
              </a:lnSpc>
              <a:spcAft>
                <a:spcPts val="0"/>
              </a:spcAft>
            </a:pPr>
            <a:r>
              <a:rPr lang="en-US" sz="2400" dirty="0">
                <a:solidFill>
                  <a:srgbClr val="002060"/>
                </a:solidFill>
                <a:latin typeface="Times New Roman" panose="02020603050405020304" pitchFamily="18" charset="0"/>
                <a:ea typeface="Calibri" panose="020F0502020204030204" pitchFamily="34" charset="0"/>
              </a:rPr>
              <a:t>Ba </a:t>
            </a:r>
            <a:r>
              <a:rPr lang="en-US" sz="2400" dirty="0" err="1">
                <a:solidFill>
                  <a:srgbClr val="002060"/>
                </a:solidFill>
                <a:latin typeface="Times New Roman" panose="02020603050405020304" pitchFamily="18" charset="0"/>
                <a:ea typeface="Calibri" panose="020F0502020204030204" pitchFamily="34" charset="0"/>
              </a:rPr>
              <a:t>câu</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thơ</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đã</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mở</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ra</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một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khung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cảnh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thanh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bình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có</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thể</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đó</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là</a:t>
            </a:r>
            <a:r>
              <a:rPr lang="en-US" sz="2400" dirty="0">
                <a:solidFill>
                  <a:srgbClr val="002060"/>
                </a:solidFill>
                <a:latin typeface="Times New Roman" panose="02020603050405020304" pitchFamily="18" charset="0"/>
                <a:ea typeface="Calibri" panose="020F0502020204030204" pitchFamily="34" charset="0"/>
              </a:rPr>
              <a:t> ban </a:t>
            </a:r>
            <a:r>
              <a:rPr lang="en-US" sz="2400" dirty="0" err="1">
                <a:solidFill>
                  <a:srgbClr val="002060"/>
                </a:solidFill>
                <a:latin typeface="Times New Roman" panose="02020603050405020304" pitchFamily="18" charset="0"/>
                <a:ea typeface="Calibri" panose="020F0502020204030204" pitchFamily="34" charset="0"/>
              </a:rPr>
              <a:t>mai</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trong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suốt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hoặc</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hoàng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hôn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ráng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vàng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thanh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tịnh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Nó</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mang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đến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cho</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bạn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đọc</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cảm</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giác</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yên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bình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về</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một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khoảng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không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thiên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nhiên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thanh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sạch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mướt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xanh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Đến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câu</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thơ</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thứ</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ba</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của</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khổ</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thơ</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này</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là</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một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bản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ký</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xướng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âm</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giọng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chim</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đầy</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thú</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vị</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triu</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uýt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huýt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tu</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hìu</a:t>
            </a:r>
            <a:r>
              <a:rPr lang="en-US" sz="2400" dirty="0">
                <a:solidFill>
                  <a:srgbClr val="002060"/>
                </a:solidFill>
                <a:latin typeface="Times New Roman" panose="02020603050405020304" pitchFamily="18" charset="0"/>
                <a:ea typeface="Calibri" panose="020F0502020204030204" pitchFamily="34" charset="0"/>
              </a:rPr>
              <a:t>…”.  </a:t>
            </a:r>
            <a:endParaRPr lang="en-US" sz="2400" dirty="0">
              <a:solidFill>
                <a:srgbClr val="002060"/>
              </a:solidFill>
              <a:effectLst/>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a:blip r:embed="rId9"/>
          <a:stretch>
            <a:fillRect/>
          </a:stretch>
        </p:blipFill>
        <p:spPr>
          <a:xfrm>
            <a:off x="9700063" y="868824"/>
            <a:ext cx="1775372" cy="1442716"/>
          </a:xfrm>
          <a:prstGeom prst="rect">
            <a:avLst/>
          </a:prstGeom>
        </p:spPr>
      </p:pic>
    </p:spTree>
    <p:extLst>
      <p:ext uri="{BB962C8B-B14F-4D97-AF65-F5344CB8AC3E}">
        <p14:creationId xmlns:p14="http://schemas.microsoft.com/office/powerpoint/2010/main" val="280097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2030</Words>
  <Application>Microsoft Office PowerPoint</Application>
  <PresentationFormat>Widescreen</PresentationFormat>
  <Paragraphs>134</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2023-11-21T03:39:31Z</dcterms:created>
  <dcterms:modified xsi:type="dcterms:W3CDTF">2023-11-21T03:39:37Z</dcterms:modified>
</cp:coreProperties>
</file>