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7" r:id="rId2"/>
    <p:sldId id="378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7" r:id="rId11"/>
    <p:sldId id="388" r:id="rId12"/>
    <p:sldId id="389" r:id="rId13"/>
    <p:sldId id="386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33" d="100"/>
          <a:sy n="33" d="100"/>
        </p:scale>
        <p:origin x="5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D8C478-1BB4-490B-BE87-E52699D9385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22B46-FFFE-4644-BA63-96F32DEFC3A7}">
      <dgm:prSet phldrT="[Text]" custT="1"/>
      <dgm:spPr>
        <a:ln w="38100">
          <a:solidFill>
            <a:srgbClr val="FFC000"/>
          </a:solidFill>
        </a:ln>
      </dgm:spPr>
      <dgm:t>
        <a:bodyPr/>
        <a:lstStyle/>
        <a:p>
          <a:pPr algn="l"/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Câu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27A90-A22F-4ABC-B180-A43A267529DE}" type="parTrans" cxnId="{EFBEF21A-BE2E-493E-BF5D-8DA6A36D170C}">
      <dgm:prSet/>
      <dgm:spPr/>
      <dgm:t>
        <a:bodyPr/>
        <a:lstStyle/>
        <a:p>
          <a:endParaRPr lang="en-US"/>
        </a:p>
      </dgm:t>
    </dgm:pt>
    <dgm:pt modelId="{46F2E76F-1DFE-4C1B-BAF3-1F1493DB1B33}" type="sibTrans" cxnId="{EFBEF21A-BE2E-493E-BF5D-8DA6A36D170C}">
      <dgm:prSet/>
      <dgm:spPr/>
      <dgm:t>
        <a:bodyPr/>
        <a:lstStyle/>
        <a:p>
          <a:endParaRPr lang="en-US"/>
        </a:p>
      </dgm:t>
    </dgm:pt>
    <dgm:pt modelId="{3E29892C-01B0-4855-A0ED-AC877F6E9D64}">
      <dgm:prSet phldrT="[Text]" custT="1"/>
      <dgm:spPr>
        <a:solidFill>
          <a:schemeClr val="accent4">
            <a:lumMod val="5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G</a:t>
          </a:r>
          <a:r>
            <a:rPr lang="vi-VN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iới thiệu nhan đề bài thơ, tên tác giả, và nêu cảm xúc chung của người viết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Nhan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...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thiêng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liêng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bất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diệt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9B02C9-9990-42EB-B363-BDFE20CA5A2A}" type="parTrans" cxnId="{3D30B573-BA71-465A-BD62-398DE84599D2}">
      <dgm:prSet/>
      <dgm:spPr/>
      <dgm:t>
        <a:bodyPr/>
        <a:lstStyle/>
        <a:p>
          <a:endParaRPr lang="en-US"/>
        </a:p>
      </dgm:t>
    </dgm:pt>
    <dgm:pt modelId="{A165C1D3-A675-49C2-9405-070031381FB5}" type="sibTrans" cxnId="{3D30B573-BA71-465A-BD62-398DE84599D2}">
      <dgm:prSet/>
      <dgm:spPr/>
      <dgm:t>
        <a:bodyPr/>
        <a:lstStyle/>
        <a:p>
          <a:endParaRPr lang="en-US"/>
        </a:p>
      </dgm:t>
    </dgm:pt>
    <dgm:pt modelId="{8A47763D-F403-4062-8287-A3752EFCAE16}" type="pres">
      <dgm:prSet presAssocID="{48D8C478-1BB4-490B-BE87-E52699D9385B}" presName="Name0" presStyleCnt="0">
        <dgm:presLayoutVars>
          <dgm:dir/>
          <dgm:animLvl val="lvl"/>
          <dgm:resizeHandles val="exact"/>
        </dgm:presLayoutVars>
      </dgm:prSet>
      <dgm:spPr/>
    </dgm:pt>
    <dgm:pt modelId="{3F6D6915-355F-4EBF-8F1E-EE752E63CCB7}" type="pres">
      <dgm:prSet presAssocID="{CD422B46-FFFE-4644-BA63-96F32DEFC3A7}" presName="linNode" presStyleCnt="0"/>
      <dgm:spPr/>
    </dgm:pt>
    <dgm:pt modelId="{AA9147C1-FAA2-45A5-88B7-93679C360352}" type="pres">
      <dgm:prSet presAssocID="{CD422B46-FFFE-4644-BA63-96F32DEFC3A7}" presName="parTx" presStyleLbl="revTx" presStyleIdx="0" presStyleCnt="1" custScaleX="81258">
        <dgm:presLayoutVars>
          <dgm:chMax val="1"/>
          <dgm:bulletEnabled val="1"/>
        </dgm:presLayoutVars>
      </dgm:prSet>
      <dgm:spPr/>
    </dgm:pt>
    <dgm:pt modelId="{714744F2-A0B9-4AF7-979A-05CAB9887429}" type="pres">
      <dgm:prSet presAssocID="{CD422B46-FFFE-4644-BA63-96F32DEFC3A7}" presName="bracket" presStyleLbl="parChTrans1D1" presStyleIdx="0" presStyleCnt="1"/>
      <dgm:spPr/>
    </dgm:pt>
    <dgm:pt modelId="{258AE125-A87F-4D0E-B097-4349BA6E2D6D}" type="pres">
      <dgm:prSet presAssocID="{CD422B46-FFFE-4644-BA63-96F32DEFC3A7}" presName="spH" presStyleCnt="0"/>
      <dgm:spPr/>
    </dgm:pt>
    <dgm:pt modelId="{8AB42FF0-771A-4C88-91B6-0EC929444241}" type="pres">
      <dgm:prSet presAssocID="{CD422B46-FFFE-4644-BA63-96F32DEFC3A7}" presName="desTx" presStyleLbl="node1" presStyleIdx="0" presStyleCnt="1">
        <dgm:presLayoutVars>
          <dgm:bulletEnabled val="1"/>
        </dgm:presLayoutVars>
      </dgm:prSet>
      <dgm:spPr/>
    </dgm:pt>
  </dgm:ptLst>
  <dgm:cxnLst>
    <dgm:cxn modelId="{EF3AF80D-1578-4347-B1CB-620B3CF1D494}" type="presOf" srcId="{CD422B46-FFFE-4644-BA63-96F32DEFC3A7}" destId="{AA9147C1-FAA2-45A5-88B7-93679C360352}" srcOrd="0" destOrd="0" presId="urn:diagrams.loki3.com/BracketList"/>
    <dgm:cxn modelId="{EFBEF21A-BE2E-493E-BF5D-8DA6A36D170C}" srcId="{48D8C478-1BB4-490B-BE87-E52699D9385B}" destId="{CD422B46-FFFE-4644-BA63-96F32DEFC3A7}" srcOrd="0" destOrd="0" parTransId="{C7427A90-A22F-4ABC-B180-A43A267529DE}" sibTransId="{46F2E76F-1DFE-4C1B-BAF3-1F1493DB1B33}"/>
    <dgm:cxn modelId="{34CA4849-8DFF-4D2B-9441-0CE9CBBE5EAD}" type="presOf" srcId="{3E29892C-01B0-4855-A0ED-AC877F6E9D64}" destId="{8AB42FF0-771A-4C88-91B6-0EC929444241}" srcOrd="0" destOrd="0" presId="urn:diagrams.loki3.com/BracketList"/>
    <dgm:cxn modelId="{3D30B573-BA71-465A-BD62-398DE84599D2}" srcId="{CD422B46-FFFE-4644-BA63-96F32DEFC3A7}" destId="{3E29892C-01B0-4855-A0ED-AC877F6E9D64}" srcOrd="0" destOrd="0" parTransId="{C69B02C9-9990-42EB-B363-BDFE20CA5A2A}" sibTransId="{A165C1D3-A675-49C2-9405-070031381FB5}"/>
    <dgm:cxn modelId="{52A480B2-EA57-403F-B6F4-F1DD52B0D809}" type="presOf" srcId="{48D8C478-1BB4-490B-BE87-E52699D9385B}" destId="{8A47763D-F403-4062-8287-A3752EFCAE16}" srcOrd="0" destOrd="0" presId="urn:diagrams.loki3.com/BracketList"/>
    <dgm:cxn modelId="{74149630-245E-47F8-93E7-2FBDBF6FBA58}" type="presParOf" srcId="{8A47763D-F403-4062-8287-A3752EFCAE16}" destId="{3F6D6915-355F-4EBF-8F1E-EE752E63CCB7}" srcOrd="0" destOrd="0" presId="urn:diagrams.loki3.com/BracketList"/>
    <dgm:cxn modelId="{51E99576-1596-4A4B-8C85-9399A6202668}" type="presParOf" srcId="{3F6D6915-355F-4EBF-8F1E-EE752E63CCB7}" destId="{AA9147C1-FAA2-45A5-88B7-93679C360352}" srcOrd="0" destOrd="0" presId="urn:diagrams.loki3.com/BracketList"/>
    <dgm:cxn modelId="{1F83DF90-52DA-49AE-8B69-4E7D11CA7F51}" type="presParOf" srcId="{3F6D6915-355F-4EBF-8F1E-EE752E63CCB7}" destId="{714744F2-A0B9-4AF7-979A-05CAB9887429}" srcOrd="1" destOrd="0" presId="urn:diagrams.loki3.com/BracketList"/>
    <dgm:cxn modelId="{A44B8C66-F194-4A6A-A168-C0FFB5DAC3D4}" type="presParOf" srcId="{3F6D6915-355F-4EBF-8F1E-EE752E63CCB7}" destId="{258AE125-A87F-4D0E-B097-4349BA6E2D6D}" srcOrd="2" destOrd="0" presId="urn:diagrams.loki3.com/BracketList"/>
    <dgm:cxn modelId="{5F6FEA5B-EFFF-4081-A175-384046789986}" type="presParOf" srcId="{3F6D6915-355F-4EBF-8F1E-EE752E63CCB7}" destId="{8AB42FF0-771A-4C88-91B6-0EC92944424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D8C478-1BB4-490B-BE87-E52699D9385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22B46-FFFE-4644-BA63-96F32DEFC3A7}">
      <dgm:prSet phldrT="[Text]" custT="1"/>
      <dgm:spPr>
        <a:ln w="38100">
          <a:solidFill>
            <a:srgbClr val="FFC000"/>
          </a:solidFill>
        </a:ln>
      </dgm:spPr>
      <dgm:t>
        <a:bodyPr/>
        <a:lstStyle/>
        <a:p>
          <a:pPr algn="l"/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27A90-A22F-4ABC-B180-A43A267529DE}" type="parTrans" cxnId="{EFBEF21A-BE2E-493E-BF5D-8DA6A36D170C}">
      <dgm:prSet/>
      <dgm:spPr/>
      <dgm:t>
        <a:bodyPr/>
        <a:lstStyle/>
        <a:p>
          <a:endParaRPr lang="en-US"/>
        </a:p>
      </dgm:t>
    </dgm:pt>
    <dgm:pt modelId="{46F2E76F-1DFE-4C1B-BAF3-1F1493DB1B33}" type="sibTrans" cxnId="{EFBEF21A-BE2E-493E-BF5D-8DA6A36D170C}">
      <dgm:prSet/>
      <dgm:spPr/>
      <dgm:t>
        <a:bodyPr/>
        <a:lstStyle/>
        <a:p>
          <a:endParaRPr lang="en-US"/>
        </a:p>
      </dgm:t>
    </dgm:pt>
    <dgm:pt modelId="{3E29892C-01B0-4855-A0ED-AC877F6E9D64}">
      <dgm:prSet phldrT="[Text]" custT="1"/>
      <dgm:spPr>
        <a:solidFill>
          <a:schemeClr val="accent4">
            <a:lumMod val="5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ngữ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trước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con,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thiết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tha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thấm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thía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hơn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con...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9B02C9-9990-42EB-B363-BDFE20CA5A2A}" type="parTrans" cxnId="{3D30B573-BA71-465A-BD62-398DE84599D2}">
      <dgm:prSet/>
      <dgm:spPr/>
      <dgm:t>
        <a:bodyPr/>
        <a:lstStyle/>
        <a:p>
          <a:endParaRPr lang="en-US"/>
        </a:p>
      </dgm:t>
    </dgm:pt>
    <dgm:pt modelId="{A165C1D3-A675-49C2-9405-070031381FB5}" type="sibTrans" cxnId="{3D30B573-BA71-465A-BD62-398DE84599D2}">
      <dgm:prSet/>
      <dgm:spPr/>
      <dgm:t>
        <a:bodyPr/>
        <a:lstStyle/>
        <a:p>
          <a:endParaRPr lang="en-US"/>
        </a:p>
      </dgm:t>
    </dgm:pt>
    <dgm:pt modelId="{8A47763D-F403-4062-8287-A3752EFCAE16}" type="pres">
      <dgm:prSet presAssocID="{48D8C478-1BB4-490B-BE87-E52699D9385B}" presName="Name0" presStyleCnt="0">
        <dgm:presLayoutVars>
          <dgm:dir/>
          <dgm:animLvl val="lvl"/>
          <dgm:resizeHandles val="exact"/>
        </dgm:presLayoutVars>
      </dgm:prSet>
      <dgm:spPr/>
    </dgm:pt>
    <dgm:pt modelId="{3F6D6915-355F-4EBF-8F1E-EE752E63CCB7}" type="pres">
      <dgm:prSet presAssocID="{CD422B46-FFFE-4644-BA63-96F32DEFC3A7}" presName="linNode" presStyleCnt="0"/>
      <dgm:spPr/>
    </dgm:pt>
    <dgm:pt modelId="{AA9147C1-FAA2-45A5-88B7-93679C360352}" type="pres">
      <dgm:prSet presAssocID="{CD422B46-FFFE-4644-BA63-96F32DEFC3A7}" presName="parTx" presStyleLbl="revTx" presStyleIdx="0" presStyleCnt="1" custScaleX="55321" custScaleY="524081">
        <dgm:presLayoutVars>
          <dgm:chMax val="1"/>
          <dgm:bulletEnabled val="1"/>
        </dgm:presLayoutVars>
      </dgm:prSet>
      <dgm:spPr/>
    </dgm:pt>
    <dgm:pt modelId="{714744F2-A0B9-4AF7-979A-05CAB9887429}" type="pres">
      <dgm:prSet presAssocID="{CD422B46-FFFE-4644-BA63-96F32DEFC3A7}" presName="bracket" presStyleLbl="parChTrans1D1" presStyleIdx="0" presStyleCnt="1"/>
      <dgm:spPr/>
    </dgm:pt>
    <dgm:pt modelId="{258AE125-A87F-4D0E-B097-4349BA6E2D6D}" type="pres">
      <dgm:prSet presAssocID="{CD422B46-FFFE-4644-BA63-96F32DEFC3A7}" presName="spH" presStyleCnt="0"/>
      <dgm:spPr/>
    </dgm:pt>
    <dgm:pt modelId="{8AB42FF0-771A-4C88-91B6-0EC929444241}" type="pres">
      <dgm:prSet presAssocID="{CD422B46-FFFE-4644-BA63-96F32DEFC3A7}" presName="desTx" presStyleLbl="node1" presStyleIdx="0" presStyleCnt="1">
        <dgm:presLayoutVars>
          <dgm:bulletEnabled val="1"/>
        </dgm:presLayoutVars>
      </dgm:prSet>
      <dgm:spPr/>
    </dgm:pt>
  </dgm:ptLst>
  <dgm:cxnLst>
    <dgm:cxn modelId="{EF3AF80D-1578-4347-B1CB-620B3CF1D494}" type="presOf" srcId="{CD422B46-FFFE-4644-BA63-96F32DEFC3A7}" destId="{AA9147C1-FAA2-45A5-88B7-93679C360352}" srcOrd="0" destOrd="0" presId="urn:diagrams.loki3.com/BracketList"/>
    <dgm:cxn modelId="{EFBEF21A-BE2E-493E-BF5D-8DA6A36D170C}" srcId="{48D8C478-1BB4-490B-BE87-E52699D9385B}" destId="{CD422B46-FFFE-4644-BA63-96F32DEFC3A7}" srcOrd="0" destOrd="0" parTransId="{C7427A90-A22F-4ABC-B180-A43A267529DE}" sibTransId="{46F2E76F-1DFE-4C1B-BAF3-1F1493DB1B33}"/>
    <dgm:cxn modelId="{34CA4849-8DFF-4D2B-9441-0CE9CBBE5EAD}" type="presOf" srcId="{3E29892C-01B0-4855-A0ED-AC877F6E9D64}" destId="{8AB42FF0-771A-4C88-91B6-0EC929444241}" srcOrd="0" destOrd="0" presId="urn:diagrams.loki3.com/BracketList"/>
    <dgm:cxn modelId="{3D30B573-BA71-465A-BD62-398DE84599D2}" srcId="{CD422B46-FFFE-4644-BA63-96F32DEFC3A7}" destId="{3E29892C-01B0-4855-A0ED-AC877F6E9D64}" srcOrd="0" destOrd="0" parTransId="{C69B02C9-9990-42EB-B363-BDFE20CA5A2A}" sibTransId="{A165C1D3-A675-49C2-9405-070031381FB5}"/>
    <dgm:cxn modelId="{52A480B2-EA57-403F-B6F4-F1DD52B0D809}" type="presOf" srcId="{48D8C478-1BB4-490B-BE87-E52699D9385B}" destId="{8A47763D-F403-4062-8287-A3752EFCAE16}" srcOrd="0" destOrd="0" presId="urn:diagrams.loki3.com/BracketList"/>
    <dgm:cxn modelId="{74149630-245E-47F8-93E7-2FBDBF6FBA58}" type="presParOf" srcId="{8A47763D-F403-4062-8287-A3752EFCAE16}" destId="{3F6D6915-355F-4EBF-8F1E-EE752E63CCB7}" srcOrd="0" destOrd="0" presId="urn:diagrams.loki3.com/BracketList"/>
    <dgm:cxn modelId="{51E99576-1596-4A4B-8C85-9399A6202668}" type="presParOf" srcId="{3F6D6915-355F-4EBF-8F1E-EE752E63CCB7}" destId="{AA9147C1-FAA2-45A5-88B7-93679C360352}" srcOrd="0" destOrd="0" presId="urn:diagrams.loki3.com/BracketList"/>
    <dgm:cxn modelId="{1F83DF90-52DA-49AE-8B69-4E7D11CA7F51}" type="presParOf" srcId="{3F6D6915-355F-4EBF-8F1E-EE752E63CCB7}" destId="{714744F2-A0B9-4AF7-979A-05CAB9887429}" srcOrd="1" destOrd="0" presId="urn:diagrams.loki3.com/BracketList"/>
    <dgm:cxn modelId="{A44B8C66-F194-4A6A-A168-C0FFB5DAC3D4}" type="presParOf" srcId="{3F6D6915-355F-4EBF-8F1E-EE752E63CCB7}" destId="{258AE125-A87F-4D0E-B097-4349BA6E2D6D}" srcOrd="2" destOrd="0" presId="urn:diagrams.loki3.com/BracketList"/>
    <dgm:cxn modelId="{5F6FEA5B-EFFF-4081-A175-384046789986}" type="presParOf" srcId="{3F6D6915-355F-4EBF-8F1E-EE752E63CCB7}" destId="{8AB42FF0-771A-4C88-91B6-0EC92944424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D8C478-1BB4-490B-BE87-E52699D9385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22B46-FFFE-4644-BA63-96F32DEFC3A7}">
      <dgm:prSet phldrT="[Text]" custT="1"/>
      <dgm:spPr>
        <a:ln w="38100">
          <a:solidFill>
            <a:srgbClr val="FFC000"/>
          </a:solidFill>
        </a:ln>
      </dgm:spPr>
      <dgm:t>
        <a:bodyPr/>
        <a:lstStyle/>
        <a:p>
          <a:pPr algn="l"/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27A90-A22F-4ABC-B180-A43A267529DE}" type="parTrans" cxnId="{EFBEF21A-BE2E-493E-BF5D-8DA6A36D170C}">
      <dgm:prSet/>
      <dgm:spPr/>
      <dgm:t>
        <a:bodyPr/>
        <a:lstStyle/>
        <a:p>
          <a:endParaRPr lang="en-US"/>
        </a:p>
      </dgm:t>
    </dgm:pt>
    <dgm:pt modelId="{46F2E76F-1DFE-4C1B-BAF3-1F1493DB1B33}" type="sibTrans" cxnId="{EFBEF21A-BE2E-493E-BF5D-8DA6A36D170C}">
      <dgm:prSet/>
      <dgm:spPr/>
      <dgm:t>
        <a:bodyPr/>
        <a:lstStyle/>
        <a:p>
          <a:endParaRPr lang="en-US"/>
        </a:p>
      </dgm:t>
    </dgm:pt>
    <dgm:pt modelId="{3E29892C-01B0-4855-A0ED-AC877F6E9D64}">
      <dgm:prSet phldrT="[Text]" custT="1"/>
      <dgm:spPr>
        <a:solidFill>
          <a:schemeClr val="accent4">
            <a:lumMod val="5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chi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tiết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tự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kể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mọc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mây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sóng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chối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do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chối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ảnh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trò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chơi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ra.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..</a:t>
          </a:r>
        </a:p>
      </dgm:t>
    </dgm:pt>
    <dgm:pt modelId="{C69B02C9-9990-42EB-B363-BDFE20CA5A2A}" type="parTrans" cxnId="{3D30B573-BA71-465A-BD62-398DE84599D2}">
      <dgm:prSet/>
      <dgm:spPr/>
      <dgm:t>
        <a:bodyPr/>
        <a:lstStyle/>
        <a:p>
          <a:endParaRPr lang="en-US"/>
        </a:p>
      </dgm:t>
    </dgm:pt>
    <dgm:pt modelId="{A165C1D3-A675-49C2-9405-070031381FB5}" type="sibTrans" cxnId="{3D30B573-BA71-465A-BD62-398DE84599D2}">
      <dgm:prSet/>
      <dgm:spPr/>
      <dgm:t>
        <a:bodyPr/>
        <a:lstStyle/>
        <a:p>
          <a:endParaRPr lang="en-US"/>
        </a:p>
      </dgm:t>
    </dgm:pt>
    <dgm:pt modelId="{8A47763D-F403-4062-8287-A3752EFCAE16}" type="pres">
      <dgm:prSet presAssocID="{48D8C478-1BB4-490B-BE87-E52699D9385B}" presName="Name0" presStyleCnt="0">
        <dgm:presLayoutVars>
          <dgm:dir/>
          <dgm:animLvl val="lvl"/>
          <dgm:resizeHandles val="exact"/>
        </dgm:presLayoutVars>
      </dgm:prSet>
      <dgm:spPr/>
    </dgm:pt>
    <dgm:pt modelId="{3F6D6915-355F-4EBF-8F1E-EE752E63CCB7}" type="pres">
      <dgm:prSet presAssocID="{CD422B46-FFFE-4644-BA63-96F32DEFC3A7}" presName="linNode" presStyleCnt="0"/>
      <dgm:spPr/>
    </dgm:pt>
    <dgm:pt modelId="{AA9147C1-FAA2-45A5-88B7-93679C360352}" type="pres">
      <dgm:prSet presAssocID="{CD422B46-FFFE-4644-BA63-96F32DEFC3A7}" presName="parTx" presStyleLbl="revTx" presStyleIdx="0" presStyleCnt="1" custScaleX="55321" custScaleY="524081">
        <dgm:presLayoutVars>
          <dgm:chMax val="1"/>
          <dgm:bulletEnabled val="1"/>
        </dgm:presLayoutVars>
      </dgm:prSet>
      <dgm:spPr/>
    </dgm:pt>
    <dgm:pt modelId="{714744F2-A0B9-4AF7-979A-05CAB9887429}" type="pres">
      <dgm:prSet presAssocID="{CD422B46-FFFE-4644-BA63-96F32DEFC3A7}" presName="bracket" presStyleLbl="parChTrans1D1" presStyleIdx="0" presStyleCnt="1"/>
      <dgm:spPr/>
    </dgm:pt>
    <dgm:pt modelId="{258AE125-A87F-4D0E-B097-4349BA6E2D6D}" type="pres">
      <dgm:prSet presAssocID="{CD422B46-FFFE-4644-BA63-96F32DEFC3A7}" presName="spH" presStyleCnt="0"/>
      <dgm:spPr/>
    </dgm:pt>
    <dgm:pt modelId="{8AB42FF0-771A-4C88-91B6-0EC929444241}" type="pres">
      <dgm:prSet presAssocID="{CD422B46-FFFE-4644-BA63-96F32DEFC3A7}" presName="desTx" presStyleLbl="node1" presStyleIdx="0" presStyleCnt="1" custScaleX="108863">
        <dgm:presLayoutVars>
          <dgm:bulletEnabled val="1"/>
        </dgm:presLayoutVars>
      </dgm:prSet>
      <dgm:spPr/>
    </dgm:pt>
  </dgm:ptLst>
  <dgm:cxnLst>
    <dgm:cxn modelId="{EF3AF80D-1578-4347-B1CB-620B3CF1D494}" type="presOf" srcId="{CD422B46-FFFE-4644-BA63-96F32DEFC3A7}" destId="{AA9147C1-FAA2-45A5-88B7-93679C360352}" srcOrd="0" destOrd="0" presId="urn:diagrams.loki3.com/BracketList"/>
    <dgm:cxn modelId="{EFBEF21A-BE2E-493E-BF5D-8DA6A36D170C}" srcId="{48D8C478-1BB4-490B-BE87-E52699D9385B}" destId="{CD422B46-FFFE-4644-BA63-96F32DEFC3A7}" srcOrd="0" destOrd="0" parTransId="{C7427A90-A22F-4ABC-B180-A43A267529DE}" sibTransId="{46F2E76F-1DFE-4C1B-BAF3-1F1493DB1B33}"/>
    <dgm:cxn modelId="{34CA4849-8DFF-4D2B-9441-0CE9CBBE5EAD}" type="presOf" srcId="{3E29892C-01B0-4855-A0ED-AC877F6E9D64}" destId="{8AB42FF0-771A-4C88-91B6-0EC929444241}" srcOrd="0" destOrd="0" presId="urn:diagrams.loki3.com/BracketList"/>
    <dgm:cxn modelId="{3D30B573-BA71-465A-BD62-398DE84599D2}" srcId="{CD422B46-FFFE-4644-BA63-96F32DEFC3A7}" destId="{3E29892C-01B0-4855-A0ED-AC877F6E9D64}" srcOrd="0" destOrd="0" parTransId="{C69B02C9-9990-42EB-B363-BDFE20CA5A2A}" sibTransId="{A165C1D3-A675-49C2-9405-070031381FB5}"/>
    <dgm:cxn modelId="{52A480B2-EA57-403F-B6F4-F1DD52B0D809}" type="presOf" srcId="{48D8C478-1BB4-490B-BE87-E52699D9385B}" destId="{8A47763D-F403-4062-8287-A3752EFCAE16}" srcOrd="0" destOrd="0" presId="urn:diagrams.loki3.com/BracketList"/>
    <dgm:cxn modelId="{74149630-245E-47F8-93E7-2FBDBF6FBA58}" type="presParOf" srcId="{8A47763D-F403-4062-8287-A3752EFCAE16}" destId="{3F6D6915-355F-4EBF-8F1E-EE752E63CCB7}" srcOrd="0" destOrd="0" presId="urn:diagrams.loki3.com/BracketList"/>
    <dgm:cxn modelId="{51E99576-1596-4A4B-8C85-9399A6202668}" type="presParOf" srcId="{3F6D6915-355F-4EBF-8F1E-EE752E63CCB7}" destId="{AA9147C1-FAA2-45A5-88B7-93679C360352}" srcOrd="0" destOrd="0" presId="urn:diagrams.loki3.com/BracketList"/>
    <dgm:cxn modelId="{1F83DF90-52DA-49AE-8B69-4E7D11CA7F51}" type="presParOf" srcId="{3F6D6915-355F-4EBF-8F1E-EE752E63CCB7}" destId="{714744F2-A0B9-4AF7-979A-05CAB9887429}" srcOrd="1" destOrd="0" presId="urn:diagrams.loki3.com/BracketList"/>
    <dgm:cxn modelId="{A44B8C66-F194-4A6A-A168-C0FFB5DAC3D4}" type="presParOf" srcId="{3F6D6915-355F-4EBF-8F1E-EE752E63CCB7}" destId="{258AE125-A87F-4D0E-B097-4349BA6E2D6D}" srcOrd="2" destOrd="0" presId="urn:diagrams.loki3.com/BracketList"/>
    <dgm:cxn modelId="{5F6FEA5B-EFFF-4081-A175-384046789986}" type="presParOf" srcId="{3F6D6915-355F-4EBF-8F1E-EE752E63CCB7}" destId="{8AB42FF0-771A-4C88-91B6-0EC92944424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D8C478-1BB4-490B-BE87-E52699D9385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22B46-FFFE-4644-BA63-96F32DEFC3A7}">
      <dgm:prSet phldrT="[Text]" custT="1"/>
      <dgm:spPr>
        <a:ln w="28575">
          <a:solidFill>
            <a:srgbClr val="FFC000"/>
          </a:solidFill>
        </a:ln>
      </dgm:spPr>
      <dgm:t>
        <a:bodyPr/>
        <a:lstStyle/>
        <a:p>
          <a:pPr algn="l"/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27A90-A22F-4ABC-B180-A43A267529DE}" type="parTrans" cxnId="{EFBEF21A-BE2E-493E-BF5D-8DA6A36D170C}">
      <dgm:prSet/>
      <dgm:spPr/>
      <dgm:t>
        <a:bodyPr/>
        <a:lstStyle/>
        <a:p>
          <a:endParaRPr lang="en-US"/>
        </a:p>
      </dgm:t>
    </dgm:pt>
    <dgm:pt modelId="{46F2E76F-1DFE-4C1B-BAF3-1F1493DB1B33}" type="sibTrans" cxnId="{EFBEF21A-BE2E-493E-BF5D-8DA6A36D170C}">
      <dgm:prSet/>
      <dgm:spPr/>
      <dgm:t>
        <a:bodyPr/>
        <a:lstStyle/>
        <a:p>
          <a:endParaRPr lang="en-US"/>
        </a:p>
      </dgm:t>
    </dgm:pt>
    <dgm:pt modelId="{3E29892C-01B0-4855-A0ED-AC877F6E9D64}">
      <dgm:prSet phldrT="[Text]" custT="1"/>
      <dgm:spPr>
        <a:solidFill>
          <a:schemeClr val="accent4">
            <a:lumMod val="5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Nét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đáo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tự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nhà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Giọng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tâm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trò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truyện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thủ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thỉ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đáp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chứa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đựng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tâm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trạng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...;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trúc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lặp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lặp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vừa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biến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hóa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69B02C9-9990-42EB-B363-BDFE20CA5A2A}" type="parTrans" cxnId="{3D30B573-BA71-465A-BD62-398DE84599D2}">
      <dgm:prSet/>
      <dgm:spPr/>
      <dgm:t>
        <a:bodyPr/>
        <a:lstStyle/>
        <a:p>
          <a:endParaRPr lang="en-US"/>
        </a:p>
      </dgm:t>
    </dgm:pt>
    <dgm:pt modelId="{A165C1D3-A675-49C2-9405-070031381FB5}" type="sibTrans" cxnId="{3D30B573-BA71-465A-BD62-398DE84599D2}">
      <dgm:prSet/>
      <dgm:spPr/>
      <dgm:t>
        <a:bodyPr/>
        <a:lstStyle/>
        <a:p>
          <a:endParaRPr lang="en-US"/>
        </a:p>
      </dgm:t>
    </dgm:pt>
    <dgm:pt modelId="{8A47763D-F403-4062-8287-A3752EFCAE16}" type="pres">
      <dgm:prSet presAssocID="{48D8C478-1BB4-490B-BE87-E52699D9385B}" presName="Name0" presStyleCnt="0">
        <dgm:presLayoutVars>
          <dgm:dir/>
          <dgm:animLvl val="lvl"/>
          <dgm:resizeHandles val="exact"/>
        </dgm:presLayoutVars>
      </dgm:prSet>
      <dgm:spPr/>
    </dgm:pt>
    <dgm:pt modelId="{3F6D6915-355F-4EBF-8F1E-EE752E63CCB7}" type="pres">
      <dgm:prSet presAssocID="{CD422B46-FFFE-4644-BA63-96F32DEFC3A7}" presName="linNode" presStyleCnt="0"/>
      <dgm:spPr/>
    </dgm:pt>
    <dgm:pt modelId="{AA9147C1-FAA2-45A5-88B7-93679C360352}" type="pres">
      <dgm:prSet presAssocID="{CD422B46-FFFE-4644-BA63-96F32DEFC3A7}" presName="parTx" presStyleLbl="revTx" presStyleIdx="0" presStyleCnt="1" custScaleX="55321" custScaleY="524081">
        <dgm:presLayoutVars>
          <dgm:chMax val="1"/>
          <dgm:bulletEnabled val="1"/>
        </dgm:presLayoutVars>
      </dgm:prSet>
      <dgm:spPr/>
    </dgm:pt>
    <dgm:pt modelId="{714744F2-A0B9-4AF7-979A-05CAB9887429}" type="pres">
      <dgm:prSet presAssocID="{CD422B46-FFFE-4644-BA63-96F32DEFC3A7}" presName="bracket" presStyleLbl="parChTrans1D1" presStyleIdx="0" presStyleCnt="1"/>
      <dgm:spPr/>
    </dgm:pt>
    <dgm:pt modelId="{258AE125-A87F-4D0E-B097-4349BA6E2D6D}" type="pres">
      <dgm:prSet presAssocID="{CD422B46-FFFE-4644-BA63-96F32DEFC3A7}" presName="spH" presStyleCnt="0"/>
      <dgm:spPr/>
    </dgm:pt>
    <dgm:pt modelId="{8AB42FF0-771A-4C88-91B6-0EC929444241}" type="pres">
      <dgm:prSet presAssocID="{CD422B46-FFFE-4644-BA63-96F32DEFC3A7}" presName="desTx" presStyleLbl="node1" presStyleIdx="0" presStyleCnt="1">
        <dgm:presLayoutVars>
          <dgm:bulletEnabled val="1"/>
        </dgm:presLayoutVars>
      </dgm:prSet>
      <dgm:spPr/>
    </dgm:pt>
  </dgm:ptLst>
  <dgm:cxnLst>
    <dgm:cxn modelId="{EF3AF80D-1578-4347-B1CB-620B3CF1D494}" type="presOf" srcId="{CD422B46-FFFE-4644-BA63-96F32DEFC3A7}" destId="{AA9147C1-FAA2-45A5-88B7-93679C360352}" srcOrd="0" destOrd="0" presId="urn:diagrams.loki3.com/BracketList"/>
    <dgm:cxn modelId="{EFBEF21A-BE2E-493E-BF5D-8DA6A36D170C}" srcId="{48D8C478-1BB4-490B-BE87-E52699D9385B}" destId="{CD422B46-FFFE-4644-BA63-96F32DEFC3A7}" srcOrd="0" destOrd="0" parTransId="{C7427A90-A22F-4ABC-B180-A43A267529DE}" sibTransId="{46F2E76F-1DFE-4C1B-BAF3-1F1493DB1B33}"/>
    <dgm:cxn modelId="{34CA4849-8DFF-4D2B-9441-0CE9CBBE5EAD}" type="presOf" srcId="{3E29892C-01B0-4855-A0ED-AC877F6E9D64}" destId="{8AB42FF0-771A-4C88-91B6-0EC929444241}" srcOrd="0" destOrd="0" presId="urn:diagrams.loki3.com/BracketList"/>
    <dgm:cxn modelId="{3D30B573-BA71-465A-BD62-398DE84599D2}" srcId="{CD422B46-FFFE-4644-BA63-96F32DEFC3A7}" destId="{3E29892C-01B0-4855-A0ED-AC877F6E9D64}" srcOrd="0" destOrd="0" parTransId="{C69B02C9-9990-42EB-B363-BDFE20CA5A2A}" sibTransId="{A165C1D3-A675-49C2-9405-070031381FB5}"/>
    <dgm:cxn modelId="{52A480B2-EA57-403F-B6F4-F1DD52B0D809}" type="presOf" srcId="{48D8C478-1BB4-490B-BE87-E52699D9385B}" destId="{8A47763D-F403-4062-8287-A3752EFCAE16}" srcOrd="0" destOrd="0" presId="urn:diagrams.loki3.com/BracketList"/>
    <dgm:cxn modelId="{74149630-245E-47F8-93E7-2FBDBF6FBA58}" type="presParOf" srcId="{8A47763D-F403-4062-8287-A3752EFCAE16}" destId="{3F6D6915-355F-4EBF-8F1E-EE752E63CCB7}" srcOrd="0" destOrd="0" presId="urn:diagrams.loki3.com/BracketList"/>
    <dgm:cxn modelId="{51E99576-1596-4A4B-8C85-9399A6202668}" type="presParOf" srcId="{3F6D6915-355F-4EBF-8F1E-EE752E63CCB7}" destId="{AA9147C1-FAA2-45A5-88B7-93679C360352}" srcOrd="0" destOrd="0" presId="urn:diagrams.loki3.com/BracketList"/>
    <dgm:cxn modelId="{1F83DF90-52DA-49AE-8B69-4E7D11CA7F51}" type="presParOf" srcId="{3F6D6915-355F-4EBF-8F1E-EE752E63CCB7}" destId="{714744F2-A0B9-4AF7-979A-05CAB9887429}" srcOrd="1" destOrd="0" presId="urn:diagrams.loki3.com/BracketList"/>
    <dgm:cxn modelId="{A44B8C66-F194-4A6A-A168-C0FFB5DAC3D4}" type="presParOf" srcId="{3F6D6915-355F-4EBF-8F1E-EE752E63CCB7}" destId="{258AE125-A87F-4D0E-B097-4349BA6E2D6D}" srcOrd="2" destOrd="0" presId="urn:diagrams.loki3.com/BracketList"/>
    <dgm:cxn modelId="{5F6FEA5B-EFFF-4081-A175-384046789986}" type="presParOf" srcId="{3F6D6915-355F-4EBF-8F1E-EE752E63CCB7}" destId="{8AB42FF0-771A-4C88-91B6-0EC92944424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D8C478-1BB4-490B-BE87-E52699D9385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422B46-FFFE-4644-BA63-96F32DEFC3A7}">
      <dgm:prSet phldrT="[Text]" custT="1"/>
      <dgm:spPr>
        <a:ln w="38100">
          <a:solidFill>
            <a:srgbClr val="FFC000"/>
          </a:solidFill>
        </a:ln>
      </dgm:spPr>
      <dgm:t>
        <a:bodyPr/>
        <a:lstStyle/>
        <a:p>
          <a:pPr algn="l"/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7427A90-A22F-4ABC-B180-A43A267529DE}" type="parTrans" cxnId="{EFBEF21A-BE2E-493E-BF5D-8DA6A36D170C}">
      <dgm:prSet/>
      <dgm:spPr/>
      <dgm:t>
        <a:bodyPr/>
        <a:lstStyle/>
        <a:p>
          <a:endParaRPr lang="en-US"/>
        </a:p>
      </dgm:t>
    </dgm:pt>
    <dgm:pt modelId="{46F2E76F-1DFE-4C1B-BAF3-1F1493DB1B33}" type="sibTrans" cxnId="{EFBEF21A-BE2E-493E-BF5D-8DA6A36D170C}">
      <dgm:prSet/>
      <dgm:spPr/>
      <dgm:t>
        <a:bodyPr/>
        <a:lstStyle/>
        <a:p>
          <a:endParaRPr lang="en-US"/>
        </a:p>
      </dgm:t>
    </dgm:pt>
    <dgm:pt modelId="{3E29892C-01B0-4855-A0ED-AC877F6E9D64}">
      <dgm:prSet phldrT="[Text]" custT="1"/>
      <dgm:spPr>
        <a:solidFill>
          <a:schemeClr val="accent4">
            <a:lumMod val="5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Khái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quát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chung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kể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chuyện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độc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đáo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9B02C9-9990-42EB-B363-BDFE20CA5A2A}" type="parTrans" cxnId="{3D30B573-BA71-465A-BD62-398DE84599D2}">
      <dgm:prSet/>
      <dgm:spPr/>
      <dgm:t>
        <a:bodyPr/>
        <a:lstStyle/>
        <a:p>
          <a:endParaRPr lang="en-US"/>
        </a:p>
      </dgm:t>
    </dgm:pt>
    <dgm:pt modelId="{A165C1D3-A675-49C2-9405-070031381FB5}" type="sibTrans" cxnId="{3D30B573-BA71-465A-BD62-398DE84599D2}">
      <dgm:prSet/>
      <dgm:spPr/>
      <dgm:t>
        <a:bodyPr/>
        <a:lstStyle/>
        <a:p>
          <a:endParaRPr lang="en-US"/>
        </a:p>
      </dgm:t>
    </dgm:pt>
    <dgm:pt modelId="{8A47763D-F403-4062-8287-A3752EFCAE16}" type="pres">
      <dgm:prSet presAssocID="{48D8C478-1BB4-490B-BE87-E52699D9385B}" presName="Name0" presStyleCnt="0">
        <dgm:presLayoutVars>
          <dgm:dir/>
          <dgm:animLvl val="lvl"/>
          <dgm:resizeHandles val="exact"/>
        </dgm:presLayoutVars>
      </dgm:prSet>
      <dgm:spPr/>
    </dgm:pt>
    <dgm:pt modelId="{3F6D6915-355F-4EBF-8F1E-EE752E63CCB7}" type="pres">
      <dgm:prSet presAssocID="{CD422B46-FFFE-4644-BA63-96F32DEFC3A7}" presName="linNode" presStyleCnt="0"/>
      <dgm:spPr/>
    </dgm:pt>
    <dgm:pt modelId="{AA9147C1-FAA2-45A5-88B7-93679C360352}" type="pres">
      <dgm:prSet presAssocID="{CD422B46-FFFE-4644-BA63-96F32DEFC3A7}" presName="parTx" presStyleLbl="revTx" presStyleIdx="0" presStyleCnt="1" custScaleX="55321" custScaleY="524081">
        <dgm:presLayoutVars>
          <dgm:chMax val="1"/>
          <dgm:bulletEnabled val="1"/>
        </dgm:presLayoutVars>
      </dgm:prSet>
      <dgm:spPr/>
    </dgm:pt>
    <dgm:pt modelId="{714744F2-A0B9-4AF7-979A-05CAB9887429}" type="pres">
      <dgm:prSet presAssocID="{CD422B46-FFFE-4644-BA63-96F32DEFC3A7}" presName="bracket" presStyleLbl="parChTrans1D1" presStyleIdx="0" presStyleCnt="1"/>
      <dgm:spPr/>
    </dgm:pt>
    <dgm:pt modelId="{258AE125-A87F-4D0E-B097-4349BA6E2D6D}" type="pres">
      <dgm:prSet presAssocID="{CD422B46-FFFE-4644-BA63-96F32DEFC3A7}" presName="spH" presStyleCnt="0"/>
      <dgm:spPr/>
    </dgm:pt>
    <dgm:pt modelId="{8AB42FF0-771A-4C88-91B6-0EC929444241}" type="pres">
      <dgm:prSet presAssocID="{CD422B46-FFFE-4644-BA63-96F32DEFC3A7}" presName="desTx" presStyleLbl="node1" presStyleIdx="0" presStyleCnt="1">
        <dgm:presLayoutVars>
          <dgm:bulletEnabled val="1"/>
        </dgm:presLayoutVars>
      </dgm:prSet>
      <dgm:spPr/>
    </dgm:pt>
  </dgm:ptLst>
  <dgm:cxnLst>
    <dgm:cxn modelId="{EF3AF80D-1578-4347-B1CB-620B3CF1D494}" type="presOf" srcId="{CD422B46-FFFE-4644-BA63-96F32DEFC3A7}" destId="{AA9147C1-FAA2-45A5-88B7-93679C360352}" srcOrd="0" destOrd="0" presId="urn:diagrams.loki3.com/BracketList"/>
    <dgm:cxn modelId="{EFBEF21A-BE2E-493E-BF5D-8DA6A36D170C}" srcId="{48D8C478-1BB4-490B-BE87-E52699D9385B}" destId="{CD422B46-FFFE-4644-BA63-96F32DEFC3A7}" srcOrd="0" destOrd="0" parTransId="{C7427A90-A22F-4ABC-B180-A43A267529DE}" sibTransId="{46F2E76F-1DFE-4C1B-BAF3-1F1493DB1B33}"/>
    <dgm:cxn modelId="{34CA4849-8DFF-4D2B-9441-0CE9CBBE5EAD}" type="presOf" srcId="{3E29892C-01B0-4855-A0ED-AC877F6E9D64}" destId="{8AB42FF0-771A-4C88-91B6-0EC929444241}" srcOrd="0" destOrd="0" presId="urn:diagrams.loki3.com/BracketList"/>
    <dgm:cxn modelId="{3D30B573-BA71-465A-BD62-398DE84599D2}" srcId="{CD422B46-FFFE-4644-BA63-96F32DEFC3A7}" destId="{3E29892C-01B0-4855-A0ED-AC877F6E9D64}" srcOrd="0" destOrd="0" parTransId="{C69B02C9-9990-42EB-B363-BDFE20CA5A2A}" sibTransId="{A165C1D3-A675-49C2-9405-070031381FB5}"/>
    <dgm:cxn modelId="{52A480B2-EA57-403F-B6F4-F1DD52B0D809}" type="presOf" srcId="{48D8C478-1BB4-490B-BE87-E52699D9385B}" destId="{8A47763D-F403-4062-8287-A3752EFCAE16}" srcOrd="0" destOrd="0" presId="urn:diagrams.loki3.com/BracketList"/>
    <dgm:cxn modelId="{74149630-245E-47F8-93E7-2FBDBF6FBA58}" type="presParOf" srcId="{8A47763D-F403-4062-8287-A3752EFCAE16}" destId="{3F6D6915-355F-4EBF-8F1E-EE752E63CCB7}" srcOrd="0" destOrd="0" presId="urn:diagrams.loki3.com/BracketList"/>
    <dgm:cxn modelId="{51E99576-1596-4A4B-8C85-9399A6202668}" type="presParOf" srcId="{3F6D6915-355F-4EBF-8F1E-EE752E63CCB7}" destId="{AA9147C1-FAA2-45A5-88B7-93679C360352}" srcOrd="0" destOrd="0" presId="urn:diagrams.loki3.com/BracketList"/>
    <dgm:cxn modelId="{1F83DF90-52DA-49AE-8B69-4E7D11CA7F51}" type="presParOf" srcId="{3F6D6915-355F-4EBF-8F1E-EE752E63CCB7}" destId="{714744F2-A0B9-4AF7-979A-05CAB9887429}" srcOrd="1" destOrd="0" presId="urn:diagrams.loki3.com/BracketList"/>
    <dgm:cxn modelId="{A44B8C66-F194-4A6A-A168-C0FFB5DAC3D4}" type="presParOf" srcId="{3F6D6915-355F-4EBF-8F1E-EE752E63CCB7}" destId="{258AE125-A87F-4D0E-B097-4349BA6E2D6D}" srcOrd="2" destOrd="0" presId="urn:diagrams.loki3.com/BracketList"/>
    <dgm:cxn modelId="{5F6FEA5B-EFFF-4081-A175-384046789986}" type="presParOf" srcId="{3F6D6915-355F-4EBF-8F1E-EE752E63CCB7}" destId="{8AB42FF0-771A-4C88-91B6-0EC92944424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47C1-FAA2-45A5-88B7-93679C360352}">
      <dsp:nvSpPr>
        <dsp:cNvPr id="0" name=""/>
        <dsp:cNvSpPr/>
      </dsp:nvSpPr>
      <dsp:spPr>
        <a:xfrm>
          <a:off x="227516" y="716351"/>
          <a:ext cx="1972844" cy="1287000"/>
        </a:xfrm>
        <a:prstGeom prst="rect">
          <a:avLst/>
        </a:prstGeom>
        <a:noFill/>
        <a:ln w="38100">
          <a:solidFill>
            <a:srgbClr val="FFC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Câu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7516" y="716351"/>
        <a:ext cx="1972844" cy="1287000"/>
      </dsp:txXfrm>
    </dsp:sp>
    <dsp:sp modelId="{714744F2-A0B9-4AF7-979A-05CAB9887429}">
      <dsp:nvSpPr>
        <dsp:cNvPr id="0" name=""/>
        <dsp:cNvSpPr/>
      </dsp:nvSpPr>
      <dsp:spPr>
        <a:xfrm>
          <a:off x="2200361" y="696241"/>
          <a:ext cx="485575" cy="1327218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42FF0-771A-4C88-91B6-0EC929444241}">
      <dsp:nvSpPr>
        <dsp:cNvPr id="0" name=""/>
        <dsp:cNvSpPr/>
      </dsp:nvSpPr>
      <dsp:spPr>
        <a:xfrm>
          <a:off x="2880166" y="696241"/>
          <a:ext cx="6603826" cy="1327218"/>
        </a:xfrm>
        <a:prstGeom prst="rect">
          <a:avLst/>
        </a:prstGeom>
        <a:solidFill>
          <a:schemeClr val="accent4">
            <a:lumMod val="5000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</a:t>
          </a:r>
          <a:r>
            <a:rPr lang="vi-VN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iới thiệu nhan đề bài thơ, tên tác giả, và nêu cảm xúc chung của người viết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Nhan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...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thiêng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liêng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bất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diệt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0166" y="696241"/>
        <a:ext cx="6603826" cy="1327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47C1-FAA2-45A5-88B7-93679C360352}">
      <dsp:nvSpPr>
        <dsp:cNvPr id="0" name=""/>
        <dsp:cNvSpPr/>
      </dsp:nvSpPr>
      <dsp:spPr>
        <a:xfrm>
          <a:off x="593641" y="809121"/>
          <a:ext cx="1457325" cy="1101458"/>
        </a:xfrm>
        <a:prstGeom prst="rect">
          <a:avLst/>
        </a:prstGeom>
        <a:noFill/>
        <a:ln w="38100">
          <a:solidFill>
            <a:srgbClr val="FFC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641" y="809121"/>
        <a:ext cx="1457325" cy="1101458"/>
      </dsp:txXfrm>
    </dsp:sp>
    <dsp:sp modelId="{714744F2-A0B9-4AF7-979A-05CAB9887429}">
      <dsp:nvSpPr>
        <dsp:cNvPr id="0" name=""/>
        <dsp:cNvSpPr/>
      </dsp:nvSpPr>
      <dsp:spPr>
        <a:xfrm>
          <a:off x="2050966" y="492901"/>
          <a:ext cx="526861" cy="1733898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42FF0-771A-4C88-91B6-0EC929444241}">
      <dsp:nvSpPr>
        <dsp:cNvPr id="0" name=""/>
        <dsp:cNvSpPr/>
      </dsp:nvSpPr>
      <dsp:spPr>
        <a:xfrm>
          <a:off x="2788573" y="492901"/>
          <a:ext cx="7165317" cy="1733898"/>
        </a:xfrm>
        <a:prstGeom prst="rect">
          <a:avLst/>
        </a:prstGeom>
        <a:solidFill>
          <a:schemeClr val="accent4">
            <a:lumMod val="5000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ngữ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2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trước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con,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thiết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tha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thấm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thía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hơn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2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con...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88573" y="492901"/>
        <a:ext cx="7165317" cy="17338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47C1-FAA2-45A5-88B7-93679C360352}">
      <dsp:nvSpPr>
        <dsp:cNvPr id="0" name=""/>
        <dsp:cNvSpPr/>
      </dsp:nvSpPr>
      <dsp:spPr>
        <a:xfrm>
          <a:off x="287394" y="809121"/>
          <a:ext cx="1516885" cy="1101458"/>
        </a:xfrm>
        <a:prstGeom prst="rect">
          <a:avLst/>
        </a:prstGeom>
        <a:noFill/>
        <a:ln w="38100">
          <a:solidFill>
            <a:srgbClr val="FFC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394" y="809121"/>
        <a:ext cx="1516885" cy="1101458"/>
      </dsp:txXfrm>
    </dsp:sp>
    <dsp:sp modelId="{714744F2-A0B9-4AF7-979A-05CAB9887429}">
      <dsp:nvSpPr>
        <dsp:cNvPr id="0" name=""/>
        <dsp:cNvSpPr/>
      </dsp:nvSpPr>
      <dsp:spPr>
        <a:xfrm>
          <a:off x="1804280" y="309003"/>
          <a:ext cx="548394" cy="2101695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42FF0-771A-4C88-91B6-0EC929444241}">
      <dsp:nvSpPr>
        <dsp:cNvPr id="0" name=""/>
        <dsp:cNvSpPr/>
      </dsp:nvSpPr>
      <dsp:spPr>
        <a:xfrm>
          <a:off x="2572032" y="309003"/>
          <a:ext cx="8119178" cy="2101695"/>
        </a:xfrm>
        <a:prstGeom prst="rect">
          <a:avLst/>
        </a:prstGeom>
        <a:solidFill>
          <a:schemeClr val="accent4">
            <a:lumMod val="5000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chi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tiết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tự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kể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mọc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mây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sóng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lời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chối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do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chối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ảnh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trò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chơi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ra.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..</a:t>
          </a:r>
        </a:p>
      </dsp:txBody>
      <dsp:txXfrm>
        <a:off x="2572032" y="309003"/>
        <a:ext cx="8119178" cy="21016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47C1-FAA2-45A5-88B7-93679C360352}">
      <dsp:nvSpPr>
        <dsp:cNvPr id="0" name=""/>
        <dsp:cNvSpPr/>
      </dsp:nvSpPr>
      <dsp:spPr>
        <a:xfrm>
          <a:off x="593641" y="809121"/>
          <a:ext cx="1457325" cy="1101458"/>
        </a:xfrm>
        <a:prstGeom prst="rect">
          <a:avLst/>
        </a:prstGeom>
        <a:noFill/>
        <a:ln w="28575">
          <a:solidFill>
            <a:srgbClr val="FFC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641" y="809121"/>
        <a:ext cx="1457325" cy="1101458"/>
      </dsp:txXfrm>
    </dsp:sp>
    <dsp:sp modelId="{714744F2-A0B9-4AF7-979A-05CAB9887429}">
      <dsp:nvSpPr>
        <dsp:cNvPr id="0" name=""/>
        <dsp:cNvSpPr/>
      </dsp:nvSpPr>
      <dsp:spPr>
        <a:xfrm>
          <a:off x="2050966" y="492901"/>
          <a:ext cx="526861" cy="1733898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42FF0-771A-4C88-91B6-0EC929444241}">
      <dsp:nvSpPr>
        <dsp:cNvPr id="0" name=""/>
        <dsp:cNvSpPr/>
      </dsp:nvSpPr>
      <dsp:spPr>
        <a:xfrm>
          <a:off x="2788573" y="492901"/>
          <a:ext cx="7165317" cy="1733898"/>
        </a:xfrm>
        <a:prstGeom prst="rect">
          <a:avLst/>
        </a:prstGeom>
        <a:solidFill>
          <a:schemeClr val="accent4">
            <a:lumMod val="5000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Nét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đáo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tự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miêu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nhà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Giọng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tâm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tình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trò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truyện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thủ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thỉ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đáp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chứa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đựng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tâm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trạng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...;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trúc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lặp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lặp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vừa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biến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hóa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788573" y="492901"/>
        <a:ext cx="7165317" cy="17338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47C1-FAA2-45A5-88B7-93679C360352}">
      <dsp:nvSpPr>
        <dsp:cNvPr id="0" name=""/>
        <dsp:cNvSpPr/>
      </dsp:nvSpPr>
      <dsp:spPr>
        <a:xfrm>
          <a:off x="593641" y="478363"/>
          <a:ext cx="1457325" cy="1198646"/>
        </a:xfrm>
        <a:prstGeom prst="rect">
          <a:avLst/>
        </a:prstGeom>
        <a:noFill/>
        <a:ln w="38100">
          <a:solidFill>
            <a:srgbClr val="FFC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93641" y="478363"/>
        <a:ext cx="1457325" cy="1198646"/>
      </dsp:txXfrm>
    </dsp:sp>
    <dsp:sp modelId="{714744F2-A0B9-4AF7-979A-05CAB9887429}">
      <dsp:nvSpPr>
        <dsp:cNvPr id="0" name=""/>
        <dsp:cNvSpPr/>
      </dsp:nvSpPr>
      <dsp:spPr>
        <a:xfrm>
          <a:off x="2050966" y="320071"/>
          <a:ext cx="526861" cy="1515229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42FF0-771A-4C88-91B6-0EC929444241}">
      <dsp:nvSpPr>
        <dsp:cNvPr id="0" name=""/>
        <dsp:cNvSpPr/>
      </dsp:nvSpPr>
      <dsp:spPr>
        <a:xfrm>
          <a:off x="2788573" y="320071"/>
          <a:ext cx="7165317" cy="1515229"/>
        </a:xfrm>
        <a:prstGeom prst="rect">
          <a:avLst/>
        </a:prstGeom>
        <a:solidFill>
          <a:schemeClr val="accent4">
            <a:lumMod val="5000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Khái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quát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cảm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xúc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chung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kể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chuyện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độc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đáo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88573" y="320071"/>
        <a:ext cx="7165317" cy="1515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C4D89-B4E0-4316-AA6A-FA460C77F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9A182-559D-4008-8EA3-B6CB24A5F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879CC-B12F-40E1-9DEA-63A8136A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DE64-6490-4D02-B807-3FD6945E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EE5D5-A382-4F00-9695-B72FE5C9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099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BAEA3-B0C5-4E70-8D6B-4F956CA42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5A4FC-76F9-477C-A832-423295D92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45B1F-58EF-42EF-B016-7F3C553F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4757D-9DD8-4DD0-B2A9-F02E5CB88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2752C-88AE-44C2-ABB0-022F85E3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9730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5CE825-BBDA-4F3A-B64D-11D75C4A3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F3AF8B-0BA2-4165-AA62-DA9B0ECC2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3BE40-2FEC-4EFF-9ED6-2399080E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51DC4-38B6-4030-8DDA-BC64178E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29491-8895-4965-9BEC-0DBEAB991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710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CD7F8-FFE8-4085-A11D-7B3945050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5ADF9-46C7-4FBD-82DC-955B051FA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F9898-B71C-4DEA-85E4-99930DF3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9AA75-9838-4E1D-A25A-FCC21554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E88A-D5AD-4FDD-A04C-550AF0CAB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861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91EB-115E-42C4-9AD6-AF2EF701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2538E-DC03-4CA9-9B3F-52AA4A9F3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AB66B-673F-4D6A-A558-32571CFB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3D4A4-DCED-4AC5-B094-3089E29C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8C20D-3913-47BF-A929-5BB1A8416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04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162F-EE44-42A0-992F-07CF89E3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FC3FF-DC0C-465B-9BFF-FD4D36BF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B8437-4EFF-4E5F-B41F-85352EE0B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FCB84-FFDA-4E02-B179-29D07CDDE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BCB7C-1948-4043-B043-CC8C6F194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A7506-270E-46D8-AFF8-D0307216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404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86F1F-DA4E-4A4B-8860-7BDA09C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65878-54D1-4BCB-A625-B8265029E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F44D6-5849-4BEB-9CE3-70D7EFF7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3DDFA-FC35-4030-8C1A-1B84E6C9F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963198-0D08-4500-A258-D71F3BFD1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A6176-F614-4BA4-8B4D-78567FC57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A3AEEA-DE32-4965-AC9B-070FDE47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9BF809-E65A-4B0B-A10B-E54AD953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6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186B-890F-4A55-9915-3DF6A81B2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86628-57EB-4AD9-95EF-D5DCABD3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C5410D-6FAA-4A2B-8448-878540CBA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A1539-0014-4602-98F4-CAAC4DF2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93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614D0D-0656-4203-B26B-6691998D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83D4F-F555-450C-A12B-B60C9D16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4B4BC-94CE-47F2-AE86-96BDD7C9C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086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EBF14-76A5-4C17-B6F9-49152A36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607B2-9B66-4E56-9436-953343D82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2F5CF-3018-44C8-BD8C-64B032DD1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01CDE-51CD-4347-829C-AAAD0EBB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5124C-B130-46AC-B6E2-A3698CBB3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ACC1D-246C-46E4-B3C3-4E9C2B75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10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7485-FAA2-4F46-92E2-C89DCD83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ABF23-B769-4C8D-B733-39C2D689A5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4AC7A-38AE-40F3-8218-A258E8B55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0608A-9E30-416A-A0EB-B47A7408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CBB4A-ED80-4847-85EA-EF4FBED5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A0385-953E-4DDC-BEA9-0BA75E67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656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4C7CF6-69C2-4112-9F25-9AD4DF3AA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3AF47-057E-40E8-8792-0BE33E6CA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950E2-E1AB-45D9-823B-A52399EFF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227CE-5A1A-40C0-ACBD-FD286A2EAAB9}" type="datetimeFigureOut">
              <a:rPr lang="vi-VN" smtClean="0"/>
              <a:t>19/10/2023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92D51-6312-40E5-B4D7-0A2FFD6B7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3724A-CD47-40C6-999E-7C5E15F64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B94A5-BA0F-4D38-896D-B31BD5179F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79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VIẾT</a:t>
            </a:r>
          </a:p>
        </p:txBody>
      </p:sp>
      <p:sp>
        <p:nvSpPr>
          <p:cNvPr id="5" name="Rectangle 4"/>
          <p:cNvSpPr/>
          <p:nvPr/>
        </p:nvSpPr>
        <p:spPr>
          <a:xfrm>
            <a:off x="2225040" y="729455"/>
            <a:ext cx="78072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miêu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1211" y="1761300"/>
            <a:ext cx="2823864" cy="13034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5075" y="1144585"/>
            <a:ext cx="2261812" cy="22618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220351" y="1458910"/>
            <a:ext cx="82055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cầu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đối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ghi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yếu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tố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69110" y="3064734"/>
          <a:ext cx="8905965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31690">
                  <a:extLst>
                    <a:ext uri="{9D8B030D-6E8A-4147-A177-3AD203B41FA5}">
                      <a16:colId xmlns:a16="http://schemas.microsoft.com/office/drawing/2014/main" val="1728250320"/>
                    </a:ext>
                  </a:extLst>
                </a:gridCol>
                <a:gridCol w="3174275">
                  <a:extLst>
                    <a:ext uri="{9D8B030D-6E8A-4147-A177-3AD203B41FA5}">
                      <a16:colId xmlns:a16="http://schemas.microsoft.com/office/drawing/2014/main" val="30515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tên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một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học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sử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dụng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yếu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tố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766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Vậy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nhà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dùng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yếu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tố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ấy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trong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mình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nhằm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mục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đích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gì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9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Nhà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những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cách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thức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nào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để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bày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tỏ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tình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 </a:t>
                      </a:r>
                      <a:endParaRPr lang="en-US" sz="2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378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Theo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việc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một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đoạn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văn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ghi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lại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về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một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yếu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tố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cần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đảm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bảo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yêu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cầu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gì</a:t>
                      </a:r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337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7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748" y="126964"/>
            <a:ext cx="1135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đoạn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yếu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tả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sự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1748" y="650184"/>
            <a:ext cx="247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2: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endParaRPr lang="en-US" sz="2800" dirty="0"/>
          </a:p>
        </p:txBody>
      </p:sp>
      <p:sp>
        <p:nvSpPr>
          <p:cNvPr id="3" name="Rounded Rectangle 2"/>
          <p:cNvSpPr/>
          <p:nvPr/>
        </p:nvSpPr>
        <p:spPr>
          <a:xfrm>
            <a:off x="2168433" y="1173405"/>
            <a:ext cx="8530047" cy="5462526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42753" y="1173404"/>
            <a:ext cx="79814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 TÌM Ý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miêu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90501" y="3136863"/>
          <a:ext cx="8128000" cy="298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4961">
                  <a:extLst>
                    <a:ext uri="{9D8B030D-6E8A-4147-A177-3AD203B41FA5}">
                      <a16:colId xmlns:a16="http://schemas.microsoft.com/office/drawing/2014/main" val="3632353924"/>
                    </a:ext>
                  </a:extLst>
                </a:gridCol>
                <a:gridCol w="2733039">
                  <a:extLst>
                    <a:ext uri="{9D8B030D-6E8A-4147-A177-3AD203B41FA5}">
                      <a16:colId xmlns:a16="http://schemas.microsoft.com/office/drawing/2014/main" val="444600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Bài thơ gợi lên câu chuyện gì?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201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Đâu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chi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miêu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bật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144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chi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ấy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sống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động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thú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như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thế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nào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60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góp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phần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thể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hiện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ấn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tượng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muốn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nói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sao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456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351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1748" y="1219570"/>
            <a:ext cx="11350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Lập dàn ý bằng cách dựa vào các ý đã tìm được, sắp xếp lại theo ba phần lớn của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vi-VN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gồm: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1748" y="126964"/>
            <a:ext cx="1135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đoạn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yếu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tả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sự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1748" y="650184"/>
            <a:ext cx="247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2: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ý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184" y="2376597"/>
            <a:ext cx="109701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1386840" algn="l"/>
              </a:tabLst>
            </a:pP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kết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nhan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tên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1386840" algn="l"/>
              </a:tabLst>
            </a:pP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Thân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vi-VN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thơ gợi lên câu chuyện gì?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bật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thú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vị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góp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ấn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muốn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1386840" algn="l"/>
              </a:tabLst>
            </a:pP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Kết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Khái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quát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hình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thức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độc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đáo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1748" y="126964"/>
            <a:ext cx="1135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đoạn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yếu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tả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sự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1748" y="650184"/>
            <a:ext cx="247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2: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ý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1748" y="1270056"/>
            <a:ext cx="99277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vi-VN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Dựa vào dàn ý, viết thành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văn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ghi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yếu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tố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sự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61406" y="2655051"/>
            <a:ext cx="8029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  <a:tabLst>
                <a:tab pos="1386840" algn="l"/>
              </a:tabLst>
            </a:pP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4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Xem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rút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kinh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2800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*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Kiểm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điều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5151" y="3751977"/>
            <a:ext cx="98772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1386840" algn="l"/>
              </a:tabLst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kĩ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khoanh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tròn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).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1386840" algn="l"/>
              </a:tabLst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Gạch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chân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sai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bằng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cách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phân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tích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cấu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trúc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đúng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).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2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4451" y="705048"/>
            <a:ext cx="9515474" cy="594008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38684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PHIẾU CHỈNH SỬA BÀI VIẾT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Nhiệm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vụ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hoàn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bằng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cách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trả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đề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tên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đánh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giá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chi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mang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tính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chưa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 ..............................................................................................................................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3.Em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dùng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chưa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4.Có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bổ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sung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bổ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sung.)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5.Có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lược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bỏ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lược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bỏ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.)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6.Bài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chữa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.)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............................................................................................................................</a:t>
            </a:r>
            <a:endParaRPr lang="en-US" sz="20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506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VIẾT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8911" y="923333"/>
            <a:ext cx="97335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cầu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đối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ghi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yếu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tố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326570" y="2873828"/>
            <a:ext cx="2847704" cy="1920241"/>
          </a:xfrm>
          <a:prstGeom prst="striped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91113" y="2157548"/>
          <a:ext cx="7943669" cy="33528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7943669">
                  <a:extLst>
                    <a:ext uri="{9D8B030D-6E8A-4147-A177-3AD203B41FA5}">
                      <a16:colId xmlns:a16="http://schemas.microsoft.com/office/drawing/2014/main" val="3481727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386840" algn="l"/>
                        </a:tabLst>
                      </a:pP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Giới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thiệu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nhan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tên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tác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giả</a:t>
                      </a:r>
                      <a:r>
                        <a:rPr lang="en-US" sz="2800" b="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646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Thể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hiện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chung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244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Nêu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được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các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chi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tiết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mang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tính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tự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sự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và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miêu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tả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trong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bài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thơ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,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đánh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giá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được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ý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nghĩa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của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chúng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trong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việc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thể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hiện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tình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cảm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cảm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xúc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của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nhà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thơ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24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Chỉ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ra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được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nét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độc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đáo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trong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cách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tự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sự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và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miêu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tả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của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nhà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thơ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  <a:cs typeface="+mn-cs"/>
                        </a:rPr>
                        <a:t>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5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16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Phân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tích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tham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khảo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</a:p>
          <a:p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Mây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sóng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Ta-go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672" y="2645658"/>
            <a:ext cx="2732859" cy="25105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53098" y="1812591"/>
          <a:ext cx="7720148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20148">
                  <a:extLst>
                    <a:ext uri="{9D8B030D-6E8A-4147-A177-3AD203B41FA5}">
                      <a16:colId xmlns:a16="http://schemas.microsoft.com/office/drawing/2014/main" val="3029623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Đoạn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văn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giới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thiệu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nhan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tên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tác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nêu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chung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người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bằng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câu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văn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nào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679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người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thể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hiện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qua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từ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ngữ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nào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17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Người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nêu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đánh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giá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ý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nghĩa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chi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tiết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mang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tính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nào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trong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244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Nét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độc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đáo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trong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cách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tác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chỉ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ra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câu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văn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nào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391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Câu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đoạn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nội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dung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gì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69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Dựa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vào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kết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quả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làm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việc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nhóm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trình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bày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những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điểm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cần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lưu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ý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khi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ghi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lại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khi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đọc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thơ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yếu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tố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miêu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tả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905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766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tham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Mây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sóng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Ta-go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307" y="1812591"/>
            <a:ext cx="3751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* </a:t>
            </a:r>
            <a:r>
              <a:rPr lang="en-US" sz="2800" b="1" u="sng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2800" b="1" u="sng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1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bản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830217" y="2766698"/>
          <a:ext cx="9711510" cy="2719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43307" y="2289645"/>
            <a:ext cx="7742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*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vi-VN" sz="2800" b="1" u="sng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Bước 2</a:t>
            </a:r>
            <a:r>
              <a:rPr lang="vi-VN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6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tham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Mây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sóng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Ta-go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307" y="1812591"/>
            <a:ext cx="3751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621211" y="2812865"/>
          <a:ext cx="10547532" cy="2719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43307" y="2289645"/>
            <a:ext cx="7742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 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xét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yêu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cụ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93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tham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Mây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sóng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Ta-go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307" y="1812591"/>
            <a:ext cx="3751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582023" y="3075605"/>
          <a:ext cx="10978606" cy="2719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43307" y="2289645"/>
            <a:ext cx="7742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 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xét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yêu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cụ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31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tham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Mây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sóng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Ta-go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307" y="1812591"/>
            <a:ext cx="3751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608148" y="3074122"/>
          <a:ext cx="10547532" cy="2719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43307" y="2289645"/>
            <a:ext cx="7742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 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xét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yêu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cụ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34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166" y="0"/>
            <a:ext cx="3487782" cy="729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VIẾT</a:t>
            </a:r>
          </a:p>
        </p:txBody>
      </p:sp>
      <p:sp>
        <p:nvSpPr>
          <p:cNvPr id="2" name="Rectangle 1"/>
          <p:cNvSpPr/>
          <p:nvPr/>
        </p:nvSpPr>
        <p:spPr>
          <a:xfrm>
            <a:off x="143307" y="858484"/>
            <a:ext cx="83840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tham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Mây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sóng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Ta-go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307" y="1812591"/>
            <a:ext cx="3751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412205" y="3174273"/>
          <a:ext cx="10547532" cy="215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43307" y="2289645"/>
            <a:ext cx="7742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 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xét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yêu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cụ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88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748" y="126964"/>
            <a:ext cx="1135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3.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ghi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yếu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tố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2494419" y="1097501"/>
            <a:ext cx="4126251" cy="707724"/>
          </a:xfrm>
          <a:custGeom>
            <a:avLst/>
            <a:gdLst>
              <a:gd name="connsiteX0" fmla="*/ 0 w 4126251"/>
              <a:gd name="connsiteY0" fmla="*/ 70772 h 707724"/>
              <a:gd name="connsiteX1" fmla="*/ 70772 w 4126251"/>
              <a:gd name="connsiteY1" fmla="*/ 0 h 707724"/>
              <a:gd name="connsiteX2" fmla="*/ 4055479 w 4126251"/>
              <a:gd name="connsiteY2" fmla="*/ 0 h 707724"/>
              <a:gd name="connsiteX3" fmla="*/ 4126251 w 4126251"/>
              <a:gd name="connsiteY3" fmla="*/ 70772 h 707724"/>
              <a:gd name="connsiteX4" fmla="*/ 4126251 w 4126251"/>
              <a:gd name="connsiteY4" fmla="*/ 636952 h 707724"/>
              <a:gd name="connsiteX5" fmla="*/ 4055479 w 4126251"/>
              <a:gd name="connsiteY5" fmla="*/ 707724 h 707724"/>
              <a:gd name="connsiteX6" fmla="*/ 70772 w 4126251"/>
              <a:gd name="connsiteY6" fmla="*/ 707724 h 707724"/>
              <a:gd name="connsiteX7" fmla="*/ 0 w 4126251"/>
              <a:gd name="connsiteY7" fmla="*/ 636952 h 707724"/>
              <a:gd name="connsiteX8" fmla="*/ 0 w 4126251"/>
              <a:gd name="connsiteY8" fmla="*/ 70772 h 707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6251" h="707724">
                <a:moveTo>
                  <a:pt x="0" y="70772"/>
                </a:moveTo>
                <a:cubicBezTo>
                  <a:pt x="0" y="31686"/>
                  <a:pt x="31686" y="0"/>
                  <a:pt x="70772" y="0"/>
                </a:cubicBezTo>
                <a:lnTo>
                  <a:pt x="4055479" y="0"/>
                </a:lnTo>
                <a:cubicBezTo>
                  <a:pt x="4094565" y="0"/>
                  <a:pt x="4126251" y="31686"/>
                  <a:pt x="4126251" y="70772"/>
                </a:cubicBezTo>
                <a:lnTo>
                  <a:pt x="4126251" y="636952"/>
                </a:lnTo>
                <a:cubicBezTo>
                  <a:pt x="4126251" y="676038"/>
                  <a:pt x="4094565" y="707724"/>
                  <a:pt x="4055479" y="707724"/>
                </a:cubicBezTo>
                <a:lnTo>
                  <a:pt x="70772" y="707724"/>
                </a:lnTo>
                <a:cubicBezTo>
                  <a:pt x="31686" y="707724"/>
                  <a:pt x="0" y="676038"/>
                  <a:pt x="0" y="636952"/>
                </a:cubicBezTo>
                <a:lnTo>
                  <a:pt x="0" y="70772"/>
                </a:lnTo>
                <a:close/>
              </a:path>
            </a:pathLst>
          </a:cu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4069" tIns="56289" rIns="74069" bIns="56289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907045" y="1805226"/>
            <a:ext cx="412625" cy="70767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07677"/>
                </a:lnTo>
                <a:lnTo>
                  <a:pt x="412625" y="70767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 6"/>
          <p:cNvSpPr/>
          <p:nvPr/>
        </p:nvSpPr>
        <p:spPr>
          <a:xfrm>
            <a:off x="3319670" y="2041119"/>
            <a:ext cx="6154010" cy="943570"/>
          </a:xfrm>
          <a:custGeom>
            <a:avLst/>
            <a:gdLst>
              <a:gd name="connsiteX0" fmla="*/ 0 w 6154010"/>
              <a:gd name="connsiteY0" fmla="*/ 94357 h 943570"/>
              <a:gd name="connsiteX1" fmla="*/ 94357 w 6154010"/>
              <a:gd name="connsiteY1" fmla="*/ 0 h 943570"/>
              <a:gd name="connsiteX2" fmla="*/ 6059653 w 6154010"/>
              <a:gd name="connsiteY2" fmla="*/ 0 h 943570"/>
              <a:gd name="connsiteX3" fmla="*/ 6154010 w 6154010"/>
              <a:gd name="connsiteY3" fmla="*/ 94357 h 943570"/>
              <a:gd name="connsiteX4" fmla="*/ 6154010 w 6154010"/>
              <a:gd name="connsiteY4" fmla="*/ 849213 h 943570"/>
              <a:gd name="connsiteX5" fmla="*/ 6059653 w 6154010"/>
              <a:gd name="connsiteY5" fmla="*/ 943570 h 943570"/>
              <a:gd name="connsiteX6" fmla="*/ 94357 w 6154010"/>
              <a:gd name="connsiteY6" fmla="*/ 943570 h 943570"/>
              <a:gd name="connsiteX7" fmla="*/ 0 w 6154010"/>
              <a:gd name="connsiteY7" fmla="*/ 849213 h 943570"/>
              <a:gd name="connsiteX8" fmla="*/ 0 w 6154010"/>
              <a:gd name="connsiteY8" fmla="*/ 94357 h 94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54010" h="943570">
                <a:moveTo>
                  <a:pt x="0" y="94357"/>
                </a:moveTo>
                <a:cubicBezTo>
                  <a:pt x="0" y="42245"/>
                  <a:pt x="42245" y="0"/>
                  <a:pt x="94357" y="0"/>
                </a:cubicBezTo>
                <a:lnTo>
                  <a:pt x="6059653" y="0"/>
                </a:lnTo>
                <a:cubicBezTo>
                  <a:pt x="6111765" y="0"/>
                  <a:pt x="6154010" y="42245"/>
                  <a:pt x="6154010" y="94357"/>
                </a:cubicBezTo>
                <a:lnTo>
                  <a:pt x="6154010" y="849213"/>
                </a:lnTo>
                <a:cubicBezTo>
                  <a:pt x="6154010" y="901325"/>
                  <a:pt x="6111765" y="943570"/>
                  <a:pt x="6059653" y="943570"/>
                </a:cubicBezTo>
                <a:lnTo>
                  <a:pt x="94357" y="943570"/>
                </a:lnTo>
                <a:cubicBezTo>
                  <a:pt x="42245" y="943570"/>
                  <a:pt x="0" y="901325"/>
                  <a:pt x="0" y="849213"/>
                </a:cubicBezTo>
                <a:lnTo>
                  <a:pt x="0" y="94357"/>
                </a:lnTo>
                <a:close/>
              </a:path>
            </a:pathLst>
          </a:custGeom>
          <a:ln w="28575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976" tIns="63196" rIns="80976" bIns="63196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 định mục đích viết: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907045" y="1805226"/>
            <a:ext cx="412625" cy="205684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056846"/>
                </a:lnTo>
                <a:lnTo>
                  <a:pt x="412625" y="205684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 8"/>
          <p:cNvSpPr/>
          <p:nvPr/>
        </p:nvSpPr>
        <p:spPr>
          <a:xfrm>
            <a:off x="3319670" y="3220582"/>
            <a:ext cx="6132754" cy="1282981"/>
          </a:xfrm>
          <a:custGeom>
            <a:avLst/>
            <a:gdLst>
              <a:gd name="connsiteX0" fmla="*/ 0 w 6132754"/>
              <a:gd name="connsiteY0" fmla="*/ 128298 h 1282981"/>
              <a:gd name="connsiteX1" fmla="*/ 128298 w 6132754"/>
              <a:gd name="connsiteY1" fmla="*/ 0 h 1282981"/>
              <a:gd name="connsiteX2" fmla="*/ 6004456 w 6132754"/>
              <a:gd name="connsiteY2" fmla="*/ 0 h 1282981"/>
              <a:gd name="connsiteX3" fmla="*/ 6132754 w 6132754"/>
              <a:gd name="connsiteY3" fmla="*/ 128298 h 1282981"/>
              <a:gd name="connsiteX4" fmla="*/ 6132754 w 6132754"/>
              <a:gd name="connsiteY4" fmla="*/ 1154683 h 1282981"/>
              <a:gd name="connsiteX5" fmla="*/ 6004456 w 6132754"/>
              <a:gd name="connsiteY5" fmla="*/ 1282981 h 1282981"/>
              <a:gd name="connsiteX6" fmla="*/ 128298 w 6132754"/>
              <a:gd name="connsiteY6" fmla="*/ 1282981 h 1282981"/>
              <a:gd name="connsiteX7" fmla="*/ 0 w 6132754"/>
              <a:gd name="connsiteY7" fmla="*/ 1154683 h 1282981"/>
              <a:gd name="connsiteX8" fmla="*/ 0 w 6132754"/>
              <a:gd name="connsiteY8" fmla="*/ 128298 h 1282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32754" h="1282981">
                <a:moveTo>
                  <a:pt x="0" y="128298"/>
                </a:moveTo>
                <a:cubicBezTo>
                  <a:pt x="0" y="57441"/>
                  <a:pt x="57441" y="0"/>
                  <a:pt x="128298" y="0"/>
                </a:cubicBezTo>
                <a:lnTo>
                  <a:pt x="6004456" y="0"/>
                </a:lnTo>
                <a:cubicBezTo>
                  <a:pt x="6075313" y="0"/>
                  <a:pt x="6132754" y="57441"/>
                  <a:pt x="6132754" y="128298"/>
                </a:cubicBezTo>
                <a:lnTo>
                  <a:pt x="6132754" y="1154683"/>
                </a:lnTo>
                <a:cubicBezTo>
                  <a:pt x="6132754" y="1225540"/>
                  <a:pt x="6075313" y="1282981"/>
                  <a:pt x="6004456" y="1282981"/>
                </a:cubicBezTo>
                <a:lnTo>
                  <a:pt x="128298" y="1282981"/>
                </a:lnTo>
                <a:cubicBezTo>
                  <a:pt x="57441" y="1282981"/>
                  <a:pt x="0" y="1225540"/>
                  <a:pt x="0" y="1154683"/>
                </a:cubicBezTo>
                <a:lnTo>
                  <a:pt x="0" y="128298"/>
                </a:lnTo>
                <a:close/>
              </a:path>
            </a:pathLst>
          </a:custGeom>
          <a:ln w="28575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0917" tIns="73137" rIns="90917" bIns="73137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hay,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cuả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Freeform 9"/>
          <p:cNvSpPr/>
          <p:nvPr/>
        </p:nvSpPr>
        <p:spPr>
          <a:xfrm>
            <a:off x="2907045" y="1805226"/>
            <a:ext cx="412625" cy="326187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61870"/>
                </a:lnTo>
                <a:lnTo>
                  <a:pt x="412625" y="32618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3319671" y="4739456"/>
            <a:ext cx="6132754" cy="655281"/>
          </a:xfrm>
          <a:custGeom>
            <a:avLst/>
            <a:gdLst>
              <a:gd name="connsiteX0" fmla="*/ 0 w 6195029"/>
              <a:gd name="connsiteY0" fmla="*/ 65528 h 655281"/>
              <a:gd name="connsiteX1" fmla="*/ 65528 w 6195029"/>
              <a:gd name="connsiteY1" fmla="*/ 0 h 655281"/>
              <a:gd name="connsiteX2" fmla="*/ 6129501 w 6195029"/>
              <a:gd name="connsiteY2" fmla="*/ 0 h 655281"/>
              <a:gd name="connsiteX3" fmla="*/ 6195029 w 6195029"/>
              <a:gd name="connsiteY3" fmla="*/ 65528 h 655281"/>
              <a:gd name="connsiteX4" fmla="*/ 6195029 w 6195029"/>
              <a:gd name="connsiteY4" fmla="*/ 589753 h 655281"/>
              <a:gd name="connsiteX5" fmla="*/ 6129501 w 6195029"/>
              <a:gd name="connsiteY5" fmla="*/ 655281 h 655281"/>
              <a:gd name="connsiteX6" fmla="*/ 65528 w 6195029"/>
              <a:gd name="connsiteY6" fmla="*/ 655281 h 655281"/>
              <a:gd name="connsiteX7" fmla="*/ 0 w 6195029"/>
              <a:gd name="connsiteY7" fmla="*/ 589753 h 655281"/>
              <a:gd name="connsiteX8" fmla="*/ 0 w 6195029"/>
              <a:gd name="connsiteY8" fmla="*/ 65528 h 655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95029" h="655281">
                <a:moveTo>
                  <a:pt x="0" y="65528"/>
                </a:moveTo>
                <a:cubicBezTo>
                  <a:pt x="0" y="29338"/>
                  <a:pt x="29338" y="0"/>
                  <a:pt x="65528" y="0"/>
                </a:cubicBezTo>
                <a:lnTo>
                  <a:pt x="6129501" y="0"/>
                </a:lnTo>
                <a:cubicBezTo>
                  <a:pt x="6165691" y="0"/>
                  <a:pt x="6195029" y="29338"/>
                  <a:pt x="6195029" y="65528"/>
                </a:cubicBezTo>
                <a:lnTo>
                  <a:pt x="6195029" y="589753"/>
                </a:lnTo>
                <a:cubicBezTo>
                  <a:pt x="6195029" y="625943"/>
                  <a:pt x="6165691" y="655281"/>
                  <a:pt x="6129501" y="655281"/>
                </a:cubicBezTo>
                <a:lnTo>
                  <a:pt x="65528" y="655281"/>
                </a:lnTo>
                <a:cubicBezTo>
                  <a:pt x="29338" y="655281"/>
                  <a:pt x="0" y="625943"/>
                  <a:pt x="0" y="589753"/>
                </a:cubicBezTo>
                <a:lnTo>
                  <a:pt x="0" y="65528"/>
                </a:lnTo>
                <a:close/>
              </a:path>
            </a:pathLst>
          </a:custGeom>
          <a:ln w="28575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533" tIns="54753" rIns="72533" bIns="54753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9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1492</Words>
  <Application>Microsoft Office PowerPoint</Application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2023-10-19T02:55:40Z</dcterms:created>
  <dcterms:modified xsi:type="dcterms:W3CDTF">2023-10-19T02:56:04Z</dcterms:modified>
</cp:coreProperties>
</file>