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3" r:id="rId4"/>
    <p:sldId id="259" r:id="rId5"/>
    <p:sldId id="260" r:id="rId6"/>
    <p:sldId id="261" r:id="rId7"/>
    <p:sldId id="265" r:id="rId8"/>
    <p:sldId id="266" r:id="rId9"/>
    <p:sldId id="267" r:id="rId10"/>
    <p:sldId id="268" r:id="rId11"/>
    <p:sldId id="269" r:id="rId12"/>
    <p:sldId id="270" r:id="rId13"/>
    <p:sldId id="271" r:id="rId14"/>
    <p:sldId id="272" r:id="rId15"/>
    <p:sldId id="406" r:id="rId16"/>
    <p:sldId id="407" r:id="rId17"/>
    <p:sldId id="274" r:id="rId18"/>
    <p:sldId id="275" r:id="rId19"/>
    <p:sldId id="276" r:id="rId20"/>
    <p:sldId id="277" r:id="rId21"/>
    <p:sldId id="278" r:id="rId22"/>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snapToGrid="0">
      <p:cViewPr varScale="1">
        <p:scale>
          <a:sx n="62" d="100"/>
          <a:sy n="62" d="100"/>
        </p:scale>
        <p:origin x="752"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diagrams/_rels/data1.xml.rels><?xml version="1.0" encoding="UTF-8" standalone="yes"?>
<Relationships xmlns="http://schemas.openxmlformats.org/package/2006/relationships"><Relationship Id="rId1" Type="http://schemas.openxmlformats.org/officeDocument/2006/relationships/image" Target="../media/image18.png"/></Relationships>
</file>

<file path=ppt/diagrams/_rels/data2.xml.rels><?xml version="1.0" encoding="UTF-8" standalone="yes"?>
<Relationships xmlns="http://schemas.openxmlformats.org/package/2006/relationships"><Relationship Id="rId1" Type="http://schemas.openxmlformats.org/officeDocument/2006/relationships/image" Target="../media/image19.png"/></Relationships>
</file>

<file path=ppt/diagrams/_rels/data3.xml.rels><?xml version="1.0" encoding="UTF-8" standalone="yes"?>
<Relationships xmlns="http://schemas.openxmlformats.org/package/2006/relationships"><Relationship Id="rId1" Type="http://schemas.openxmlformats.org/officeDocument/2006/relationships/image" Target="../media/image20.png"/></Relationships>
</file>

<file path=ppt/diagrams/_rels/data4.xml.rels><?xml version="1.0" encoding="UTF-8" standalone="yes"?>
<Relationships xmlns="http://schemas.openxmlformats.org/package/2006/relationships"><Relationship Id="rId1" Type="http://schemas.openxmlformats.org/officeDocument/2006/relationships/image" Target="../media/image21.png"/></Relationships>
</file>

<file path=ppt/diagrams/_rels/data5.xml.rels><?xml version="1.0" encoding="UTF-8" standalone="yes"?>
<Relationships xmlns="http://schemas.openxmlformats.org/package/2006/relationships"><Relationship Id="rId1" Type="http://schemas.openxmlformats.org/officeDocument/2006/relationships/image" Target="../media/image22.png"/></Relationships>
</file>

<file path=ppt/diagrams/_rels/data6.xml.rels><?xml version="1.0" encoding="UTF-8" standalone="yes"?>
<Relationships xmlns="http://schemas.openxmlformats.org/package/2006/relationships"><Relationship Id="rId1" Type="http://schemas.openxmlformats.org/officeDocument/2006/relationships/image" Target="../media/image28.png"/></Relationships>
</file>

<file path=ppt/diagrams/_rels/data7.xml.rels><?xml version="1.0" encoding="UTF-8" standalone="yes"?>
<Relationships xmlns="http://schemas.openxmlformats.org/package/2006/relationships"><Relationship Id="rId1" Type="http://schemas.openxmlformats.org/officeDocument/2006/relationships/image" Target="../media/image29.png"/></Relationships>
</file>

<file path=ppt/diagrams/_rels/data8.xml.rels><?xml version="1.0" encoding="UTF-8" standalone="yes"?>
<Relationships xmlns="http://schemas.openxmlformats.org/package/2006/relationships"><Relationship Id="rId1" Type="http://schemas.openxmlformats.org/officeDocument/2006/relationships/image" Target="../media/image30.png"/></Relationships>
</file>

<file path=ppt/diagrams/_rels/data9.xml.rels><?xml version="1.0" encoding="UTF-8" standalone="yes"?>
<Relationships xmlns="http://schemas.openxmlformats.org/package/2006/relationships"><Relationship Id="rId1" Type="http://schemas.openxmlformats.org/officeDocument/2006/relationships/image" Target="../media/image31.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8.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9.png"/></Relationships>
</file>

<file path=ppt/diagrams/_rels/drawing3.xml.rels><?xml version="1.0" encoding="UTF-8" standalone="yes"?>
<Relationships xmlns="http://schemas.openxmlformats.org/package/2006/relationships"><Relationship Id="rId1" Type="http://schemas.openxmlformats.org/officeDocument/2006/relationships/image" Target="../media/image20.png"/></Relationships>
</file>

<file path=ppt/diagrams/_rels/drawing4.xml.rels><?xml version="1.0" encoding="UTF-8" standalone="yes"?>
<Relationships xmlns="http://schemas.openxmlformats.org/package/2006/relationships"><Relationship Id="rId1" Type="http://schemas.openxmlformats.org/officeDocument/2006/relationships/image" Target="../media/image21.png"/></Relationships>
</file>

<file path=ppt/diagrams/_rels/drawing5.xml.rels><?xml version="1.0" encoding="UTF-8" standalone="yes"?>
<Relationships xmlns="http://schemas.openxmlformats.org/package/2006/relationships"><Relationship Id="rId1" Type="http://schemas.openxmlformats.org/officeDocument/2006/relationships/image" Target="../media/image22.png"/></Relationships>
</file>

<file path=ppt/diagrams/_rels/drawing6.xml.rels><?xml version="1.0" encoding="UTF-8" standalone="yes"?>
<Relationships xmlns="http://schemas.openxmlformats.org/package/2006/relationships"><Relationship Id="rId1" Type="http://schemas.openxmlformats.org/officeDocument/2006/relationships/image" Target="../media/image28.png"/></Relationships>
</file>

<file path=ppt/diagrams/_rels/drawing7.xml.rels><?xml version="1.0" encoding="UTF-8" standalone="yes"?>
<Relationships xmlns="http://schemas.openxmlformats.org/package/2006/relationships"><Relationship Id="rId1" Type="http://schemas.openxmlformats.org/officeDocument/2006/relationships/image" Target="../media/image29.png"/></Relationships>
</file>

<file path=ppt/diagrams/_rels/drawing8.xml.rels><?xml version="1.0" encoding="UTF-8" standalone="yes"?>
<Relationships xmlns="http://schemas.openxmlformats.org/package/2006/relationships"><Relationship Id="rId1" Type="http://schemas.openxmlformats.org/officeDocument/2006/relationships/image" Target="../media/image30.png"/></Relationships>
</file>

<file path=ppt/diagrams/_rels/drawing9.xml.rels><?xml version="1.0" encoding="UTF-8" standalone="yes"?>
<Relationships xmlns="http://schemas.openxmlformats.org/package/2006/relationships"><Relationship Id="rId1"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BE53FF-B363-4FF9-99A9-FE0D093EF114}" type="doc">
      <dgm:prSet loTypeId="urn:microsoft.com/office/officeart/2008/layout/PictureStrips" loCatId="list" qsTypeId="urn:microsoft.com/office/officeart/2005/8/quickstyle/simple1" qsCatId="simple" csTypeId="urn:microsoft.com/office/officeart/2005/8/colors/accent0_2" csCatId="mainScheme" phldr="1"/>
      <dgm:spPr/>
      <dgm:t>
        <a:bodyPr/>
        <a:lstStyle/>
        <a:p>
          <a:endParaRPr lang="en-US"/>
        </a:p>
      </dgm:t>
    </dgm:pt>
    <dgm:pt modelId="{37C540DC-BBFD-431D-8C40-60275121F575}">
      <dgm:prSet phldrT="[Text]"/>
      <dgm:spPr/>
      <dgm:t>
        <a:bodyPr/>
        <a:lstStyle/>
        <a:p>
          <a:r>
            <a:rPr lang="en-US" b="1" dirty="0" err="1">
              <a:latin typeface="Times New Roman" panose="02020603050405020304" pitchFamily="18" charset="0"/>
              <a:cs typeface="Times New Roman" panose="02020603050405020304" pitchFamily="18" charset="0"/>
            </a:rPr>
            <a:t>Xuất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xứ</a:t>
          </a:r>
          <a:r>
            <a:rPr lang="en-US" dirty="0">
              <a:latin typeface="Times New Roman" panose="02020603050405020304" pitchFamily="18" charset="0"/>
              <a:cs typeface="Times New Roman" panose="02020603050405020304" pitchFamily="18" charset="0"/>
            </a:rPr>
            <a:t>: In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ru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mặt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đất</a:t>
          </a:r>
          <a:r>
            <a:rPr lang="en-US" dirty="0">
              <a:latin typeface="Times New Roman" panose="02020603050405020304" pitchFamily="18" charset="0"/>
              <a:cs typeface="Times New Roman" panose="02020603050405020304" pitchFamily="18" charset="0"/>
            </a:rPr>
            <a:t>, 1978</a:t>
          </a:r>
        </a:p>
      </dgm:t>
    </dgm:pt>
    <dgm:pt modelId="{EF98D25D-8CE0-49C8-BD98-0E115F64DD1A}" type="parTrans" cxnId="{FFE66904-B78A-4EA1-9F00-D66978F14AFC}">
      <dgm:prSet/>
      <dgm:spPr/>
      <dgm:t>
        <a:bodyPr/>
        <a:lstStyle/>
        <a:p>
          <a:endParaRPr lang="en-US"/>
        </a:p>
      </dgm:t>
    </dgm:pt>
    <dgm:pt modelId="{73C06973-9F87-465A-876A-EB5CBCFBDB60}" type="sibTrans" cxnId="{FFE66904-B78A-4EA1-9F00-D66978F14AFC}">
      <dgm:prSet/>
      <dgm:spPr/>
      <dgm:t>
        <a:bodyPr/>
        <a:lstStyle/>
        <a:p>
          <a:endParaRPr lang="en-US"/>
        </a:p>
      </dgm:t>
    </dgm:pt>
    <dgm:pt modelId="{4CFF1B76-2553-49A2-97DE-F4467C51FD9C}" type="pres">
      <dgm:prSet presAssocID="{38BE53FF-B363-4FF9-99A9-FE0D093EF114}" presName="Name0" presStyleCnt="0">
        <dgm:presLayoutVars>
          <dgm:dir/>
          <dgm:resizeHandles val="exact"/>
        </dgm:presLayoutVars>
      </dgm:prSet>
      <dgm:spPr/>
    </dgm:pt>
    <dgm:pt modelId="{E0DB9A6A-4918-4A06-BEDC-26E1EA8B9E20}" type="pres">
      <dgm:prSet presAssocID="{37C540DC-BBFD-431D-8C40-60275121F575}" presName="composite" presStyleCnt="0"/>
      <dgm:spPr/>
    </dgm:pt>
    <dgm:pt modelId="{E60DBCB7-DFD5-4215-A7FA-B271D60E56FC}" type="pres">
      <dgm:prSet presAssocID="{37C540DC-BBFD-431D-8C40-60275121F575}" presName="rect1" presStyleLbl="trAlignAcc1" presStyleIdx="0" presStyleCnt="1" custScaleX="401699" custScaleY="108074" custLinFactNeighborX="21713" custLinFactNeighborY="-13109">
        <dgm:presLayoutVars>
          <dgm:bulletEnabled val="1"/>
        </dgm:presLayoutVars>
      </dgm:prSet>
      <dgm:spPr/>
    </dgm:pt>
    <dgm:pt modelId="{24686EAD-F561-4349-B32E-A96BEE41ACEE}" type="pres">
      <dgm:prSet presAssocID="{37C540DC-BBFD-431D-8C40-60275121F575}" presName="rect2" presStyleLbl="fgImgPlace1" presStyleIdx="0" presStyleCnt="1" custScaleX="263152" custScaleY="129530" custLinFactX="-300000" custLinFactNeighborX="-394713" custLinFactNeighborY="-1876"/>
      <dgm:spPr>
        <a:blipFill rotWithShape="1">
          <a:blip xmlns:r="http://schemas.openxmlformats.org/officeDocument/2006/relationships" r:embed="rId1"/>
          <a:stretch>
            <a:fillRect/>
          </a:stretch>
        </a:blipFill>
      </dgm:spPr>
    </dgm:pt>
  </dgm:ptLst>
  <dgm:cxnLst>
    <dgm:cxn modelId="{FFE66904-B78A-4EA1-9F00-D66978F14AFC}" srcId="{38BE53FF-B363-4FF9-99A9-FE0D093EF114}" destId="{37C540DC-BBFD-431D-8C40-60275121F575}" srcOrd="0" destOrd="0" parTransId="{EF98D25D-8CE0-49C8-BD98-0E115F64DD1A}" sibTransId="{73C06973-9F87-465A-876A-EB5CBCFBDB60}"/>
    <dgm:cxn modelId="{25669E70-7F27-46AD-B584-6EBDFB1951E5}" type="presOf" srcId="{38BE53FF-B363-4FF9-99A9-FE0D093EF114}" destId="{4CFF1B76-2553-49A2-97DE-F4467C51FD9C}" srcOrd="0" destOrd="0" presId="urn:microsoft.com/office/officeart/2008/layout/PictureStrips"/>
    <dgm:cxn modelId="{C543C1A7-D78A-4BDC-B8CC-482B273D9451}" type="presOf" srcId="{37C540DC-BBFD-431D-8C40-60275121F575}" destId="{E60DBCB7-DFD5-4215-A7FA-B271D60E56FC}" srcOrd="0" destOrd="0" presId="urn:microsoft.com/office/officeart/2008/layout/PictureStrips"/>
    <dgm:cxn modelId="{23AF441D-0FFE-4DF4-B61E-4C1B47FDE3B6}" type="presParOf" srcId="{4CFF1B76-2553-49A2-97DE-F4467C51FD9C}" destId="{E0DB9A6A-4918-4A06-BEDC-26E1EA8B9E20}" srcOrd="0" destOrd="0" presId="urn:microsoft.com/office/officeart/2008/layout/PictureStrips"/>
    <dgm:cxn modelId="{A183EC09-33A9-4BA0-9410-0CFB02BB124B}" type="presParOf" srcId="{E0DB9A6A-4918-4A06-BEDC-26E1EA8B9E20}" destId="{E60DBCB7-DFD5-4215-A7FA-B271D60E56FC}" srcOrd="0" destOrd="0" presId="urn:microsoft.com/office/officeart/2008/layout/PictureStrips"/>
    <dgm:cxn modelId="{F2EE767C-AB56-4FE7-8F4F-5EBCFCFC8A5A}" type="presParOf" srcId="{E0DB9A6A-4918-4A06-BEDC-26E1EA8B9E20}" destId="{24686EAD-F561-4349-B32E-A96BEE41ACEE}"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BE53FF-B363-4FF9-99A9-FE0D093EF114}" type="doc">
      <dgm:prSet loTypeId="urn:microsoft.com/office/officeart/2008/layout/PictureStrips" loCatId="list" qsTypeId="urn:microsoft.com/office/officeart/2005/8/quickstyle/simple1" qsCatId="simple" csTypeId="urn:microsoft.com/office/officeart/2005/8/colors/accent0_2" csCatId="mainScheme" phldr="1"/>
      <dgm:spPr/>
      <dgm:t>
        <a:bodyPr/>
        <a:lstStyle/>
        <a:p>
          <a:endParaRPr lang="en-US"/>
        </a:p>
      </dgm:t>
    </dgm:pt>
    <dgm:pt modelId="{37C540DC-BBFD-431D-8C40-60275121F575}">
      <dgm:prSet phldrT="[Text]"/>
      <dgm:spPr/>
      <dgm:t>
        <a:bodyPr/>
        <a:lstStyle/>
        <a:p>
          <a:r>
            <a:rPr lang="en-US" dirty="0" err="1">
              <a:latin typeface="Times New Roman" panose="02020603050405020304" pitchFamily="18" charset="0"/>
              <a:cs typeface="Times New Roman" panose="02020603050405020304" pitchFamily="18" charset="0"/>
            </a:rPr>
            <a:t>Gieo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chân</a:t>
          </a:r>
          <a:endParaRPr lang="en-US" dirty="0">
            <a:latin typeface="Times New Roman" panose="02020603050405020304" pitchFamily="18" charset="0"/>
            <a:cs typeface="Times New Roman" panose="02020603050405020304" pitchFamily="18" charset="0"/>
          </a:endParaRPr>
        </a:p>
      </dgm:t>
    </dgm:pt>
    <dgm:pt modelId="{EF98D25D-8CE0-49C8-BD98-0E115F64DD1A}" type="parTrans" cxnId="{FFE66904-B78A-4EA1-9F00-D66978F14AFC}">
      <dgm:prSet/>
      <dgm:spPr/>
      <dgm:t>
        <a:bodyPr/>
        <a:lstStyle/>
        <a:p>
          <a:endParaRPr lang="en-US"/>
        </a:p>
      </dgm:t>
    </dgm:pt>
    <dgm:pt modelId="{73C06973-9F87-465A-876A-EB5CBCFBDB60}" type="sibTrans" cxnId="{FFE66904-B78A-4EA1-9F00-D66978F14AFC}">
      <dgm:prSet/>
      <dgm:spPr/>
      <dgm:t>
        <a:bodyPr/>
        <a:lstStyle/>
        <a:p>
          <a:endParaRPr lang="en-US"/>
        </a:p>
      </dgm:t>
    </dgm:pt>
    <dgm:pt modelId="{4CFF1B76-2553-49A2-97DE-F4467C51FD9C}" type="pres">
      <dgm:prSet presAssocID="{38BE53FF-B363-4FF9-99A9-FE0D093EF114}" presName="Name0" presStyleCnt="0">
        <dgm:presLayoutVars>
          <dgm:dir/>
          <dgm:resizeHandles val="exact"/>
        </dgm:presLayoutVars>
      </dgm:prSet>
      <dgm:spPr/>
    </dgm:pt>
    <dgm:pt modelId="{E0DB9A6A-4918-4A06-BEDC-26E1EA8B9E20}" type="pres">
      <dgm:prSet presAssocID="{37C540DC-BBFD-431D-8C40-60275121F575}" presName="composite" presStyleCnt="0"/>
      <dgm:spPr/>
    </dgm:pt>
    <dgm:pt modelId="{E60DBCB7-DFD5-4215-A7FA-B271D60E56FC}" type="pres">
      <dgm:prSet presAssocID="{37C540DC-BBFD-431D-8C40-60275121F575}" presName="rect1" presStyleLbl="trAlignAcc1" presStyleIdx="0" presStyleCnt="1" custScaleX="401699" custScaleY="108074" custLinFactNeighborX="21713" custLinFactNeighborY="-13109">
        <dgm:presLayoutVars>
          <dgm:bulletEnabled val="1"/>
        </dgm:presLayoutVars>
      </dgm:prSet>
      <dgm:spPr/>
    </dgm:pt>
    <dgm:pt modelId="{24686EAD-F561-4349-B32E-A96BEE41ACEE}" type="pres">
      <dgm:prSet presAssocID="{37C540DC-BBFD-431D-8C40-60275121F575}" presName="rect2" presStyleLbl="fgImgPlace1" presStyleIdx="0" presStyleCnt="1" custScaleX="263152" custScaleY="129530" custLinFactX="-300000" custLinFactNeighborX="-394713" custLinFactNeighborY="-1876"/>
      <dgm:spPr>
        <a:blipFill rotWithShape="1">
          <a:blip xmlns:r="http://schemas.openxmlformats.org/officeDocument/2006/relationships" r:embed="rId1"/>
          <a:stretch>
            <a:fillRect/>
          </a:stretch>
        </a:blipFill>
      </dgm:spPr>
    </dgm:pt>
  </dgm:ptLst>
  <dgm:cxnLst>
    <dgm:cxn modelId="{FFE66904-B78A-4EA1-9F00-D66978F14AFC}" srcId="{38BE53FF-B363-4FF9-99A9-FE0D093EF114}" destId="{37C540DC-BBFD-431D-8C40-60275121F575}" srcOrd="0" destOrd="0" parTransId="{EF98D25D-8CE0-49C8-BD98-0E115F64DD1A}" sibTransId="{73C06973-9F87-465A-876A-EB5CBCFBDB60}"/>
    <dgm:cxn modelId="{25669E70-7F27-46AD-B584-6EBDFB1951E5}" type="presOf" srcId="{38BE53FF-B363-4FF9-99A9-FE0D093EF114}" destId="{4CFF1B76-2553-49A2-97DE-F4467C51FD9C}" srcOrd="0" destOrd="0" presId="urn:microsoft.com/office/officeart/2008/layout/PictureStrips"/>
    <dgm:cxn modelId="{C543C1A7-D78A-4BDC-B8CC-482B273D9451}" type="presOf" srcId="{37C540DC-BBFD-431D-8C40-60275121F575}" destId="{E60DBCB7-DFD5-4215-A7FA-B271D60E56FC}" srcOrd="0" destOrd="0" presId="urn:microsoft.com/office/officeart/2008/layout/PictureStrips"/>
    <dgm:cxn modelId="{23AF441D-0FFE-4DF4-B61E-4C1B47FDE3B6}" type="presParOf" srcId="{4CFF1B76-2553-49A2-97DE-F4467C51FD9C}" destId="{E0DB9A6A-4918-4A06-BEDC-26E1EA8B9E20}" srcOrd="0" destOrd="0" presId="urn:microsoft.com/office/officeart/2008/layout/PictureStrips"/>
    <dgm:cxn modelId="{A183EC09-33A9-4BA0-9410-0CFB02BB124B}" type="presParOf" srcId="{E0DB9A6A-4918-4A06-BEDC-26E1EA8B9E20}" destId="{E60DBCB7-DFD5-4215-A7FA-B271D60E56FC}" srcOrd="0" destOrd="0" presId="urn:microsoft.com/office/officeart/2008/layout/PictureStrips"/>
    <dgm:cxn modelId="{F2EE767C-AB56-4FE7-8F4F-5EBCFCFC8A5A}" type="presParOf" srcId="{E0DB9A6A-4918-4A06-BEDC-26E1EA8B9E20}" destId="{24686EAD-F561-4349-B32E-A96BEE41ACEE}"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8BE53FF-B363-4FF9-99A9-FE0D093EF114}" type="doc">
      <dgm:prSet loTypeId="urn:microsoft.com/office/officeart/2008/layout/PictureStrips" loCatId="list" qsTypeId="urn:microsoft.com/office/officeart/2005/8/quickstyle/simple1" qsCatId="simple" csTypeId="urn:microsoft.com/office/officeart/2005/8/colors/accent0_2" csCatId="mainScheme" phldr="1"/>
      <dgm:spPr/>
      <dgm:t>
        <a:bodyPr/>
        <a:lstStyle/>
        <a:p>
          <a:endParaRPr lang="en-US"/>
        </a:p>
      </dgm:t>
    </dgm:pt>
    <dgm:pt modelId="{37C540DC-BBFD-431D-8C40-60275121F575}">
      <dgm:prSet phldrT="[Text]"/>
      <dgm:spPr/>
      <dgm:t>
        <a:bodyPr/>
        <a:lstStyle/>
        <a:p>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 5 </a:t>
          </a:r>
          <a:r>
            <a:rPr lang="en-US" dirty="0" err="1">
              <a:latin typeface="Times New Roman" panose="02020603050405020304" pitchFamily="18" charset="0"/>
              <a:cs typeface="Times New Roman" panose="02020603050405020304" pitchFamily="18" charset="0"/>
            </a:rPr>
            <a:t>chữ</a:t>
          </a:r>
          <a:endParaRPr lang="en-US" dirty="0">
            <a:latin typeface="Times New Roman" panose="02020603050405020304" pitchFamily="18" charset="0"/>
            <a:cs typeface="Times New Roman" panose="02020603050405020304" pitchFamily="18" charset="0"/>
          </a:endParaRPr>
        </a:p>
      </dgm:t>
    </dgm:pt>
    <dgm:pt modelId="{EF98D25D-8CE0-49C8-BD98-0E115F64DD1A}" type="parTrans" cxnId="{FFE66904-B78A-4EA1-9F00-D66978F14AFC}">
      <dgm:prSet/>
      <dgm:spPr/>
      <dgm:t>
        <a:bodyPr/>
        <a:lstStyle/>
        <a:p>
          <a:endParaRPr lang="en-US"/>
        </a:p>
      </dgm:t>
    </dgm:pt>
    <dgm:pt modelId="{73C06973-9F87-465A-876A-EB5CBCFBDB60}" type="sibTrans" cxnId="{FFE66904-B78A-4EA1-9F00-D66978F14AFC}">
      <dgm:prSet/>
      <dgm:spPr/>
      <dgm:t>
        <a:bodyPr/>
        <a:lstStyle/>
        <a:p>
          <a:endParaRPr lang="en-US"/>
        </a:p>
      </dgm:t>
    </dgm:pt>
    <dgm:pt modelId="{4CFF1B76-2553-49A2-97DE-F4467C51FD9C}" type="pres">
      <dgm:prSet presAssocID="{38BE53FF-B363-4FF9-99A9-FE0D093EF114}" presName="Name0" presStyleCnt="0">
        <dgm:presLayoutVars>
          <dgm:dir/>
          <dgm:resizeHandles val="exact"/>
        </dgm:presLayoutVars>
      </dgm:prSet>
      <dgm:spPr/>
    </dgm:pt>
    <dgm:pt modelId="{E0DB9A6A-4918-4A06-BEDC-26E1EA8B9E20}" type="pres">
      <dgm:prSet presAssocID="{37C540DC-BBFD-431D-8C40-60275121F575}" presName="composite" presStyleCnt="0"/>
      <dgm:spPr/>
    </dgm:pt>
    <dgm:pt modelId="{E60DBCB7-DFD5-4215-A7FA-B271D60E56FC}" type="pres">
      <dgm:prSet presAssocID="{37C540DC-BBFD-431D-8C40-60275121F575}" presName="rect1" presStyleLbl="trAlignAcc1" presStyleIdx="0" presStyleCnt="1" custScaleX="401699" custScaleY="108074" custLinFactNeighborX="21713" custLinFactNeighborY="-13109">
        <dgm:presLayoutVars>
          <dgm:bulletEnabled val="1"/>
        </dgm:presLayoutVars>
      </dgm:prSet>
      <dgm:spPr/>
    </dgm:pt>
    <dgm:pt modelId="{24686EAD-F561-4349-B32E-A96BEE41ACEE}" type="pres">
      <dgm:prSet presAssocID="{37C540DC-BBFD-431D-8C40-60275121F575}" presName="rect2" presStyleLbl="fgImgPlace1" presStyleIdx="0" presStyleCnt="1" custScaleX="263152" custScaleY="129530" custLinFactX="-300000" custLinFactNeighborX="-394713" custLinFactNeighborY="-1876"/>
      <dgm:spPr>
        <a:blipFill rotWithShape="1">
          <a:blip xmlns:r="http://schemas.openxmlformats.org/officeDocument/2006/relationships" r:embed="rId1"/>
          <a:stretch>
            <a:fillRect/>
          </a:stretch>
        </a:blipFill>
      </dgm:spPr>
    </dgm:pt>
  </dgm:ptLst>
  <dgm:cxnLst>
    <dgm:cxn modelId="{FFE66904-B78A-4EA1-9F00-D66978F14AFC}" srcId="{38BE53FF-B363-4FF9-99A9-FE0D093EF114}" destId="{37C540DC-BBFD-431D-8C40-60275121F575}" srcOrd="0" destOrd="0" parTransId="{EF98D25D-8CE0-49C8-BD98-0E115F64DD1A}" sibTransId="{73C06973-9F87-465A-876A-EB5CBCFBDB60}"/>
    <dgm:cxn modelId="{25669E70-7F27-46AD-B584-6EBDFB1951E5}" type="presOf" srcId="{38BE53FF-B363-4FF9-99A9-FE0D093EF114}" destId="{4CFF1B76-2553-49A2-97DE-F4467C51FD9C}" srcOrd="0" destOrd="0" presId="urn:microsoft.com/office/officeart/2008/layout/PictureStrips"/>
    <dgm:cxn modelId="{C543C1A7-D78A-4BDC-B8CC-482B273D9451}" type="presOf" srcId="{37C540DC-BBFD-431D-8C40-60275121F575}" destId="{E60DBCB7-DFD5-4215-A7FA-B271D60E56FC}" srcOrd="0" destOrd="0" presId="urn:microsoft.com/office/officeart/2008/layout/PictureStrips"/>
    <dgm:cxn modelId="{23AF441D-0FFE-4DF4-B61E-4C1B47FDE3B6}" type="presParOf" srcId="{4CFF1B76-2553-49A2-97DE-F4467C51FD9C}" destId="{E0DB9A6A-4918-4A06-BEDC-26E1EA8B9E20}" srcOrd="0" destOrd="0" presId="urn:microsoft.com/office/officeart/2008/layout/PictureStrips"/>
    <dgm:cxn modelId="{A183EC09-33A9-4BA0-9410-0CFB02BB124B}" type="presParOf" srcId="{E0DB9A6A-4918-4A06-BEDC-26E1EA8B9E20}" destId="{E60DBCB7-DFD5-4215-A7FA-B271D60E56FC}" srcOrd="0" destOrd="0" presId="urn:microsoft.com/office/officeart/2008/layout/PictureStrips"/>
    <dgm:cxn modelId="{F2EE767C-AB56-4FE7-8F4F-5EBCFCFC8A5A}" type="presParOf" srcId="{E0DB9A6A-4918-4A06-BEDC-26E1EA8B9E20}" destId="{24686EAD-F561-4349-B32E-A96BEE41ACEE}" srcOrd="1" destOrd="0" presId="urn:microsoft.com/office/officeart/2008/layout/PictureStrips"/>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8BE53FF-B363-4FF9-99A9-FE0D093EF114}" type="doc">
      <dgm:prSet loTypeId="urn:microsoft.com/office/officeart/2008/layout/PictureStrips" loCatId="list" qsTypeId="urn:microsoft.com/office/officeart/2005/8/quickstyle/simple1" qsCatId="simple" csTypeId="urn:microsoft.com/office/officeart/2005/8/colors/accent0_2" csCatId="mainScheme" phldr="1"/>
      <dgm:spPr/>
      <dgm:t>
        <a:bodyPr/>
        <a:lstStyle/>
        <a:p>
          <a:endParaRPr lang="en-US"/>
        </a:p>
      </dgm:t>
    </dgm:pt>
    <dgm:pt modelId="{37C540DC-BBFD-431D-8C40-60275121F575}">
      <dgm:prSet phldrT="[Text]"/>
      <dgm:spPr/>
      <dgm:t>
        <a:bodyPr/>
        <a:lstStyle/>
        <a:p>
          <a:r>
            <a:rPr lang="en-US" dirty="0" err="1">
              <a:latin typeface="Times New Roman" panose="02020603050405020304" pitchFamily="18" charset="0"/>
              <a:cs typeface="Times New Roman" panose="02020603050405020304" pitchFamily="18" charset="0"/>
            </a:rPr>
            <a:t>Phương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p>
      </dgm:t>
    </dgm:pt>
    <dgm:pt modelId="{EF98D25D-8CE0-49C8-BD98-0E115F64DD1A}" type="parTrans" cxnId="{FFE66904-B78A-4EA1-9F00-D66978F14AFC}">
      <dgm:prSet/>
      <dgm:spPr/>
      <dgm:t>
        <a:bodyPr/>
        <a:lstStyle/>
        <a:p>
          <a:endParaRPr lang="en-US"/>
        </a:p>
      </dgm:t>
    </dgm:pt>
    <dgm:pt modelId="{73C06973-9F87-465A-876A-EB5CBCFBDB60}" type="sibTrans" cxnId="{FFE66904-B78A-4EA1-9F00-D66978F14AFC}">
      <dgm:prSet/>
      <dgm:spPr/>
      <dgm:t>
        <a:bodyPr/>
        <a:lstStyle/>
        <a:p>
          <a:endParaRPr lang="en-US"/>
        </a:p>
      </dgm:t>
    </dgm:pt>
    <dgm:pt modelId="{4CFF1B76-2553-49A2-97DE-F4467C51FD9C}" type="pres">
      <dgm:prSet presAssocID="{38BE53FF-B363-4FF9-99A9-FE0D093EF114}" presName="Name0" presStyleCnt="0">
        <dgm:presLayoutVars>
          <dgm:dir/>
          <dgm:resizeHandles val="exact"/>
        </dgm:presLayoutVars>
      </dgm:prSet>
      <dgm:spPr/>
    </dgm:pt>
    <dgm:pt modelId="{E0DB9A6A-4918-4A06-BEDC-26E1EA8B9E20}" type="pres">
      <dgm:prSet presAssocID="{37C540DC-BBFD-431D-8C40-60275121F575}" presName="composite" presStyleCnt="0"/>
      <dgm:spPr/>
    </dgm:pt>
    <dgm:pt modelId="{E60DBCB7-DFD5-4215-A7FA-B271D60E56FC}" type="pres">
      <dgm:prSet presAssocID="{37C540DC-BBFD-431D-8C40-60275121F575}" presName="rect1" presStyleLbl="trAlignAcc1" presStyleIdx="0" presStyleCnt="1" custScaleX="401699" custScaleY="108074" custLinFactNeighborX="21713" custLinFactNeighborY="-13109">
        <dgm:presLayoutVars>
          <dgm:bulletEnabled val="1"/>
        </dgm:presLayoutVars>
      </dgm:prSet>
      <dgm:spPr/>
    </dgm:pt>
    <dgm:pt modelId="{24686EAD-F561-4349-B32E-A96BEE41ACEE}" type="pres">
      <dgm:prSet presAssocID="{37C540DC-BBFD-431D-8C40-60275121F575}" presName="rect2" presStyleLbl="fgImgPlace1" presStyleIdx="0" presStyleCnt="1" custScaleX="263152" custScaleY="129530" custLinFactX="-300000" custLinFactNeighborX="-394713" custLinFactNeighborY="-1876"/>
      <dgm:spPr>
        <a:blipFill rotWithShape="1">
          <a:blip xmlns:r="http://schemas.openxmlformats.org/officeDocument/2006/relationships" r:embed="rId1"/>
          <a:stretch>
            <a:fillRect/>
          </a:stretch>
        </a:blipFill>
      </dgm:spPr>
    </dgm:pt>
  </dgm:ptLst>
  <dgm:cxnLst>
    <dgm:cxn modelId="{FFE66904-B78A-4EA1-9F00-D66978F14AFC}" srcId="{38BE53FF-B363-4FF9-99A9-FE0D093EF114}" destId="{37C540DC-BBFD-431D-8C40-60275121F575}" srcOrd="0" destOrd="0" parTransId="{EF98D25D-8CE0-49C8-BD98-0E115F64DD1A}" sibTransId="{73C06973-9F87-465A-876A-EB5CBCFBDB60}"/>
    <dgm:cxn modelId="{25669E70-7F27-46AD-B584-6EBDFB1951E5}" type="presOf" srcId="{38BE53FF-B363-4FF9-99A9-FE0D093EF114}" destId="{4CFF1B76-2553-49A2-97DE-F4467C51FD9C}" srcOrd="0" destOrd="0" presId="urn:microsoft.com/office/officeart/2008/layout/PictureStrips"/>
    <dgm:cxn modelId="{C543C1A7-D78A-4BDC-B8CC-482B273D9451}" type="presOf" srcId="{37C540DC-BBFD-431D-8C40-60275121F575}" destId="{E60DBCB7-DFD5-4215-A7FA-B271D60E56FC}" srcOrd="0" destOrd="0" presId="urn:microsoft.com/office/officeart/2008/layout/PictureStrips"/>
    <dgm:cxn modelId="{23AF441D-0FFE-4DF4-B61E-4C1B47FDE3B6}" type="presParOf" srcId="{4CFF1B76-2553-49A2-97DE-F4467C51FD9C}" destId="{E0DB9A6A-4918-4A06-BEDC-26E1EA8B9E20}" srcOrd="0" destOrd="0" presId="urn:microsoft.com/office/officeart/2008/layout/PictureStrips"/>
    <dgm:cxn modelId="{A183EC09-33A9-4BA0-9410-0CFB02BB124B}" type="presParOf" srcId="{E0DB9A6A-4918-4A06-BEDC-26E1EA8B9E20}" destId="{E60DBCB7-DFD5-4215-A7FA-B271D60E56FC}" srcOrd="0" destOrd="0" presId="urn:microsoft.com/office/officeart/2008/layout/PictureStrips"/>
    <dgm:cxn modelId="{F2EE767C-AB56-4FE7-8F4F-5EBCFCFC8A5A}" type="presParOf" srcId="{E0DB9A6A-4918-4A06-BEDC-26E1EA8B9E20}" destId="{24686EAD-F561-4349-B32E-A96BEE41ACEE}" srcOrd="1" destOrd="0" presId="urn:microsoft.com/office/officeart/2008/layout/PictureStrips"/>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8BE53FF-B363-4FF9-99A9-FE0D093EF114}" type="doc">
      <dgm:prSet loTypeId="urn:microsoft.com/office/officeart/2008/layout/PictureStrips" loCatId="list" qsTypeId="urn:microsoft.com/office/officeart/2005/8/quickstyle/simple1" qsCatId="simple" csTypeId="urn:microsoft.com/office/officeart/2005/8/colors/accent0_2" csCatId="mainScheme" phldr="1"/>
      <dgm:spPr/>
      <dgm:t>
        <a:bodyPr/>
        <a:lstStyle/>
        <a:p>
          <a:endParaRPr lang="en-US"/>
        </a:p>
      </dgm:t>
    </dgm:pt>
    <dgm:pt modelId="{37C540DC-BBFD-431D-8C40-60275121F575}">
      <dgm:prSet phldrT="[Text]"/>
      <dgm:spPr/>
      <dgm:t>
        <a:bodyPr/>
        <a:lstStyle/>
        <a:p>
          <a:r>
            <a:rPr lang="en-US" dirty="0" err="1">
              <a:latin typeface="Times New Roman" panose="02020603050405020304" pitchFamily="18" charset="0"/>
              <a:cs typeface="Times New Roman" panose="02020603050405020304" pitchFamily="18" charset="0"/>
            </a:rPr>
            <a:t>Ngắt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nhịp</a:t>
          </a:r>
          <a:r>
            <a:rPr lang="en-US" dirty="0">
              <a:latin typeface="Times New Roman" panose="02020603050405020304" pitchFamily="18" charset="0"/>
              <a:cs typeface="Times New Roman" panose="02020603050405020304" pitchFamily="18" charset="0"/>
            </a:rPr>
            <a:t> 3/2/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2/3</a:t>
          </a:r>
        </a:p>
      </dgm:t>
    </dgm:pt>
    <dgm:pt modelId="{EF98D25D-8CE0-49C8-BD98-0E115F64DD1A}" type="parTrans" cxnId="{FFE66904-B78A-4EA1-9F00-D66978F14AFC}">
      <dgm:prSet/>
      <dgm:spPr/>
      <dgm:t>
        <a:bodyPr/>
        <a:lstStyle/>
        <a:p>
          <a:endParaRPr lang="en-US"/>
        </a:p>
      </dgm:t>
    </dgm:pt>
    <dgm:pt modelId="{73C06973-9F87-465A-876A-EB5CBCFBDB60}" type="sibTrans" cxnId="{FFE66904-B78A-4EA1-9F00-D66978F14AFC}">
      <dgm:prSet/>
      <dgm:spPr/>
      <dgm:t>
        <a:bodyPr/>
        <a:lstStyle/>
        <a:p>
          <a:endParaRPr lang="en-US"/>
        </a:p>
      </dgm:t>
    </dgm:pt>
    <dgm:pt modelId="{4CFF1B76-2553-49A2-97DE-F4467C51FD9C}" type="pres">
      <dgm:prSet presAssocID="{38BE53FF-B363-4FF9-99A9-FE0D093EF114}" presName="Name0" presStyleCnt="0">
        <dgm:presLayoutVars>
          <dgm:dir/>
          <dgm:resizeHandles val="exact"/>
        </dgm:presLayoutVars>
      </dgm:prSet>
      <dgm:spPr/>
    </dgm:pt>
    <dgm:pt modelId="{E0DB9A6A-4918-4A06-BEDC-26E1EA8B9E20}" type="pres">
      <dgm:prSet presAssocID="{37C540DC-BBFD-431D-8C40-60275121F575}" presName="composite" presStyleCnt="0"/>
      <dgm:spPr/>
    </dgm:pt>
    <dgm:pt modelId="{E60DBCB7-DFD5-4215-A7FA-B271D60E56FC}" type="pres">
      <dgm:prSet presAssocID="{37C540DC-BBFD-431D-8C40-60275121F575}" presName="rect1" presStyleLbl="trAlignAcc1" presStyleIdx="0" presStyleCnt="1" custScaleX="401699" custScaleY="108074" custLinFactNeighborX="21713" custLinFactNeighborY="-13109">
        <dgm:presLayoutVars>
          <dgm:bulletEnabled val="1"/>
        </dgm:presLayoutVars>
      </dgm:prSet>
      <dgm:spPr/>
    </dgm:pt>
    <dgm:pt modelId="{24686EAD-F561-4349-B32E-A96BEE41ACEE}" type="pres">
      <dgm:prSet presAssocID="{37C540DC-BBFD-431D-8C40-60275121F575}" presName="rect2" presStyleLbl="fgImgPlace1" presStyleIdx="0" presStyleCnt="1" custScaleX="263152" custScaleY="129530" custLinFactX="-300000" custLinFactNeighborX="-394713" custLinFactNeighborY="-1876"/>
      <dgm:spPr>
        <a:blipFill rotWithShape="1">
          <a:blip xmlns:r="http://schemas.openxmlformats.org/officeDocument/2006/relationships" r:embed="rId1"/>
          <a:stretch>
            <a:fillRect/>
          </a:stretch>
        </a:blipFill>
      </dgm:spPr>
    </dgm:pt>
  </dgm:ptLst>
  <dgm:cxnLst>
    <dgm:cxn modelId="{FFE66904-B78A-4EA1-9F00-D66978F14AFC}" srcId="{38BE53FF-B363-4FF9-99A9-FE0D093EF114}" destId="{37C540DC-BBFD-431D-8C40-60275121F575}" srcOrd="0" destOrd="0" parTransId="{EF98D25D-8CE0-49C8-BD98-0E115F64DD1A}" sibTransId="{73C06973-9F87-465A-876A-EB5CBCFBDB60}"/>
    <dgm:cxn modelId="{25669E70-7F27-46AD-B584-6EBDFB1951E5}" type="presOf" srcId="{38BE53FF-B363-4FF9-99A9-FE0D093EF114}" destId="{4CFF1B76-2553-49A2-97DE-F4467C51FD9C}" srcOrd="0" destOrd="0" presId="urn:microsoft.com/office/officeart/2008/layout/PictureStrips"/>
    <dgm:cxn modelId="{C543C1A7-D78A-4BDC-B8CC-482B273D9451}" type="presOf" srcId="{37C540DC-BBFD-431D-8C40-60275121F575}" destId="{E60DBCB7-DFD5-4215-A7FA-B271D60E56FC}" srcOrd="0" destOrd="0" presId="urn:microsoft.com/office/officeart/2008/layout/PictureStrips"/>
    <dgm:cxn modelId="{23AF441D-0FFE-4DF4-B61E-4C1B47FDE3B6}" type="presParOf" srcId="{4CFF1B76-2553-49A2-97DE-F4467C51FD9C}" destId="{E0DB9A6A-4918-4A06-BEDC-26E1EA8B9E20}" srcOrd="0" destOrd="0" presId="urn:microsoft.com/office/officeart/2008/layout/PictureStrips"/>
    <dgm:cxn modelId="{A183EC09-33A9-4BA0-9410-0CFB02BB124B}" type="presParOf" srcId="{E0DB9A6A-4918-4A06-BEDC-26E1EA8B9E20}" destId="{E60DBCB7-DFD5-4215-A7FA-B271D60E56FC}" srcOrd="0" destOrd="0" presId="urn:microsoft.com/office/officeart/2008/layout/PictureStrips"/>
    <dgm:cxn modelId="{F2EE767C-AB56-4FE7-8F4F-5EBCFCFC8A5A}" type="presParOf" srcId="{E0DB9A6A-4918-4A06-BEDC-26E1EA8B9E20}" destId="{24686EAD-F561-4349-B32E-A96BEE41ACEE}" srcOrd="1" destOrd="0" presId="urn:microsoft.com/office/officeart/2008/layout/PictureStrips"/>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BD173BC-FBE8-4CAE-B007-99EDFB0DE5FF}"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3E8945DE-EA30-4907-BEEC-951B238127FB}">
      <dgm:prSet phldrT="[Text]" custT="1"/>
      <dgm:spPr>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tôm</a:t>
          </a:r>
          <a:r>
            <a:rPr lang="en-US" sz="2800" dirty="0">
              <a:latin typeface="Times New Roman" panose="02020603050405020304" pitchFamily="18" charset="0"/>
              <a:cs typeface="Times New Roman" panose="02020603050405020304" pitchFamily="18" charset="0"/>
            </a:rPr>
            <a:t>... </a:t>
          </a:r>
        </a:p>
      </dgm:t>
    </dgm:pt>
    <dgm:pt modelId="{671FB9C9-6685-4DCA-8FAF-388801772E7D}" type="parTrans" cxnId="{A99801E4-2393-4526-A880-3C1296F2FE8A}">
      <dgm:prSet/>
      <dgm:spPr/>
      <dgm:t>
        <a:bodyPr/>
        <a:lstStyle/>
        <a:p>
          <a:endParaRPr lang="en-US"/>
        </a:p>
      </dgm:t>
    </dgm:pt>
    <dgm:pt modelId="{433817CE-F991-4873-906D-56E98D9D61F4}" type="sibTrans" cxnId="{A99801E4-2393-4526-A880-3C1296F2FE8A}">
      <dgm:prSet/>
      <dgm:spPr/>
      <dgm:t>
        <a:bodyPr/>
        <a:lstStyle/>
        <a:p>
          <a:endParaRPr lang="en-US"/>
        </a:p>
      </dgm:t>
    </dgm:pt>
    <dgm:pt modelId="{99D3BCF9-D928-48ED-B0F6-EEA632D6C407}" type="pres">
      <dgm:prSet presAssocID="{BBD173BC-FBE8-4CAE-B007-99EDFB0DE5FF}" presName="Name0" presStyleCnt="0">
        <dgm:presLayoutVars>
          <dgm:chMax val="7"/>
          <dgm:chPref val="7"/>
          <dgm:dir/>
        </dgm:presLayoutVars>
      </dgm:prSet>
      <dgm:spPr/>
    </dgm:pt>
    <dgm:pt modelId="{E5FB9C3B-70DB-4C92-86E3-78F151A630A5}" type="pres">
      <dgm:prSet presAssocID="{BBD173BC-FBE8-4CAE-B007-99EDFB0DE5FF}" presName="Name1" presStyleCnt="0"/>
      <dgm:spPr/>
    </dgm:pt>
    <dgm:pt modelId="{FC06156C-11A2-473A-8AE1-05F5DA7F5814}" type="pres">
      <dgm:prSet presAssocID="{BBD173BC-FBE8-4CAE-B007-99EDFB0DE5FF}" presName="cycle" presStyleCnt="0"/>
      <dgm:spPr/>
    </dgm:pt>
    <dgm:pt modelId="{DF6EB315-14CF-436F-A8CE-47206C21E9D7}" type="pres">
      <dgm:prSet presAssocID="{BBD173BC-FBE8-4CAE-B007-99EDFB0DE5FF}" presName="srcNode" presStyleLbl="node1" presStyleIdx="0" presStyleCnt="1"/>
      <dgm:spPr/>
    </dgm:pt>
    <dgm:pt modelId="{53C1D3A8-4784-44C7-9394-702DAFEA08E2}" type="pres">
      <dgm:prSet presAssocID="{BBD173BC-FBE8-4CAE-B007-99EDFB0DE5FF}" presName="conn" presStyleLbl="parChTrans1D2" presStyleIdx="0" presStyleCnt="1"/>
      <dgm:spPr/>
    </dgm:pt>
    <dgm:pt modelId="{B074B9A3-6B9D-45D0-A48E-2E7CC866D29A}" type="pres">
      <dgm:prSet presAssocID="{BBD173BC-FBE8-4CAE-B007-99EDFB0DE5FF}" presName="extraNode" presStyleLbl="node1" presStyleIdx="0" presStyleCnt="1"/>
      <dgm:spPr/>
    </dgm:pt>
    <dgm:pt modelId="{659E8157-05DF-485C-912B-F3F43314F2F4}" type="pres">
      <dgm:prSet presAssocID="{BBD173BC-FBE8-4CAE-B007-99EDFB0DE5FF}" presName="dstNode" presStyleLbl="node1" presStyleIdx="0" presStyleCnt="1"/>
      <dgm:spPr/>
    </dgm:pt>
    <dgm:pt modelId="{7E905396-E355-4609-BC2B-AADA33C814FE}" type="pres">
      <dgm:prSet presAssocID="{3E8945DE-EA30-4907-BEEC-951B238127FB}" presName="text_1" presStyleLbl="node1" presStyleIdx="0" presStyleCnt="1" custScaleY="117900">
        <dgm:presLayoutVars>
          <dgm:bulletEnabled val="1"/>
        </dgm:presLayoutVars>
      </dgm:prSet>
      <dgm:spPr/>
    </dgm:pt>
    <dgm:pt modelId="{CAE57C8A-D137-41C4-8656-C061BFB754CB}" type="pres">
      <dgm:prSet presAssocID="{3E8945DE-EA30-4907-BEEC-951B238127FB}" presName="accent_1" presStyleCnt="0"/>
      <dgm:spPr/>
    </dgm:pt>
    <dgm:pt modelId="{73BDB7AB-24E3-491E-A761-3E188DB307FB}" type="pres">
      <dgm:prSet presAssocID="{3E8945DE-EA30-4907-BEEC-951B238127FB}" presName="accentRepeatNode" presStyleLbl="solidFgAcc1" presStyleIdx="0" presStyleCnt="1"/>
      <dgm:spPr>
        <a:blipFill rotWithShape="0">
          <a:blip xmlns:r="http://schemas.openxmlformats.org/officeDocument/2006/relationships" r:embed="rId1"/>
          <a:stretch>
            <a:fillRect/>
          </a:stretch>
        </a:blipFill>
      </dgm:spPr>
    </dgm:pt>
  </dgm:ptLst>
  <dgm:cxnLst>
    <dgm:cxn modelId="{23E54105-8CCE-4CEB-9177-E509EA024FBB}" type="presOf" srcId="{433817CE-F991-4873-906D-56E98D9D61F4}" destId="{53C1D3A8-4784-44C7-9394-702DAFEA08E2}" srcOrd="0" destOrd="0" presId="urn:microsoft.com/office/officeart/2008/layout/VerticalCurvedList"/>
    <dgm:cxn modelId="{9B5E4E0C-1F34-4626-AF1E-5A9D65E5BD14}" type="presOf" srcId="{BBD173BC-FBE8-4CAE-B007-99EDFB0DE5FF}" destId="{99D3BCF9-D928-48ED-B0F6-EEA632D6C407}" srcOrd="0" destOrd="0" presId="urn:microsoft.com/office/officeart/2008/layout/VerticalCurvedList"/>
    <dgm:cxn modelId="{4E877989-A38A-476A-99ED-A756EBF7B2F1}" type="presOf" srcId="{3E8945DE-EA30-4907-BEEC-951B238127FB}" destId="{7E905396-E355-4609-BC2B-AADA33C814FE}" srcOrd="0" destOrd="0" presId="urn:microsoft.com/office/officeart/2008/layout/VerticalCurvedList"/>
    <dgm:cxn modelId="{A99801E4-2393-4526-A880-3C1296F2FE8A}" srcId="{BBD173BC-FBE8-4CAE-B007-99EDFB0DE5FF}" destId="{3E8945DE-EA30-4907-BEEC-951B238127FB}" srcOrd="0" destOrd="0" parTransId="{671FB9C9-6685-4DCA-8FAF-388801772E7D}" sibTransId="{433817CE-F991-4873-906D-56E98D9D61F4}"/>
    <dgm:cxn modelId="{3D737D71-6C93-4548-8D4B-57FB03DC3CC7}" type="presParOf" srcId="{99D3BCF9-D928-48ED-B0F6-EEA632D6C407}" destId="{E5FB9C3B-70DB-4C92-86E3-78F151A630A5}" srcOrd="0" destOrd="0" presId="urn:microsoft.com/office/officeart/2008/layout/VerticalCurvedList"/>
    <dgm:cxn modelId="{9AAB3889-50AD-4F68-A617-EEBA207536B0}" type="presParOf" srcId="{E5FB9C3B-70DB-4C92-86E3-78F151A630A5}" destId="{FC06156C-11A2-473A-8AE1-05F5DA7F5814}" srcOrd="0" destOrd="0" presId="urn:microsoft.com/office/officeart/2008/layout/VerticalCurvedList"/>
    <dgm:cxn modelId="{88D58E11-41FE-49CA-B58D-982ED7FAAB2D}" type="presParOf" srcId="{FC06156C-11A2-473A-8AE1-05F5DA7F5814}" destId="{DF6EB315-14CF-436F-A8CE-47206C21E9D7}" srcOrd="0" destOrd="0" presId="urn:microsoft.com/office/officeart/2008/layout/VerticalCurvedList"/>
    <dgm:cxn modelId="{E2FB5CA5-A0D9-41F0-8034-9BEF6BE9A743}" type="presParOf" srcId="{FC06156C-11A2-473A-8AE1-05F5DA7F5814}" destId="{53C1D3A8-4784-44C7-9394-702DAFEA08E2}" srcOrd="1" destOrd="0" presId="urn:microsoft.com/office/officeart/2008/layout/VerticalCurvedList"/>
    <dgm:cxn modelId="{0FA03020-2211-4243-ABDF-694BE7C54415}" type="presParOf" srcId="{FC06156C-11A2-473A-8AE1-05F5DA7F5814}" destId="{B074B9A3-6B9D-45D0-A48E-2E7CC866D29A}" srcOrd="2" destOrd="0" presId="urn:microsoft.com/office/officeart/2008/layout/VerticalCurvedList"/>
    <dgm:cxn modelId="{556AC61D-F040-4972-AF31-8B9E9A4B37BF}" type="presParOf" srcId="{FC06156C-11A2-473A-8AE1-05F5DA7F5814}" destId="{659E8157-05DF-485C-912B-F3F43314F2F4}" srcOrd="3" destOrd="0" presId="urn:microsoft.com/office/officeart/2008/layout/VerticalCurvedList"/>
    <dgm:cxn modelId="{785BCB10-C3F8-4F9E-B839-06F7AEA3B748}" type="presParOf" srcId="{E5FB9C3B-70DB-4C92-86E3-78F151A630A5}" destId="{7E905396-E355-4609-BC2B-AADA33C814FE}" srcOrd="1" destOrd="0" presId="urn:microsoft.com/office/officeart/2008/layout/VerticalCurvedList"/>
    <dgm:cxn modelId="{B95277CA-00DF-4A97-83F9-2243E29E8811}" type="presParOf" srcId="{E5FB9C3B-70DB-4C92-86E3-78F151A630A5}" destId="{CAE57C8A-D137-41C4-8656-C061BFB754CB}" srcOrd="2" destOrd="0" presId="urn:microsoft.com/office/officeart/2008/layout/VerticalCurvedList"/>
    <dgm:cxn modelId="{945E767E-4624-45F8-9AED-CB5EEC6726F8}" type="presParOf" srcId="{CAE57C8A-D137-41C4-8656-C061BFB754CB}" destId="{73BDB7AB-24E3-491E-A761-3E188DB307F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BD173BC-FBE8-4CAE-B007-99EDFB0DE5FF}"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3E8945DE-EA30-4907-BEEC-951B238127FB}">
      <dgm:prSet phldrT="[Text]" custT="1"/>
      <dgm:spPr>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a:t>
          </a:r>
        </a:p>
      </dgm:t>
    </dgm:pt>
    <dgm:pt modelId="{671FB9C9-6685-4DCA-8FAF-388801772E7D}" type="parTrans" cxnId="{A99801E4-2393-4526-A880-3C1296F2FE8A}">
      <dgm:prSet/>
      <dgm:spPr/>
      <dgm:t>
        <a:bodyPr/>
        <a:lstStyle/>
        <a:p>
          <a:endParaRPr lang="en-US"/>
        </a:p>
      </dgm:t>
    </dgm:pt>
    <dgm:pt modelId="{433817CE-F991-4873-906D-56E98D9D61F4}" type="sibTrans" cxnId="{A99801E4-2393-4526-A880-3C1296F2FE8A}">
      <dgm:prSet/>
      <dgm:spPr/>
      <dgm:t>
        <a:bodyPr/>
        <a:lstStyle/>
        <a:p>
          <a:endParaRPr lang="en-US"/>
        </a:p>
      </dgm:t>
    </dgm:pt>
    <dgm:pt modelId="{99D3BCF9-D928-48ED-B0F6-EEA632D6C407}" type="pres">
      <dgm:prSet presAssocID="{BBD173BC-FBE8-4CAE-B007-99EDFB0DE5FF}" presName="Name0" presStyleCnt="0">
        <dgm:presLayoutVars>
          <dgm:chMax val="7"/>
          <dgm:chPref val="7"/>
          <dgm:dir/>
        </dgm:presLayoutVars>
      </dgm:prSet>
      <dgm:spPr/>
    </dgm:pt>
    <dgm:pt modelId="{E5FB9C3B-70DB-4C92-86E3-78F151A630A5}" type="pres">
      <dgm:prSet presAssocID="{BBD173BC-FBE8-4CAE-B007-99EDFB0DE5FF}" presName="Name1" presStyleCnt="0"/>
      <dgm:spPr/>
    </dgm:pt>
    <dgm:pt modelId="{FC06156C-11A2-473A-8AE1-05F5DA7F5814}" type="pres">
      <dgm:prSet presAssocID="{BBD173BC-FBE8-4CAE-B007-99EDFB0DE5FF}" presName="cycle" presStyleCnt="0"/>
      <dgm:spPr/>
    </dgm:pt>
    <dgm:pt modelId="{DF6EB315-14CF-436F-A8CE-47206C21E9D7}" type="pres">
      <dgm:prSet presAssocID="{BBD173BC-FBE8-4CAE-B007-99EDFB0DE5FF}" presName="srcNode" presStyleLbl="node1" presStyleIdx="0" presStyleCnt="1"/>
      <dgm:spPr/>
    </dgm:pt>
    <dgm:pt modelId="{53C1D3A8-4784-44C7-9394-702DAFEA08E2}" type="pres">
      <dgm:prSet presAssocID="{BBD173BC-FBE8-4CAE-B007-99EDFB0DE5FF}" presName="conn" presStyleLbl="parChTrans1D2" presStyleIdx="0" presStyleCnt="1"/>
      <dgm:spPr/>
    </dgm:pt>
    <dgm:pt modelId="{B074B9A3-6B9D-45D0-A48E-2E7CC866D29A}" type="pres">
      <dgm:prSet presAssocID="{BBD173BC-FBE8-4CAE-B007-99EDFB0DE5FF}" presName="extraNode" presStyleLbl="node1" presStyleIdx="0" presStyleCnt="1"/>
      <dgm:spPr/>
    </dgm:pt>
    <dgm:pt modelId="{659E8157-05DF-485C-912B-F3F43314F2F4}" type="pres">
      <dgm:prSet presAssocID="{BBD173BC-FBE8-4CAE-B007-99EDFB0DE5FF}" presName="dstNode" presStyleLbl="node1" presStyleIdx="0" presStyleCnt="1"/>
      <dgm:spPr/>
    </dgm:pt>
    <dgm:pt modelId="{7E905396-E355-4609-BC2B-AADA33C814FE}" type="pres">
      <dgm:prSet presAssocID="{3E8945DE-EA30-4907-BEEC-951B238127FB}" presName="text_1" presStyleLbl="node1" presStyleIdx="0" presStyleCnt="1" custScaleY="117900">
        <dgm:presLayoutVars>
          <dgm:bulletEnabled val="1"/>
        </dgm:presLayoutVars>
      </dgm:prSet>
      <dgm:spPr/>
    </dgm:pt>
    <dgm:pt modelId="{CAE57C8A-D137-41C4-8656-C061BFB754CB}" type="pres">
      <dgm:prSet presAssocID="{3E8945DE-EA30-4907-BEEC-951B238127FB}" presName="accent_1" presStyleCnt="0"/>
      <dgm:spPr/>
    </dgm:pt>
    <dgm:pt modelId="{73BDB7AB-24E3-491E-A761-3E188DB307FB}" type="pres">
      <dgm:prSet presAssocID="{3E8945DE-EA30-4907-BEEC-951B238127FB}" presName="accentRepeatNode" presStyleLbl="solidFgAcc1" presStyleIdx="0" presStyleCnt="1"/>
      <dgm:spPr>
        <a:blipFill rotWithShape="0">
          <a:blip xmlns:r="http://schemas.openxmlformats.org/officeDocument/2006/relationships" r:embed="rId1"/>
          <a:stretch>
            <a:fillRect/>
          </a:stretch>
        </a:blipFill>
      </dgm:spPr>
    </dgm:pt>
  </dgm:ptLst>
  <dgm:cxnLst>
    <dgm:cxn modelId="{23E54105-8CCE-4CEB-9177-E509EA024FBB}" type="presOf" srcId="{433817CE-F991-4873-906D-56E98D9D61F4}" destId="{53C1D3A8-4784-44C7-9394-702DAFEA08E2}" srcOrd="0" destOrd="0" presId="urn:microsoft.com/office/officeart/2008/layout/VerticalCurvedList"/>
    <dgm:cxn modelId="{9B5E4E0C-1F34-4626-AF1E-5A9D65E5BD14}" type="presOf" srcId="{BBD173BC-FBE8-4CAE-B007-99EDFB0DE5FF}" destId="{99D3BCF9-D928-48ED-B0F6-EEA632D6C407}" srcOrd="0" destOrd="0" presId="urn:microsoft.com/office/officeart/2008/layout/VerticalCurvedList"/>
    <dgm:cxn modelId="{4E877989-A38A-476A-99ED-A756EBF7B2F1}" type="presOf" srcId="{3E8945DE-EA30-4907-BEEC-951B238127FB}" destId="{7E905396-E355-4609-BC2B-AADA33C814FE}" srcOrd="0" destOrd="0" presId="urn:microsoft.com/office/officeart/2008/layout/VerticalCurvedList"/>
    <dgm:cxn modelId="{A99801E4-2393-4526-A880-3C1296F2FE8A}" srcId="{BBD173BC-FBE8-4CAE-B007-99EDFB0DE5FF}" destId="{3E8945DE-EA30-4907-BEEC-951B238127FB}" srcOrd="0" destOrd="0" parTransId="{671FB9C9-6685-4DCA-8FAF-388801772E7D}" sibTransId="{433817CE-F991-4873-906D-56E98D9D61F4}"/>
    <dgm:cxn modelId="{3D737D71-6C93-4548-8D4B-57FB03DC3CC7}" type="presParOf" srcId="{99D3BCF9-D928-48ED-B0F6-EEA632D6C407}" destId="{E5FB9C3B-70DB-4C92-86E3-78F151A630A5}" srcOrd="0" destOrd="0" presId="urn:microsoft.com/office/officeart/2008/layout/VerticalCurvedList"/>
    <dgm:cxn modelId="{9AAB3889-50AD-4F68-A617-EEBA207536B0}" type="presParOf" srcId="{E5FB9C3B-70DB-4C92-86E3-78F151A630A5}" destId="{FC06156C-11A2-473A-8AE1-05F5DA7F5814}" srcOrd="0" destOrd="0" presId="urn:microsoft.com/office/officeart/2008/layout/VerticalCurvedList"/>
    <dgm:cxn modelId="{88D58E11-41FE-49CA-B58D-982ED7FAAB2D}" type="presParOf" srcId="{FC06156C-11A2-473A-8AE1-05F5DA7F5814}" destId="{DF6EB315-14CF-436F-A8CE-47206C21E9D7}" srcOrd="0" destOrd="0" presId="urn:microsoft.com/office/officeart/2008/layout/VerticalCurvedList"/>
    <dgm:cxn modelId="{E2FB5CA5-A0D9-41F0-8034-9BEF6BE9A743}" type="presParOf" srcId="{FC06156C-11A2-473A-8AE1-05F5DA7F5814}" destId="{53C1D3A8-4784-44C7-9394-702DAFEA08E2}" srcOrd="1" destOrd="0" presId="urn:microsoft.com/office/officeart/2008/layout/VerticalCurvedList"/>
    <dgm:cxn modelId="{0FA03020-2211-4243-ABDF-694BE7C54415}" type="presParOf" srcId="{FC06156C-11A2-473A-8AE1-05F5DA7F5814}" destId="{B074B9A3-6B9D-45D0-A48E-2E7CC866D29A}" srcOrd="2" destOrd="0" presId="urn:microsoft.com/office/officeart/2008/layout/VerticalCurvedList"/>
    <dgm:cxn modelId="{556AC61D-F040-4972-AF31-8B9E9A4B37BF}" type="presParOf" srcId="{FC06156C-11A2-473A-8AE1-05F5DA7F5814}" destId="{659E8157-05DF-485C-912B-F3F43314F2F4}" srcOrd="3" destOrd="0" presId="urn:microsoft.com/office/officeart/2008/layout/VerticalCurvedList"/>
    <dgm:cxn modelId="{785BCB10-C3F8-4F9E-B839-06F7AEA3B748}" type="presParOf" srcId="{E5FB9C3B-70DB-4C92-86E3-78F151A630A5}" destId="{7E905396-E355-4609-BC2B-AADA33C814FE}" srcOrd="1" destOrd="0" presId="urn:microsoft.com/office/officeart/2008/layout/VerticalCurvedList"/>
    <dgm:cxn modelId="{B95277CA-00DF-4A97-83F9-2243E29E8811}" type="presParOf" srcId="{E5FB9C3B-70DB-4C92-86E3-78F151A630A5}" destId="{CAE57C8A-D137-41C4-8656-C061BFB754CB}" srcOrd="2" destOrd="0" presId="urn:microsoft.com/office/officeart/2008/layout/VerticalCurvedList"/>
    <dgm:cxn modelId="{945E767E-4624-45F8-9AED-CB5EEC6726F8}" type="presParOf" srcId="{CAE57C8A-D137-41C4-8656-C061BFB754CB}" destId="{73BDB7AB-24E3-491E-A761-3E188DB307FB}"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BD173BC-FBE8-4CAE-B007-99EDFB0DE5FF}"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3E8945DE-EA30-4907-BEEC-951B238127FB}">
      <dgm:prSet phldrT="[Text]" custT="1"/>
      <dgm:spPr>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gió</a:t>
          </a:r>
          <a:r>
            <a:rPr lang="en-US" sz="2800" dirty="0">
              <a:latin typeface="Times New Roman" panose="02020603050405020304" pitchFamily="18" charset="0"/>
              <a:cs typeface="Times New Roman" panose="02020603050405020304" pitchFamily="18" charset="0"/>
            </a:rPr>
            <a:t>..</a:t>
          </a:r>
        </a:p>
      </dgm:t>
    </dgm:pt>
    <dgm:pt modelId="{671FB9C9-6685-4DCA-8FAF-388801772E7D}" type="parTrans" cxnId="{A99801E4-2393-4526-A880-3C1296F2FE8A}">
      <dgm:prSet/>
      <dgm:spPr/>
      <dgm:t>
        <a:bodyPr/>
        <a:lstStyle/>
        <a:p>
          <a:endParaRPr lang="en-US"/>
        </a:p>
      </dgm:t>
    </dgm:pt>
    <dgm:pt modelId="{433817CE-F991-4873-906D-56E98D9D61F4}" type="sibTrans" cxnId="{A99801E4-2393-4526-A880-3C1296F2FE8A}">
      <dgm:prSet/>
      <dgm:spPr/>
      <dgm:t>
        <a:bodyPr/>
        <a:lstStyle/>
        <a:p>
          <a:endParaRPr lang="en-US"/>
        </a:p>
      </dgm:t>
    </dgm:pt>
    <dgm:pt modelId="{99D3BCF9-D928-48ED-B0F6-EEA632D6C407}" type="pres">
      <dgm:prSet presAssocID="{BBD173BC-FBE8-4CAE-B007-99EDFB0DE5FF}" presName="Name0" presStyleCnt="0">
        <dgm:presLayoutVars>
          <dgm:chMax val="7"/>
          <dgm:chPref val="7"/>
          <dgm:dir/>
        </dgm:presLayoutVars>
      </dgm:prSet>
      <dgm:spPr/>
    </dgm:pt>
    <dgm:pt modelId="{E5FB9C3B-70DB-4C92-86E3-78F151A630A5}" type="pres">
      <dgm:prSet presAssocID="{BBD173BC-FBE8-4CAE-B007-99EDFB0DE5FF}" presName="Name1" presStyleCnt="0"/>
      <dgm:spPr/>
    </dgm:pt>
    <dgm:pt modelId="{FC06156C-11A2-473A-8AE1-05F5DA7F5814}" type="pres">
      <dgm:prSet presAssocID="{BBD173BC-FBE8-4CAE-B007-99EDFB0DE5FF}" presName="cycle" presStyleCnt="0"/>
      <dgm:spPr/>
    </dgm:pt>
    <dgm:pt modelId="{DF6EB315-14CF-436F-A8CE-47206C21E9D7}" type="pres">
      <dgm:prSet presAssocID="{BBD173BC-FBE8-4CAE-B007-99EDFB0DE5FF}" presName="srcNode" presStyleLbl="node1" presStyleIdx="0" presStyleCnt="1"/>
      <dgm:spPr/>
    </dgm:pt>
    <dgm:pt modelId="{53C1D3A8-4784-44C7-9394-702DAFEA08E2}" type="pres">
      <dgm:prSet presAssocID="{BBD173BC-FBE8-4CAE-B007-99EDFB0DE5FF}" presName="conn" presStyleLbl="parChTrans1D2" presStyleIdx="0" presStyleCnt="1"/>
      <dgm:spPr/>
    </dgm:pt>
    <dgm:pt modelId="{B074B9A3-6B9D-45D0-A48E-2E7CC866D29A}" type="pres">
      <dgm:prSet presAssocID="{BBD173BC-FBE8-4CAE-B007-99EDFB0DE5FF}" presName="extraNode" presStyleLbl="node1" presStyleIdx="0" presStyleCnt="1"/>
      <dgm:spPr/>
    </dgm:pt>
    <dgm:pt modelId="{659E8157-05DF-485C-912B-F3F43314F2F4}" type="pres">
      <dgm:prSet presAssocID="{BBD173BC-FBE8-4CAE-B007-99EDFB0DE5FF}" presName="dstNode" presStyleLbl="node1" presStyleIdx="0" presStyleCnt="1"/>
      <dgm:spPr/>
    </dgm:pt>
    <dgm:pt modelId="{7E905396-E355-4609-BC2B-AADA33C814FE}" type="pres">
      <dgm:prSet presAssocID="{3E8945DE-EA30-4907-BEEC-951B238127FB}" presName="text_1" presStyleLbl="node1" presStyleIdx="0" presStyleCnt="1" custScaleY="117900">
        <dgm:presLayoutVars>
          <dgm:bulletEnabled val="1"/>
        </dgm:presLayoutVars>
      </dgm:prSet>
      <dgm:spPr/>
    </dgm:pt>
    <dgm:pt modelId="{CAE57C8A-D137-41C4-8656-C061BFB754CB}" type="pres">
      <dgm:prSet presAssocID="{3E8945DE-EA30-4907-BEEC-951B238127FB}" presName="accent_1" presStyleCnt="0"/>
      <dgm:spPr/>
    </dgm:pt>
    <dgm:pt modelId="{73BDB7AB-24E3-491E-A761-3E188DB307FB}" type="pres">
      <dgm:prSet presAssocID="{3E8945DE-EA30-4907-BEEC-951B238127FB}" presName="accentRepeatNode" presStyleLbl="solidFgAcc1" presStyleIdx="0" presStyleCnt="1"/>
      <dgm:spPr>
        <a:blipFill rotWithShape="0">
          <a:blip xmlns:r="http://schemas.openxmlformats.org/officeDocument/2006/relationships" r:embed="rId1"/>
          <a:stretch>
            <a:fillRect/>
          </a:stretch>
        </a:blipFill>
      </dgm:spPr>
    </dgm:pt>
  </dgm:ptLst>
  <dgm:cxnLst>
    <dgm:cxn modelId="{23E54105-8CCE-4CEB-9177-E509EA024FBB}" type="presOf" srcId="{433817CE-F991-4873-906D-56E98D9D61F4}" destId="{53C1D3A8-4784-44C7-9394-702DAFEA08E2}" srcOrd="0" destOrd="0" presId="urn:microsoft.com/office/officeart/2008/layout/VerticalCurvedList"/>
    <dgm:cxn modelId="{9B5E4E0C-1F34-4626-AF1E-5A9D65E5BD14}" type="presOf" srcId="{BBD173BC-FBE8-4CAE-B007-99EDFB0DE5FF}" destId="{99D3BCF9-D928-48ED-B0F6-EEA632D6C407}" srcOrd="0" destOrd="0" presId="urn:microsoft.com/office/officeart/2008/layout/VerticalCurvedList"/>
    <dgm:cxn modelId="{4E877989-A38A-476A-99ED-A756EBF7B2F1}" type="presOf" srcId="{3E8945DE-EA30-4907-BEEC-951B238127FB}" destId="{7E905396-E355-4609-BC2B-AADA33C814FE}" srcOrd="0" destOrd="0" presId="urn:microsoft.com/office/officeart/2008/layout/VerticalCurvedList"/>
    <dgm:cxn modelId="{A99801E4-2393-4526-A880-3C1296F2FE8A}" srcId="{BBD173BC-FBE8-4CAE-B007-99EDFB0DE5FF}" destId="{3E8945DE-EA30-4907-BEEC-951B238127FB}" srcOrd="0" destOrd="0" parTransId="{671FB9C9-6685-4DCA-8FAF-388801772E7D}" sibTransId="{433817CE-F991-4873-906D-56E98D9D61F4}"/>
    <dgm:cxn modelId="{3D737D71-6C93-4548-8D4B-57FB03DC3CC7}" type="presParOf" srcId="{99D3BCF9-D928-48ED-B0F6-EEA632D6C407}" destId="{E5FB9C3B-70DB-4C92-86E3-78F151A630A5}" srcOrd="0" destOrd="0" presId="urn:microsoft.com/office/officeart/2008/layout/VerticalCurvedList"/>
    <dgm:cxn modelId="{9AAB3889-50AD-4F68-A617-EEBA207536B0}" type="presParOf" srcId="{E5FB9C3B-70DB-4C92-86E3-78F151A630A5}" destId="{FC06156C-11A2-473A-8AE1-05F5DA7F5814}" srcOrd="0" destOrd="0" presId="urn:microsoft.com/office/officeart/2008/layout/VerticalCurvedList"/>
    <dgm:cxn modelId="{88D58E11-41FE-49CA-B58D-982ED7FAAB2D}" type="presParOf" srcId="{FC06156C-11A2-473A-8AE1-05F5DA7F5814}" destId="{DF6EB315-14CF-436F-A8CE-47206C21E9D7}" srcOrd="0" destOrd="0" presId="urn:microsoft.com/office/officeart/2008/layout/VerticalCurvedList"/>
    <dgm:cxn modelId="{E2FB5CA5-A0D9-41F0-8034-9BEF6BE9A743}" type="presParOf" srcId="{FC06156C-11A2-473A-8AE1-05F5DA7F5814}" destId="{53C1D3A8-4784-44C7-9394-702DAFEA08E2}" srcOrd="1" destOrd="0" presId="urn:microsoft.com/office/officeart/2008/layout/VerticalCurvedList"/>
    <dgm:cxn modelId="{0FA03020-2211-4243-ABDF-694BE7C54415}" type="presParOf" srcId="{FC06156C-11A2-473A-8AE1-05F5DA7F5814}" destId="{B074B9A3-6B9D-45D0-A48E-2E7CC866D29A}" srcOrd="2" destOrd="0" presId="urn:microsoft.com/office/officeart/2008/layout/VerticalCurvedList"/>
    <dgm:cxn modelId="{556AC61D-F040-4972-AF31-8B9E9A4B37BF}" type="presParOf" srcId="{FC06156C-11A2-473A-8AE1-05F5DA7F5814}" destId="{659E8157-05DF-485C-912B-F3F43314F2F4}" srcOrd="3" destOrd="0" presId="urn:microsoft.com/office/officeart/2008/layout/VerticalCurvedList"/>
    <dgm:cxn modelId="{785BCB10-C3F8-4F9E-B839-06F7AEA3B748}" type="presParOf" srcId="{E5FB9C3B-70DB-4C92-86E3-78F151A630A5}" destId="{7E905396-E355-4609-BC2B-AADA33C814FE}" srcOrd="1" destOrd="0" presId="urn:microsoft.com/office/officeart/2008/layout/VerticalCurvedList"/>
    <dgm:cxn modelId="{B95277CA-00DF-4A97-83F9-2243E29E8811}" type="presParOf" srcId="{E5FB9C3B-70DB-4C92-86E3-78F151A630A5}" destId="{CAE57C8A-D137-41C4-8656-C061BFB754CB}" srcOrd="2" destOrd="0" presId="urn:microsoft.com/office/officeart/2008/layout/VerticalCurvedList"/>
    <dgm:cxn modelId="{945E767E-4624-45F8-9AED-CB5EEC6726F8}" type="presParOf" srcId="{CAE57C8A-D137-41C4-8656-C061BFB754CB}" destId="{73BDB7AB-24E3-491E-A761-3E188DB307FB}" srcOrd="0" destOrd="0" presId="urn:microsoft.com/office/officeart/2008/layout/VerticalCurvedLis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BD173BC-FBE8-4CAE-B007-99EDFB0DE5FF}"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3E8945DE-EA30-4907-BEEC-951B238127FB}">
      <dgm:prSet phldrT="[Text]" custT="1"/>
      <dgm:spPr>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endParaRPr lang="en-US" sz="2800" dirty="0">
            <a:latin typeface="Times New Roman" panose="02020603050405020304" pitchFamily="18" charset="0"/>
            <a:cs typeface="Times New Roman" panose="02020603050405020304" pitchFamily="18" charset="0"/>
          </a:endParaRPr>
        </a:p>
      </dgm:t>
    </dgm:pt>
    <dgm:pt modelId="{671FB9C9-6685-4DCA-8FAF-388801772E7D}" type="parTrans" cxnId="{A99801E4-2393-4526-A880-3C1296F2FE8A}">
      <dgm:prSet/>
      <dgm:spPr/>
      <dgm:t>
        <a:bodyPr/>
        <a:lstStyle/>
        <a:p>
          <a:endParaRPr lang="en-US"/>
        </a:p>
      </dgm:t>
    </dgm:pt>
    <dgm:pt modelId="{433817CE-F991-4873-906D-56E98D9D61F4}" type="sibTrans" cxnId="{A99801E4-2393-4526-A880-3C1296F2FE8A}">
      <dgm:prSet/>
      <dgm:spPr/>
      <dgm:t>
        <a:bodyPr/>
        <a:lstStyle/>
        <a:p>
          <a:endParaRPr lang="en-US"/>
        </a:p>
      </dgm:t>
    </dgm:pt>
    <dgm:pt modelId="{99D3BCF9-D928-48ED-B0F6-EEA632D6C407}" type="pres">
      <dgm:prSet presAssocID="{BBD173BC-FBE8-4CAE-B007-99EDFB0DE5FF}" presName="Name0" presStyleCnt="0">
        <dgm:presLayoutVars>
          <dgm:chMax val="7"/>
          <dgm:chPref val="7"/>
          <dgm:dir/>
        </dgm:presLayoutVars>
      </dgm:prSet>
      <dgm:spPr/>
    </dgm:pt>
    <dgm:pt modelId="{E5FB9C3B-70DB-4C92-86E3-78F151A630A5}" type="pres">
      <dgm:prSet presAssocID="{BBD173BC-FBE8-4CAE-B007-99EDFB0DE5FF}" presName="Name1" presStyleCnt="0"/>
      <dgm:spPr/>
    </dgm:pt>
    <dgm:pt modelId="{FC06156C-11A2-473A-8AE1-05F5DA7F5814}" type="pres">
      <dgm:prSet presAssocID="{BBD173BC-FBE8-4CAE-B007-99EDFB0DE5FF}" presName="cycle" presStyleCnt="0"/>
      <dgm:spPr/>
    </dgm:pt>
    <dgm:pt modelId="{DF6EB315-14CF-436F-A8CE-47206C21E9D7}" type="pres">
      <dgm:prSet presAssocID="{BBD173BC-FBE8-4CAE-B007-99EDFB0DE5FF}" presName="srcNode" presStyleLbl="node1" presStyleIdx="0" presStyleCnt="1"/>
      <dgm:spPr/>
    </dgm:pt>
    <dgm:pt modelId="{53C1D3A8-4784-44C7-9394-702DAFEA08E2}" type="pres">
      <dgm:prSet presAssocID="{BBD173BC-FBE8-4CAE-B007-99EDFB0DE5FF}" presName="conn" presStyleLbl="parChTrans1D2" presStyleIdx="0" presStyleCnt="1"/>
      <dgm:spPr/>
    </dgm:pt>
    <dgm:pt modelId="{B074B9A3-6B9D-45D0-A48E-2E7CC866D29A}" type="pres">
      <dgm:prSet presAssocID="{BBD173BC-FBE8-4CAE-B007-99EDFB0DE5FF}" presName="extraNode" presStyleLbl="node1" presStyleIdx="0" presStyleCnt="1"/>
      <dgm:spPr/>
    </dgm:pt>
    <dgm:pt modelId="{659E8157-05DF-485C-912B-F3F43314F2F4}" type="pres">
      <dgm:prSet presAssocID="{BBD173BC-FBE8-4CAE-B007-99EDFB0DE5FF}" presName="dstNode" presStyleLbl="node1" presStyleIdx="0" presStyleCnt="1"/>
      <dgm:spPr/>
    </dgm:pt>
    <dgm:pt modelId="{7E905396-E355-4609-BC2B-AADA33C814FE}" type="pres">
      <dgm:prSet presAssocID="{3E8945DE-EA30-4907-BEEC-951B238127FB}" presName="text_1" presStyleLbl="node1" presStyleIdx="0" presStyleCnt="1" custScaleY="117900">
        <dgm:presLayoutVars>
          <dgm:bulletEnabled val="1"/>
        </dgm:presLayoutVars>
      </dgm:prSet>
      <dgm:spPr/>
    </dgm:pt>
    <dgm:pt modelId="{CAE57C8A-D137-41C4-8656-C061BFB754CB}" type="pres">
      <dgm:prSet presAssocID="{3E8945DE-EA30-4907-BEEC-951B238127FB}" presName="accent_1" presStyleCnt="0"/>
      <dgm:spPr/>
    </dgm:pt>
    <dgm:pt modelId="{73BDB7AB-24E3-491E-A761-3E188DB307FB}" type="pres">
      <dgm:prSet presAssocID="{3E8945DE-EA30-4907-BEEC-951B238127FB}" presName="accentRepeatNode" presStyleLbl="solidFgAcc1" presStyleIdx="0" presStyleCnt="1"/>
      <dgm:spPr>
        <a:blipFill rotWithShape="0">
          <a:blip xmlns:r="http://schemas.openxmlformats.org/officeDocument/2006/relationships" r:embed="rId1"/>
          <a:stretch>
            <a:fillRect/>
          </a:stretch>
        </a:blipFill>
      </dgm:spPr>
    </dgm:pt>
  </dgm:ptLst>
  <dgm:cxnLst>
    <dgm:cxn modelId="{23E54105-8CCE-4CEB-9177-E509EA024FBB}" type="presOf" srcId="{433817CE-F991-4873-906D-56E98D9D61F4}" destId="{53C1D3A8-4784-44C7-9394-702DAFEA08E2}" srcOrd="0" destOrd="0" presId="urn:microsoft.com/office/officeart/2008/layout/VerticalCurvedList"/>
    <dgm:cxn modelId="{9B5E4E0C-1F34-4626-AF1E-5A9D65E5BD14}" type="presOf" srcId="{BBD173BC-FBE8-4CAE-B007-99EDFB0DE5FF}" destId="{99D3BCF9-D928-48ED-B0F6-EEA632D6C407}" srcOrd="0" destOrd="0" presId="urn:microsoft.com/office/officeart/2008/layout/VerticalCurvedList"/>
    <dgm:cxn modelId="{4E877989-A38A-476A-99ED-A756EBF7B2F1}" type="presOf" srcId="{3E8945DE-EA30-4907-BEEC-951B238127FB}" destId="{7E905396-E355-4609-BC2B-AADA33C814FE}" srcOrd="0" destOrd="0" presId="urn:microsoft.com/office/officeart/2008/layout/VerticalCurvedList"/>
    <dgm:cxn modelId="{A99801E4-2393-4526-A880-3C1296F2FE8A}" srcId="{BBD173BC-FBE8-4CAE-B007-99EDFB0DE5FF}" destId="{3E8945DE-EA30-4907-BEEC-951B238127FB}" srcOrd="0" destOrd="0" parTransId="{671FB9C9-6685-4DCA-8FAF-388801772E7D}" sibTransId="{433817CE-F991-4873-906D-56E98D9D61F4}"/>
    <dgm:cxn modelId="{3D737D71-6C93-4548-8D4B-57FB03DC3CC7}" type="presParOf" srcId="{99D3BCF9-D928-48ED-B0F6-EEA632D6C407}" destId="{E5FB9C3B-70DB-4C92-86E3-78F151A630A5}" srcOrd="0" destOrd="0" presId="urn:microsoft.com/office/officeart/2008/layout/VerticalCurvedList"/>
    <dgm:cxn modelId="{9AAB3889-50AD-4F68-A617-EEBA207536B0}" type="presParOf" srcId="{E5FB9C3B-70DB-4C92-86E3-78F151A630A5}" destId="{FC06156C-11A2-473A-8AE1-05F5DA7F5814}" srcOrd="0" destOrd="0" presId="urn:microsoft.com/office/officeart/2008/layout/VerticalCurvedList"/>
    <dgm:cxn modelId="{88D58E11-41FE-49CA-B58D-982ED7FAAB2D}" type="presParOf" srcId="{FC06156C-11A2-473A-8AE1-05F5DA7F5814}" destId="{DF6EB315-14CF-436F-A8CE-47206C21E9D7}" srcOrd="0" destOrd="0" presId="urn:microsoft.com/office/officeart/2008/layout/VerticalCurvedList"/>
    <dgm:cxn modelId="{E2FB5CA5-A0D9-41F0-8034-9BEF6BE9A743}" type="presParOf" srcId="{FC06156C-11A2-473A-8AE1-05F5DA7F5814}" destId="{53C1D3A8-4784-44C7-9394-702DAFEA08E2}" srcOrd="1" destOrd="0" presId="urn:microsoft.com/office/officeart/2008/layout/VerticalCurvedList"/>
    <dgm:cxn modelId="{0FA03020-2211-4243-ABDF-694BE7C54415}" type="presParOf" srcId="{FC06156C-11A2-473A-8AE1-05F5DA7F5814}" destId="{B074B9A3-6B9D-45D0-A48E-2E7CC866D29A}" srcOrd="2" destOrd="0" presId="urn:microsoft.com/office/officeart/2008/layout/VerticalCurvedList"/>
    <dgm:cxn modelId="{556AC61D-F040-4972-AF31-8B9E9A4B37BF}" type="presParOf" srcId="{FC06156C-11A2-473A-8AE1-05F5DA7F5814}" destId="{659E8157-05DF-485C-912B-F3F43314F2F4}" srcOrd="3" destOrd="0" presId="urn:microsoft.com/office/officeart/2008/layout/VerticalCurvedList"/>
    <dgm:cxn modelId="{785BCB10-C3F8-4F9E-B839-06F7AEA3B748}" type="presParOf" srcId="{E5FB9C3B-70DB-4C92-86E3-78F151A630A5}" destId="{7E905396-E355-4609-BC2B-AADA33C814FE}" srcOrd="1" destOrd="0" presId="urn:microsoft.com/office/officeart/2008/layout/VerticalCurvedList"/>
    <dgm:cxn modelId="{B95277CA-00DF-4A97-83F9-2243E29E8811}" type="presParOf" srcId="{E5FB9C3B-70DB-4C92-86E3-78F151A630A5}" destId="{CAE57C8A-D137-41C4-8656-C061BFB754CB}" srcOrd="2" destOrd="0" presId="urn:microsoft.com/office/officeart/2008/layout/VerticalCurvedList"/>
    <dgm:cxn modelId="{945E767E-4624-45F8-9AED-CB5EEC6726F8}" type="presParOf" srcId="{CAE57C8A-D137-41C4-8656-C061BFB754CB}" destId="{73BDB7AB-24E3-491E-A761-3E188DB307FB}" srcOrd="0" destOrd="0" presId="urn:microsoft.com/office/officeart/2008/layout/VerticalCurvedList"/>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0DBCB7-DFD5-4215-A7FA-B271D60E56FC}">
      <dsp:nvSpPr>
        <dsp:cNvPr id="0" name=""/>
        <dsp:cNvSpPr/>
      </dsp:nvSpPr>
      <dsp:spPr>
        <a:xfrm>
          <a:off x="970290" y="86816"/>
          <a:ext cx="8691680" cy="730759"/>
        </a:xfrm>
        <a:prstGeom prst="rect">
          <a:avLst/>
        </a:prstGeom>
        <a:solidFill>
          <a:schemeClr val="dk2">
            <a:alpha val="4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989"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kern="1200" dirty="0" err="1">
              <a:latin typeface="Times New Roman" panose="02020603050405020304" pitchFamily="18" charset="0"/>
              <a:cs typeface="Times New Roman" panose="02020603050405020304" pitchFamily="18" charset="0"/>
            </a:rPr>
            <a:t>Xuất</a:t>
          </a:r>
          <a:r>
            <a:rPr lang="en-US" sz="2900" b="1" kern="1200" dirty="0">
              <a:latin typeface="Times New Roman" panose="02020603050405020304" pitchFamily="18" charset="0"/>
              <a:cs typeface="Times New Roman" panose="02020603050405020304" pitchFamily="18" charset="0"/>
            </a:rPr>
            <a:t> </a:t>
          </a:r>
          <a:r>
            <a:rPr lang="en-US" sz="2900" b="1" kern="1200" dirty="0" err="1">
              <a:latin typeface="Times New Roman" panose="02020603050405020304" pitchFamily="18" charset="0"/>
              <a:cs typeface="Times New Roman" panose="02020603050405020304" pitchFamily="18" charset="0"/>
            </a:rPr>
            <a:t>xứ</a:t>
          </a:r>
          <a:r>
            <a:rPr lang="en-US" sz="2900" kern="1200" dirty="0">
              <a:latin typeface="Times New Roman" panose="02020603050405020304" pitchFamily="18" charset="0"/>
              <a:cs typeface="Times New Roman" panose="02020603050405020304" pitchFamily="18" charset="0"/>
            </a:rPr>
            <a:t>: In </a:t>
          </a:r>
          <a:r>
            <a:rPr lang="en-US" sz="2900" kern="1200" dirty="0" err="1">
              <a:latin typeface="Times New Roman" panose="02020603050405020304" pitchFamily="18" charset="0"/>
              <a:cs typeface="Times New Roman" panose="02020603050405020304" pitchFamily="18" charset="0"/>
            </a:rPr>
            <a:t>trong</a:t>
          </a:r>
          <a:r>
            <a:rPr lang="en-US" sz="2900" kern="1200" dirty="0">
              <a:latin typeface="Times New Roman" panose="02020603050405020304" pitchFamily="18" charset="0"/>
              <a:cs typeface="Times New Roman" panose="02020603050405020304" pitchFamily="18" charset="0"/>
            </a:rPr>
            <a:t> </a:t>
          </a:r>
          <a:r>
            <a:rPr lang="en-US" sz="2900" kern="1200" dirty="0" err="1">
              <a:latin typeface="Times New Roman" panose="02020603050405020304" pitchFamily="18" charset="0"/>
              <a:cs typeface="Times New Roman" panose="02020603050405020304" pitchFamily="18" charset="0"/>
            </a:rPr>
            <a:t>tập</a:t>
          </a:r>
          <a:r>
            <a:rPr lang="en-US" sz="2900" kern="1200" dirty="0">
              <a:latin typeface="Times New Roman" panose="02020603050405020304" pitchFamily="18" charset="0"/>
              <a:cs typeface="Times New Roman" panose="02020603050405020304" pitchFamily="18" charset="0"/>
            </a:rPr>
            <a:t> </a:t>
          </a:r>
          <a:r>
            <a:rPr lang="en-US" sz="2900" kern="1200" dirty="0" err="1">
              <a:latin typeface="Times New Roman" panose="02020603050405020304" pitchFamily="18" charset="0"/>
              <a:cs typeface="Times New Roman" panose="02020603050405020304" pitchFamily="18" charset="0"/>
            </a:rPr>
            <a:t>thơ</a:t>
          </a:r>
          <a:r>
            <a:rPr lang="en-US" sz="2900" kern="1200" dirty="0">
              <a:latin typeface="Times New Roman" panose="02020603050405020304" pitchFamily="18" charset="0"/>
              <a:cs typeface="Times New Roman" panose="02020603050405020304" pitchFamily="18" charset="0"/>
            </a:rPr>
            <a:t>:</a:t>
          </a:r>
          <a:r>
            <a:rPr lang="en-US" sz="2900" b="1" kern="1200" dirty="0">
              <a:latin typeface="Times New Roman" panose="02020603050405020304" pitchFamily="18" charset="0"/>
              <a:cs typeface="Times New Roman" panose="02020603050405020304" pitchFamily="18" charset="0"/>
            </a:rPr>
            <a:t> </a:t>
          </a:r>
          <a:r>
            <a:rPr lang="en-US" sz="2900" b="1" kern="1200" dirty="0" err="1">
              <a:latin typeface="Times New Roman" panose="02020603050405020304" pitchFamily="18" charset="0"/>
              <a:cs typeface="Times New Roman" panose="02020603050405020304" pitchFamily="18" charset="0"/>
            </a:rPr>
            <a:t>Lời</a:t>
          </a:r>
          <a:r>
            <a:rPr lang="en-US" sz="2900" b="1" kern="1200" dirty="0">
              <a:latin typeface="Times New Roman" panose="02020603050405020304" pitchFamily="18" charset="0"/>
              <a:cs typeface="Times New Roman" panose="02020603050405020304" pitchFamily="18" charset="0"/>
            </a:rPr>
            <a:t> </a:t>
          </a:r>
          <a:r>
            <a:rPr lang="en-US" sz="2900" b="1" kern="1200" dirty="0" err="1">
              <a:latin typeface="Times New Roman" panose="02020603050405020304" pitchFamily="18" charset="0"/>
              <a:cs typeface="Times New Roman" panose="02020603050405020304" pitchFamily="18" charset="0"/>
            </a:rPr>
            <a:t>ru</a:t>
          </a:r>
          <a:r>
            <a:rPr lang="en-US" sz="2900" b="1" kern="1200" dirty="0">
              <a:latin typeface="Times New Roman" panose="02020603050405020304" pitchFamily="18" charset="0"/>
              <a:cs typeface="Times New Roman" panose="02020603050405020304" pitchFamily="18" charset="0"/>
            </a:rPr>
            <a:t> </a:t>
          </a:r>
          <a:r>
            <a:rPr lang="en-US" sz="2900" b="1" kern="1200" dirty="0" err="1">
              <a:latin typeface="Times New Roman" panose="02020603050405020304" pitchFamily="18" charset="0"/>
              <a:cs typeface="Times New Roman" panose="02020603050405020304" pitchFamily="18" charset="0"/>
            </a:rPr>
            <a:t>trên</a:t>
          </a:r>
          <a:r>
            <a:rPr lang="en-US" sz="2900" b="1" kern="1200" dirty="0">
              <a:latin typeface="Times New Roman" panose="02020603050405020304" pitchFamily="18" charset="0"/>
              <a:cs typeface="Times New Roman" panose="02020603050405020304" pitchFamily="18" charset="0"/>
            </a:rPr>
            <a:t> </a:t>
          </a:r>
          <a:r>
            <a:rPr lang="en-US" sz="2900" b="1" kern="1200" dirty="0" err="1">
              <a:latin typeface="Times New Roman" panose="02020603050405020304" pitchFamily="18" charset="0"/>
              <a:cs typeface="Times New Roman" panose="02020603050405020304" pitchFamily="18" charset="0"/>
            </a:rPr>
            <a:t>mặt</a:t>
          </a:r>
          <a:r>
            <a:rPr lang="en-US" sz="2900" b="1" kern="1200" dirty="0">
              <a:latin typeface="Times New Roman" panose="02020603050405020304" pitchFamily="18" charset="0"/>
              <a:cs typeface="Times New Roman" panose="02020603050405020304" pitchFamily="18" charset="0"/>
            </a:rPr>
            <a:t> </a:t>
          </a:r>
          <a:r>
            <a:rPr lang="en-US" sz="2900" b="1" kern="1200" dirty="0" err="1">
              <a:latin typeface="Times New Roman" panose="02020603050405020304" pitchFamily="18" charset="0"/>
              <a:cs typeface="Times New Roman" panose="02020603050405020304" pitchFamily="18" charset="0"/>
            </a:rPr>
            <a:t>đất</a:t>
          </a:r>
          <a:r>
            <a:rPr lang="en-US" sz="2900" kern="1200" dirty="0">
              <a:latin typeface="Times New Roman" panose="02020603050405020304" pitchFamily="18" charset="0"/>
              <a:cs typeface="Times New Roman" panose="02020603050405020304" pitchFamily="18" charset="0"/>
            </a:rPr>
            <a:t>, 1978</a:t>
          </a:r>
        </a:p>
      </dsp:txBody>
      <dsp:txXfrm>
        <a:off x="970290" y="86816"/>
        <a:ext cx="8691680" cy="730759"/>
      </dsp:txXfrm>
    </dsp:sp>
    <dsp:sp modelId="{24686EAD-F561-4349-B32E-A96BEE41ACEE}">
      <dsp:nvSpPr>
        <dsp:cNvPr id="0" name=""/>
        <dsp:cNvSpPr/>
      </dsp:nvSpPr>
      <dsp:spPr>
        <a:xfrm>
          <a:off x="0" y="0"/>
          <a:ext cx="1245540" cy="919629"/>
        </a:xfrm>
        <a:prstGeom prst="rect">
          <a:avLst/>
        </a:prstGeom>
        <a:blipFill rotWithShape="1">
          <a:blip xmlns:r="http://schemas.openxmlformats.org/officeDocument/2006/relationships" r:embed="rId1"/>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0DBCB7-DFD5-4215-A7FA-B271D60E56FC}">
      <dsp:nvSpPr>
        <dsp:cNvPr id="0" name=""/>
        <dsp:cNvSpPr/>
      </dsp:nvSpPr>
      <dsp:spPr>
        <a:xfrm>
          <a:off x="970290" y="86816"/>
          <a:ext cx="8691680" cy="730759"/>
        </a:xfrm>
        <a:prstGeom prst="rect">
          <a:avLst/>
        </a:prstGeom>
        <a:solidFill>
          <a:schemeClr val="dk2">
            <a:alpha val="4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989"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err="1">
              <a:latin typeface="Times New Roman" panose="02020603050405020304" pitchFamily="18" charset="0"/>
              <a:cs typeface="Times New Roman" panose="02020603050405020304" pitchFamily="18" charset="0"/>
            </a:rPr>
            <a:t>Gieo</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vần</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vần</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chân</a:t>
          </a:r>
          <a:endParaRPr lang="en-US" sz="3500" kern="1200" dirty="0">
            <a:latin typeface="Times New Roman" panose="02020603050405020304" pitchFamily="18" charset="0"/>
            <a:cs typeface="Times New Roman" panose="02020603050405020304" pitchFamily="18" charset="0"/>
          </a:endParaRPr>
        </a:p>
      </dsp:txBody>
      <dsp:txXfrm>
        <a:off x="970290" y="86816"/>
        <a:ext cx="8691680" cy="730759"/>
      </dsp:txXfrm>
    </dsp:sp>
    <dsp:sp modelId="{24686EAD-F561-4349-B32E-A96BEE41ACEE}">
      <dsp:nvSpPr>
        <dsp:cNvPr id="0" name=""/>
        <dsp:cNvSpPr/>
      </dsp:nvSpPr>
      <dsp:spPr>
        <a:xfrm>
          <a:off x="0" y="0"/>
          <a:ext cx="1245540" cy="919629"/>
        </a:xfrm>
        <a:prstGeom prst="rect">
          <a:avLst/>
        </a:prstGeom>
        <a:blipFill rotWithShape="1">
          <a:blip xmlns:r="http://schemas.openxmlformats.org/officeDocument/2006/relationships" r:embed="rId1"/>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0DBCB7-DFD5-4215-A7FA-B271D60E56FC}">
      <dsp:nvSpPr>
        <dsp:cNvPr id="0" name=""/>
        <dsp:cNvSpPr/>
      </dsp:nvSpPr>
      <dsp:spPr>
        <a:xfrm>
          <a:off x="970290" y="86816"/>
          <a:ext cx="8691680" cy="730759"/>
        </a:xfrm>
        <a:prstGeom prst="rect">
          <a:avLst/>
        </a:prstGeom>
        <a:solidFill>
          <a:schemeClr val="dk2">
            <a:alpha val="4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989"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err="1">
              <a:latin typeface="Times New Roman" panose="02020603050405020304" pitchFamily="18" charset="0"/>
              <a:cs typeface="Times New Roman" panose="02020603050405020304" pitchFamily="18" charset="0"/>
            </a:rPr>
            <a:t>Thể</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thơ</a:t>
          </a:r>
          <a:r>
            <a:rPr lang="en-US" sz="3500" kern="1200" dirty="0">
              <a:latin typeface="Times New Roman" panose="02020603050405020304" pitchFamily="18" charset="0"/>
              <a:cs typeface="Times New Roman" panose="02020603050405020304" pitchFamily="18" charset="0"/>
            </a:rPr>
            <a:t>: 5 </a:t>
          </a:r>
          <a:r>
            <a:rPr lang="en-US" sz="3500" kern="1200" dirty="0" err="1">
              <a:latin typeface="Times New Roman" panose="02020603050405020304" pitchFamily="18" charset="0"/>
              <a:cs typeface="Times New Roman" panose="02020603050405020304" pitchFamily="18" charset="0"/>
            </a:rPr>
            <a:t>chữ</a:t>
          </a:r>
          <a:endParaRPr lang="en-US" sz="3500" kern="1200" dirty="0">
            <a:latin typeface="Times New Roman" panose="02020603050405020304" pitchFamily="18" charset="0"/>
            <a:cs typeface="Times New Roman" panose="02020603050405020304" pitchFamily="18" charset="0"/>
          </a:endParaRPr>
        </a:p>
      </dsp:txBody>
      <dsp:txXfrm>
        <a:off x="970290" y="86816"/>
        <a:ext cx="8691680" cy="730759"/>
      </dsp:txXfrm>
    </dsp:sp>
    <dsp:sp modelId="{24686EAD-F561-4349-B32E-A96BEE41ACEE}">
      <dsp:nvSpPr>
        <dsp:cNvPr id="0" name=""/>
        <dsp:cNvSpPr/>
      </dsp:nvSpPr>
      <dsp:spPr>
        <a:xfrm>
          <a:off x="0" y="0"/>
          <a:ext cx="1245540" cy="919629"/>
        </a:xfrm>
        <a:prstGeom prst="rect">
          <a:avLst/>
        </a:prstGeom>
        <a:blipFill rotWithShape="1">
          <a:blip xmlns:r="http://schemas.openxmlformats.org/officeDocument/2006/relationships" r:embed="rId1"/>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0DBCB7-DFD5-4215-A7FA-B271D60E56FC}">
      <dsp:nvSpPr>
        <dsp:cNvPr id="0" name=""/>
        <dsp:cNvSpPr/>
      </dsp:nvSpPr>
      <dsp:spPr>
        <a:xfrm>
          <a:off x="970290" y="86816"/>
          <a:ext cx="8691680" cy="730759"/>
        </a:xfrm>
        <a:prstGeom prst="rect">
          <a:avLst/>
        </a:prstGeom>
        <a:solidFill>
          <a:schemeClr val="dk2">
            <a:alpha val="4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989"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err="1">
              <a:latin typeface="Times New Roman" panose="02020603050405020304" pitchFamily="18" charset="0"/>
              <a:cs typeface="Times New Roman" panose="02020603050405020304" pitchFamily="18" charset="0"/>
            </a:rPr>
            <a:t>Phương</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thức</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biểu</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đạt</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chính</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Biểu</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cảm</a:t>
          </a:r>
          <a:r>
            <a:rPr lang="en-US" sz="3500" kern="1200" dirty="0">
              <a:latin typeface="Times New Roman" panose="02020603050405020304" pitchFamily="18" charset="0"/>
              <a:cs typeface="Times New Roman" panose="02020603050405020304" pitchFamily="18" charset="0"/>
            </a:rPr>
            <a:t> </a:t>
          </a:r>
        </a:p>
      </dsp:txBody>
      <dsp:txXfrm>
        <a:off x="970290" y="86816"/>
        <a:ext cx="8691680" cy="730759"/>
      </dsp:txXfrm>
    </dsp:sp>
    <dsp:sp modelId="{24686EAD-F561-4349-B32E-A96BEE41ACEE}">
      <dsp:nvSpPr>
        <dsp:cNvPr id="0" name=""/>
        <dsp:cNvSpPr/>
      </dsp:nvSpPr>
      <dsp:spPr>
        <a:xfrm>
          <a:off x="0" y="0"/>
          <a:ext cx="1245540" cy="919629"/>
        </a:xfrm>
        <a:prstGeom prst="rect">
          <a:avLst/>
        </a:prstGeom>
        <a:blipFill rotWithShape="1">
          <a:blip xmlns:r="http://schemas.openxmlformats.org/officeDocument/2006/relationships" r:embed="rId1"/>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0DBCB7-DFD5-4215-A7FA-B271D60E56FC}">
      <dsp:nvSpPr>
        <dsp:cNvPr id="0" name=""/>
        <dsp:cNvSpPr/>
      </dsp:nvSpPr>
      <dsp:spPr>
        <a:xfrm>
          <a:off x="970290" y="86816"/>
          <a:ext cx="8691680" cy="730759"/>
        </a:xfrm>
        <a:prstGeom prst="rect">
          <a:avLst/>
        </a:prstGeom>
        <a:solidFill>
          <a:schemeClr val="dk2">
            <a:alpha val="4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989"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err="1">
              <a:latin typeface="Times New Roman" panose="02020603050405020304" pitchFamily="18" charset="0"/>
              <a:cs typeface="Times New Roman" panose="02020603050405020304" pitchFamily="18" charset="0"/>
            </a:rPr>
            <a:t>Ngắt</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nhịp</a:t>
          </a:r>
          <a:r>
            <a:rPr lang="en-US" sz="3500" kern="1200" dirty="0">
              <a:latin typeface="Times New Roman" panose="02020603050405020304" pitchFamily="18" charset="0"/>
              <a:cs typeface="Times New Roman" panose="02020603050405020304" pitchFamily="18" charset="0"/>
            </a:rPr>
            <a:t> 3/2/ </a:t>
          </a:r>
          <a:r>
            <a:rPr lang="en-US" sz="3500" kern="1200" dirty="0" err="1">
              <a:latin typeface="Times New Roman" panose="02020603050405020304" pitchFamily="18" charset="0"/>
              <a:cs typeface="Times New Roman" panose="02020603050405020304" pitchFamily="18" charset="0"/>
            </a:rPr>
            <a:t>hoặc</a:t>
          </a:r>
          <a:r>
            <a:rPr lang="en-US" sz="3500" kern="1200" dirty="0">
              <a:latin typeface="Times New Roman" panose="02020603050405020304" pitchFamily="18" charset="0"/>
              <a:cs typeface="Times New Roman" panose="02020603050405020304" pitchFamily="18" charset="0"/>
            </a:rPr>
            <a:t> 2/3</a:t>
          </a:r>
        </a:p>
      </dsp:txBody>
      <dsp:txXfrm>
        <a:off x="970290" y="86816"/>
        <a:ext cx="8691680" cy="730759"/>
      </dsp:txXfrm>
    </dsp:sp>
    <dsp:sp modelId="{24686EAD-F561-4349-B32E-A96BEE41ACEE}">
      <dsp:nvSpPr>
        <dsp:cNvPr id="0" name=""/>
        <dsp:cNvSpPr/>
      </dsp:nvSpPr>
      <dsp:spPr>
        <a:xfrm>
          <a:off x="0" y="0"/>
          <a:ext cx="1245540" cy="919629"/>
        </a:xfrm>
        <a:prstGeom prst="rect">
          <a:avLst/>
        </a:prstGeom>
        <a:blipFill rotWithShape="1">
          <a:blip xmlns:r="http://schemas.openxmlformats.org/officeDocument/2006/relationships" r:embed="rId1"/>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C1D3A8-4784-44C7-9394-702DAFEA08E2}">
      <dsp:nvSpPr>
        <dsp:cNvPr id="0" name=""/>
        <dsp:cNvSpPr/>
      </dsp:nvSpPr>
      <dsp:spPr>
        <a:xfrm>
          <a:off x="-1609546" y="-272770"/>
          <a:ext cx="2100021" cy="2100021"/>
        </a:xfrm>
        <a:prstGeom prst="blockArc">
          <a:avLst>
            <a:gd name="adj1" fmla="val 18900000"/>
            <a:gd name="adj2" fmla="val 2700000"/>
            <a:gd name="adj3" fmla="val 1029"/>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905396-E355-4609-BC2B-AADA33C814FE}">
      <dsp:nvSpPr>
        <dsp:cNvPr id="0" name=""/>
        <dsp:cNvSpPr/>
      </dsp:nvSpPr>
      <dsp:spPr>
        <a:xfrm>
          <a:off x="477806" y="326572"/>
          <a:ext cx="7650193" cy="901334"/>
        </a:xfrm>
        <a:prstGeom prst="rect">
          <a:avLst/>
        </a:prstGeom>
        <a:solidFill>
          <a:schemeClr val="accent4">
            <a:lumMod val="5000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616934"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Hình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ảnh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Mặt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cỏ</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cây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bông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hoa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ngọn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gió</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sóng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sông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biển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tôm</a:t>
          </a:r>
          <a:r>
            <a:rPr lang="en-US" sz="2800" kern="1200" dirty="0">
              <a:latin typeface="Times New Roman" panose="02020603050405020304" pitchFamily="18" charset="0"/>
              <a:cs typeface="Times New Roman" panose="02020603050405020304" pitchFamily="18" charset="0"/>
            </a:rPr>
            <a:t>... </a:t>
          </a:r>
        </a:p>
      </dsp:txBody>
      <dsp:txXfrm>
        <a:off x="477806" y="326572"/>
        <a:ext cx="7650193" cy="901334"/>
      </dsp:txXfrm>
    </dsp:sp>
    <dsp:sp modelId="{73BDB7AB-24E3-491E-A761-3E188DB307FB}">
      <dsp:nvSpPr>
        <dsp:cNvPr id="0" name=""/>
        <dsp:cNvSpPr/>
      </dsp:nvSpPr>
      <dsp:spPr>
        <a:xfrm>
          <a:off x="0" y="299433"/>
          <a:ext cx="955613" cy="955613"/>
        </a:xfrm>
        <a:prstGeom prst="ellipse">
          <a:avLst/>
        </a:prstGeom>
        <a:blipFill rotWithShape="0">
          <a:blip xmlns:r="http://schemas.openxmlformats.org/officeDocument/2006/relationships" r:embed="rId1"/>
          <a:stretch>
            <a:fillRect/>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C1D3A8-4784-44C7-9394-702DAFEA08E2}">
      <dsp:nvSpPr>
        <dsp:cNvPr id="0" name=""/>
        <dsp:cNvSpPr/>
      </dsp:nvSpPr>
      <dsp:spPr>
        <a:xfrm>
          <a:off x="-1609546" y="-272770"/>
          <a:ext cx="2100021" cy="2100021"/>
        </a:xfrm>
        <a:prstGeom prst="blockArc">
          <a:avLst>
            <a:gd name="adj1" fmla="val 18900000"/>
            <a:gd name="adj2" fmla="val 2700000"/>
            <a:gd name="adj3" fmla="val 1029"/>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905396-E355-4609-BC2B-AADA33C814FE}">
      <dsp:nvSpPr>
        <dsp:cNvPr id="0" name=""/>
        <dsp:cNvSpPr/>
      </dsp:nvSpPr>
      <dsp:spPr>
        <a:xfrm>
          <a:off x="477806" y="326572"/>
          <a:ext cx="7650193" cy="901334"/>
        </a:xfrm>
        <a:prstGeom prst="rect">
          <a:avLst/>
        </a:prstGeom>
        <a:solidFill>
          <a:schemeClr val="accent4">
            <a:lumMod val="5000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616934"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Màu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sắc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màu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xanh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cây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cỏ</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màu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đỏ</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hoa</a:t>
          </a:r>
          <a:r>
            <a:rPr lang="en-US" sz="2800" kern="1200" dirty="0">
              <a:latin typeface="Times New Roman" panose="02020603050405020304" pitchFamily="18" charset="0"/>
              <a:cs typeface="Times New Roman" panose="02020603050405020304" pitchFamily="18" charset="0"/>
            </a:rPr>
            <a:t>,...</a:t>
          </a:r>
        </a:p>
      </dsp:txBody>
      <dsp:txXfrm>
        <a:off x="477806" y="326572"/>
        <a:ext cx="7650193" cy="901334"/>
      </dsp:txXfrm>
    </dsp:sp>
    <dsp:sp modelId="{73BDB7AB-24E3-491E-A761-3E188DB307FB}">
      <dsp:nvSpPr>
        <dsp:cNvPr id="0" name=""/>
        <dsp:cNvSpPr/>
      </dsp:nvSpPr>
      <dsp:spPr>
        <a:xfrm>
          <a:off x="0" y="299433"/>
          <a:ext cx="955613" cy="955613"/>
        </a:xfrm>
        <a:prstGeom prst="ellipse">
          <a:avLst/>
        </a:prstGeom>
        <a:blipFill rotWithShape="0">
          <a:blip xmlns:r="http://schemas.openxmlformats.org/officeDocument/2006/relationships" r:embed="rId1"/>
          <a:stretch>
            <a:fillRect/>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C1D3A8-4784-44C7-9394-702DAFEA08E2}">
      <dsp:nvSpPr>
        <dsp:cNvPr id="0" name=""/>
        <dsp:cNvSpPr/>
      </dsp:nvSpPr>
      <dsp:spPr>
        <a:xfrm>
          <a:off x="-1609546" y="-272770"/>
          <a:ext cx="2100021" cy="2100021"/>
        </a:xfrm>
        <a:prstGeom prst="blockArc">
          <a:avLst>
            <a:gd name="adj1" fmla="val 18900000"/>
            <a:gd name="adj2" fmla="val 2700000"/>
            <a:gd name="adj3" fmla="val 1029"/>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905396-E355-4609-BC2B-AADA33C814FE}">
      <dsp:nvSpPr>
        <dsp:cNvPr id="0" name=""/>
        <dsp:cNvSpPr/>
      </dsp:nvSpPr>
      <dsp:spPr>
        <a:xfrm>
          <a:off x="477806" y="326572"/>
          <a:ext cx="7650193" cy="901334"/>
        </a:xfrm>
        <a:prstGeom prst="rect">
          <a:avLst/>
        </a:prstGeom>
        <a:solidFill>
          <a:schemeClr val="accent4">
            <a:lumMod val="5000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616934"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Âm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thanh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tiếng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chim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hót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tiếng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gió</a:t>
          </a:r>
          <a:r>
            <a:rPr lang="en-US" sz="2800" kern="1200" dirty="0">
              <a:latin typeface="Times New Roman" panose="02020603050405020304" pitchFamily="18" charset="0"/>
              <a:cs typeface="Times New Roman" panose="02020603050405020304" pitchFamily="18" charset="0"/>
            </a:rPr>
            <a:t>..</a:t>
          </a:r>
        </a:p>
      </dsp:txBody>
      <dsp:txXfrm>
        <a:off x="477806" y="326572"/>
        <a:ext cx="7650193" cy="901334"/>
      </dsp:txXfrm>
    </dsp:sp>
    <dsp:sp modelId="{73BDB7AB-24E3-491E-A761-3E188DB307FB}">
      <dsp:nvSpPr>
        <dsp:cNvPr id="0" name=""/>
        <dsp:cNvSpPr/>
      </dsp:nvSpPr>
      <dsp:spPr>
        <a:xfrm>
          <a:off x="0" y="299433"/>
          <a:ext cx="955613" cy="955613"/>
        </a:xfrm>
        <a:prstGeom prst="ellipse">
          <a:avLst/>
        </a:prstGeom>
        <a:blipFill rotWithShape="0">
          <a:blip xmlns:r="http://schemas.openxmlformats.org/officeDocument/2006/relationships" r:embed="rId1"/>
          <a:stretch>
            <a:fillRect/>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C1D3A8-4784-44C7-9394-702DAFEA08E2}">
      <dsp:nvSpPr>
        <dsp:cNvPr id="0" name=""/>
        <dsp:cNvSpPr/>
      </dsp:nvSpPr>
      <dsp:spPr>
        <a:xfrm>
          <a:off x="-1609546" y="-272770"/>
          <a:ext cx="2100021" cy="2100021"/>
        </a:xfrm>
        <a:prstGeom prst="blockArc">
          <a:avLst>
            <a:gd name="adj1" fmla="val 18900000"/>
            <a:gd name="adj2" fmla="val 2700000"/>
            <a:gd name="adj3" fmla="val 1029"/>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905396-E355-4609-BC2B-AADA33C814FE}">
      <dsp:nvSpPr>
        <dsp:cNvPr id="0" name=""/>
        <dsp:cNvSpPr/>
      </dsp:nvSpPr>
      <dsp:spPr>
        <a:xfrm>
          <a:off x="477806" y="326572"/>
          <a:ext cx="7650193" cy="901334"/>
        </a:xfrm>
        <a:prstGeom prst="rect">
          <a:avLst/>
        </a:prstGeom>
        <a:solidFill>
          <a:schemeClr val="accent4">
            <a:lumMod val="5000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616934"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Ánh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sáng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mặt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trời</a:t>
          </a:r>
          <a:endParaRPr lang="en-US" sz="2800" kern="1200" dirty="0">
            <a:latin typeface="Times New Roman" panose="02020603050405020304" pitchFamily="18" charset="0"/>
            <a:cs typeface="Times New Roman" panose="02020603050405020304" pitchFamily="18" charset="0"/>
          </a:endParaRPr>
        </a:p>
      </dsp:txBody>
      <dsp:txXfrm>
        <a:off x="477806" y="326572"/>
        <a:ext cx="7650193" cy="901334"/>
      </dsp:txXfrm>
    </dsp:sp>
    <dsp:sp modelId="{73BDB7AB-24E3-491E-A761-3E188DB307FB}">
      <dsp:nvSpPr>
        <dsp:cNvPr id="0" name=""/>
        <dsp:cNvSpPr/>
      </dsp:nvSpPr>
      <dsp:spPr>
        <a:xfrm>
          <a:off x="0" y="299433"/>
          <a:ext cx="955613" cy="955613"/>
        </a:xfrm>
        <a:prstGeom prst="ellipse">
          <a:avLst/>
        </a:prstGeom>
        <a:blipFill rotWithShape="0">
          <a:blip xmlns:r="http://schemas.openxmlformats.org/officeDocument/2006/relationships" r:embed="rId1"/>
          <a:stretch>
            <a:fillRect/>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EA76B-F552-49F8-89C0-1A08C68AB6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B46772E5-9F3A-42A1-A951-60DEBA845B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3E520FD-4B72-4DFF-A849-D7943BB31939}"/>
              </a:ext>
            </a:extLst>
          </p:cNvPr>
          <p:cNvSpPr>
            <a:spLocks noGrp="1"/>
          </p:cNvSpPr>
          <p:nvPr>
            <p:ph type="dt" sz="half" idx="10"/>
          </p:nvPr>
        </p:nvSpPr>
        <p:spPr/>
        <p:txBody>
          <a:bodyPr/>
          <a:lstStyle/>
          <a:p>
            <a:fld id="{B4C12A68-F1C3-4CA5-9FCB-7C6FF66C5EB7}" type="datetimeFigureOut">
              <a:rPr lang="vi-VN" smtClean="0"/>
              <a:t>19/10/2023</a:t>
            </a:fld>
            <a:endParaRPr lang="vi-VN"/>
          </a:p>
        </p:txBody>
      </p:sp>
      <p:sp>
        <p:nvSpPr>
          <p:cNvPr id="5" name="Footer Placeholder 4">
            <a:extLst>
              <a:ext uri="{FF2B5EF4-FFF2-40B4-BE49-F238E27FC236}">
                <a16:creationId xmlns:a16="http://schemas.microsoft.com/office/drawing/2014/main" id="{950D4EDE-71A0-4CDC-88C4-45F8EA68336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033C888-DCD0-441D-9DB0-4C385AEF76F1}"/>
              </a:ext>
            </a:extLst>
          </p:cNvPr>
          <p:cNvSpPr>
            <a:spLocks noGrp="1"/>
          </p:cNvSpPr>
          <p:nvPr>
            <p:ph type="sldNum" sz="quarter" idx="12"/>
          </p:nvPr>
        </p:nvSpPr>
        <p:spPr/>
        <p:txBody>
          <a:bodyPr/>
          <a:lstStyle/>
          <a:p>
            <a:fld id="{CF8814B4-71BD-4F52-B03A-BFD2A5DE7C0C}" type="slidenum">
              <a:rPr lang="vi-VN" smtClean="0"/>
              <a:t>‹#›</a:t>
            </a:fld>
            <a:endParaRPr lang="vi-VN"/>
          </a:p>
        </p:txBody>
      </p:sp>
    </p:spTree>
    <p:extLst>
      <p:ext uri="{BB962C8B-B14F-4D97-AF65-F5344CB8AC3E}">
        <p14:creationId xmlns:p14="http://schemas.microsoft.com/office/powerpoint/2010/main" val="3852695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B801D-E0C2-43B6-9CFB-92B660C54CA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D036015-9096-4AE9-A872-DFCFE3C134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B80CE0A-99A8-438E-8EA9-D3DF18AD3A00}"/>
              </a:ext>
            </a:extLst>
          </p:cNvPr>
          <p:cNvSpPr>
            <a:spLocks noGrp="1"/>
          </p:cNvSpPr>
          <p:nvPr>
            <p:ph type="dt" sz="half" idx="10"/>
          </p:nvPr>
        </p:nvSpPr>
        <p:spPr/>
        <p:txBody>
          <a:bodyPr/>
          <a:lstStyle/>
          <a:p>
            <a:fld id="{B4C12A68-F1C3-4CA5-9FCB-7C6FF66C5EB7}" type="datetimeFigureOut">
              <a:rPr lang="vi-VN" smtClean="0"/>
              <a:t>19/10/2023</a:t>
            </a:fld>
            <a:endParaRPr lang="vi-VN"/>
          </a:p>
        </p:txBody>
      </p:sp>
      <p:sp>
        <p:nvSpPr>
          <p:cNvPr id="5" name="Footer Placeholder 4">
            <a:extLst>
              <a:ext uri="{FF2B5EF4-FFF2-40B4-BE49-F238E27FC236}">
                <a16:creationId xmlns:a16="http://schemas.microsoft.com/office/drawing/2014/main" id="{F87F29F4-5BBE-4E58-9133-21A00E7DAF3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50DF026-B8DB-439D-8F06-1C9E4677CAD0}"/>
              </a:ext>
            </a:extLst>
          </p:cNvPr>
          <p:cNvSpPr>
            <a:spLocks noGrp="1"/>
          </p:cNvSpPr>
          <p:nvPr>
            <p:ph type="sldNum" sz="quarter" idx="12"/>
          </p:nvPr>
        </p:nvSpPr>
        <p:spPr/>
        <p:txBody>
          <a:bodyPr/>
          <a:lstStyle/>
          <a:p>
            <a:fld id="{CF8814B4-71BD-4F52-B03A-BFD2A5DE7C0C}" type="slidenum">
              <a:rPr lang="vi-VN" smtClean="0"/>
              <a:t>‹#›</a:t>
            </a:fld>
            <a:endParaRPr lang="vi-VN"/>
          </a:p>
        </p:txBody>
      </p:sp>
    </p:spTree>
    <p:extLst>
      <p:ext uri="{BB962C8B-B14F-4D97-AF65-F5344CB8AC3E}">
        <p14:creationId xmlns:p14="http://schemas.microsoft.com/office/powerpoint/2010/main" val="1811471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71256F-37C5-4AE0-9381-1C12FEBBA32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C5CA8D8B-D6E0-4DFF-87B9-23019D6F20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DE2673C-BAA6-477B-BB06-A40D8629BFB5}"/>
              </a:ext>
            </a:extLst>
          </p:cNvPr>
          <p:cNvSpPr>
            <a:spLocks noGrp="1"/>
          </p:cNvSpPr>
          <p:nvPr>
            <p:ph type="dt" sz="half" idx="10"/>
          </p:nvPr>
        </p:nvSpPr>
        <p:spPr/>
        <p:txBody>
          <a:bodyPr/>
          <a:lstStyle/>
          <a:p>
            <a:fld id="{B4C12A68-F1C3-4CA5-9FCB-7C6FF66C5EB7}" type="datetimeFigureOut">
              <a:rPr lang="vi-VN" smtClean="0"/>
              <a:t>19/10/2023</a:t>
            </a:fld>
            <a:endParaRPr lang="vi-VN"/>
          </a:p>
        </p:txBody>
      </p:sp>
      <p:sp>
        <p:nvSpPr>
          <p:cNvPr id="5" name="Footer Placeholder 4">
            <a:extLst>
              <a:ext uri="{FF2B5EF4-FFF2-40B4-BE49-F238E27FC236}">
                <a16:creationId xmlns:a16="http://schemas.microsoft.com/office/drawing/2014/main" id="{4758E9E4-F0F3-4C45-9EC1-E8BF2DC53D2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7262DAF-89E7-46C2-A498-B772661A4BDB}"/>
              </a:ext>
            </a:extLst>
          </p:cNvPr>
          <p:cNvSpPr>
            <a:spLocks noGrp="1"/>
          </p:cNvSpPr>
          <p:nvPr>
            <p:ph type="sldNum" sz="quarter" idx="12"/>
          </p:nvPr>
        </p:nvSpPr>
        <p:spPr/>
        <p:txBody>
          <a:bodyPr/>
          <a:lstStyle/>
          <a:p>
            <a:fld id="{CF8814B4-71BD-4F52-B03A-BFD2A5DE7C0C}" type="slidenum">
              <a:rPr lang="vi-VN" smtClean="0"/>
              <a:t>‹#›</a:t>
            </a:fld>
            <a:endParaRPr lang="vi-VN"/>
          </a:p>
        </p:txBody>
      </p:sp>
    </p:spTree>
    <p:extLst>
      <p:ext uri="{BB962C8B-B14F-4D97-AF65-F5344CB8AC3E}">
        <p14:creationId xmlns:p14="http://schemas.microsoft.com/office/powerpoint/2010/main" val="722680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EC2CB-5391-462A-8E4E-CB134F2B3BE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0B36F78-855A-41C0-9012-6C39288BDA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8812FFE-8DC3-40CE-B012-B4EF46A81BE0}"/>
              </a:ext>
            </a:extLst>
          </p:cNvPr>
          <p:cNvSpPr>
            <a:spLocks noGrp="1"/>
          </p:cNvSpPr>
          <p:nvPr>
            <p:ph type="dt" sz="half" idx="10"/>
          </p:nvPr>
        </p:nvSpPr>
        <p:spPr/>
        <p:txBody>
          <a:bodyPr/>
          <a:lstStyle/>
          <a:p>
            <a:fld id="{B4C12A68-F1C3-4CA5-9FCB-7C6FF66C5EB7}" type="datetimeFigureOut">
              <a:rPr lang="vi-VN" smtClean="0"/>
              <a:t>19/10/2023</a:t>
            </a:fld>
            <a:endParaRPr lang="vi-VN"/>
          </a:p>
        </p:txBody>
      </p:sp>
      <p:sp>
        <p:nvSpPr>
          <p:cNvPr id="5" name="Footer Placeholder 4">
            <a:extLst>
              <a:ext uri="{FF2B5EF4-FFF2-40B4-BE49-F238E27FC236}">
                <a16:creationId xmlns:a16="http://schemas.microsoft.com/office/drawing/2014/main" id="{2CBA8DFE-42F5-4F79-9057-563D625D64C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9047591-BD69-4D44-B90A-B35A598945BC}"/>
              </a:ext>
            </a:extLst>
          </p:cNvPr>
          <p:cNvSpPr>
            <a:spLocks noGrp="1"/>
          </p:cNvSpPr>
          <p:nvPr>
            <p:ph type="sldNum" sz="quarter" idx="12"/>
          </p:nvPr>
        </p:nvSpPr>
        <p:spPr/>
        <p:txBody>
          <a:bodyPr/>
          <a:lstStyle/>
          <a:p>
            <a:fld id="{CF8814B4-71BD-4F52-B03A-BFD2A5DE7C0C}" type="slidenum">
              <a:rPr lang="vi-VN" smtClean="0"/>
              <a:t>‹#›</a:t>
            </a:fld>
            <a:endParaRPr lang="vi-VN"/>
          </a:p>
        </p:txBody>
      </p:sp>
    </p:spTree>
    <p:extLst>
      <p:ext uri="{BB962C8B-B14F-4D97-AF65-F5344CB8AC3E}">
        <p14:creationId xmlns:p14="http://schemas.microsoft.com/office/powerpoint/2010/main" val="656313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C30F0-85EF-4AEA-8D1E-30DC55C667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A102E372-E829-4DA4-8ACC-1382ED507F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4AE9E0-3156-4BF7-BF6C-948C87D1A295}"/>
              </a:ext>
            </a:extLst>
          </p:cNvPr>
          <p:cNvSpPr>
            <a:spLocks noGrp="1"/>
          </p:cNvSpPr>
          <p:nvPr>
            <p:ph type="dt" sz="half" idx="10"/>
          </p:nvPr>
        </p:nvSpPr>
        <p:spPr/>
        <p:txBody>
          <a:bodyPr/>
          <a:lstStyle/>
          <a:p>
            <a:fld id="{B4C12A68-F1C3-4CA5-9FCB-7C6FF66C5EB7}" type="datetimeFigureOut">
              <a:rPr lang="vi-VN" smtClean="0"/>
              <a:t>19/10/2023</a:t>
            </a:fld>
            <a:endParaRPr lang="vi-VN"/>
          </a:p>
        </p:txBody>
      </p:sp>
      <p:sp>
        <p:nvSpPr>
          <p:cNvPr id="5" name="Footer Placeholder 4">
            <a:extLst>
              <a:ext uri="{FF2B5EF4-FFF2-40B4-BE49-F238E27FC236}">
                <a16:creationId xmlns:a16="http://schemas.microsoft.com/office/drawing/2014/main" id="{8785D874-1199-4C60-886E-FC79AD9D94B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E5D2A99-161E-4472-B01A-8EA63D09029D}"/>
              </a:ext>
            </a:extLst>
          </p:cNvPr>
          <p:cNvSpPr>
            <a:spLocks noGrp="1"/>
          </p:cNvSpPr>
          <p:nvPr>
            <p:ph type="sldNum" sz="quarter" idx="12"/>
          </p:nvPr>
        </p:nvSpPr>
        <p:spPr/>
        <p:txBody>
          <a:bodyPr/>
          <a:lstStyle/>
          <a:p>
            <a:fld id="{CF8814B4-71BD-4F52-B03A-BFD2A5DE7C0C}" type="slidenum">
              <a:rPr lang="vi-VN" smtClean="0"/>
              <a:t>‹#›</a:t>
            </a:fld>
            <a:endParaRPr lang="vi-VN"/>
          </a:p>
        </p:txBody>
      </p:sp>
    </p:spTree>
    <p:extLst>
      <p:ext uri="{BB962C8B-B14F-4D97-AF65-F5344CB8AC3E}">
        <p14:creationId xmlns:p14="http://schemas.microsoft.com/office/powerpoint/2010/main" val="400902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9ADE3-88A4-43F7-98E5-3A4E831397D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74DDFB1-6D4C-41B3-8BB3-B13420986D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F5E0696-AA60-43B7-A4FA-F697863E28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D16356D-FD2B-4D30-B51E-1BF31637833D}"/>
              </a:ext>
            </a:extLst>
          </p:cNvPr>
          <p:cNvSpPr>
            <a:spLocks noGrp="1"/>
          </p:cNvSpPr>
          <p:nvPr>
            <p:ph type="dt" sz="half" idx="10"/>
          </p:nvPr>
        </p:nvSpPr>
        <p:spPr/>
        <p:txBody>
          <a:bodyPr/>
          <a:lstStyle/>
          <a:p>
            <a:fld id="{B4C12A68-F1C3-4CA5-9FCB-7C6FF66C5EB7}" type="datetimeFigureOut">
              <a:rPr lang="vi-VN" smtClean="0"/>
              <a:t>19/10/2023</a:t>
            </a:fld>
            <a:endParaRPr lang="vi-VN"/>
          </a:p>
        </p:txBody>
      </p:sp>
      <p:sp>
        <p:nvSpPr>
          <p:cNvPr id="6" name="Footer Placeholder 5">
            <a:extLst>
              <a:ext uri="{FF2B5EF4-FFF2-40B4-BE49-F238E27FC236}">
                <a16:creationId xmlns:a16="http://schemas.microsoft.com/office/drawing/2014/main" id="{157DBE56-DB79-4666-BCBF-95C213F4540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D6EFFBC-6269-4B90-9F58-11EB320A19C0}"/>
              </a:ext>
            </a:extLst>
          </p:cNvPr>
          <p:cNvSpPr>
            <a:spLocks noGrp="1"/>
          </p:cNvSpPr>
          <p:nvPr>
            <p:ph type="sldNum" sz="quarter" idx="12"/>
          </p:nvPr>
        </p:nvSpPr>
        <p:spPr/>
        <p:txBody>
          <a:bodyPr/>
          <a:lstStyle/>
          <a:p>
            <a:fld id="{CF8814B4-71BD-4F52-B03A-BFD2A5DE7C0C}" type="slidenum">
              <a:rPr lang="vi-VN" smtClean="0"/>
              <a:t>‹#›</a:t>
            </a:fld>
            <a:endParaRPr lang="vi-VN"/>
          </a:p>
        </p:txBody>
      </p:sp>
    </p:spTree>
    <p:extLst>
      <p:ext uri="{BB962C8B-B14F-4D97-AF65-F5344CB8AC3E}">
        <p14:creationId xmlns:p14="http://schemas.microsoft.com/office/powerpoint/2010/main" val="3686332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C4365-E071-4F7B-9266-02EAD823821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FB116E1-8E5D-41BC-BED4-DCC8B770D5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A0A06C-26B7-4F68-806F-748134FA2F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D3C31DC9-0D14-4446-BAF5-3990309C17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A5A604-0E22-482B-9F06-A53551B5FA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2D446295-BABC-462C-A6F2-996ED1141552}"/>
              </a:ext>
            </a:extLst>
          </p:cNvPr>
          <p:cNvSpPr>
            <a:spLocks noGrp="1"/>
          </p:cNvSpPr>
          <p:nvPr>
            <p:ph type="dt" sz="half" idx="10"/>
          </p:nvPr>
        </p:nvSpPr>
        <p:spPr/>
        <p:txBody>
          <a:bodyPr/>
          <a:lstStyle/>
          <a:p>
            <a:fld id="{B4C12A68-F1C3-4CA5-9FCB-7C6FF66C5EB7}" type="datetimeFigureOut">
              <a:rPr lang="vi-VN" smtClean="0"/>
              <a:t>19/10/2023</a:t>
            </a:fld>
            <a:endParaRPr lang="vi-VN"/>
          </a:p>
        </p:txBody>
      </p:sp>
      <p:sp>
        <p:nvSpPr>
          <p:cNvPr id="8" name="Footer Placeholder 7">
            <a:extLst>
              <a:ext uri="{FF2B5EF4-FFF2-40B4-BE49-F238E27FC236}">
                <a16:creationId xmlns:a16="http://schemas.microsoft.com/office/drawing/2014/main" id="{F582A3EF-29A7-47AA-9CC3-910D5C2D144A}"/>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C29A3BCE-ADF3-4495-BF89-3B577724B4E1}"/>
              </a:ext>
            </a:extLst>
          </p:cNvPr>
          <p:cNvSpPr>
            <a:spLocks noGrp="1"/>
          </p:cNvSpPr>
          <p:nvPr>
            <p:ph type="sldNum" sz="quarter" idx="12"/>
          </p:nvPr>
        </p:nvSpPr>
        <p:spPr/>
        <p:txBody>
          <a:bodyPr/>
          <a:lstStyle/>
          <a:p>
            <a:fld id="{CF8814B4-71BD-4F52-B03A-BFD2A5DE7C0C}" type="slidenum">
              <a:rPr lang="vi-VN" smtClean="0"/>
              <a:t>‹#›</a:t>
            </a:fld>
            <a:endParaRPr lang="vi-VN"/>
          </a:p>
        </p:txBody>
      </p:sp>
    </p:spTree>
    <p:extLst>
      <p:ext uri="{BB962C8B-B14F-4D97-AF65-F5344CB8AC3E}">
        <p14:creationId xmlns:p14="http://schemas.microsoft.com/office/powerpoint/2010/main" val="1944466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066E9-1FA8-42E3-B2FA-28A5F2814543}"/>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99C8F0F-C7BA-4B96-9A4A-DEBA19AAFAD7}"/>
              </a:ext>
            </a:extLst>
          </p:cNvPr>
          <p:cNvSpPr>
            <a:spLocks noGrp="1"/>
          </p:cNvSpPr>
          <p:nvPr>
            <p:ph type="dt" sz="half" idx="10"/>
          </p:nvPr>
        </p:nvSpPr>
        <p:spPr/>
        <p:txBody>
          <a:bodyPr/>
          <a:lstStyle/>
          <a:p>
            <a:fld id="{B4C12A68-F1C3-4CA5-9FCB-7C6FF66C5EB7}" type="datetimeFigureOut">
              <a:rPr lang="vi-VN" smtClean="0"/>
              <a:t>19/10/2023</a:t>
            </a:fld>
            <a:endParaRPr lang="vi-VN"/>
          </a:p>
        </p:txBody>
      </p:sp>
      <p:sp>
        <p:nvSpPr>
          <p:cNvPr id="4" name="Footer Placeholder 3">
            <a:extLst>
              <a:ext uri="{FF2B5EF4-FFF2-40B4-BE49-F238E27FC236}">
                <a16:creationId xmlns:a16="http://schemas.microsoft.com/office/drawing/2014/main" id="{80BAA4B5-62C1-4A83-8F7A-90B22A93FD51}"/>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721F5517-0B9F-4E30-B747-6EBFA770C13F}"/>
              </a:ext>
            </a:extLst>
          </p:cNvPr>
          <p:cNvSpPr>
            <a:spLocks noGrp="1"/>
          </p:cNvSpPr>
          <p:nvPr>
            <p:ph type="sldNum" sz="quarter" idx="12"/>
          </p:nvPr>
        </p:nvSpPr>
        <p:spPr/>
        <p:txBody>
          <a:bodyPr/>
          <a:lstStyle/>
          <a:p>
            <a:fld id="{CF8814B4-71BD-4F52-B03A-BFD2A5DE7C0C}" type="slidenum">
              <a:rPr lang="vi-VN" smtClean="0"/>
              <a:t>‹#›</a:t>
            </a:fld>
            <a:endParaRPr lang="vi-VN"/>
          </a:p>
        </p:txBody>
      </p:sp>
    </p:spTree>
    <p:extLst>
      <p:ext uri="{BB962C8B-B14F-4D97-AF65-F5344CB8AC3E}">
        <p14:creationId xmlns:p14="http://schemas.microsoft.com/office/powerpoint/2010/main" val="499644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BB5B85-233B-4789-A9D3-6CDF30F92388}"/>
              </a:ext>
            </a:extLst>
          </p:cNvPr>
          <p:cNvSpPr>
            <a:spLocks noGrp="1"/>
          </p:cNvSpPr>
          <p:nvPr>
            <p:ph type="dt" sz="half" idx="10"/>
          </p:nvPr>
        </p:nvSpPr>
        <p:spPr/>
        <p:txBody>
          <a:bodyPr/>
          <a:lstStyle/>
          <a:p>
            <a:fld id="{B4C12A68-F1C3-4CA5-9FCB-7C6FF66C5EB7}" type="datetimeFigureOut">
              <a:rPr lang="vi-VN" smtClean="0"/>
              <a:t>19/10/2023</a:t>
            </a:fld>
            <a:endParaRPr lang="vi-VN"/>
          </a:p>
        </p:txBody>
      </p:sp>
      <p:sp>
        <p:nvSpPr>
          <p:cNvPr id="3" name="Footer Placeholder 2">
            <a:extLst>
              <a:ext uri="{FF2B5EF4-FFF2-40B4-BE49-F238E27FC236}">
                <a16:creationId xmlns:a16="http://schemas.microsoft.com/office/drawing/2014/main" id="{CA15D423-EDC3-418D-B391-10A205F5900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498DAF64-09EB-4ACC-A11A-A6E621EF435B}"/>
              </a:ext>
            </a:extLst>
          </p:cNvPr>
          <p:cNvSpPr>
            <a:spLocks noGrp="1"/>
          </p:cNvSpPr>
          <p:nvPr>
            <p:ph type="sldNum" sz="quarter" idx="12"/>
          </p:nvPr>
        </p:nvSpPr>
        <p:spPr/>
        <p:txBody>
          <a:bodyPr/>
          <a:lstStyle/>
          <a:p>
            <a:fld id="{CF8814B4-71BD-4F52-B03A-BFD2A5DE7C0C}" type="slidenum">
              <a:rPr lang="vi-VN" smtClean="0"/>
              <a:t>‹#›</a:t>
            </a:fld>
            <a:endParaRPr lang="vi-VN"/>
          </a:p>
        </p:txBody>
      </p:sp>
    </p:spTree>
    <p:extLst>
      <p:ext uri="{BB962C8B-B14F-4D97-AF65-F5344CB8AC3E}">
        <p14:creationId xmlns:p14="http://schemas.microsoft.com/office/powerpoint/2010/main" val="577496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366D5-B636-44F2-89DA-4EAEC4D1CD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99F086F2-1691-4266-989F-85014BB686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69B19BB-F99A-4C75-A0CE-268189990F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F95101-2B77-4ECC-9C69-3C89FEABBE85}"/>
              </a:ext>
            </a:extLst>
          </p:cNvPr>
          <p:cNvSpPr>
            <a:spLocks noGrp="1"/>
          </p:cNvSpPr>
          <p:nvPr>
            <p:ph type="dt" sz="half" idx="10"/>
          </p:nvPr>
        </p:nvSpPr>
        <p:spPr/>
        <p:txBody>
          <a:bodyPr/>
          <a:lstStyle/>
          <a:p>
            <a:fld id="{B4C12A68-F1C3-4CA5-9FCB-7C6FF66C5EB7}" type="datetimeFigureOut">
              <a:rPr lang="vi-VN" smtClean="0"/>
              <a:t>19/10/2023</a:t>
            </a:fld>
            <a:endParaRPr lang="vi-VN"/>
          </a:p>
        </p:txBody>
      </p:sp>
      <p:sp>
        <p:nvSpPr>
          <p:cNvPr id="6" name="Footer Placeholder 5">
            <a:extLst>
              <a:ext uri="{FF2B5EF4-FFF2-40B4-BE49-F238E27FC236}">
                <a16:creationId xmlns:a16="http://schemas.microsoft.com/office/drawing/2014/main" id="{AAFB29E3-5F54-4122-AECC-17C234F4C8E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456B8D2-B640-44F9-8C61-F9305E601AA3}"/>
              </a:ext>
            </a:extLst>
          </p:cNvPr>
          <p:cNvSpPr>
            <a:spLocks noGrp="1"/>
          </p:cNvSpPr>
          <p:nvPr>
            <p:ph type="sldNum" sz="quarter" idx="12"/>
          </p:nvPr>
        </p:nvSpPr>
        <p:spPr/>
        <p:txBody>
          <a:bodyPr/>
          <a:lstStyle/>
          <a:p>
            <a:fld id="{CF8814B4-71BD-4F52-B03A-BFD2A5DE7C0C}" type="slidenum">
              <a:rPr lang="vi-VN" smtClean="0"/>
              <a:t>‹#›</a:t>
            </a:fld>
            <a:endParaRPr lang="vi-VN"/>
          </a:p>
        </p:txBody>
      </p:sp>
    </p:spTree>
    <p:extLst>
      <p:ext uri="{BB962C8B-B14F-4D97-AF65-F5344CB8AC3E}">
        <p14:creationId xmlns:p14="http://schemas.microsoft.com/office/powerpoint/2010/main" val="1168993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02BEF-5A76-4244-8F1D-5C9989E705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4EED9DA-AEA9-445C-AF61-5C4AD21DA8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E0D52876-745C-4082-BBE4-6BE7933F7A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297700-665A-4D5C-B2F7-E10127B68F6C}"/>
              </a:ext>
            </a:extLst>
          </p:cNvPr>
          <p:cNvSpPr>
            <a:spLocks noGrp="1"/>
          </p:cNvSpPr>
          <p:nvPr>
            <p:ph type="dt" sz="half" idx="10"/>
          </p:nvPr>
        </p:nvSpPr>
        <p:spPr/>
        <p:txBody>
          <a:bodyPr/>
          <a:lstStyle/>
          <a:p>
            <a:fld id="{B4C12A68-F1C3-4CA5-9FCB-7C6FF66C5EB7}" type="datetimeFigureOut">
              <a:rPr lang="vi-VN" smtClean="0"/>
              <a:t>19/10/2023</a:t>
            </a:fld>
            <a:endParaRPr lang="vi-VN"/>
          </a:p>
        </p:txBody>
      </p:sp>
      <p:sp>
        <p:nvSpPr>
          <p:cNvPr id="6" name="Footer Placeholder 5">
            <a:extLst>
              <a:ext uri="{FF2B5EF4-FFF2-40B4-BE49-F238E27FC236}">
                <a16:creationId xmlns:a16="http://schemas.microsoft.com/office/drawing/2014/main" id="{4A7DDD53-E64D-462A-B286-D1B6ED2E828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B123022-309B-4E58-8DE2-417A4FCFF13A}"/>
              </a:ext>
            </a:extLst>
          </p:cNvPr>
          <p:cNvSpPr>
            <a:spLocks noGrp="1"/>
          </p:cNvSpPr>
          <p:nvPr>
            <p:ph type="sldNum" sz="quarter" idx="12"/>
          </p:nvPr>
        </p:nvSpPr>
        <p:spPr/>
        <p:txBody>
          <a:bodyPr/>
          <a:lstStyle/>
          <a:p>
            <a:fld id="{CF8814B4-71BD-4F52-B03A-BFD2A5DE7C0C}" type="slidenum">
              <a:rPr lang="vi-VN" smtClean="0"/>
              <a:t>‹#›</a:t>
            </a:fld>
            <a:endParaRPr lang="vi-VN"/>
          </a:p>
        </p:txBody>
      </p:sp>
    </p:spTree>
    <p:extLst>
      <p:ext uri="{BB962C8B-B14F-4D97-AF65-F5344CB8AC3E}">
        <p14:creationId xmlns:p14="http://schemas.microsoft.com/office/powerpoint/2010/main" val="2195850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713073-5A3C-4662-A57A-58AE017115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9E58867-E3B5-4606-B719-B85118D4C3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5A3D21-C640-46BA-B393-8F83E58A4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12A68-F1C3-4CA5-9FCB-7C6FF66C5EB7}" type="datetimeFigureOut">
              <a:rPr lang="vi-VN" smtClean="0"/>
              <a:t>19/10/2023</a:t>
            </a:fld>
            <a:endParaRPr lang="vi-VN"/>
          </a:p>
        </p:txBody>
      </p:sp>
      <p:sp>
        <p:nvSpPr>
          <p:cNvPr id="5" name="Footer Placeholder 4">
            <a:extLst>
              <a:ext uri="{FF2B5EF4-FFF2-40B4-BE49-F238E27FC236}">
                <a16:creationId xmlns:a16="http://schemas.microsoft.com/office/drawing/2014/main" id="{4C675A4F-A39B-4AA6-8500-EC6ECCA124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F9803811-F456-416D-8A66-1E26F09A0E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8814B4-71BD-4F52-B03A-BFD2A5DE7C0C}" type="slidenum">
              <a:rPr lang="vi-VN" smtClean="0"/>
              <a:t>‹#›</a:t>
            </a:fld>
            <a:endParaRPr lang="vi-VN"/>
          </a:p>
        </p:txBody>
      </p:sp>
    </p:spTree>
    <p:extLst>
      <p:ext uri="{BB962C8B-B14F-4D97-AF65-F5344CB8AC3E}">
        <p14:creationId xmlns:p14="http://schemas.microsoft.com/office/powerpoint/2010/main" val="3451166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26" Type="http://schemas.microsoft.com/office/2007/relationships/diagramDrawing" Target="../diagrams/drawing5.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5" Type="http://schemas.openxmlformats.org/officeDocument/2006/relationships/diagramColors" Target="../diagrams/colors5.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24" Type="http://schemas.openxmlformats.org/officeDocument/2006/relationships/diagramQuickStyle" Target="../diagrams/quickStyle5.xml"/><Relationship Id="rId5" Type="http://schemas.openxmlformats.org/officeDocument/2006/relationships/diagramColors" Target="../diagrams/colors1.xml"/><Relationship Id="rId15" Type="http://schemas.openxmlformats.org/officeDocument/2006/relationships/diagramColors" Target="../diagrams/colors3.xml"/><Relationship Id="rId23" Type="http://schemas.openxmlformats.org/officeDocument/2006/relationships/diagramLayout" Target="../diagrams/layout5.xml"/><Relationship Id="rId10" Type="http://schemas.openxmlformats.org/officeDocument/2006/relationships/diagramColors" Target="../diagrams/colors2.xml"/><Relationship Id="rId19" Type="http://schemas.openxmlformats.org/officeDocument/2006/relationships/diagramQuickStyle" Target="../diagrams/quickStyle4.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 Id="rId22" Type="http://schemas.openxmlformats.org/officeDocument/2006/relationships/diagramData" Target="../diagrams/data5.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7.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diagramLayout" Target="../diagrams/layout8.xml"/><Relationship Id="rId18" Type="http://schemas.openxmlformats.org/officeDocument/2006/relationships/diagramLayout" Target="../diagrams/layout9.xml"/><Relationship Id="rId3" Type="http://schemas.openxmlformats.org/officeDocument/2006/relationships/diagramLayout" Target="../diagrams/layout6.xml"/><Relationship Id="rId21" Type="http://schemas.microsoft.com/office/2007/relationships/diagramDrawing" Target="../diagrams/drawing9.xml"/><Relationship Id="rId7" Type="http://schemas.openxmlformats.org/officeDocument/2006/relationships/diagramData" Target="../diagrams/data7.xml"/><Relationship Id="rId12" Type="http://schemas.openxmlformats.org/officeDocument/2006/relationships/diagramData" Target="../diagrams/data8.xml"/><Relationship Id="rId17" Type="http://schemas.openxmlformats.org/officeDocument/2006/relationships/diagramData" Target="../diagrams/data9.xml"/><Relationship Id="rId2" Type="http://schemas.openxmlformats.org/officeDocument/2006/relationships/diagramData" Target="../diagrams/data6.xml"/><Relationship Id="rId16" Type="http://schemas.microsoft.com/office/2007/relationships/diagramDrawing" Target="../diagrams/drawing8.xml"/><Relationship Id="rId20" Type="http://schemas.openxmlformats.org/officeDocument/2006/relationships/diagramColors" Target="../diagrams/colors9.xml"/><Relationship Id="rId1" Type="http://schemas.openxmlformats.org/officeDocument/2006/relationships/slideLayout" Target="../slideLayouts/slideLayout2.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5" Type="http://schemas.openxmlformats.org/officeDocument/2006/relationships/diagramColors" Target="../diagrams/colors8.xml"/><Relationship Id="rId10" Type="http://schemas.openxmlformats.org/officeDocument/2006/relationships/diagramColors" Target="../diagrams/colors7.xml"/><Relationship Id="rId19" Type="http://schemas.openxmlformats.org/officeDocument/2006/relationships/diagramQuickStyle" Target="../diagrams/quickStyle9.xml"/><Relationship Id="rId4" Type="http://schemas.openxmlformats.org/officeDocument/2006/relationships/diagramQuickStyle" Target="../diagrams/quickStyle6.xml"/><Relationship Id="rId9" Type="http://schemas.openxmlformats.org/officeDocument/2006/relationships/diagramQuickStyle" Target="../diagrams/quickStyle7.xml"/><Relationship Id="rId14" Type="http://schemas.openxmlformats.org/officeDocument/2006/relationships/diagramQuickStyle" Target="../diagrams/quickStyle8.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2070" y="182880"/>
            <a:ext cx="11717382" cy="6518366"/>
          </a:xfrm>
          <a:prstGeom prst="rect">
            <a:avLst/>
          </a:prstGeom>
        </p:spPr>
      </p:pic>
      <p:sp>
        <p:nvSpPr>
          <p:cNvPr id="7" name="Rectangle 6"/>
          <p:cNvSpPr/>
          <p:nvPr/>
        </p:nvSpPr>
        <p:spPr>
          <a:xfrm>
            <a:off x="1810553" y="427409"/>
            <a:ext cx="8540416" cy="923330"/>
          </a:xfrm>
          <a:prstGeom prst="rect">
            <a:avLst/>
          </a:prstGeom>
        </p:spPr>
        <p:txBody>
          <a:bodyPr wrap="none">
            <a:spAutoFit/>
          </a:bodyPr>
          <a:lstStyle/>
          <a:p>
            <a:pPr algn="ctr">
              <a:spcAft>
                <a:spcPts val="0"/>
              </a:spcAft>
            </a:pPr>
            <a:r>
              <a:rPr lang="vi-VN" sz="5400" b="1" dirty="0">
                <a:solidFill>
                  <a:schemeClr val="bg1"/>
                </a:solidFill>
                <a:effectLst/>
                <a:latin typeface="Times New Roman" panose="02020603050405020304" pitchFamily="18" charset="0"/>
                <a:ea typeface="Times New Roman" panose="02020603050405020304" pitchFamily="18" charset="0"/>
              </a:rPr>
              <a:t>BÀI </a:t>
            </a:r>
            <a:r>
              <a:rPr lang="en-US" sz="5400" b="1" dirty="0">
                <a:solidFill>
                  <a:schemeClr val="bg1"/>
                </a:solidFill>
                <a:effectLst/>
                <a:latin typeface="Times New Roman" panose="02020603050405020304" pitchFamily="18" charset="0"/>
                <a:ea typeface="Times New Roman" panose="02020603050405020304" pitchFamily="18" charset="0"/>
              </a:rPr>
              <a:t>2</a:t>
            </a:r>
            <a:r>
              <a:rPr lang="vi-VN" sz="5400" b="1" dirty="0">
                <a:solidFill>
                  <a:schemeClr val="bg1"/>
                </a:solidFill>
                <a:effectLst/>
                <a:latin typeface="Times New Roman" panose="02020603050405020304" pitchFamily="18" charset="0"/>
                <a:ea typeface="Times New Roman" panose="02020603050405020304" pitchFamily="18" charset="0"/>
              </a:rPr>
              <a:t>: </a:t>
            </a:r>
            <a:r>
              <a:rPr lang="en-US" sz="5400" b="1" dirty="0">
                <a:solidFill>
                  <a:schemeClr val="bg1"/>
                </a:solidFill>
                <a:effectLst/>
                <a:latin typeface="Times New Roman" panose="02020603050405020304" pitchFamily="18" charset="0"/>
                <a:ea typeface="Times New Roman" panose="02020603050405020304" pitchFamily="18" charset="0"/>
              </a:rPr>
              <a:t>GÕ CỬA TRÁI TIM</a:t>
            </a:r>
            <a:endParaRPr lang="en-US" sz="54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54471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25486" y="97619"/>
            <a:ext cx="6096000" cy="954107"/>
          </a:xfrm>
          <a:prstGeom prst="rect">
            <a:avLst/>
          </a:prstGeom>
        </p:spPr>
        <p:txBody>
          <a:bodyPr>
            <a:spAutoFit/>
          </a:bodyPr>
          <a:lstStyle/>
          <a:p>
            <a:pPr marL="0" marR="0" lvl="0" indent="22860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KĨ NĂNG: ĐỌC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405538" y="1051726"/>
            <a:ext cx="351891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Đọc-tìm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379516" y="1574946"/>
            <a:ext cx="1872564"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Tác giả: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6" name="Picture 5"/>
          <p:cNvPicPr>
            <a:picLocks noChangeAspect="1"/>
          </p:cNvPicPr>
          <p:nvPr/>
        </p:nvPicPr>
        <p:blipFill>
          <a:blip r:embed="rId2"/>
          <a:stretch>
            <a:fillRect/>
          </a:stretch>
        </p:blipFill>
        <p:spPr>
          <a:xfrm>
            <a:off x="4185708" y="632809"/>
            <a:ext cx="8006292" cy="6308560"/>
          </a:xfrm>
          <a:prstGeom prst="rect">
            <a:avLst/>
          </a:prstGeom>
        </p:spPr>
      </p:pic>
      <p:sp>
        <p:nvSpPr>
          <p:cNvPr id="7" name="Rectangle 6"/>
          <p:cNvSpPr/>
          <p:nvPr/>
        </p:nvSpPr>
        <p:spPr>
          <a:xfrm>
            <a:off x="6151101" y="1941223"/>
            <a:ext cx="4644532" cy="3254737"/>
          </a:xfrm>
          <a:prstGeom prst="rect">
            <a:avLst/>
          </a:prstGeom>
        </p:spPr>
        <p:txBody>
          <a:bodyPr wrap="square">
            <a:spAutoFit/>
          </a:bodyPr>
          <a:lstStyle/>
          <a:p>
            <a:pPr marL="342900" indent="-342900">
              <a:spcAft>
                <a:spcPts val="1500"/>
              </a:spcAft>
              <a:buFont typeface="Wingdings" panose="05000000000000000000" pitchFamily="2" charset="2"/>
              <a:buChar char="v"/>
            </a:pP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khai</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Quỳnh</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p>
          <a:p>
            <a:pPr marL="342900" indent="-342900">
              <a:spcAft>
                <a:spcPts val="1500"/>
              </a:spcAft>
              <a:buFont typeface="Wingdings" panose="05000000000000000000" pitchFamily="2" charset="2"/>
              <a:buChar char="v"/>
            </a:pP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quán</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Hà</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p>
          <a:p>
            <a:pPr marL="342900" indent="-342900">
              <a:spcAft>
                <a:spcPts val="1500"/>
              </a:spcAft>
              <a:buFont typeface="Wingdings" panose="05000000000000000000" pitchFamily="2" charset="2"/>
              <a:buChar char="v"/>
            </a:pP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1942,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mất</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1988</a:t>
            </a:r>
          </a:p>
          <a:p>
            <a:pPr marL="342900" indent="-342900">
              <a:spcAft>
                <a:spcPts val="1500"/>
              </a:spcAft>
              <a:buFont typeface="Wingdings" panose="05000000000000000000" pitchFamily="2" charset="2"/>
              <a:buChar char="v"/>
            </a:pP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nhi</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bà</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tràn</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đầy</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trìu</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mến</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 name="Group 1"/>
          <p:cNvGrpSpPr/>
          <p:nvPr/>
        </p:nvGrpSpPr>
        <p:grpSpPr>
          <a:xfrm>
            <a:off x="734696" y="2529053"/>
            <a:ext cx="4405801" cy="3467317"/>
            <a:chOff x="405538" y="2529053"/>
            <a:chExt cx="5224553" cy="3990537"/>
          </a:xfrm>
        </p:grpSpPr>
        <p:pic>
          <p:nvPicPr>
            <p:cNvPr id="14" name="Picture 13"/>
            <p:cNvPicPr>
              <a:picLocks noChangeAspect="1"/>
            </p:cNvPicPr>
            <p:nvPr/>
          </p:nvPicPr>
          <p:blipFill>
            <a:blip r:embed="rId3"/>
            <a:stretch>
              <a:fillRect/>
            </a:stretch>
          </p:blipFill>
          <p:spPr>
            <a:xfrm>
              <a:off x="405538" y="2529053"/>
              <a:ext cx="5224553" cy="3990537"/>
            </a:xfrm>
            <a:prstGeom prst="rect">
              <a:avLst/>
            </a:prstGeom>
          </p:spPr>
        </p:pic>
        <p:pic>
          <p:nvPicPr>
            <p:cNvPr id="15" name="Picture 14"/>
            <p:cNvPicPr>
              <a:picLocks noChangeAspect="1"/>
            </p:cNvPicPr>
            <p:nvPr/>
          </p:nvPicPr>
          <p:blipFill>
            <a:blip r:embed="rId4"/>
            <a:stretch>
              <a:fillRect/>
            </a:stretch>
          </p:blipFill>
          <p:spPr>
            <a:xfrm>
              <a:off x="1327214" y="2917886"/>
              <a:ext cx="3353091" cy="3212870"/>
            </a:xfrm>
            <a:prstGeom prst="rect">
              <a:avLst/>
            </a:prstGeom>
          </p:spPr>
        </p:pic>
      </p:grpSp>
    </p:spTree>
    <p:extLst>
      <p:ext uri="{BB962C8B-B14F-4D97-AF65-F5344CB8AC3E}">
        <p14:creationId xmlns:p14="http://schemas.microsoft.com/office/powerpoint/2010/main" val="357213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25486" y="97619"/>
            <a:ext cx="6096000" cy="954107"/>
          </a:xfrm>
          <a:prstGeom prst="rect">
            <a:avLst/>
          </a:prstGeom>
        </p:spPr>
        <p:txBody>
          <a:bodyPr>
            <a:spAutoFit/>
          </a:bodyPr>
          <a:lstStyle/>
          <a:p>
            <a:pPr marL="0" marR="0" lvl="0" indent="22860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KĨ NĂNG: ĐỌC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405538" y="1051726"/>
            <a:ext cx="351891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Đọc-tìm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379516" y="1574946"/>
            <a:ext cx="1872564"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Tác giả: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6" name="Picture 5"/>
          <p:cNvPicPr>
            <a:picLocks noChangeAspect="1"/>
          </p:cNvPicPr>
          <p:nvPr/>
        </p:nvPicPr>
        <p:blipFill>
          <a:blip r:embed="rId2"/>
          <a:stretch>
            <a:fillRect/>
          </a:stretch>
        </p:blipFill>
        <p:spPr>
          <a:xfrm>
            <a:off x="4185708" y="632809"/>
            <a:ext cx="8006292" cy="6308560"/>
          </a:xfrm>
          <a:prstGeom prst="rect">
            <a:avLst/>
          </a:prstGeom>
        </p:spPr>
      </p:pic>
      <p:pic>
        <p:nvPicPr>
          <p:cNvPr id="14" name="Picture 13"/>
          <p:cNvPicPr>
            <a:picLocks noChangeAspect="1"/>
          </p:cNvPicPr>
          <p:nvPr/>
        </p:nvPicPr>
        <p:blipFill>
          <a:blip r:embed="rId3"/>
          <a:stretch>
            <a:fillRect/>
          </a:stretch>
        </p:blipFill>
        <p:spPr>
          <a:xfrm>
            <a:off x="405538" y="2529053"/>
            <a:ext cx="5224553" cy="3990537"/>
          </a:xfrm>
          <a:prstGeom prst="rect">
            <a:avLst/>
          </a:prstGeom>
        </p:spPr>
      </p:pic>
      <p:pic>
        <p:nvPicPr>
          <p:cNvPr id="15" name="Picture 14"/>
          <p:cNvPicPr>
            <a:picLocks noChangeAspect="1"/>
          </p:cNvPicPr>
          <p:nvPr/>
        </p:nvPicPr>
        <p:blipFill>
          <a:blip r:embed="rId4"/>
          <a:stretch>
            <a:fillRect/>
          </a:stretch>
        </p:blipFill>
        <p:spPr>
          <a:xfrm>
            <a:off x="1340106" y="2930949"/>
            <a:ext cx="3353091" cy="3212870"/>
          </a:xfrm>
          <a:prstGeom prst="rect">
            <a:avLst/>
          </a:prstGeom>
        </p:spPr>
      </p:pic>
      <p:sp>
        <p:nvSpPr>
          <p:cNvPr id="2" name="Rectangle 1"/>
          <p:cNvSpPr/>
          <p:nvPr/>
        </p:nvSpPr>
        <p:spPr>
          <a:xfrm>
            <a:off x="6239485" y="1836556"/>
            <a:ext cx="4328366" cy="3239348"/>
          </a:xfrm>
          <a:prstGeom prst="rect">
            <a:avLst/>
          </a:prstGeom>
        </p:spPr>
        <p:txBody>
          <a:bodyPr wrap="square">
            <a:spAutoFit/>
          </a:bodyPr>
          <a:lstStyle/>
          <a:p>
            <a:pPr marL="342900" indent="-342900">
              <a:spcAft>
                <a:spcPts val="1500"/>
              </a:spcAft>
              <a:buFont typeface="Wingdings" panose="05000000000000000000" pitchFamily="2" charset="2"/>
              <a:buChar char="v"/>
            </a:pP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Quỳnh</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giản</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dị</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ngôn</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trẻo</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thơ</a:t>
            </a:r>
            <a:endPar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spcAft>
                <a:spcPts val="1500"/>
              </a:spcAft>
              <a:buFont typeface="Wingdings" panose="05000000000000000000" pitchFamily="2" charset="2"/>
              <a:buChar char="v"/>
            </a:pP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nhi</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Bầu</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trứng</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ru</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Bến</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tàu</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phố</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255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25486" y="97619"/>
            <a:ext cx="6096000" cy="954107"/>
          </a:xfrm>
          <a:prstGeom prst="rect">
            <a:avLst/>
          </a:prstGeom>
        </p:spPr>
        <p:txBody>
          <a:bodyPr>
            <a:spAutoFit/>
          </a:bodyPr>
          <a:lstStyle/>
          <a:p>
            <a:pPr marL="0" marR="0" lvl="0" indent="22860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KĨ NĂNG: ĐỌC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405538" y="1051726"/>
            <a:ext cx="351891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Đọc-tìm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379516" y="1574946"/>
            <a:ext cx="1872564"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Tác giả: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379516" y="2005833"/>
            <a:ext cx="2294154" cy="522259"/>
          </a:xfrm>
          <a:prstGeom prst="rect">
            <a:avLst/>
          </a:prstGeom>
        </p:spPr>
        <p:txBody>
          <a:bodyPr wrap="none">
            <a:spAutoFit/>
          </a:bodyPr>
          <a:lstStyle/>
          <a:p>
            <a:pPr>
              <a:lnSpc>
                <a:spcPct val="107000"/>
              </a:lnSpc>
              <a:spcAft>
                <a:spcPts val="0"/>
              </a:spcAft>
              <a:tabLst>
                <a:tab pos="1386840" algn="l"/>
              </a:tabLst>
            </a:pPr>
            <a:r>
              <a:rPr lang="en-US" sz="2800" b="1" dirty="0">
                <a:solidFill>
                  <a:srgbClr val="0D0D0D"/>
                </a:solidFill>
                <a:latin typeface="Times New Roman" panose="02020603050405020304" pitchFamily="18" charset="0"/>
                <a:ea typeface="MS Mincho"/>
              </a:rPr>
              <a:t>2. </a:t>
            </a:r>
            <a:r>
              <a:rPr lang="en-US" sz="2800" b="1" dirty="0" err="1">
                <a:solidFill>
                  <a:srgbClr val="0D0D0D"/>
                </a:solidFill>
                <a:latin typeface="Times New Roman" panose="02020603050405020304" pitchFamily="18" charset="0"/>
                <a:ea typeface="MS Mincho"/>
              </a:rPr>
              <a:t>Tác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phẩm</a:t>
            </a:r>
            <a:r>
              <a:rPr lang="en-US" sz="2800" b="1" dirty="0">
                <a:solidFill>
                  <a:srgbClr val="0D0D0D"/>
                </a:solidFill>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379516" y="2436720"/>
            <a:ext cx="2749471" cy="522259"/>
          </a:xfrm>
          <a:prstGeom prst="rect">
            <a:avLst/>
          </a:prstGeom>
        </p:spPr>
        <p:txBody>
          <a:bodyPr wrap="none">
            <a:spAutoFit/>
          </a:bodyPr>
          <a:lstStyle/>
          <a:p>
            <a:pPr>
              <a:lnSpc>
                <a:spcPct val="107000"/>
              </a:lnSpc>
              <a:spcAft>
                <a:spcPts val="0"/>
              </a:spcAft>
              <a:tabLst>
                <a:tab pos="1386840" algn="l"/>
              </a:tabLst>
            </a:pPr>
            <a:r>
              <a:rPr lang="en-US" sz="2800" b="1" dirty="0">
                <a:solidFill>
                  <a:srgbClr val="0D0D0D"/>
                </a:solidFill>
                <a:latin typeface="Times New Roman" panose="02020603050405020304" pitchFamily="18" charset="0"/>
                <a:ea typeface="MS Mincho"/>
              </a:rPr>
              <a:t>a. </a:t>
            </a:r>
            <a:r>
              <a:rPr lang="en-US" sz="2800" b="1" dirty="0" err="1">
                <a:solidFill>
                  <a:srgbClr val="0D0D0D"/>
                </a:solidFill>
                <a:latin typeface="Times New Roman" panose="02020603050405020304" pitchFamily="18" charset="0"/>
                <a:ea typeface="MS Mincho"/>
              </a:rPr>
              <a:t>Đọc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chú</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thích</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379516" y="2916578"/>
            <a:ext cx="3500845" cy="553357"/>
          </a:xfrm>
          <a:prstGeom prst="rect">
            <a:avLst/>
          </a:prstGeom>
        </p:spPr>
        <p:txBody>
          <a:bodyPr wrap="square">
            <a:spAutoFit/>
          </a:bodyPr>
          <a:lstStyle/>
          <a:p>
            <a:pPr>
              <a:lnSpc>
                <a:spcPct val="107000"/>
              </a:lnSpc>
              <a:spcAft>
                <a:spcPts val="0"/>
              </a:spcAft>
              <a:tabLst>
                <a:tab pos="1386840" algn="l"/>
              </a:tabLst>
            </a:pPr>
            <a:r>
              <a:rPr lang="en-US" sz="2800" b="1" dirty="0">
                <a:solidFill>
                  <a:srgbClr val="0D0D0D"/>
                </a:solidFill>
                <a:latin typeface="Times New Roman" panose="02020603050405020304" pitchFamily="18" charset="0"/>
                <a:ea typeface="MS Mincho"/>
              </a:rPr>
              <a:t>b. </a:t>
            </a:r>
            <a:r>
              <a:rPr lang="en-US" sz="2800" b="1" dirty="0" err="1">
                <a:solidFill>
                  <a:srgbClr val="0D0D0D"/>
                </a:solidFill>
                <a:latin typeface="Times New Roman" panose="02020603050405020304" pitchFamily="18" charset="0"/>
                <a:ea typeface="MS Mincho"/>
              </a:rPr>
              <a:t>Tìm</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hiểu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chung</a:t>
            </a:r>
            <a:endParaRPr lang="en-US" sz="2800" dirty="0">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3500845" y="1555849"/>
            <a:ext cx="8334103" cy="5165487"/>
          </a:xfrm>
          <a:prstGeom prst="rect">
            <a:avLst/>
          </a:prstGeom>
        </p:spPr>
      </p:pic>
      <p:sp>
        <p:nvSpPr>
          <p:cNvPr id="11" name="Rectangle 10"/>
          <p:cNvSpPr/>
          <p:nvPr/>
        </p:nvSpPr>
        <p:spPr>
          <a:xfrm>
            <a:off x="3775164" y="2235383"/>
            <a:ext cx="3434839" cy="2246769"/>
          </a:xfrm>
          <a:prstGeom prst="rect">
            <a:avLst/>
          </a:prstGeom>
        </p:spPr>
        <p:txBody>
          <a:bodyPr wrap="square">
            <a:spAutoFit/>
          </a:bodyPr>
          <a:lstStyle/>
          <a:p>
            <a:pPr marL="457200" indent="-457200">
              <a:buFont typeface="Wingdings" panose="05000000000000000000" pitchFamily="2" charset="2"/>
              <a:buChar char="v"/>
            </a:pPr>
            <a:r>
              <a:rPr lang="vi-VN" sz="2800" dirty="0">
                <a:solidFill>
                  <a:srgbClr val="FF0000"/>
                </a:solidFill>
                <a:latin typeface="Times New Roman" panose="02020603050405020304" pitchFamily="18" charset="0"/>
                <a:ea typeface="Calibri" panose="020F0502020204030204" pitchFamily="34" charset="0"/>
              </a:rPr>
              <a:t>Em hãy nêu</a:t>
            </a:r>
            <a:r>
              <a:rPr lang="en-US" sz="2800" dirty="0">
                <a:solidFill>
                  <a:srgbClr val="FF0000"/>
                </a:solidFill>
                <a:latin typeface="Times New Roman" panose="02020603050405020304" pitchFamily="18" charset="0"/>
                <a:ea typeface="Calibri" panose="020F0502020204030204" pitchFamily="34" charset="0"/>
              </a:rPr>
              <a:t> </a:t>
            </a:r>
            <a:r>
              <a:rPr lang="vi-VN" sz="2800" dirty="0">
                <a:solidFill>
                  <a:srgbClr val="FF0000"/>
                </a:solidFill>
                <a:latin typeface="Times New Roman" panose="02020603050405020304" pitchFamily="18" charset="0"/>
                <a:ea typeface="Calibri" panose="020F0502020204030204" pitchFamily="34" charset="0"/>
              </a:rPr>
              <a:t>những căn</a:t>
            </a:r>
            <a:r>
              <a:rPr lang="en-US" sz="2800" dirty="0">
                <a:solidFill>
                  <a:srgbClr val="FF0000"/>
                </a:solidFill>
                <a:latin typeface="Times New Roman" panose="02020603050405020304" pitchFamily="18" charset="0"/>
                <a:ea typeface="Calibri" panose="020F0502020204030204" pitchFamily="34" charset="0"/>
              </a:rPr>
              <a:t> </a:t>
            </a:r>
            <a:r>
              <a:rPr lang="vi-VN" sz="2800" dirty="0">
                <a:solidFill>
                  <a:srgbClr val="FF0000"/>
                </a:solidFill>
                <a:latin typeface="Times New Roman" panose="02020603050405020304" pitchFamily="18" charset="0"/>
                <a:ea typeface="Calibri" panose="020F0502020204030204" pitchFamily="34" charset="0"/>
              </a:rPr>
              <a:t>cứ để xác</a:t>
            </a:r>
            <a:r>
              <a:rPr lang="en-US" sz="2800" dirty="0">
                <a:solidFill>
                  <a:srgbClr val="FF0000"/>
                </a:solidFill>
                <a:latin typeface="Times New Roman" panose="02020603050405020304" pitchFamily="18" charset="0"/>
                <a:ea typeface="Calibri" panose="020F0502020204030204" pitchFamily="34" charset="0"/>
              </a:rPr>
              <a:t> </a:t>
            </a:r>
            <a:r>
              <a:rPr lang="vi-VN" sz="2800" dirty="0">
                <a:solidFill>
                  <a:srgbClr val="FF0000"/>
                </a:solidFill>
                <a:latin typeface="Times New Roman" panose="02020603050405020304" pitchFamily="18" charset="0"/>
                <a:ea typeface="Calibri" panose="020F0502020204030204" pitchFamily="34" charset="0"/>
              </a:rPr>
              <a:t>định</a:t>
            </a:r>
            <a:r>
              <a:rPr lang="en-US" sz="2800" dirty="0">
                <a:solidFill>
                  <a:srgbClr val="FF0000"/>
                </a:solidFill>
                <a:latin typeface="Times New Roman" panose="02020603050405020304" pitchFamily="18" charset="0"/>
                <a:ea typeface="Calibri" panose="020F0502020204030204" pitchFamily="34" charset="0"/>
              </a:rPr>
              <a:t> </a:t>
            </a:r>
            <a:r>
              <a:rPr lang="vi-VN" sz="2800" dirty="0">
                <a:solidFill>
                  <a:srgbClr val="FF0000"/>
                </a:solidFill>
                <a:latin typeface="Times New Roman" panose="02020603050405020304" pitchFamily="18" charset="0"/>
                <a:ea typeface="Calibri" panose="020F0502020204030204" pitchFamily="34" charset="0"/>
              </a:rPr>
              <a:t>Chuyện cổ tích về loài người là một bài thơ </a:t>
            </a:r>
            <a:endParaRPr lang="en-US" sz="2800" dirty="0">
              <a:solidFill>
                <a:srgbClr val="FF0000"/>
              </a:solidFill>
              <a:effectLst/>
              <a:latin typeface="Times New Roman" panose="02020603050405020304" pitchFamily="18" charset="0"/>
              <a:ea typeface="Calibri" panose="020F0502020204030204" pitchFamily="34" charset="0"/>
            </a:endParaRPr>
          </a:p>
        </p:txBody>
      </p:sp>
      <p:sp>
        <p:nvSpPr>
          <p:cNvPr id="12" name="Rectangle 11"/>
          <p:cNvSpPr/>
          <p:nvPr/>
        </p:nvSpPr>
        <p:spPr>
          <a:xfrm>
            <a:off x="3599136" y="4711703"/>
            <a:ext cx="3518068" cy="1384995"/>
          </a:xfrm>
          <a:prstGeom prst="rect">
            <a:avLst/>
          </a:prstGeom>
        </p:spPr>
        <p:txBody>
          <a:bodyPr wrap="square">
            <a:spAutoFit/>
          </a:bodyPr>
          <a:lstStyle/>
          <a:p>
            <a:pPr marL="457200" indent="-457200">
              <a:buFont typeface="Wingdings" panose="05000000000000000000" pitchFamily="2" charset="2"/>
              <a:buChar char="v"/>
            </a:pPr>
            <a:r>
              <a:rPr lang="en-US" sz="2800" dirty="0" err="1">
                <a:solidFill>
                  <a:srgbClr val="FF0000"/>
                </a:solidFill>
                <a:latin typeface="Times New Roman" panose="02020603050405020304" pitchFamily="18" charset="0"/>
                <a:ea typeface="Calibri" panose="020F0502020204030204" pitchFamily="34" charset="0"/>
              </a:rPr>
              <a:t>Bài</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thơ</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có</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thể</a:t>
            </a:r>
            <a:r>
              <a:rPr lang="en-US" sz="2800" dirty="0">
                <a:solidFill>
                  <a:srgbClr val="FF0000"/>
                </a:solidFill>
                <a:latin typeface="Times New Roman" panose="02020603050405020304" pitchFamily="18" charset="0"/>
                <a:ea typeface="Calibri" panose="020F0502020204030204" pitchFamily="34" charset="0"/>
              </a:rPr>
              <a:t> chia </a:t>
            </a:r>
            <a:r>
              <a:rPr lang="en-US" sz="2800" dirty="0" err="1">
                <a:solidFill>
                  <a:srgbClr val="FF0000"/>
                </a:solidFill>
                <a:latin typeface="Times New Roman" panose="02020603050405020304" pitchFamily="18" charset="0"/>
                <a:ea typeface="Calibri" panose="020F0502020204030204" pitchFamily="34" charset="0"/>
              </a:rPr>
              <a:t>làm</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mấy</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phần</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nêu</a:t>
            </a:r>
            <a:r>
              <a:rPr lang="en-US" sz="2800" dirty="0">
                <a:solidFill>
                  <a:srgbClr val="FF0000"/>
                </a:solidFill>
                <a:latin typeface="Times New Roman" panose="02020603050405020304" pitchFamily="18" charset="0"/>
                <a:ea typeface="Calibri" panose="020F0502020204030204" pitchFamily="34" charset="0"/>
              </a:rPr>
              <a:t> ý </a:t>
            </a:r>
            <a:r>
              <a:rPr lang="en-US" sz="2800" dirty="0" err="1">
                <a:solidFill>
                  <a:srgbClr val="FF0000"/>
                </a:solidFill>
                <a:latin typeface="Times New Roman" panose="02020603050405020304" pitchFamily="18" charset="0"/>
                <a:ea typeface="Calibri" panose="020F0502020204030204" pitchFamily="34" charset="0"/>
              </a:rPr>
              <a:t>chính</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từng</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phần</a:t>
            </a:r>
            <a:r>
              <a:rPr lang="en-US" sz="2800" dirty="0">
                <a:solidFill>
                  <a:srgbClr val="FF0000"/>
                </a:solidFill>
                <a:latin typeface="Times New Roman" panose="02020603050405020304" pitchFamily="18" charset="0"/>
                <a:ea typeface="Calibri" panose="020F0502020204030204" pitchFamily="34" charset="0"/>
              </a:rPr>
              <a:t>?</a:t>
            </a:r>
            <a:endParaRPr lang="en-US" sz="2800" dirty="0">
              <a:solidFill>
                <a:srgbClr val="FF0000"/>
              </a:solidFill>
              <a:effectLst/>
              <a:latin typeface="Times New Roman" panose="02020603050405020304" pitchFamily="18" charset="0"/>
              <a:ea typeface="Calibri" panose="020F0502020204030204" pitchFamily="34" charset="0"/>
            </a:endParaRPr>
          </a:p>
        </p:txBody>
      </p:sp>
      <p:sp>
        <p:nvSpPr>
          <p:cNvPr id="13" name="Rectangle 12"/>
          <p:cNvSpPr/>
          <p:nvPr/>
        </p:nvSpPr>
        <p:spPr>
          <a:xfrm>
            <a:off x="7741586" y="2352720"/>
            <a:ext cx="3307513" cy="3785652"/>
          </a:xfrm>
          <a:prstGeom prst="rect">
            <a:avLst/>
          </a:prstGeom>
        </p:spPr>
        <p:txBody>
          <a:bodyPr wrap="square">
            <a:spAutoFit/>
          </a:bodyPr>
          <a:lstStyle/>
          <a:p>
            <a:pPr algn="just"/>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Chỉ</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ra</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yếu</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tố</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tự</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sự</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trong</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bài</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thơ</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Mặc</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dù</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có</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yếu</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tố</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tự</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sự</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nhưng</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vẫn</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được</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gọi</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là</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bài</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thơ</a:t>
            </a:r>
            <a:r>
              <a:rPr lang="en-US" sz="2400" dirty="0">
                <a:solidFill>
                  <a:schemeClr val="accent5">
                    <a:lumMod val="50000"/>
                  </a:schemeClr>
                </a:solidFill>
                <a:latin typeface="Times New Roman" panose="02020603050405020304" pitchFamily="18" charset="0"/>
                <a:ea typeface="Calibri" panose="020F0502020204030204" pitchFamily="34" charset="0"/>
              </a:rPr>
              <a:t>?</a:t>
            </a:r>
          </a:p>
          <a:p>
            <a:pPr algn="just"/>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Về</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hình</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thức</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mỗi</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dòng</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thơ</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có</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mấy</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tiếng</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số</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dòng</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thơ</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trong</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bài</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như</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thế</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nào</a:t>
            </a:r>
            <a:r>
              <a:rPr lang="en-US" sz="2400" dirty="0">
                <a:solidFill>
                  <a:schemeClr val="accent5">
                    <a:lumMod val="50000"/>
                  </a:schemeClr>
                </a:solidFill>
                <a:latin typeface="Times New Roman" panose="02020603050405020304" pitchFamily="18" charset="0"/>
                <a:ea typeface="Calibri" panose="020F0502020204030204" pitchFamily="34" charset="0"/>
              </a:rPr>
              <a:t>?</a:t>
            </a:r>
          </a:p>
          <a:p>
            <a:pPr algn="just"/>
            <a:r>
              <a:rPr lang="vi-VN" sz="2400" dirty="0">
                <a:solidFill>
                  <a:schemeClr val="accent5">
                    <a:lumMod val="50000"/>
                  </a:schemeClr>
                </a:solidFill>
                <a:latin typeface="Times New Roman" panose="02020603050405020304" pitchFamily="18" charset="0"/>
                <a:ea typeface="Calibri" panose="020F0502020204030204" pitchFamily="34" charset="0"/>
              </a:rPr>
              <a:t>+ Chỉ ra cách gieo vần, ngắt nhịp của bài thơ?)</a:t>
            </a:r>
            <a:endParaRPr lang="en-US" sz="2400" dirty="0">
              <a:solidFill>
                <a:schemeClr val="accent5">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40260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1449" y="0"/>
            <a:ext cx="351891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Đọc-tìm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361449" y="441266"/>
            <a:ext cx="2294154"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phẩm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361449" y="839007"/>
            <a:ext cx="2749471"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chú</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thích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361449" y="1279312"/>
            <a:ext cx="3500845" cy="55335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b.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2" name="Diagram 1"/>
          <p:cNvGraphicFramePr/>
          <p:nvPr/>
        </p:nvGraphicFramePr>
        <p:xfrm>
          <a:off x="361449" y="1848914"/>
          <a:ext cx="9692640" cy="920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7" name="Diagram 16"/>
          <p:cNvGraphicFramePr/>
          <p:nvPr/>
        </p:nvGraphicFramePr>
        <p:xfrm>
          <a:off x="1567541" y="4712275"/>
          <a:ext cx="9692640" cy="92014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9" name="Diagram 18"/>
          <p:cNvGraphicFramePr/>
          <p:nvPr/>
        </p:nvGraphicFramePr>
        <p:xfrm>
          <a:off x="653142" y="2796113"/>
          <a:ext cx="9692640" cy="92014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0" name="Diagram 19"/>
          <p:cNvGraphicFramePr/>
          <p:nvPr/>
        </p:nvGraphicFramePr>
        <p:xfrm>
          <a:off x="1109165" y="3754197"/>
          <a:ext cx="9692640" cy="920141"/>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21" name="Diagram 20"/>
          <p:cNvGraphicFramePr/>
          <p:nvPr/>
        </p:nvGraphicFramePr>
        <p:xfrm>
          <a:off x="2111871" y="5670353"/>
          <a:ext cx="9692640" cy="920141"/>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Tree>
    <p:extLst>
      <p:ext uri="{BB962C8B-B14F-4D97-AF65-F5344CB8AC3E}">
        <p14:creationId xmlns:p14="http://schemas.microsoft.com/office/powerpoint/2010/main" val="177958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17" grpId="0">
        <p:bldAsOne/>
      </p:bldGraphic>
      <p:bldGraphic spid="19" grpId="0">
        <p:bldAsOne/>
      </p:bldGraphic>
      <p:bldGraphic spid="20" grpId="0">
        <p:bldAsOne/>
      </p:bldGraphic>
      <p:bldGraphic spid="21"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1449" y="0"/>
            <a:ext cx="351891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Đọc-tìm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361449" y="441266"/>
            <a:ext cx="2294154"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phẩm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361449" y="839007"/>
            <a:ext cx="2749471"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chú</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thích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361449" y="1279312"/>
            <a:ext cx="3500845" cy="55335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b.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361449" y="1719617"/>
            <a:ext cx="2808782" cy="553357"/>
          </a:xfrm>
          <a:prstGeom prst="rect">
            <a:avLst/>
          </a:prstGeom>
        </p:spPr>
        <p:txBody>
          <a:bodyPr wrap="none">
            <a:spAutoFit/>
          </a:bodyPr>
          <a:lstStyle/>
          <a:p>
            <a:pPr>
              <a:lnSpc>
                <a:spcPct val="107000"/>
              </a:lnSpc>
              <a:spcAft>
                <a:spcPts val="0"/>
              </a:spcAft>
              <a:tabLst>
                <a:tab pos="1386840" algn="l"/>
              </a:tabLst>
            </a:pPr>
            <a:r>
              <a:rPr lang="en-US" sz="2800" b="1" dirty="0">
                <a:solidFill>
                  <a:srgbClr val="0D0D0D"/>
                </a:solidFill>
                <a:latin typeface="Times New Roman" panose="02020603050405020304" pitchFamily="18" charset="0"/>
                <a:ea typeface="MS Mincho"/>
              </a:rPr>
              <a:t>c. </a:t>
            </a:r>
            <a:r>
              <a:rPr lang="en-US" sz="2800" b="1" dirty="0" err="1">
                <a:solidFill>
                  <a:srgbClr val="0D0D0D"/>
                </a:solidFill>
                <a:latin typeface="Times New Roman" panose="02020603050405020304" pitchFamily="18" charset="0"/>
                <a:ea typeface="MS Mincho"/>
              </a:rPr>
              <a:t>Bố</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cục</a:t>
            </a:r>
            <a:r>
              <a:rPr lang="en-US" sz="2800" b="1" dirty="0">
                <a:solidFill>
                  <a:srgbClr val="0D0D0D"/>
                </a:solidFill>
                <a:latin typeface="Times New Roman" panose="02020603050405020304" pitchFamily="18" charset="0"/>
                <a:ea typeface="MS Mincho"/>
              </a:rPr>
              <a:t>: 2 </a:t>
            </a:r>
            <a:r>
              <a:rPr lang="en-US" sz="2800" b="1" dirty="0" err="1">
                <a:solidFill>
                  <a:srgbClr val="0D0D0D"/>
                </a:solidFill>
                <a:latin typeface="Times New Roman" panose="02020603050405020304" pitchFamily="18" charset="0"/>
                <a:ea typeface="MS Mincho"/>
              </a:rPr>
              <a:t>phần</a:t>
            </a:r>
            <a:endParaRPr lang="en-US" sz="2800" dirty="0">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3265714" y="583854"/>
            <a:ext cx="8791303" cy="6000750"/>
          </a:xfrm>
          <a:prstGeom prst="rect">
            <a:avLst/>
          </a:prstGeom>
        </p:spPr>
      </p:pic>
      <p:sp>
        <p:nvSpPr>
          <p:cNvPr id="16" name="Rectangle 15"/>
          <p:cNvSpPr/>
          <p:nvPr/>
        </p:nvSpPr>
        <p:spPr>
          <a:xfrm>
            <a:off x="4706983" y="1555990"/>
            <a:ext cx="6096000" cy="4241546"/>
          </a:xfrm>
          <a:prstGeom prst="rect">
            <a:avLst/>
          </a:prstGeom>
        </p:spPr>
        <p:txBody>
          <a:bodyPr>
            <a:spAutoFit/>
          </a:bodyPr>
          <a:lstStyle/>
          <a:p>
            <a:pPr>
              <a:lnSpc>
                <a:spcPct val="107000"/>
              </a:lnSpc>
              <a:spcAft>
                <a:spcPts val="0"/>
              </a:spcAft>
              <a:tabLst>
                <a:tab pos="1386840" algn="l"/>
              </a:tabLst>
            </a:pPr>
            <a:r>
              <a:rPr lang="en-US" sz="2800" dirty="0">
                <a:solidFill>
                  <a:srgbClr val="FF0000"/>
                </a:solidFill>
                <a:latin typeface="Times New Roman" panose="02020603050405020304" pitchFamily="18" charset="0"/>
                <a:ea typeface="MS Mincho"/>
              </a:rPr>
              <a:t>-</a:t>
            </a:r>
            <a:r>
              <a:rPr lang="en-US" sz="2800" dirty="0" err="1">
                <a:solidFill>
                  <a:srgbClr val="FF0000"/>
                </a:solidFill>
                <a:latin typeface="Times New Roman" panose="02020603050405020304" pitchFamily="18" charset="0"/>
                <a:ea typeface="MS Mincho"/>
              </a:rPr>
              <a:t>Phần</a:t>
            </a:r>
            <a:r>
              <a:rPr lang="en-US" sz="2800" dirty="0">
                <a:solidFill>
                  <a:srgbClr val="FF0000"/>
                </a:solidFill>
                <a:latin typeface="Times New Roman" panose="02020603050405020304" pitchFamily="18" charset="0"/>
                <a:ea typeface="MS Mincho"/>
              </a:rPr>
              <a:t> 1</a:t>
            </a:r>
            <a:r>
              <a:rPr lang="en-US" sz="2800"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Trời</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sinh</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ra</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trước</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nhất</a:t>
            </a:r>
            <a:r>
              <a:rPr lang="en-US" sz="2800" dirty="0">
                <a:solidFill>
                  <a:srgbClr val="0D0D0D"/>
                </a:solidFill>
                <a:latin typeface="Times New Roman" panose="02020603050405020304" pitchFamily="18" charset="0"/>
                <a:ea typeface="MS Mincho"/>
              </a:rPr>
              <a:t>....</a:t>
            </a:r>
            <a:r>
              <a:rPr lang="en-US" sz="2800" i="1" dirty="0" err="1">
                <a:solidFill>
                  <a:srgbClr val="0D0D0D"/>
                </a:solidFill>
                <a:latin typeface="Times New Roman" panose="02020603050405020304" pitchFamily="18" charset="0"/>
                <a:ea typeface="MS Mincho"/>
              </a:rPr>
              <a:t>Chưa</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có</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màu</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sắc</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khác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giới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trước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trẻ</a:t>
            </a:r>
            <a:r>
              <a:rPr lang="en-US" sz="2800" dirty="0">
                <a:solidFill>
                  <a:srgbClr val="0D0D0D"/>
                </a:solidFill>
                <a:latin typeface="Times New Roman" panose="02020603050405020304" pitchFamily="18" charset="0"/>
                <a:ea typeface="MS Mincho"/>
              </a:rPr>
              <a:t> con </a:t>
            </a:r>
            <a:r>
              <a:rPr lang="en-US" sz="2800" dirty="0" err="1">
                <a:solidFill>
                  <a:srgbClr val="0D0D0D"/>
                </a:solidFill>
                <a:latin typeface="Times New Roman" panose="02020603050405020304" pitchFamily="18" charset="0"/>
                <a:ea typeface="MS Mincho"/>
              </a:rPr>
              <a:t>được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sinh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ra</a:t>
            </a:r>
            <a:endParaRPr lang="en-US" sz="2800" dirty="0">
              <a:latin typeface="Times New Roman" panose="02020603050405020304" pitchFamily="18" charset="0"/>
              <a:ea typeface="Times New Roman" panose="02020603050405020304" pitchFamily="18" charset="0"/>
            </a:endParaRPr>
          </a:p>
          <a:p>
            <a:pPr>
              <a:lnSpc>
                <a:spcPct val="107000"/>
              </a:lnSpc>
              <a:spcAft>
                <a:spcPts val="0"/>
              </a:spcAft>
              <a:tabLst>
                <a:tab pos="1386840" algn="l"/>
              </a:tabLst>
            </a:pP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Phần</a:t>
            </a:r>
            <a:r>
              <a:rPr lang="en-US" sz="2800" dirty="0">
                <a:solidFill>
                  <a:srgbClr val="FF0000"/>
                </a:solidFill>
                <a:latin typeface="Times New Roman" panose="02020603050405020304" pitchFamily="18" charset="0"/>
                <a:ea typeface="MS Mincho"/>
              </a:rPr>
              <a:t> 2: </a:t>
            </a:r>
            <a:r>
              <a:rPr lang="en-US" sz="2800" dirty="0" err="1">
                <a:solidFill>
                  <a:srgbClr val="0D0D0D"/>
                </a:solidFill>
                <a:latin typeface="Times New Roman" panose="02020603050405020304" pitchFamily="18" charset="0"/>
                <a:ea typeface="MS Mincho"/>
              </a:rPr>
              <a:t>Thế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giới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sau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trẻ</a:t>
            </a:r>
            <a:r>
              <a:rPr lang="en-US" sz="2800" dirty="0">
                <a:solidFill>
                  <a:srgbClr val="0D0D0D"/>
                </a:solidFill>
                <a:latin typeface="Times New Roman" panose="02020603050405020304" pitchFamily="18" charset="0"/>
                <a:ea typeface="MS Mincho"/>
              </a:rPr>
              <a:t> con </a:t>
            </a:r>
            <a:r>
              <a:rPr lang="en-US" sz="2800" dirty="0" err="1">
                <a:solidFill>
                  <a:srgbClr val="0D0D0D"/>
                </a:solidFill>
                <a:latin typeface="Times New Roman" panose="02020603050405020304" pitchFamily="18" charset="0"/>
                <a:ea typeface="MS Mincho"/>
              </a:rPr>
              <a:t>được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sinh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ra</a:t>
            </a:r>
            <a:r>
              <a:rPr lang="en-US" sz="2800" dirty="0">
                <a:solidFill>
                  <a:srgbClr val="0D0D0D"/>
                </a:solidFill>
                <a:latin typeface="Times New Roman" panose="02020603050405020304" pitchFamily="18" charset="0"/>
                <a:ea typeface="MS Mincho"/>
              </a:rPr>
              <a:t>: </a:t>
            </a:r>
            <a:endParaRPr lang="en-US" sz="2800" dirty="0">
              <a:latin typeface="Times New Roman" panose="02020603050405020304" pitchFamily="18" charset="0"/>
              <a:ea typeface="Times New Roman" panose="02020603050405020304" pitchFamily="18" charset="0"/>
            </a:endParaRPr>
          </a:p>
          <a:p>
            <a:pPr>
              <a:lnSpc>
                <a:spcPct val="107000"/>
              </a:lnSpc>
              <a:spcAft>
                <a:spcPts val="0"/>
              </a:spcAft>
              <a:tabLst>
                <a:tab pos="1386840" algn="l"/>
              </a:tabLst>
            </a:pPr>
            <a:r>
              <a:rPr lang="en-US" sz="2800" dirty="0">
                <a:solidFill>
                  <a:srgbClr val="0D0D0D"/>
                </a:solidFill>
                <a:latin typeface="Times New Roman" panose="02020603050405020304" pitchFamily="18" charset="0"/>
                <a:ea typeface="MS Mincho"/>
              </a:rPr>
              <a:t>+</a:t>
            </a:r>
            <a:r>
              <a:rPr lang="en-US" sz="2800" dirty="0" err="1">
                <a:solidFill>
                  <a:srgbClr val="0D0D0D"/>
                </a:solidFill>
                <a:latin typeface="Times New Roman" panose="02020603050405020304" pitchFamily="18" charset="0"/>
                <a:ea typeface="MS Mincho"/>
              </a:rPr>
              <a:t>Những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đổi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thay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về</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thiên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nhiên</a:t>
            </a:r>
            <a:endParaRPr lang="en-US" sz="2800" dirty="0">
              <a:latin typeface="Times New Roman" panose="02020603050405020304" pitchFamily="18" charset="0"/>
              <a:ea typeface="Times New Roman" panose="02020603050405020304" pitchFamily="18" charset="0"/>
            </a:endParaRPr>
          </a:p>
          <a:p>
            <a:pPr>
              <a:lnSpc>
                <a:spcPct val="107000"/>
              </a:lnSpc>
              <a:spcAft>
                <a:spcPts val="0"/>
              </a:spcAft>
              <a:tabLst>
                <a:tab pos="1386840" algn="l"/>
              </a:tabLst>
            </a:pPr>
            <a:r>
              <a:rPr lang="en-US" sz="2800" dirty="0">
                <a:solidFill>
                  <a:srgbClr val="0D0D0D"/>
                </a:solidFill>
                <a:latin typeface="Times New Roman" panose="02020603050405020304" pitchFamily="18" charset="0"/>
                <a:ea typeface="MS Mincho"/>
              </a:rPr>
              <a:t>+</a:t>
            </a:r>
            <a:r>
              <a:rPr lang="en-US" sz="2800" dirty="0" err="1">
                <a:solidFill>
                  <a:srgbClr val="0D0D0D"/>
                </a:solidFill>
                <a:latin typeface="Times New Roman" panose="02020603050405020304" pitchFamily="18" charset="0"/>
                <a:ea typeface="MS Mincho"/>
              </a:rPr>
              <a:t>Sự</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xuất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hiện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những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người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thân</a:t>
            </a:r>
            <a:r>
              <a:rPr lang="en-US" sz="2800" dirty="0">
                <a:solidFill>
                  <a:srgbClr val="0D0D0D"/>
                </a:solidFill>
                <a:latin typeface="Times New Roman" panose="02020603050405020304" pitchFamily="18" charset="0"/>
                <a:ea typeface="MS Mincho"/>
              </a:rPr>
              <a:t>: </a:t>
            </a:r>
            <a:endParaRPr lang="en-US" sz="2800" dirty="0">
              <a:latin typeface="Times New Roman" panose="02020603050405020304" pitchFamily="18" charset="0"/>
              <a:ea typeface="Times New Roman" panose="02020603050405020304" pitchFamily="18" charset="0"/>
            </a:endParaRPr>
          </a:p>
          <a:p>
            <a:pPr>
              <a:lnSpc>
                <a:spcPct val="107000"/>
              </a:lnSpc>
              <a:spcAft>
                <a:spcPts val="0"/>
              </a:spcAft>
              <a:tabLst>
                <a:tab pos="1386840" algn="l"/>
              </a:tabLst>
            </a:pPr>
            <a:r>
              <a:rPr lang="en-US" sz="2800" dirty="0" err="1">
                <a:solidFill>
                  <a:srgbClr val="0D0D0D"/>
                </a:solidFill>
                <a:latin typeface="Times New Roman" panose="02020603050405020304" pitchFamily="18" charset="0"/>
                <a:ea typeface="MS Mincho"/>
              </a:rPr>
              <a:t>Người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mẹ</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người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người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bố</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người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thầy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mái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trường</a:t>
            </a:r>
            <a:endParaRPr lang="en-US" sz="2800" dirty="0">
              <a:effectLst/>
              <a:latin typeface="Times New Roman" panose="02020603050405020304" pitchFamily="18" charset="0"/>
              <a:ea typeface="Times New Roman" panose="02020603050405020304" pitchFamily="18" charset="0"/>
            </a:endParaRPr>
          </a:p>
        </p:txBody>
      </p:sp>
      <p:pic>
        <p:nvPicPr>
          <p:cNvPr id="11" name="Picture 10"/>
          <p:cNvPicPr>
            <a:picLocks noChangeAspect="1"/>
          </p:cNvPicPr>
          <p:nvPr/>
        </p:nvPicPr>
        <p:blipFill>
          <a:blip r:embed="rId3"/>
          <a:stretch>
            <a:fillRect/>
          </a:stretch>
        </p:blipFill>
        <p:spPr>
          <a:xfrm>
            <a:off x="927756" y="2917999"/>
            <a:ext cx="2183163" cy="2581275"/>
          </a:xfrm>
          <a:prstGeom prst="rect">
            <a:avLst/>
          </a:prstGeom>
        </p:spPr>
      </p:pic>
    </p:spTree>
    <p:extLst>
      <p:ext uri="{BB962C8B-B14F-4D97-AF65-F5344CB8AC3E}">
        <p14:creationId xmlns:p14="http://schemas.microsoft.com/office/powerpoint/2010/main" val="398645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1" end="1"/>
                                            </p:txEl>
                                          </p:spTgt>
                                        </p:tgtEl>
                                        <p:attrNameLst>
                                          <p:attrName>style.visibility</p:attrName>
                                        </p:attrNameLst>
                                      </p:cBhvr>
                                      <p:to>
                                        <p:strVal val="visible"/>
                                      </p:to>
                                    </p:set>
                                    <p:animEffect transition="in" filter="fade">
                                      <p:cBhvr>
                                        <p:cTn id="14" dur="1000"/>
                                        <p:tgtEl>
                                          <p:spTgt spid="16">
                                            <p:txEl>
                                              <p:pRg st="1" end="1"/>
                                            </p:txEl>
                                          </p:spTgt>
                                        </p:tgtEl>
                                      </p:cBhvr>
                                    </p:animEffect>
                                    <p:anim calcmode="lin" valueType="num">
                                      <p:cBhvr>
                                        <p:cTn id="15"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xEl>
                                              <p:pRg st="2" end="2"/>
                                            </p:txEl>
                                          </p:spTgt>
                                        </p:tgtEl>
                                        <p:attrNameLst>
                                          <p:attrName>style.visibility</p:attrName>
                                        </p:attrNameLst>
                                      </p:cBhvr>
                                      <p:to>
                                        <p:strVal val="visible"/>
                                      </p:to>
                                    </p:set>
                                    <p:animEffect transition="in" filter="fade">
                                      <p:cBhvr>
                                        <p:cTn id="21" dur="1000"/>
                                        <p:tgtEl>
                                          <p:spTgt spid="16">
                                            <p:txEl>
                                              <p:pRg st="2" end="2"/>
                                            </p:txEl>
                                          </p:spTgt>
                                        </p:tgtEl>
                                      </p:cBhvr>
                                    </p:animEffect>
                                    <p:anim calcmode="lin" valueType="num">
                                      <p:cBhvr>
                                        <p:cTn id="22"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xEl>
                                              <p:pRg st="3" end="3"/>
                                            </p:txEl>
                                          </p:spTgt>
                                        </p:tgtEl>
                                        <p:attrNameLst>
                                          <p:attrName>style.visibility</p:attrName>
                                        </p:attrNameLst>
                                      </p:cBhvr>
                                      <p:to>
                                        <p:strVal val="visible"/>
                                      </p:to>
                                    </p:set>
                                    <p:animEffect transition="in" filter="fade">
                                      <p:cBhvr>
                                        <p:cTn id="28" dur="1000"/>
                                        <p:tgtEl>
                                          <p:spTgt spid="16">
                                            <p:txEl>
                                              <p:pRg st="3" end="3"/>
                                            </p:txEl>
                                          </p:spTgt>
                                        </p:tgtEl>
                                      </p:cBhvr>
                                    </p:animEffect>
                                    <p:anim calcmode="lin" valueType="num">
                                      <p:cBhvr>
                                        <p:cTn id="29"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6">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6">
                                            <p:txEl>
                                              <p:pRg st="4" end="4"/>
                                            </p:txEl>
                                          </p:spTgt>
                                        </p:tgtEl>
                                        <p:attrNameLst>
                                          <p:attrName>style.visibility</p:attrName>
                                        </p:attrNameLst>
                                      </p:cBhvr>
                                      <p:to>
                                        <p:strVal val="visible"/>
                                      </p:to>
                                    </p:set>
                                    <p:animEffect transition="in" filter="fade">
                                      <p:cBhvr>
                                        <p:cTn id="33" dur="1000"/>
                                        <p:tgtEl>
                                          <p:spTgt spid="16">
                                            <p:txEl>
                                              <p:pRg st="4" end="4"/>
                                            </p:txEl>
                                          </p:spTgt>
                                        </p:tgtEl>
                                      </p:cBhvr>
                                    </p:animEffect>
                                    <p:anim calcmode="lin" valueType="num">
                                      <p:cBhvr>
                                        <p:cTn id="34"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833" y="102693"/>
            <a:ext cx="3518912"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67758" y="640015"/>
            <a:ext cx="5424818"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Thế</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giới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trước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khi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trẻ</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em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ra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đời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Oval 6"/>
          <p:cNvSpPr/>
          <p:nvPr/>
        </p:nvSpPr>
        <p:spPr>
          <a:xfrm>
            <a:off x="845344" y="1336247"/>
            <a:ext cx="10501312" cy="3057525"/>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shade val="50000"/>
            </a:schemeClr>
          </a:lnRef>
          <a:fillRef idx="1">
            <a:schemeClr val="dk1"/>
          </a:fillRef>
          <a:effectRef idx="0">
            <a:schemeClr val="dk1"/>
          </a:effectRef>
          <a:fontRef idx="minor">
            <a:schemeClr val="lt1"/>
          </a:fontRef>
        </p:style>
        <p:txBody>
          <a:bodyPr rtlCol="0" anchor="ctr"/>
          <a:lstStyle/>
          <a:p>
            <a:pPr>
              <a:spcAft>
                <a:spcPts val="0"/>
              </a:spcAft>
              <a:tabLst>
                <a:tab pos="1386840" algn="l"/>
              </a:tabLst>
            </a:pPr>
            <a:r>
              <a:rPr lang="en-US" sz="3200" dirty="0" err="1">
                <a:latin typeface="Times New Roman" panose="02020603050405020304" pitchFamily="18" charset="0"/>
                <a:ea typeface="MS Mincho"/>
              </a:rPr>
              <a:t>Trẻ</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em</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được</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sinh</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ra</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đầu</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tiên</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trên</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Trái</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đất</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Khi</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ấy</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cả</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trái</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đất</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trụi</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trần</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không</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có</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gì</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hết</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không</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có</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ánh</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sáng</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cây</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cỏ</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màu</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sắc</a:t>
            </a:r>
            <a:r>
              <a:rPr lang="en-US" sz="3200" dirty="0">
                <a:latin typeface="Times New Roman" panose="02020603050405020304" pitchFamily="18" charset="0"/>
                <a:ea typeface="MS Mincho"/>
              </a:rPr>
              <a:t>...</a:t>
            </a:r>
            <a:endParaRPr lang="en-US" sz="32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3200" dirty="0" err="1">
                <a:latin typeface="Times New Roman" panose="02020603050405020304" pitchFamily="18" charset="0"/>
                <a:ea typeface="MS Mincho"/>
              </a:rPr>
              <a:t>Tất</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cả</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bao</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trùm</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bởi</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màu</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đen</a:t>
            </a:r>
            <a:r>
              <a:rPr lang="en-US" sz="3200" dirty="0">
                <a:latin typeface="Times New Roman" panose="02020603050405020304" pitchFamily="18" charset="0"/>
                <a:ea typeface="MS Mincho"/>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6785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833" y="102693"/>
            <a:ext cx="3518912" cy="553357"/>
          </a:xfrm>
          <a:prstGeom prst="rect">
            <a:avLst/>
          </a:prstGeom>
        </p:spPr>
        <p:txBody>
          <a:bodyPr wrap="none">
            <a:spAutoFit/>
          </a:bodyPr>
          <a:lstStyle/>
          <a:p>
            <a:pPr>
              <a:lnSpc>
                <a:spcPct val="107000"/>
              </a:lnSpc>
              <a:spcAft>
                <a:spcPts val="0"/>
              </a:spcAft>
              <a:tabLst>
                <a:tab pos="1386840" algn="l"/>
              </a:tabLst>
            </a:pPr>
            <a:r>
              <a:rPr lang="en-US" sz="2800" b="1" dirty="0">
                <a:solidFill>
                  <a:srgbClr val="0D0D0D"/>
                </a:solidFill>
                <a:latin typeface="Times New Roman" panose="02020603050405020304" pitchFamily="18" charset="0"/>
                <a:ea typeface="MS Mincho"/>
              </a:rPr>
              <a:t>II. </a:t>
            </a:r>
            <a:r>
              <a:rPr lang="en-US" sz="2800" b="1" dirty="0" err="1">
                <a:solidFill>
                  <a:srgbClr val="0D0D0D"/>
                </a:solidFill>
                <a:latin typeface="Times New Roman" panose="02020603050405020304" pitchFamily="18" charset="0"/>
                <a:ea typeface="MS Mincho"/>
              </a:rPr>
              <a:t>Đọc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hiểu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văn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bản</a:t>
            </a:r>
            <a:r>
              <a:rPr lang="en-US" sz="2800" b="1"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
        <p:nvSpPr>
          <p:cNvPr id="6" name="Right Arrow 5"/>
          <p:cNvSpPr/>
          <p:nvPr/>
        </p:nvSpPr>
        <p:spPr>
          <a:xfrm>
            <a:off x="3389456" y="839904"/>
            <a:ext cx="4206240" cy="1493736"/>
          </a:xfrm>
          <a:prstGeom prst="rightArrow">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THẢO LUẬN NHÓM</a:t>
            </a:r>
          </a:p>
        </p:txBody>
      </p:sp>
      <p:pic>
        <p:nvPicPr>
          <p:cNvPr id="3" name="Picture 2"/>
          <p:cNvPicPr>
            <a:picLocks noChangeAspect="1"/>
          </p:cNvPicPr>
          <p:nvPr/>
        </p:nvPicPr>
        <p:blipFill>
          <a:blip r:embed="rId2"/>
          <a:stretch>
            <a:fillRect/>
          </a:stretch>
        </p:blipFill>
        <p:spPr>
          <a:xfrm>
            <a:off x="7694491" y="422233"/>
            <a:ext cx="2628900" cy="1733550"/>
          </a:xfrm>
          <a:prstGeom prst="ellipse">
            <a:avLst/>
          </a:prstGeom>
          <a:ln>
            <a:noFill/>
          </a:ln>
          <a:effectLst>
            <a:softEdge rad="112500"/>
          </a:effectLst>
        </p:spPr>
      </p:pic>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 y="1699596"/>
            <a:ext cx="6503318" cy="5158404"/>
          </a:xfrm>
          <a:prstGeom prst="rect">
            <a:avLst/>
          </a:prstGeom>
        </p:spPr>
      </p:pic>
      <p:pic>
        <p:nvPicPr>
          <p:cNvPr id="13" name="Picture 12"/>
          <p:cNvPicPr>
            <a:picLocks noChangeAspect="1"/>
          </p:cNvPicPr>
          <p:nvPr/>
        </p:nvPicPr>
        <p:blipFill>
          <a:blip r:embed="rId5"/>
          <a:stretch>
            <a:fillRect/>
          </a:stretch>
        </p:blipFill>
        <p:spPr>
          <a:xfrm>
            <a:off x="5565245" y="2247222"/>
            <a:ext cx="4258492" cy="4225913"/>
          </a:xfrm>
          <a:prstGeom prst="rect">
            <a:avLst/>
          </a:prstGeom>
        </p:spPr>
      </p:pic>
      <p:sp>
        <p:nvSpPr>
          <p:cNvPr id="14" name="TextBox 13"/>
          <p:cNvSpPr txBox="1"/>
          <p:nvPr/>
        </p:nvSpPr>
        <p:spPr>
          <a:xfrm>
            <a:off x="1659475" y="2531129"/>
            <a:ext cx="3833101" cy="3477875"/>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Chia </a:t>
            </a:r>
            <a:r>
              <a:rPr lang="en-US" sz="2000" dirty="0" err="1">
                <a:latin typeface="Times New Roman" panose="02020603050405020304" pitchFamily="18" charset="0"/>
                <a:cs typeface="Times New Roman" panose="02020603050405020304" pitchFamily="18" charset="0"/>
              </a:rPr>
              <a:t>lớp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5 </a:t>
            </a:r>
            <a:r>
              <a:rPr lang="en-US" sz="2000" dirty="0" err="1">
                <a:latin typeface="Times New Roman" panose="02020603050405020304" pitchFamily="18" charset="0"/>
                <a:cs typeface="Times New Roman" panose="02020603050405020304" pitchFamily="18" charset="0"/>
              </a:rPr>
              <a:t>nhóm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a:t>
            </a:r>
          </a:p>
          <a:p>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nhóm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endParaRPr lang="en-US" sz="2000" dirty="0">
              <a:latin typeface="Times New Roman" panose="02020603050405020304" pitchFamily="18" charset="0"/>
              <a:cs typeface="Times New Roman" panose="02020603050405020304" pitchFamily="18" charset="0"/>
            </a:endParaRPr>
          </a:p>
          <a:p>
            <a:r>
              <a:rPr lang="en-US" sz="2000" dirty="0" err="1">
                <a:latin typeface="Times New Roman" panose="02020603050405020304" pitchFamily="18" charset="0"/>
                <a:cs typeface="Times New Roman" panose="02020603050405020304" pitchFamily="18" charset="0"/>
              </a:rPr>
              <a:t>thứ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1,2,3..( </a:t>
            </a:r>
            <a:r>
              <a:rPr lang="en-US" sz="2000" dirty="0" err="1">
                <a:latin typeface="Times New Roman" panose="02020603050405020304" pitchFamily="18" charset="0"/>
                <a:cs typeface="Times New Roman" panose="02020603050405020304" pitchFamily="18" charset="0"/>
              </a:rPr>
              <a:t>nhóm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chuyên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a:t>
            </a:r>
          </a:p>
          <a:p>
            <a:r>
              <a:rPr lang="en-US" sz="2000" b="1" dirty="0" err="1">
                <a:latin typeface="Times New Roman" panose="02020603050405020304" pitchFamily="18" charset="0"/>
                <a:cs typeface="Times New Roman" panose="02020603050405020304" pitchFamily="18" charset="0"/>
              </a:rPr>
              <a:t>Vòng</a:t>
            </a:r>
            <a:r>
              <a:rPr lang="en-US" sz="2000" b="1" dirty="0">
                <a:latin typeface="Times New Roman" panose="02020603050405020304" pitchFamily="18" charset="0"/>
                <a:cs typeface="Times New Roman" panose="02020603050405020304" pitchFamily="18" charset="0"/>
              </a:rPr>
              <a:t> 1. </a:t>
            </a:r>
            <a:r>
              <a:rPr lang="en-US" sz="2000" dirty="0" err="1">
                <a:latin typeface="Times New Roman" panose="02020603050405020304" pitchFamily="18" charset="0"/>
                <a:cs typeface="Times New Roman" panose="02020603050405020304" pitchFamily="18" charset="0"/>
              </a:rPr>
              <a:t>Mỗi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nhóm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1 </a:t>
            </a:r>
            <a:r>
              <a:rPr lang="en-US" sz="2000" dirty="0" err="1">
                <a:latin typeface="Times New Roman" panose="02020603050405020304" pitchFamily="18" charset="0"/>
                <a:cs typeface="Times New Roman" panose="02020603050405020304" pitchFamily="18" charset="0"/>
              </a:rPr>
              <a:t>nhiệm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vụ</a:t>
            </a:r>
            <a:r>
              <a:rPr lang="en-US" sz="2000"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Phiếu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học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tập</a:t>
            </a:r>
            <a:r>
              <a:rPr lang="en-US" sz="2000" b="1" dirty="0">
                <a:latin typeface="Times New Roman" panose="02020603050405020304" pitchFamily="18" charset="0"/>
                <a:cs typeface="Times New Roman" panose="02020603050405020304" pitchFamily="18" charset="0"/>
              </a:rPr>
              <a:t> 1</a:t>
            </a:r>
            <a:r>
              <a:rPr lang="en-US" sz="2000" dirty="0">
                <a:latin typeface="Times New Roman" panose="02020603050405020304" pitchFamily="18" charset="0"/>
                <a:cs typeface="Times New Roman" panose="02020603050405020304" pitchFamily="18" charset="0"/>
              </a:rPr>
              <a:t>).</a:t>
            </a:r>
          </a:p>
          <a:p>
            <a:r>
              <a:rPr lang="en-US" sz="2000" b="1" dirty="0" err="1">
                <a:latin typeface="Times New Roman" panose="02020603050405020304" pitchFamily="18" charset="0"/>
                <a:cs typeface="Times New Roman" panose="02020603050405020304" pitchFamily="18" charset="0"/>
              </a:rPr>
              <a:t>Vòng</a:t>
            </a:r>
            <a:r>
              <a:rPr lang="en-US" sz="2000" b="1" dirty="0">
                <a:latin typeface="Times New Roman" panose="02020603050405020304" pitchFamily="18" charset="0"/>
                <a:cs typeface="Times New Roman" panose="02020603050405020304" pitchFamily="18" charset="0"/>
              </a:rPr>
              <a:t> 2.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mỗi</a:t>
            </a:r>
            <a:r>
              <a:rPr lang="en-US" sz="2000" dirty="0">
                <a:latin typeface="Times New Roman" panose="02020603050405020304" pitchFamily="18" charset="0"/>
                <a:cs typeface="Times New Roman" panose="02020603050405020304" pitchFamily="18" charset="0"/>
              </a:rPr>
              <a:t> </a:t>
            </a:r>
          </a:p>
          <a:p>
            <a:r>
              <a:rPr lang="en-US" sz="2000" dirty="0" err="1">
                <a:latin typeface="Times New Roman" panose="02020603050405020304" pitchFamily="18" charset="0"/>
                <a:cs typeface="Times New Roman" panose="02020603050405020304" pitchFamily="18" charset="0"/>
              </a:rPr>
              <a:t>nhóm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sẽ</a:t>
            </a:r>
            <a:r>
              <a:rPr lang="en-US" sz="2000" dirty="0">
                <a:latin typeface="Times New Roman" panose="02020603050405020304" pitchFamily="18" charset="0"/>
                <a:cs typeface="Times New Roman" panose="02020603050405020304" pitchFamily="18" charset="0"/>
              </a:rPr>
              <a:t> di </a:t>
            </a:r>
            <a:r>
              <a:rPr lang="en-US" sz="2000" dirty="0" err="1">
                <a:latin typeface="Times New Roman" panose="02020603050405020304" pitchFamily="18" charset="0"/>
                <a:cs typeface="Times New Roman" panose="02020603050405020304" pitchFamily="18" charset="0"/>
              </a:rPr>
              <a:t>chuyển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endParaRPr lang="en-US" sz="2000" dirty="0">
              <a:latin typeface="Times New Roman" panose="02020603050405020304" pitchFamily="18" charset="0"/>
              <a:cs typeface="Times New Roman" panose="02020603050405020304" pitchFamily="18" charset="0"/>
            </a:endParaRPr>
          </a:p>
          <a:p>
            <a:r>
              <a:rPr lang="en-US" sz="2000" dirty="0" err="1">
                <a:latin typeface="Times New Roman" panose="02020603050405020304" pitchFamily="18" charset="0"/>
                <a:cs typeface="Times New Roman" panose="02020603050405020304" pitchFamily="18" charset="0"/>
              </a:rPr>
              <a:t>vị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nhóm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mới</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mảnh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ghép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p>
          <a:p>
            <a:r>
              <a:rPr lang="en-US" sz="2000" dirty="0" err="1">
                <a:latin typeface="Times New Roman" panose="02020603050405020304" pitchFamily="18" charset="0"/>
                <a:cs typeface="Times New Roman" panose="02020603050405020304" pitchFamily="18" charset="0"/>
              </a:rPr>
              <a:t>nhóm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mới</a:t>
            </a:r>
            <a:r>
              <a:rPr lang="en-US" sz="2000" dirty="0">
                <a:latin typeface="Times New Roman" panose="02020603050405020304" pitchFamily="18" charset="0"/>
                <a:cs typeface="Times New Roman" panose="02020603050405020304" pitchFamily="18" charset="0"/>
              </a:rPr>
              <a:t> chia </a:t>
            </a:r>
            <a:r>
              <a:rPr lang="en-US" sz="2000" dirty="0" err="1">
                <a:latin typeface="Times New Roman" panose="02020603050405020304" pitchFamily="18" charset="0"/>
                <a:cs typeface="Times New Roman" panose="02020603050405020304" pitchFamily="18" charset="0"/>
              </a:rPr>
              <a:t>sẻ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tìm</a:t>
            </a:r>
            <a:endParaRPr lang="en-US" sz="2000" dirty="0">
              <a:latin typeface="Times New Roman" panose="02020603050405020304" pitchFamily="18" charset="0"/>
              <a:cs typeface="Times New Roman" panose="02020603050405020304" pitchFamily="18" charset="0"/>
            </a:endParaRPr>
          </a:p>
          <a:p>
            <a:r>
              <a:rPr lang="en-US" sz="2000" dirty="0" err="1">
                <a:latin typeface="Times New Roman" panose="02020603050405020304" pitchFamily="18" charset="0"/>
                <a:cs typeface="Times New Roman" panose="02020603050405020304" pitchFamily="18" charset="0"/>
              </a:rPr>
              <a:t>hiểu</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nhóm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chuyên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a:t>
            </a:r>
          </a:p>
        </p:txBody>
      </p:sp>
      <p:sp>
        <p:nvSpPr>
          <p:cNvPr id="9" name="Rectangle 8"/>
          <p:cNvSpPr/>
          <p:nvPr/>
        </p:nvSpPr>
        <p:spPr>
          <a:xfrm>
            <a:off x="67758" y="565903"/>
            <a:ext cx="5092997" cy="523220"/>
          </a:xfrm>
          <a:prstGeom prst="rect">
            <a:avLst/>
          </a:prstGeom>
        </p:spPr>
        <p:txBody>
          <a:bodyPr wrap="none">
            <a:spAutoFit/>
          </a:bodyPr>
          <a:lstStyle/>
          <a:p>
            <a:pPr>
              <a:spcAft>
                <a:spcPts val="0"/>
              </a:spcAft>
              <a:tabLst>
                <a:tab pos="1386840" algn="l"/>
              </a:tabLst>
            </a:pPr>
            <a:r>
              <a:rPr lang="en-US" sz="2800" b="1" dirty="0">
                <a:latin typeface="Times New Roman" panose="02020603050405020304" pitchFamily="18" charset="0"/>
                <a:ea typeface="MS Mincho"/>
              </a:rPr>
              <a:t>2. </a:t>
            </a:r>
            <a:r>
              <a:rPr lang="en-US" sz="2800" b="1" dirty="0" err="1">
                <a:latin typeface="Times New Roman" panose="02020603050405020304" pitchFamily="18" charset="0"/>
                <a:ea typeface="MS Mincho"/>
              </a:rPr>
              <a:t>Thế</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giới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sau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khi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trẻ</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em</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ra</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đời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2813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fade">
                                      <p:cBhvr>
                                        <p:cTn id="28" dur="1000"/>
                                        <p:tgtEl>
                                          <p:spTgt spid="14">
                                            <p:txEl>
                                              <p:pRg st="0" end="0"/>
                                            </p:txEl>
                                          </p:spTgt>
                                        </p:tgtEl>
                                      </p:cBhvr>
                                    </p:animEffect>
                                    <p:anim calcmode="lin" valueType="num">
                                      <p:cBhvr>
                                        <p:cTn id="29"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4">
                                            <p:txEl>
                                              <p:pRg st="1" end="1"/>
                                            </p:txEl>
                                          </p:spTgt>
                                        </p:tgtEl>
                                        <p:attrNameLst>
                                          <p:attrName>style.visibility</p:attrName>
                                        </p:attrNameLst>
                                      </p:cBhvr>
                                      <p:to>
                                        <p:strVal val="visible"/>
                                      </p:to>
                                    </p:set>
                                    <p:animEffect transition="in" filter="fade">
                                      <p:cBhvr>
                                        <p:cTn id="33" dur="1000"/>
                                        <p:tgtEl>
                                          <p:spTgt spid="14">
                                            <p:txEl>
                                              <p:pRg st="1" end="1"/>
                                            </p:txEl>
                                          </p:spTgt>
                                        </p:tgtEl>
                                      </p:cBhvr>
                                    </p:animEffect>
                                    <p:anim calcmode="lin" valueType="num">
                                      <p:cBhvr>
                                        <p:cTn id="34"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4">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4">
                                            <p:txEl>
                                              <p:pRg st="2" end="2"/>
                                            </p:txEl>
                                          </p:spTgt>
                                        </p:tgtEl>
                                        <p:attrNameLst>
                                          <p:attrName>style.visibility</p:attrName>
                                        </p:attrNameLst>
                                      </p:cBhvr>
                                      <p:to>
                                        <p:strVal val="visible"/>
                                      </p:to>
                                    </p:set>
                                    <p:animEffect transition="in" filter="fade">
                                      <p:cBhvr>
                                        <p:cTn id="38" dur="1000"/>
                                        <p:tgtEl>
                                          <p:spTgt spid="14">
                                            <p:txEl>
                                              <p:pRg st="2" end="2"/>
                                            </p:txEl>
                                          </p:spTgt>
                                        </p:tgtEl>
                                      </p:cBhvr>
                                    </p:animEffect>
                                    <p:anim calcmode="lin" valueType="num">
                                      <p:cBhvr>
                                        <p:cTn id="39"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4">
                                            <p:txEl>
                                              <p:pRg st="3" end="3"/>
                                            </p:txEl>
                                          </p:spTgt>
                                        </p:tgtEl>
                                        <p:attrNameLst>
                                          <p:attrName>style.visibility</p:attrName>
                                        </p:attrNameLst>
                                      </p:cBhvr>
                                      <p:to>
                                        <p:strVal val="visible"/>
                                      </p:to>
                                    </p:set>
                                    <p:animEffect transition="in" filter="fade">
                                      <p:cBhvr>
                                        <p:cTn id="45" dur="1000"/>
                                        <p:tgtEl>
                                          <p:spTgt spid="14">
                                            <p:txEl>
                                              <p:pRg st="3" end="3"/>
                                            </p:txEl>
                                          </p:spTgt>
                                        </p:tgtEl>
                                      </p:cBhvr>
                                    </p:animEffect>
                                    <p:anim calcmode="lin" valueType="num">
                                      <p:cBhvr>
                                        <p:cTn id="46"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47" dur="1000" fill="hold"/>
                                        <p:tgtEl>
                                          <p:spTgt spid="14">
                                            <p:txEl>
                                              <p:pRg st="3" end="3"/>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4">
                                            <p:txEl>
                                              <p:pRg st="4" end="4"/>
                                            </p:txEl>
                                          </p:spTgt>
                                        </p:tgtEl>
                                        <p:attrNameLst>
                                          <p:attrName>style.visibility</p:attrName>
                                        </p:attrNameLst>
                                      </p:cBhvr>
                                      <p:to>
                                        <p:strVal val="visible"/>
                                      </p:to>
                                    </p:set>
                                    <p:animEffect transition="in" filter="fade">
                                      <p:cBhvr>
                                        <p:cTn id="50" dur="1000"/>
                                        <p:tgtEl>
                                          <p:spTgt spid="14">
                                            <p:txEl>
                                              <p:pRg st="4" end="4"/>
                                            </p:txEl>
                                          </p:spTgt>
                                        </p:tgtEl>
                                      </p:cBhvr>
                                    </p:animEffect>
                                    <p:anim calcmode="lin" valueType="num">
                                      <p:cBhvr>
                                        <p:cTn id="51"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52"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4">
                                            <p:txEl>
                                              <p:pRg st="5" end="5"/>
                                            </p:txEl>
                                          </p:spTgt>
                                        </p:tgtEl>
                                        <p:attrNameLst>
                                          <p:attrName>style.visibility</p:attrName>
                                        </p:attrNameLst>
                                      </p:cBhvr>
                                      <p:to>
                                        <p:strVal val="visible"/>
                                      </p:to>
                                    </p:set>
                                    <p:animEffect transition="in" filter="fade">
                                      <p:cBhvr>
                                        <p:cTn id="57" dur="1000"/>
                                        <p:tgtEl>
                                          <p:spTgt spid="14">
                                            <p:txEl>
                                              <p:pRg st="5" end="5"/>
                                            </p:txEl>
                                          </p:spTgt>
                                        </p:tgtEl>
                                      </p:cBhvr>
                                    </p:animEffect>
                                    <p:anim calcmode="lin" valueType="num">
                                      <p:cBhvr>
                                        <p:cTn id="58" dur="1000" fill="hold"/>
                                        <p:tgtEl>
                                          <p:spTgt spid="14">
                                            <p:txEl>
                                              <p:pRg st="5" end="5"/>
                                            </p:txEl>
                                          </p:spTgt>
                                        </p:tgtEl>
                                        <p:attrNameLst>
                                          <p:attrName>ppt_x</p:attrName>
                                        </p:attrNameLst>
                                      </p:cBhvr>
                                      <p:tavLst>
                                        <p:tav tm="0">
                                          <p:val>
                                            <p:strVal val="#ppt_x"/>
                                          </p:val>
                                        </p:tav>
                                        <p:tav tm="100000">
                                          <p:val>
                                            <p:strVal val="#ppt_x"/>
                                          </p:val>
                                        </p:tav>
                                      </p:tavLst>
                                    </p:anim>
                                    <p:anim calcmode="lin" valueType="num">
                                      <p:cBhvr>
                                        <p:cTn id="59" dur="1000" fill="hold"/>
                                        <p:tgtEl>
                                          <p:spTgt spid="14">
                                            <p:txEl>
                                              <p:pRg st="5" end="5"/>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4">
                                            <p:txEl>
                                              <p:pRg st="6" end="6"/>
                                            </p:txEl>
                                          </p:spTgt>
                                        </p:tgtEl>
                                        <p:attrNameLst>
                                          <p:attrName>style.visibility</p:attrName>
                                        </p:attrNameLst>
                                      </p:cBhvr>
                                      <p:to>
                                        <p:strVal val="visible"/>
                                      </p:to>
                                    </p:set>
                                    <p:animEffect transition="in" filter="fade">
                                      <p:cBhvr>
                                        <p:cTn id="62" dur="1000"/>
                                        <p:tgtEl>
                                          <p:spTgt spid="14">
                                            <p:txEl>
                                              <p:pRg st="6" end="6"/>
                                            </p:txEl>
                                          </p:spTgt>
                                        </p:tgtEl>
                                      </p:cBhvr>
                                    </p:animEffect>
                                    <p:anim calcmode="lin" valueType="num">
                                      <p:cBhvr>
                                        <p:cTn id="63" dur="1000" fill="hold"/>
                                        <p:tgtEl>
                                          <p:spTgt spid="14">
                                            <p:txEl>
                                              <p:pRg st="6" end="6"/>
                                            </p:txEl>
                                          </p:spTgt>
                                        </p:tgtEl>
                                        <p:attrNameLst>
                                          <p:attrName>ppt_x</p:attrName>
                                        </p:attrNameLst>
                                      </p:cBhvr>
                                      <p:tavLst>
                                        <p:tav tm="0">
                                          <p:val>
                                            <p:strVal val="#ppt_x"/>
                                          </p:val>
                                        </p:tav>
                                        <p:tav tm="100000">
                                          <p:val>
                                            <p:strVal val="#ppt_x"/>
                                          </p:val>
                                        </p:tav>
                                      </p:tavLst>
                                    </p:anim>
                                    <p:anim calcmode="lin" valueType="num">
                                      <p:cBhvr>
                                        <p:cTn id="64" dur="1000" fill="hold"/>
                                        <p:tgtEl>
                                          <p:spTgt spid="14">
                                            <p:txEl>
                                              <p:pRg st="6" end="6"/>
                                            </p:txEl>
                                          </p:spTgt>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4">
                                            <p:txEl>
                                              <p:pRg st="7" end="7"/>
                                            </p:txEl>
                                          </p:spTgt>
                                        </p:tgtEl>
                                        <p:attrNameLst>
                                          <p:attrName>style.visibility</p:attrName>
                                        </p:attrNameLst>
                                      </p:cBhvr>
                                      <p:to>
                                        <p:strVal val="visible"/>
                                      </p:to>
                                    </p:set>
                                    <p:animEffect transition="in" filter="fade">
                                      <p:cBhvr>
                                        <p:cTn id="67" dur="1000"/>
                                        <p:tgtEl>
                                          <p:spTgt spid="14">
                                            <p:txEl>
                                              <p:pRg st="7" end="7"/>
                                            </p:txEl>
                                          </p:spTgt>
                                        </p:tgtEl>
                                      </p:cBhvr>
                                    </p:animEffect>
                                    <p:anim calcmode="lin" valueType="num">
                                      <p:cBhvr>
                                        <p:cTn id="68" dur="1000" fill="hold"/>
                                        <p:tgtEl>
                                          <p:spTgt spid="14">
                                            <p:txEl>
                                              <p:pRg st="7" end="7"/>
                                            </p:txEl>
                                          </p:spTgt>
                                        </p:tgtEl>
                                        <p:attrNameLst>
                                          <p:attrName>ppt_x</p:attrName>
                                        </p:attrNameLst>
                                      </p:cBhvr>
                                      <p:tavLst>
                                        <p:tav tm="0">
                                          <p:val>
                                            <p:strVal val="#ppt_x"/>
                                          </p:val>
                                        </p:tav>
                                        <p:tav tm="100000">
                                          <p:val>
                                            <p:strVal val="#ppt_x"/>
                                          </p:val>
                                        </p:tav>
                                      </p:tavLst>
                                    </p:anim>
                                    <p:anim calcmode="lin" valueType="num">
                                      <p:cBhvr>
                                        <p:cTn id="69" dur="1000" fill="hold"/>
                                        <p:tgtEl>
                                          <p:spTgt spid="14">
                                            <p:txEl>
                                              <p:pRg st="7" end="7"/>
                                            </p:txEl>
                                          </p:spTgt>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4">
                                            <p:txEl>
                                              <p:pRg st="8" end="8"/>
                                            </p:txEl>
                                          </p:spTgt>
                                        </p:tgtEl>
                                        <p:attrNameLst>
                                          <p:attrName>style.visibility</p:attrName>
                                        </p:attrNameLst>
                                      </p:cBhvr>
                                      <p:to>
                                        <p:strVal val="visible"/>
                                      </p:to>
                                    </p:set>
                                    <p:animEffect transition="in" filter="fade">
                                      <p:cBhvr>
                                        <p:cTn id="72" dur="1000"/>
                                        <p:tgtEl>
                                          <p:spTgt spid="14">
                                            <p:txEl>
                                              <p:pRg st="8" end="8"/>
                                            </p:txEl>
                                          </p:spTgt>
                                        </p:tgtEl>
                                      </p:cBhvr>
                                    </p:animEffect>
                                    <p:anim calcmode="lin" valueType="num">
                                      <p:cBhvr>
                                        <p:cTn id="73" dur="1000" fill="hold"/>
                                        <p:tgtEl>
                                          <p:spTgt spid="14">
                                            <p:txEl>
                                              <p:pRg st="8" end="8"/>
                                            </p:txEl>
                                          </p:spTgt>
                                        </p:tgtEl>
                                        <p:attrNameLst>
                                          <p:attrName>ppt_x</p:attrName>
                                        </p:attrNameLst>
                                      </p:cBhvr>
                                      <p:tavLst>
                                        <p:tav tm="0">
                                          <p:val>
                                            <p:strVal val="#ppt_x"/>
                                          </p:val>
                                        </p:tav>
                                        <p:tav tm="100000">
                                          <p:val>
                                            <p:strVal val="#ppt_x"/>
                                          </p:val>
                                        </p:tav>
                                      </p:tavLst>
                                    </p:anim>
                                    <p:anim calcmode="lin" valueType="num">
                                      <p:cBhvr>
                                        <p:cTn id="74" dur="1000" fill="hold"/>
                                        <p:tgtEl>
                                          <p:spTgt spid="14">
                                            <p:txEl>
                                              <p:pRg st="8" end="8"/>
                                            </p:txEl>
                                          </p:spTgt>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14">
                                            <p:txEl>
                                              <p:pRg st="9" end="9"/>
                                            </p:txEl>
                                          </p:spTgt>
                                        </p:tgtEl>
                                        <p:attrNameLst>
                                          <p:attrName>style.visibility</p:attrName>
                                        </p:attrNameLst>
                                      </p:cBhvr>
                                      <p:to>
                                        <p:strVal val="visible"/>
                                      </p:to>
                                    </p:set>
                                    <p:animEffect transition="in" filter="fade">
                                      <p:cBhvr>
                                        <p:cTn id="77" dur="1000"/>
                                        <p:tgtEl>
                                          <p:spTgt spid="14">
                                            <p:txEl>
                                              <p:pRg st="9" end="9"/>
                                            </p:txEl>
                                          </p:spTgt>
                                        </p:tgtEl>
                                      </p:cBhvr>
                                    </p:animEffect>
                                    <p:anim calcmode="lin" valueType="num">
                                      <p:cBhvr>
                                        <p:cTn id="78" dur="1000" fill="hold"/>
                                        <p:tgtEl>
                                          <p:spTgt spid="14">
                                            <p:txEl>
                                              <p:pRg st="9" end="9"/>
                                            </p:txEl>
                                          </p:spTgt>
                                        </p:tgtEl>
                                        <p:attrNameLst>
                                          <p:attrName>ppt_x</p:attrName>
                                        </p:attrNameLst>
                                      </p:cBhvr>
                                      <p:tavLst>
                                        <p:tav tm="0">
                                          <p:val>
                                            <p:strVal val="#ppt_x"/>
                                          </p:val>
                                        </p:tav>
                                        <p:tav tm="100000">
                                          <p:val>
                                            <p:strVal val="#ppt_x"/>
                                          </p:val>
                                        </p:tav>
                                      </p:tavLst>
                                    </p:anim>
                                    <p:anim calcmode="lin" valueType="num">
                                      <p:cBhvr>
                                        <p:cTn id="79" dur="1000" fill="hold"/>
                                        <p:tgtEl>
                                          <p:spTgt spid="14">
                                            <p:txEl>
                                              <p:pRg st="9" end="9"/>
                                            </p:txEl>
                                          </p:spTgt>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14">
                                            <p:txEl>
                                              <p:pRg st="10" end="10"/>
                                            </p:txEl>
                                          </p:spTgt>
                                        </p:tgtEl>
                                        <p:attrNameLst>
                                          <p:attrName>style.visibility</p:attrName>
                                        </p:attrNameLst>
                                      </p:cBhvr>
                                      <p:to>
                                        <p:strVal val="visible"/>
                                      </p:to>
                                    </p:set>
                                    <p:animEffect transition="in" filter="fade">
                                      <p:cBhvr>
                                        <p:cTn id="82" dur="1000"/>
                                        <p:tgtEl>
                                          <p:spTgt spid="14">
                                            <p:txEl>
                                              <p:pRg st="10" end="10"/>
                                            </p:txEl>
                                          </p:spTgt>
                                        </p:tgtEl>
                                      </p:cBhvr>
                                    </p:animEffect>
                                    <p:anim calcmode="lin" valueType="num">
                                      <p:cBhvr>
                                        <p:cTn id="83" dur="1000" fill="hold"/>
                                        <p:tgtEl>
                                          <p:spTgt spid="14">
                                            <p:txEl>
                                              <p:pRg st="10" end="10"/>
                                            </p:txEl>
                                          </p:spTgt>
                                        </p:tgtEl>
                                        <p:attrNameLst>
                                          <p:attrName>ppt_x</p:attrName>
                                        </p:attrNameLst>
                                      </p:cBhvr>
                                      <p:tavLst>
                                        <p:tav tm="0">
                                          <p:val>
                                            <p:strVal val="#ppt_x"/>
                                          </p:val>
                                        </p:tav>
                                        <p:tav tm="100000">
                                          <p:val>
                                            <p:strVal val="#ppt_x"/>
                                          </p:val>
                                        </p:tav>
                                      </p:tavLst>
                                    </p:anim>
                                    <p:anim calcmode="lin" valueType="num">
                                      <p:cBhvr>
                                        <p:cTn id="84" dur="1000" fill="hold"/>
                                        <p:tgtEl>
                                          <p:spTgt spid="14">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nodeType="clickEffect">
                                  <p:stCondLst>
                                    <p:cond delay="0"/>
                                  </p:stCondLst>
                                  <p:childTnLst>
                                    <p:set>
                                      <p:cBhvr>
                                        <p:cTn id="88" dur="1" fill="hold">
                                          <p:stCondLst>
                                            <p:cond delay="0"/>
                                          </p:stCondLst>
                                        </p:cTn>
                                        <p:tgtEl>
                                          <p:spTgt spid="13"/>
                                        </p:tgtEl>
                                        <p:attrNameLst>
                                          <p:attrName>style.visibility</p:attrName>
                                        </p:attrNameLst>
                                      </p:cBhvr>
                                      <p:to>
                                        <p:strVal val="visible"/>
                                      </p:to>
                                    </p:set>
                                    <p:animEffect transition="in" filter="fade">
                                      <p:cBhvr>
                                        <p:cTn id="89" dur="1000"/>
                                        <p:tgtEl>
                                          <p:spTgt spid="13"/>
                                        </p:tgtEl>
                                      </p:cBhvr>
                                    </p:animEffect>
                                    <p:anim calcmode="lin" valueType="num">
                                      <p:cBhvr>
                                        <p:cTn id="90" dur="1000" fill="hold"/>
                                        <p:tgtEl>
                                          <p:spTgt spid="13"/>
                                        </p:tgtEl>
                                        <p:attrNameLst>
                                          <p:attrName>ppt_x</p:attrName>
                                        </p:attrNameLst>
                                      </p:cBhvr>
                                      <p:tavLst>
                                        <p:tav tm="0">
                                          <p:val>
                                            <p:strVal val="#ppt_x"/>
                                          </p:val>
                                        </p:tav>
                                        <p:tav tm="100000">
                                          <p:val>
                                            <p:strVal val="#ppt_x"/>
                                          </p:val>
                                        </p:tav>
                                      </p:tavLst>
                                    </p:anim>
                                    <p:anim calcmode="lin" valueType="num">
                                      <p:cBhvr>
                                        <p:cTn id="9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833" y="102693"/>
            <a:ext cx="3518912"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TextBox 1"/>
          <p:cNvSpPr txBox="1"/>
          <p:nvPr/>
        </p:nvSpPr>
        <p:spPr>
          <a:xfrm>
            <a:off x="3252651" y="1162274"/>
            <a:ext cx="5645969" cy="461665"/>
          </a:xfrm>
          <a:prstGeom prst="rect">
            <a:avLst/>
          </a:prstGeom>
          <a:noFill/>
        </p:spPr>
        <p:txBody>
          <a:bodyPr wrap="non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NHIỆM VỤ CỦA NHÓM CHUYÊN GIA</a:t>
            </a:r>
          </a:p>
        </p:txBody>
      </p:sp>
      <p:graphicFrame>
        <p:nvGraphicFramePr>
          <p:cNvPr id="3" name="Table 2"/>
          <p:cNvGraphicFramePr>
            <a:graphicFrameLocks noGrp="1"/>
          </p:cNvGraphicFramePr>
          <p:nvPr/>
        </p:nvGraphicFramePr>
        <p:xfrm>
          <a:off x="391885" y="1699596"/>
          <a:ext cx="10959740" cy="4582232"/>
        </p:xfrm>
        <a:graphic>
          <a:graphicData uri="http://schemas.openxmlformats.org/drawingml/2006/table">
            <a:tbl>
              <a:tblPr firstRow="1" bandRow="1">
                <a:tableStyleId>{5940675A-B579-460E-94D1-54222C63F5DA}</a:tableStyleId>
              </a:tblPr>
              <a:tblGrid>
                <a:gridCol w="2191948">
                  <a:extLst>
                    <a:ext uri="{9D8B030D-6E8A-4147-A177-3AD203B41FA5}">
                      <a16:colId xmlns:a16="http://schemas.microsoft.com/office/drawing/2014/main" val="2243373338"/>
                    </a:ext>
                  </a:extLst>
                </a:gridCol>
                <a:gridCol w="2191948">
                  <a:extLst>
                    <a:ext uri="{9D8B030D-6E8A-4147-A177-3AD203B41FA5}">
                      <a16:colId xmlns:a16="http://schemas.microsoft.com/office/drawing/2014/main" val="1483595343"/>
                    </a:ext>
                  </a:extLst>
                </a:gridCol>
                <a:gridCol w="2191948">
                  <a:extLst>
                    <a:ext uri="{9D8B030D-6E8A-4147-A177-3AD203B41FA5}">
                      <a16:colId xmlns:a16="http://schemas.microsoft.com/office/drawing/2014/main" val="727855103"/>
                    </a:ext>
                  </a:extLst>
                </a:gridCol>
                <a:gridCol w="2191948">
                  <a:extLst>
                    <a:ext uri="{9D8B030D-6E8A-4147-A177-3AD203B41FA5}">
                      <a16:colId xmlns:a16="http://schemas.microsoft.com/office/drawing/2014/main" val="3532484532"/>
                    </a:ext>
                  </a:extLst>
                </a:gridCol>
                <a:gridCol w="2191948">
                  <a:extLst>
                    <a:ext uri="{9D8B030D-6E8A-4147-A177-3AD203B41FA5}">
                      <a16:colId xmlns:a16="http://schemas.microsoft.com/office/drawing/2014/main" val="3519463683"/>
                    </a:ext>
                  </a:extLst>
                </a:gridCol>
              </a:tblGrid>
              <a:tr h="432696">
                <a:tc>
                  <a:txBody>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Nhóm</a:t>
                      </a:r>
                      <a:r>
                        <a:rPr lang="en-US" sz="2400" b="1" baseline="0" dirty="0">
                          <a:solidFill>
                            <a:srgbClr val="FF0000"/>
                          </a:solidFill>
                          <a:latin typeface="Times New Roman" panose="02020603050405020304" pitchFamily="18" charset="0"/>
                          <a:cs typeface="Times New Roman" panose="02020603050405020304" pitchFamily="18" charset="0"/>
                        </a:rPr>
                        <a:t> 1</a:t>
                      </a: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Nhóm</a:t>
                      </a:r>
                      <a:r>
                        <a:rPr lang="en-US" sz="2400" b="1" baseline="0" dirty="0">
                          <a:solidFill>
                            <a:srgbClr val="FF0000"/>
                          </a:solidFill>
                          <a:latin typeface="Times New Roman" panose="02020603050405020304" pitchFamily="18" charset="0"/>
                          <a:cs typeface="Times New Roman" panose="02020603050405020304" pitchFamily="18" charset="0"/>
                        </a:rPr>
                        <a:t> 2</a:t>
                      </a: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Nhóm</a:t>
                      </a:r>
                      <a:r>
                        <a:rPr lang="en-US" sz="2400" b="1" baseline="0" dirty="0">
                          <a:solidFill>
                            <a:srgbClr val="FF0000"/>
                          </a:solidFill>
                          <a:latin typeface="Times New Roman" panose="02020603050405020304" pitchFamily="18" charset="0"/>
                          <a:cs typeface="Times New Roman" panose="02020603050405020304" pitchFamily="18" charset="0"/>
                        </a:rPr>
                        <a:t> 3</a:t>
                      </a: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Nhóm</a:t>
                      </a:r>
                      <a:r>
                        <a:rPr lang="en-US" sz="2400" b="1" baseline="0" dirty="0">
                          <a:solidFill>
                            <a:srgbClr val="FF0000"/>
                          </a:solidFill>
                          <a:latin typeface="Times New Roman" panose="02020603050405020304" pitchFamily="18" charset="0"/>
                          <a:cs typeface="Times New Roman" panose="02020603050405020304" pitchFamily="18" charset="0"/>
                        </a:rPr>
                        <a:t> 4</a:t>
                      </a: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bg1">
                        <a:lumMod val="95000"/>
                      </a:schemeClr>
                    </a:solidFill>
                  </a:tcPr>
                </a:tc>
                <a:tc>
                  <a:txBody>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Nhóm</a:t>
                      </a:r>
                      <a:r>
                        <a:rPr lang="en-US" sz="2400" b="1" baseline="0" dirty="0">
                          <a:solidFill>
                            <a:srgbClr val="FF0000"/>
                          </a:solidFill>
                          <a:latin typeface="Times New Roman" panose="02020603050405020304" pitchFamily="18" charset="0"/>
                          <a:cs typeface="Times New Roman" panose="02020603050405020304" pitchFamily="18" charset="0"/>
                        </a:rPr>
                        <a:t> 5</a:t>
                      </a: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accent5">
                        <a:lumMod val="40000"/>
                        <a:lumOff val="60000"/>
                      </a:schemeClr>
                    </a:solidFill>
                  </a:tcPr>
                </a:tc>
                <a:extLst>
                  <a:ext uri="{0D108BD9-81ED-4DB2-BD59-A6C34878D82A}">
                    <a16:rowId xmlns:a16="http://schemas.microsoft.com/office/drawing/2014/main" val="2800528812"/>
                  </a:ext>
                </a:extLst>
              </a:tr>
              <a:tr h="4125032">
                <a:tc>
                  <a:txBody>
                    <a:bodyPr/>
                    <a:lstStyle/>
                    <a:p>
                      <a:pPr>
                        <a:lnSpc>
                          <a:spcPct val="107000"/>
                        </a:lnSpc>
                        <a:spcAft>
                          <a:spcPts val="0"/>
                        </a:spcAft>
                        <a:tabLst>
                          <a:tab pos="1386840" algn="l"/>
                        </a:tabLst>
                      </a:pPr>
                      <a:r>
                        <a:rPr lang="en-US" sz="2000" dirty="0" err="1">
                          <a:solidFill>
                            <a:schemeClr val="accent5">
                              <a:lumMod val="50000"/>
                            </a:schemeClr>
                          </a:solidFill>
                          <a:effectLst/>
                          <a:latin typeface="Times New Roman" panose="02020603050405020304" pitchFamily="18" charset="0"/>
                          <a:ea typeface="MS Mincho"/>
                        </a:rPr>
                        <a:t>Thế</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giới</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thiên</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nhiên</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thay</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đổi</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như</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thế</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nào</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trước</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và</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sau</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khi</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trẻ</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em</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được</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sinh</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ra</a:t>
                      </a:r>
                      <a:r>
                        <a:rPr lang="en-US" sz="2000" dirty="0">
                          <a:solidFill>
                            <a:schemeClr val="accent5">
                              <a:lumMod val="50000"/>
                            </a:schemeClr>
                          </a:solidFill>
                          <a:effectLst/>
                          <a:latin typeface="Times New Roman" panose="02020603050405020304" pitchFamily="18" charset="0"/>
                          <a:ea typeface="MS Mincho"/>
                        </a:rPr>
                        <a:t> . </a:t>
                      </a:r>
                      <a:r>
                        <a:rPr lang="en-US" sz="2000" dirty="0" err="1">
                          <a:solidFill>
                            <a:schemeClr val="accent5">
                              <a:lumMod val="50000"/>
                            </a:schemeClr>
                          </a:solidFill>
                          <a:effectLst/>
                          <a:latin typeface="Times New Roman" panose="02020603050405020304" pitchFamily="18" charset="0"/>
                          <a:ea typeface="MS Mincho"/>
                        </a:rPr>
                        <a:t>Liệt</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kê</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những</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sự</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vật</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hiện</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tượng</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xuất</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hiện</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trên</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trái</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đất</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lí</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gải</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cho</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sự</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xuất</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hiện</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của</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những</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sự</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vật</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ấy</a:t>
                      </a:r>
                      <a:r>
                        <a:rPr lang="en-US" sz="2000" dirty="0">
                          <a:solidFill>
                            <a:schemeClr val="accent5">
                              <a:lumMod val="50000"/>
                            </a:schemeClr>
                          </a:solidFill>
                          <a:effectLst/>
                          <a:latin typeface="Times New Roman" panose="02020603050405020304" pitchFamily="18" charset="0"/>
                          <a:ea typeface="MS Mincho"/>
                        </a:rPr>
                        <a:t>?</a:t>
                      </a:r>
                      <a:endParaRPr lang="en-US" sz="2000" dirty="0">
                        <a:solidFill>
                          <a:schemeClr val="accent5">
                            <a:lumMod val="50000"/>
                          </a:schemeClr>
                        </a:solidFill>
                        <a:effectLst/>
                        <a:latin typeface="Times New Roman" panose="02020603050405020304" pitchFamily="18" charset="0"/>
                        <a:ea typeface="Times New Roman" panose="02020603050405020304" pitchFamily="18" charset="0"/>
                      </a:endParaRPr>
                    </a:p>
                    <a:p>
                      <a:endParaRPr lang="en-US" sz="2000" dirty="0">
                        <a:solidFill>
                          <a:schemeClr val="accent5">
                            <a:lumMod val="50000"/>
                          </a:schemeClr>
                        </a:solidFill>
                      </a:endParaRPr>
                    </a:p>
                  </a:txBody>
                  <a:tcPr>
                    <a:solidFill>
                      <a:schemeClr val="accent2">
                        <a:lumMod val="20000"/>
                        <a:lumOff val="80000"/>
                      </a:schemeClr>
                    </a:solidFill>
                  </a:tcPr>
                </a:tc>
                <a:tc>
                  <a:txBody>
                    <a:bodyPr/>
                    <a:lstStyle/>
                    <a:p>
                      <a:pPr algn="just"/>
                      <a:r>
                        <a:rPr lang="vi-VN" sz="2000" dirty="0">
                          <a:solidFill>
                            <a:schemeClr val="accent5">
                              <a:lumMod val="50000"/>
                            </a:schemeClr>
                          </a:solidFill>
                          <a:effectLst/>
                          <a:latin typeface="Times New Roman" panose="02020603050405020304" pitchFamily="18" charset="0"/>
                          <a:ea typeface="Calibri" panose="020F0502020204030204" pitchFamily="34" charset="0"/>
                        </a:rPr>
                        <a:t>Món quà tình cảm nào mà theo nhà thơ, chỉ có người mẹ mới đem đến được cho trẻ?</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Hãy</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liệt</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kế</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các</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hình</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ảnh</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ấy</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hiện</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lên</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trong</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lời</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ru</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của</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mẹ</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mỗi</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hình</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ảnh</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giúp</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em</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liên</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tương</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đến</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bài</a:t>
                      </a:r>
                      <a:r>
                        <a:rPr lang="en-US" sz="2000" dirty="0">
                          <a:solidFill>
                            <a:schemeClr val="accent5">
                              <a:lumMod val="50000"/>
                            </a:schemeClr>
                          </a:solidFill>
                          <a:effectLst/>
                          <a:latin typeface="Times New Roman" panose="02020603050405020304" pitchFamily="18" charset="0"/>
                          <a:ea typeface="Calibri" panose="020F0502020204030204" pitchFamily="34" charset="0"/>
                        </a:rPr>
                        <a:t> ca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dao</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nào</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gợi</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nhắc</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có</a:t>
                      </a:r>
                      <a:r>
                        <a:rPr lang="en-US" sz="2000" dirty="0">
                          <a:solidFill>
                            <a:schemeClr val="accent5">
                              <a:lumMod val="50000"/>
                            </a:schemeClr>
                          </a:solidFill>
                          <a:effectLst/>
                          <a:latin typeface="Times New Roman" panose="02020603050405020304" pitchFamily="18" charset="0"/>
                          <a:ea typeface="Calibri" panose="020F0502020204030204" pitchFamily="34" charset="0"/>
                        </a:rPr>
                        <a:t> ý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nghĩa</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gì</a:t>
                      </a:r>
                      <a:r>
                        <a:rPr lang="en-US" sz="2000" dirty="0">
                          <a:solidFill>
                            <a:schemeClr val="accent5">
                              <a:lumMod val="50000"/>
                            </a:schemeClr>
                          </a:solidFill>
                          <a:effectLst/>
                          <a:latin typeface="Times New Roman" panose="02020603050405020304" pitchFamily="18" charset="0"/>
                          <a:ea typeface="Calibri" panose="020F0502020204030204" pitchFamily="34" charset="0"/>
                        </a:rPr>
                        <a:t>?)</a:t>
                      </a:r>
                    </a:p>
                  </a:txBody>
                  <a:tcPr>
                    <a:solidFill>
                      <a:schemeClr val="accent1">
                        <a:lumMod val="20000"/>
                        <a:lumOff val="80000"/>
                      </a:schemeClr>
                    </a:solidFill>
                  </a:tcPr>
                </a:tc>
                <a:tc>
                  <a:txBody>
                    <a:bodyPr/>
                    <a:lstStyle/>
                    <a:p>
                      <a:pPr algn="just"/>
                      <a:r>
                        <a:rPr lang="vi-VN" sz="2000" dirty="0">
                          <a:solidFill>
                            <a:schemeClr val="accent5">
                              <a:lumMod val="50000"/>
                            </a:schemeClr>
                          </a:solidFill>
                          <a:effectLst/>
                          <a:latin typeface="Times New Roman" panose="02020603050405020304" pitchFamily="18" charset="0"/>
                          <a:ea typeface="Calibri" panose="020F0502020204030204" pitchFamily="34" charset="0"/>
                        </a:rPr>
                        <a:t>Bà đã kể cho trẻ nghe những câu chuyện gì? Hãy nêu nh</a:t>
                      </a:r>
                      <a:r>
                        <a:rPr lang="en-US" sz="2000" dirty="0">
                          <a:solidFill>
                            <a:schemeClr val="accent5">
                              <a:lumMod val="50000"/>
                            </a:schemeClr>
                          </a:solidFill>
                          <a:effectLst/>
                          <a:latin typeface="Times New Roman" panose="02020603050405020304" pitchFamily="18" charset="0"/>
                          <a:ea typeface="Calibri" panose="020F0502020204030204" pitchFamily="34" charset="0"/>
                        </a:rPr>
                        <a:t>ữ</a:t>
                      </a:r>
                      <a:r>
                        <a:rPr lang="vi-VN" sz="2000" dirty="0">
                          <a:solidFill>
                            <a:schemeClr val="accent5">
                              <a:lumMod val="50000"/>
                            </a:schemeClr>
                          </a:solidFill>
                          <a:effectLst/>
                          <a:latin typeface="Times New Roman" panose="02020603050405020304" pitchFamily="18" charset="0"/>
                          <a:ea typeface="Calibri" panose="020F0502020204030204" pitchFamily="34" charset="0"/>
                        </a:rPr>
                        <a:t>ng điều mà bà muốn gửi gắm trong những câu chuyện đó.</a:t>
                      </a:r>
                      <a:endParaRPr lang="en-US" sz="2000" dirty="0">
                        <a:solidFill>
                          <a:schemeClr val="accent5">
                            <a:lumMod val="50000"/>
                          </a:schemeClr>
                        </a:solidFill>
                        <a:effectLst/>
                        <a:latin typeface="Times New Roman" panose="02020603050405020304" pitchFamily="18" charset="0"/>
                        <a:ea typeface="Calibri" panose="020F0502020204030204" pitchFamily="34" charset="0"/>
                      </a:endParaRPr>
                    </a:p>
                    <a:p>
                      <a:endParaRPr lang="en-US" sz="2000" dirty="0">
                        <a:solidFill>
                          <a:schemeClr val="accent5">
                            <a:lumMod val="50000"/>
                          </a:schemeClr>
                        </a:solidFill>
                      </a:endParaRPr>
                    </a:p>
                  </a:txBody>
                  <a:tcPr>
                    <a:solidFill>
                      <a:schemeClr val="accent6">
                        <a:lumMod val="40000"/>
                        <a:lumOff val="60000"/>
                      </a:schemeClr>
                    </a:solidFill>
                  </a:tcPr>
                </a:tc>
                <a:tc>
                  <a:txBody>
                    <a:bodyPr/>
                    <a:lstStyle/>
                    <a:p>
                      <a:pPr algn="just"/>
                      <a:r>
                        <a:rPr lang="en-US" sz="2000" dirty="0" err="1">
                          <a:solidFill>
                            <a:schemeClr val="accent5">
                              <a:lumMod val="50000"/>
                            </a:schemeClr>
                          </a:solidFill>
                          <a:effectLst/>
                          <a:latin typeface="Times New Roman" panose="02020603050405020304" pitchFamily="18" charset="0"/>
                          <a:ea typeface="MS Mincho"/>
                        </a:rPr>
                        <a:t>Tìm</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những</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từ</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ngữ</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hình</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ảnh</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nói</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về</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bố</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Từ</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đó</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tìm</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ra</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nét</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riêng</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giữa</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tình</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cảm</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của</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bố</a:t>
                      </a:r>
                      <a:r>
                        <a:rPr lang="en-US" sz="2000" dirty="0">
                          <a:solidFill>
                            <a:schemeClr val="accent5">
                              <a:lumMod val="50000"/>
                            </a:schemeClr>
                          </a:solidFill>
                          <a:effectLst/>
                          <a:latin typeface="Times New Roman" panose="02020603050405020304" pitchFamily="18" charset="0"/>
                          <a:ea typeface="MS Mincho"/>
                        </a:rPr>
                        <a:t> so </a:t>
                      </a:r>
                      <a:r>
                        <a:rPr lang="en-US" sz="2000" dirty="0" err="1">
                          <a:solidFill>
                            <a:schemeClr val="accent5">
                              <a:lumMod val="50000"/>
                            </a:schemeClr>
                          </a:solidFill>
                          <a:effectLst/>
                          <a:latin typeface="Times New Roman" panose="02020603050405020304" pitchFamily="18" charset="0"/>
                          <a:ea typeface="MS Mincho"/>
                        </a:rPr>
                        <a:t>với</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bà</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và</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mẹ</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dành</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cho</a:t>
                      </a:r>
                      <a:r>
                        <a:rPr lang="en-US" sz="2000" dirty="0">
                          <a:solidFill>
                            <a:schemeClr val="accent5">
                              <a:lumMod val="50000"/>
                            </a:schemeClr>
                          </a:solidFill>
                          <a:effectLst/>
                          <a:latin typeface="Times New Roman" panose="02020603050405020304" pitchFamily="18" charset="0"/>
                          <a:ea typeface="MS Mincho"/>
                        </a:rPr>
                        <a:t> </a:t>
                      </a:r>
                      <a:r>
                        <a:rPr lang="en-US" sz="2000" dirty="0" err="1">
                          <a:solidFill>
                            <a:schemeClr val="accent5">
                              <a:lumMod val="50000"/>
                            </a:schemeClr>
                          </a:solidFill>
                          <a:effectLst/>
                          <a:latin typeface="Times New Roman" panose="02020603050405020304" pitchFamily="18" charset="0"/>
                          <a:ea typeface="MS Mincho"/>
                        </a:rPr>
                        <a:t>trẻ</a:t>
                      </a:r>
                      <a:r>
                        <a:rPr lang="en-US" sz="2000" dirty="0">
                          <a:solidFill>
                            <a:schemeClr val="accent5">
                              <a:lumMod val="50000"/>
                            </a:schemeClr>
                          </a:solidFill>
                          <a:effectLst/>
                          <a:latin typeface="Times New Roman" panose="02020603050405020304" pitchFamily="18" charset="0"/>
                          <a:ea typeface="MS Mincho"/>
                        </a:rPr>
                        <a:t>?</a:t>
                      </a:r>
                      <a:endParaRPr lang="en-US" sz="2000" dirty="0">
                        <a:solidFill>
                          <a:schemeClr val="accent5">
                            <a:lumMod val="50000"/>
                          </a:schemeClr>
                        </a:solidFill>
                        <a:effectLst/>
                        <a:latin typeface="Times New Roman" panose="02020603050405020304" pitchFamily="18" charset="0"/>
                        <a:ea typeface="Calibri" panose="020F0502020204030204" pitchFamily="34" charset="0"/>
                      </a:endParaRPr>
                    </a:p>
                    <a:p>
                      <a:endParaRPr lang="en-US" sz="2000" dirty="0">
                        <a:solidFill>
                          <a:schemeClr val="accent5">
                            <a:lumMod val="50000"/>
                          </a:schemeClr>
                        </a:solidFill>
                      </a:endParaRPr>
                    </a:p>
                  </a:txBody>
                  <a:tcPr>
                    <a:solidFill>
                      <a:schemeClr val="bg1">
                        <a:lumMod val="95000"/>
                      </a:schemeClr>
                    </a:solidFill>
                  </a:tcPr>
                </a:tc>
                <a:tc>
                  <a:txBody>
                    <a:bodyPr/>
                    <a:lstStyle/>
                    <a:p>
                      <a:pPr algn="just"/>
                      <a:r>
                        <a:rPr lang="vi-VN" sz="2000" dirty="0">
                          <a:solidFill>
                            <a:schemeClr val="accent5">
                              <a:lumMod val="50000"/>
                            </a:schemeClr>
                          </a:solidFill>
                          <a:effectLst/>
                          <a:latin typeface="Times New Roman" panose="02020603050405020304" pitchFamily="18" charset="0"/>
                          <a:ea typeface="Calibri" panose="020F0502020204030204" pitchFamily="34" charset="0"/>
                        </a:rPr>
                        <a:t>Trong khổ thơ cuối, em thấy hình ảnh trường lớp và thầy giáo hiện lên như thế nào</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Người</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thầy</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có</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vai</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trò</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như</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thế</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nào</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cho</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sự</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trưởng</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thành</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của</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trẻ</a:t>
                      </a:r>
                      <a:r>
                        <a:rPr lang="en-US" sz="2000"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dirty="0" err="1">
                          <a:solidFill>
                            <a:schemeClr val="accent5">
                              <a:lumMod val="50000"/>
                            </a:schemeClr>
                          </a:solidFill>
                          <a:effectLst/>
                          <a:latin typeface="Times New Roman" panose="02020603050405020304" pitchFamily="18" charset="0"/>
                          <a:ea typeface="Calibri" panose="020F0502020204030204" pitchFamily="34" charset="0"/>
                        </a:rPr>
                        <a:t>thơ</a:t>
                      </a:r>
                      <a:r>
                        <a:rPr lang="en-US" sz="2000" dirty="0">
                          <a:solidFill>
                            <a:schemeClr val="accent5">
                              <a:lumMod val="50000"/>
                            </a:schemeClr>
                          </a:solidFill>
                          <a:effectLst/>
                          <a:latin typeface="Times New Roman" panose="02020603050405020304" pitchFamily="18" charset="0"/>
                          <a:ea typeface="Calibri" panose="020F0502020204030204" pitchFamily="34" charset="0"/>
                        </a:rPr>
                        <a:t>?</a:t>
                      </a:r>
                    </a:p>
                    <a:p>
                      <a:endParaRPr lang="en-US" sz="2000" dirty="0">
                        <a:solidFill>
                          <a:schemeClr val="accent5">
                            <a:lumMod val="50000"/>
                          </a:schemeClr>
                        </a:solidFill>
                      </a:endParaRPr>
                    </a:p>
                  </a:txBody>
                  <a:tcPr>
                    <a:solidFill>
                      <a:schemeClr val="accent5">
                        <a:lumMod val="40000"/>
                        <a:lumOff val="60000"/>
                      </a:schemeClr>
                    </a:solidFill>
                  </a:tcPr>
                </a:tc>
                <a:extLst>
                  <a:ext uri="{0D108BD9-81ED-4DB2-BD59-A6C34878D82A}">
                    <a16:rowId xmlns:a16="http://schemas.microsoft.com/office/drawing/2014/main" val="115188114"/>
                  </a:ext>
                </a:extLst>
              </a:tr>
            </a:tbl>
          </a:graphicData>
        </a:graphic>
      </p:graphicFrame>
      <p:sp>
        <p:nvSpPr>
          <p:cNvPr id="6" name="Rectangle 5"/>
          <p:cNvSpPr/>
          <p:nvPr/>
        </p:nvSpPr>
        <p:spPr>
          <a:xfrm>
            <a:off x="67758" y="565903"/>
            <a:ext cx="5092997" cy="523220"/>
          </a:xfrm>
          <a:prstGeom prst="rect">
            <a:avLst/>
          </a:prstGeom>
        </p:spPr>
        <p:txBody>
          <a:bodyPr wrap="none">
            <a:spAutoFit/>
          </a:bodyPr>
          <a:lstStyle/>
          <a:p>
            <a:pPr>
              <a:spcAft>
                <a:spcPts val="0"/>
              </a:spcAft>
              <a:tabLst>
                <a:tab pos="1386840" algn="l"/>
              </a:tabLst>
            </a:pPr>
            <a:r>
              <a:rPr lang="en-US" sz="2800" b="1" dirty="0">
                <a:latin typeface="Times New Roman" panose="02020603050405020304" pitchFamily="18" charset="0"/>
                <a:ea typeface="MS Mincho"/>
              </a:rPr>
              <a:t>2. </a:t>
            </a:r>
            <a:r>
              <a:rPr lang="en-US" sz="2800" b="1" dirty="0" err="1">
                <a:latin typeface="Times New Roman" panose="02020603050405020304" pitchFamily="18" charset="0"/>
                <a:ea typeface="MS Mincho"/>
              </a:rPr>
              <a:t>Thế</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giới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sau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khi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trẻ</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em</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ra</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đời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1145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833" y="102693"/>
            <a:ext cx="3518912"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7758" y="1046893"/>
            <a:ext cx="4812536" cy="553357"/>
          </a:xfrm>
          <a:prstGeom prst="rect">
            <a:avLst/>
          </a:prstGeom>
        </p:spPr>
        <p:txBody>
          <a:bodyPr wrap="none">
            <a:spAutoFit/>
          </a:bodyPr>
          <a:lstStyle/>
          <a:p>
            <a:pPr>
              <a:lnSpc>
                <a:spcPct val="107000"/>
              </a:lnSpc>
              <a:spcAft>
                <a:spcPts val="0"/>
              </a:spcAft>
              <a:tabLst>
                <a:tab pos="1386840" algn="l"/>
              </a:tabLst>
            </a:pPr>
            <a:r>
              <a:rPr lang="en-US" sz="2800" b="1" dirty="0">
                <a:latin typeface="Times New Roman" panose="02020603050405020304" pitchFamily="18" charset="0"/>
                <a:ea typeface="MS Mincho"/>
              </a:rPr>
              <a:t>a. </a:t>
            </a:r>
            <a:r>
              <a:rPr lang="en-US" sz="2800" b="1" dirty="0" err="1">
                <a:latin typeface="Times New Roman" panose="02020603050405020304" pitchFamily="18" charset="0"/>
                <a:ea typeface="MS Mincho"/>
              </a:rPr>
              <a:t>Sự</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biến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đối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của</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thiên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nhiên</a:t>
            </a:r>
            <a:r>
              <a:rPr lang="en-US" sz="2800" b="1" dirty="0">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7" name="Diagram 6"/>
          <p:cNvGraphicFramePr/>
          <p:nvPr/>
        </p:nvGraphicFramePr>
        <p:xfrm>
          <a:off x="2041975" y="1789984"/>
          <a:ext cx="8128000" cy="1554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p:cNvGraphicFramePr/>
          <p:nvPr/>
        </p:nvGraphicFramePr>
        <p:xfrm>
          <a:off x="2041975" y="2942298"/>
          <a:ext cx="8128000" cy="155448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9" name="Diagram 8"/>
          <p:cNvGraphicFramePr/>
          <p:nvPr/>
        </p:nvGraphicFramePr>
        <p:xfrm>
          <a:off x="2022025" y="4094612"/>
          <a:ext cx="8128000" cy="155448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0" name="Diagram 9"/>
          <p:cNvGraphicFramePr/>
          <p:nvPr/>
        </p:nvGraphicFramePr>
        <p:xfrm>
          <a:off x="2041975" y="5246925"/>
          <a:ext cx="8128000" cy="155448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2" name="Rectangle 1"/>
          <p:cNvSpPr/>
          <p:nvPr/>
        </p:nvSpPr>
        <p:spPr>
          <a:xfrm>
            <a:off x="67758" y="565903"/>
            <a:ext cx="5092997" cy="523220"/>
          </a:xfrm>
          <a:prstGeom prst="rect">
            <a:avLst/>
          </a:prstGeom>
        </p:spPr>
        <p:txBody>
          <a:bodyPr wrap="none">
            <a:spAutoFit/>
          </a:bodyPr>
          <a:lstStyle/>
          <a:p>
            <a:pPr>
              <a:spcAft>
                <a:spcPts val="0"/>
              </a:spcAft>
              <a:tabLst>
                <a:tab pos="1386840" algn="l"/>
              </a:tabLst>
            </a:pPr>
            <a:r>
              <a:rPr lang="en-US" sz="2800" b="1" dirty="0">
                <a:latin typeface="Times New Roman" panose="02020603050405020304" pitchFamily="18" charset="0"/>
                <a:ea typeface="MS Mincho"/>
              </a:rPr>
              <a:t>2. </a:t>
            </a:r>
            <a:r>
              <a:rPr lang="en-US" sz="2800" b="1" dirty="0" err="1">
                <a:latin typeface="Times New Roman" panose="02020603050405020304" pitchFamily="18" charset="0"/>
                <a:ea typeface="MS Mincho"/>
              </a:rPr>
              <a:t>Thế</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giới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sau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khi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trẻ</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em</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ra</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đời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87230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Graphic spid="9" grpId="0">
        <p:bldAsOne/>
      </p:bldGraphic>
      <p:bldGraphic spid="10"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833" y="102693"/>
            <a:ext cx="3518912"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7758" y="1046893"/>
            <a:ext cx="4812536"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đối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2" name="Group 1"/>
          <p:cNvGrpSpPr/>
          <p:nvPr/>
        </p:nvGrpSpPr>
        <p:grpSpPr>
          <a:xfrm>
            <a:off x="-3453394" y="1352677"/>
            <a:ext cx="14871621" cy="5082460"/>
            <a:chOff x="-3453394" y="1352677"/>
            <a:chExt cx="14871621" cy="5082460"/>
          </a:xfrm>
        </p:grpSpPr>
        <p:sp>
          <p:nvSpPr>
            <p:cNvPr id="3" name="Block Arc 2"/>
            <p:cNvSpPr/>
            <p:nvPr/>
          </p:nvSpPr>
          <p:spPr>
            <a:xfrm>
              <a:off x="-3453394" y="1352677"/>
              <a:ext cx="5082460" cy="5082460"/>
            </a:xfrm>
            <a:prstGeom prst="blockArc">
              <a:avLst>
                <a:gd name="adj1" fmla="val 18900000"/>
                <a:gd name="adj2" fmla="val 2700000"/>
                <a:gd name="adj3" fmla="val 425"/>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5" name="Freeform 4"/>
            <p:cNvSpPr/>
            <p:nvPr/>
          </p:nvSpPr>
          <p:spPr>
            <a:xfrm>
              <a:off x="1889839" y="2414989"/>
              <a:ext cx="9528388" cy="2157976"/>
            </a:xfrm>
            <a:custGeom>
              <a:avLst/>
              <a:gdLst>
                <a:gd name="connsiteX0" fmla="*/ 0 w 9528388"/>
                <a:gd name="connsiteY0" fmla="*/ 0 h 2157976"/>
                <a:gd name="connsiteX1" fmla="*/ 9528388 w 9528388"/>
                <a:gd name="connsiteY1" fmla="*/ 0 h 2157976"/>
                <a:gd name="connsiteX2" fmla="*/ 9528388 w 9528388"/>
                <a:gd name="connsiteY2" fmla="*/ 2157976 h 2157976"/>
                <a:gd name="connsiteX3" fmla="*/ 0 w 9528388"/>
                <a:gd name="connsiteY3" fmla="*/ 2157976 h 2157976"/>
                <a:gd name="connsiteX4" fmla="*/ 0 w 9528388"/>
                <a:gd name="connsiteY4" fmla="*/ 0 h 2157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8388" h="2157976">
                  <a:moveTo>
                    <a:pt x="0" y="0"/>
                  </a:moveTo>
                  <a:lnTo>
                    <a:pt x="9528388" y="0"/>
                  </a:lnTo>
                  <a:lnTo>
                    <a:pt x="9528388" y="2157976"/>
                  </a:lnTo>
                  <a:lnTo>
                    <a:pt x="0" y="2157976"/>
                  </a:lnTo>
                  <a:lnTo>
                    <a:pt x="0" y="0"/>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497630" tIns="71120" rIns="71120" bIns="71120" numCol="1" spcCol="1270" anchor="ctr" anchorCtr="0">
              <a:noAutofit/>
            </a:bodyPr>
            <a:lstStyle/>
            <a:p>
              <a:pPr lvl="0" algn="l"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Mặt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xuất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hiện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đầu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món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vô</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mang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ánh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sáng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mọi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sự</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sống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sinh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sôi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nảy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nở</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Những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màu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sắc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sỏ</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cây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hoa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cứ</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trỗi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dậy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lớn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dần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Rồi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đến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chim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chóc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sinh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mang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tiếng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hót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trẻo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đến</a:t>
              </a:r>
              <a:r>
                <a:rPr lang="en-US" sz="2800" kern="1200" dirty="0">
                  <a:latin typeface="Times New Roman" panose="02020603050405020304" pitchFamily="18" charset="0"/>
                  <a:cs typeface="Times New Roman" panose="02020603050405020304" pitchFamily="18" charset="0"/>
                </a:rPr>
                <a:t>: </a:t>
              </a:r>
              <a:r>
                <a:rPr lang="en-US" sz="2800" i="1" kern="1200" dirty="0">
                  <a:latin typeface="Times New Roman" panose="02020603050405020304" pitchFamily="18" charset="0"/>
                  <a:cs typeface="Times New Roman" panose="02020603050405020304" pitchFamily="18" charset="0"/>
                </a:rPr>
                <a:t>“</a:t>
              </a:r>
              <a:r>
                <a:rPr lang="en-US" sz="2800" i="1" kern="1200" dirty="0" err="1">
                  <a:latin typeface="Times New Roman" panose="02020603050405020304" pitchFamily="18" charset="0"/>
                  <a:cs typeface="Times New Roman" panose="02020603050405020304" pitchFamily="18" charset="0"/>
                </a:rPr>
                <a:t>Màu</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xanh</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bắt</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đầu</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cỏ</a:t>
              </a:r>
              <a:r>
                <a:rPr lang="en-US" sz="2800" i="1" kern="1200" dirty="0">
                  <a:latin typeface="Times New Roman" panose="02020603050405020304" pitchFamily="18" charset="0"/>
                  <a:cs typeface="Times New Roman" panose="02020603050405020304" pitchFamily="18" charset="0"/>
                </a:rPr>
                <a:t>...</a:t>
              </a:r>
              <a:r>
                <a:rPr lang="en-US" sz="2800" i="1" kern="1200" dirty="0" err="1">
                  <a:latin typeface="Times New Roman" panose="02020603050405020304" pitchFamily="18" charset="0"/>
                  <a:cs typeface="Times New Roman" panose="02020603050405020304" pitchFamily="18" charset="0"/>
                </a:rPr>
                <a:t>truyền</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âm</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thanh</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đi</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khắp</a:t>
              </a:r>
              <a:r>
                <a:rPr lang="en-US" sz="2800" i="1" kern="1200" dirty="0">
                  <a:latin typeface="Times New Roman" panose="02020603050405020304" pitchFamily="18" charset="0"/>
                  <a:cs typeface="Times New Roman" panose="02020603050405020304" pitchFamily="18" charset="0"/>
                </a:rPr>
                <a:t>”</a:t>
              </a:r>
              <a:r>
                <a:rPr lang="en-US" sz="2800" kern="1200" dirty="0">
                  <a:latin typeface="Times New Roman" panose="02020603050405020304" pitchFamily="18" charset="0"/>
                  <a:cs typeface="Times New Roman" panose="02020603050405020304" pitchFamily="18" charset="0"/>
                </a:rPr>
                <a:t> </a:t>
              </a:r>
            </a:p>
          </p:txBody>
        </p:sp>
        <p:sp>
          <p:nvSpPr>
            <p:cNvPr id="8" name="Oval 7"/>
            <p:cNvSpPr/>
            <p:nvPr/>
          </p:nvSpPr>
          <p:spPr>
            <a:xfrm>
              <a:off x="773773" y="2356475"/>
              <a:ext cx="2287930" cy="2287930"/>
            </a:xfrm>
            <a:prstGeom prst="ellipse">
              <a:avLst/>
            </a:prstGeom>
            <a:blipFill rotWithShape="0">
              <a:blip r:embed="rId2"/>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sp>
        <p:nvSpPr>
          <p:cNvPr id="7" name="Rectangle 6"/>
          <p:cNvSpPr/>
          <p:nvPr/>
        </p:nvSpPr>
        <p:spPr>
          <a:xfrm>
            <a:off x="67758" y="565903"/>
            <a:ext cx="5092997" cy="523220"/>
          </a:xfrm>
          <a:prstGeom prst="rect">
            <a:avLst/>
          </a:prstGeom>
        </p:spPr>
        <p:txBody>
          <a:bodyPr wrap="none">
            <a:spAutoFit/>
          </a:bodyPr>
          <a:lstStyle/>
          <a:p>
            <a:pPr>
              <a:spcAft>
                <a:spcPts val="0"/>
              </a:spcAft>
              <a:tabLst>
                <a:tab pos="1386840" algn="l"/>
              </a:tabLst>
            </a:pPr>
            <a:r>
              <a:rPr lang="en-US" sz="2800" b="1" dirty="0">
                <a:latin typeface="Times New Roman" panose="02020603050405020304" pitchFamily="18" charset="0"/>
                <a:ea typeface="MS Mincho"/>
              </a:rPr>
              <a:t>2. </a:t>
            </a:r>
            <a:r>
              <a:rPr lang="en-US" sz="2800" b="1" dirty="0" err="1">
                <a:latin typeface="Times New Roman" panose="02020603050405020304" pitchFamily="18" charset="0"/>
                <a:ea typeface="MS Mincho"/>
              </a:rPr>
              <a:t>Thế</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giới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sau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khi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trẻ</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em</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ra</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đời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0652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12235" y="763989"/>
            <a:ext cx="4871142" cy="523220"/>
          </a:xfrm>
          <a:prstGeom prst="rect">
            <a:avLst/>
          </a:prstGeom>
        </p:spPr>
        <p:txBody>
          <a:bodyPr wrap="none">
            <a:spAutoFit/>
          </a:bodyPr>
          <a:lstStyle/>
          <a:p>
            <a:pPr marL="57150" marR="177165" algn="ctr">
              <a:spcAft>
                <a:spcPts val="0"/>
              </a:spcAft>
              <a:tabLst>
                <a:tab pos="57150" algn="l"/>
              </a:tabLst>
            </a:pPr>
            <a:r>
              <a:rPr lang="fr-FR" sz="2800" b="1" dirty="0">
                <a:solidFill>
                  <a:srgbClr val="0D0D0D"/>
                </a:solidFill>
                <a:effectLst/>
                <a:latin typeface="Times New Roman" panose="02020603050405020304" pitchFamily="18" charset="0"/>
                <a:ea typeface="Times New Roman" panose="02020603050405020304" pitchFamily="18" charset="0"/>
              </a:rPr>
              <a:t>HOẠT ĐỘNG KHỞI ĐỘNG</a:t>
            </a:r>
            <a:endParaRPr lang="en-US" sz="28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711634" y="179214"/>
            <a:ext cx="10638104" cy="584775"/>
          </a:xfrm>
          <a:prstGeom prst="rect">
            <a:avLst/>
          </a:prstGeom>
        </p:spPr>
        <p:txBody>
          <a:bodyPr wrap="none">
            <a:spAutoFit/>
          </a:bodyPr>
          <a:lstStyle/>
          <a:p>
            <a:pPr algn="ctr">
              <a:spcAft>
                <a:spcPts val="0"/>
              </a:spcAft>
              <a:tabLst>
                <a:tab pos="4594860" algn="l"/>
              </a:tabLst>
            </a:pPr>
            <a:r>
              <a:rPr lang="en-US" sz="3200" b="1" dirty="0" err="1">
                <a:effectLst/>
                <a:latin typeface="Times New Roman" panose="02020603050405020304" pitchFamily="18" charset="0"/>
                <a:ea typeface="MS Mincho"/>
              </a:rPr>
              <a:t>Tiết</a:t>
            </a:r>
            <a:r>
              <a:rPr lang="en-US" sz="3200" b="1" dirty="0">
                <a:effectLst/>
                <a:latin typeface="Times New Roman" panose="02020603050405020304" pitchFamily="18" charset="0"/>
                <a:ea typeface="MS Mincho"/>
              </a:rPr>
              <a:t> 1:</a:t>
            </a:r>
            <a:r>
              <a:rPr lang="en-US" sz="3200" b="1" dirty="0">
                <a:solidFill>
                  <a:srgbClr val="002060"/>
                </a:solidFill>
                <a:effectLst/>
                <a:latin typeface="Times New Roman" panose="02020603050405020304" pitchFamily="18" charset="0"/>
                <a:ea typeface="MS Mincho"/>
              </a:rPr>
              <a:t> </a:t>
            </a:r>
            <a:r>
              <a:rPr lang="de-DE" sz="3200" b="1" dirty="0">
                <a:solidFill>
                  <a:srgbClr val="C00000"/>
                </a:solidFill>
                <a:effectLst/>
                <a:latin typeface="Times New Roman" panose="02020603050405020304" pitchFamily="18" charset="0"/>
                <a:ea typeface="Times New Roman" panose="02020603050405020304" pitchFamily="18" charset="0"/>
              </a:rPr>
              <a:t>GIỚI THIỆU BÀI HỌC VÀ TRI THỨC NGỮ VĂN </a:t>
            </a:r>
            <a:endParaRPr lang="en-US" sz="3200" dirty="0">
              <a:effectLst/>
              <a:latin typeface="Times New Roman" panose="02020603050405020304" pitchFamily="18" charset="0"/>
              <a:ea typeface="Times New Roman" panose="02020603050405020304" pitchFamily="18" charset="0"/>
            </a:endParaRPr>
          </a:p>
        </p:txBody>
      </p:sp>
      <p:sp>
        <p:nvSpPr>
          <p:cNvPr id="7" name="Right Arrow Callout 6"/>
          <p:cNvSpPr/>
          <p:nvPr/>
        </p:nvSpPr>
        <p:spPr>
          <a:xfrm>
            <a:off x="1633592" y="1487555"/>
            <a:ext cx="9842642" cy="4055500"/>
          </a:xfrm>
          <a:prstGeom prst="rightArrowCallou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tabLst>
                <a:tab pos="1386840" algn="l"/>
              </a:tabLst>
            </a:pPr>
            <a:r>
              <a:rPr lang="en-US" sz="3200" b="1" dirty="0" err="1">
                <a:solidFill>
                  <a:schemeClr val="accent6">
                    <a:lumMod val="50000"/>
                  </a:schemeClr>
                </a:solidFill>
                <a:latin typeface="Times New Roman" panose="02020603050405020304" pitchFamily="18" charset="0"/>
                <a:ea typeface="Times New Roman" panose="02020603050405020304" pitchFamily="18" charset="0"/>
              </a:rPr>
              <a:t>Nghe</a:t>
            </a:r>
            <a:r>
              <a:rPr lang="en-US" sz="3200" b="1" dirty="0">
                <a:solidFill>
                  <a:schemeClr val="accent6">
                    <a:lumMod val="50000"/>
                  </a:schemeClr>
                </a:solidFill>
                <a:latin typeface="Times New Roman" panose="02020603050405020304" pitchFamily="18" charset="0"/>
                <a:ea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Times New Roman" panose="02020603050405020304" pitchFamily="18" charset="0"/>
              </a:rPr>
              <a:t>bài</a:t>
            </a:r>
            <a:r>
              <a:rPr lang="en-US" sz="3200" b="1" dirty="0">
                <a:solidFill>
                  <a:schemeClr val="accent6">
                    <a:lumMod val="50000"/>
                  </a:schemeClr>
                </a:solidFill>
                <a:latin typeface="Times New Roman" panose="02020603050405020304" pitchFamily="18" charset="0"/>
                <a:ea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Times New Roman" panose="02020603050405020304" pitchFamily="18" charset="0"/>
              </a:rPr>
              <a:t>hát</a:t>
            </a:r>
            <a:r>
              <a:rPr lang="en-US" sz="3200" b="1" dirty="0">
                <a:solidFill>
                  <a:schemeClr val="accent6">
                    <a:lumMod val="50000"/>
                  </a:schemeClr>
                </a:solidFill>
                <a:latin typeface="Times New Roman" panose="02020603050405020304" pitchFamily="18" charset="0"/>
                <a:ea typeface="Times New Roman" panose="02020603050405020304" pitchFamily="18" charset="0"/>
              </a:rPr>
              <a:t> Ba </a:t>
            </a:r>
            <a:r>
              <a:rPr lang="en-US" sz="3200" b="1" dirty="0" err="1">
                <a:solidFill>
                  <a:schemeClr val="accent6">
                    <a:lumMod val="50000"/>
                  </a:schemeClr>
                </a:solidFill>
                <a:latin typeface="Times New Roman" panose="02020603050405020304" pitchFamily="18" charset="0"/>
                <a:ea typeface="Times New Roman" panose="02020603050405020304" pitchFamily="18" charset="0"/>
              </a:rPr>
              <a:t>ngọn</a:t>
            </a:r>
            <a:r>
              <a:rPr lang="en-US" sz="3200" b="1" dirty="0">
                <a:solidFill>
                  <a:schemeClr val="accent6">
                    <a:lumMod val="50000"/>
                  </a:schemeClr>
                </a:solidFill>
                <a:latin typeface="Times New Roman" panose="02020603050405020304" pitchFamily="18" charset="0"/>
                <a:ea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Times New Roman" panose="02020603050405020304" pitchFamily="18" charset="0"/>
              </a:rPr>
              <a:t>nến</a:t>
            </a:r>
            <a:r>
              <a:rPr lang="en-US" sz="3200" b="1" dirty="0">
                <a:solidFill>
                  <a:schemeClr val="accent6">
                    <a:lumMod val="50000"/>
                  </a:schemeClr>
                </a:solidFill>
                <a:latin typeface="Times New Roman" panose="02020603050405020304" pitchFamily="18" charset="0"/>
                <a:ea typeface="Times New Roman" panose="02020603050405020304" pitchFamily="18" charset="0"/>
              </a:rPr>
              <a:t> lung </a:t>
            </a:r>
            <a:r>
              <a:rPr lang="en-US" sz="3200" b="1" dirty="0" err="1">
                <a:solidFill>
                  <a:schemeClr val="accent6">
                    <a:lumMod val="50000"/>
                  </a:schemeClr>
                </a:solidFill>
                <a:latin typeface="Times New Roman" panose="02020603050405020304" pitchFamily="18" charset="0"/>
                <a:ea typeface="Times New Roman" panose="02020603050405020304" pitchFamily="18" charset="0"/>
              </a:rPr>
              <a:t>linh</a:t>
            </a:r>
            <a:r>
              <a:rPr lang="en-US" sz="3200" b="1" dirty="0">
                <a:solidFill>
                  <a:schemeClr val="accent6">
                    <a:lumMod val="50000"/>
                  </a:schemeClr>
                </a:solidFill>
                <a:latin typeface="Times New Roman" panose="02020603050405020304" pitchFamily="18" charset="0"/>
                <a:ea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3200" b="1" dirty="0">
                <a:solidFill>
                  <a:schemeClr val="accent6">
                    <a:lumMod val="50000"/>
                  </a:schemeClr>
                </a:solidFill>
                <a:latin typeface="Times New Roman" panose="02020603050405020304" pitchFamily="18" charset="0"/>
                <a:ea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Times New Roman" panose="02020603050405020304" pitchFamily="18" charset="0"/>
              </a:rPr>
              <a:t>nhạc</a:t>
            </a:r>
            <a:r>
              <a:rPr lang="en-US" sz="3200" b="1" dirty="0">
                <a:solidFill>
                  <a:schemeClr val="accent6">
                    <a:lumMod val="50000"/>
                  </a:schemeClr>
                </a:solidFill>
                <a:latin typeface="Times New Roman" panose="02020603050405020304" pitchFamily="18" charset="0"/>
                <a:ea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Times New Roman" panose="02020603050405020304" pitchFamily="18" charset="0"/>
              </a:rPr>
              <a:t>sĩ</a:t>
            </a:r>
            <a:r>
              <a:rPr lang="en-US" sz="3200" b="1" dirty="0">
                <a:solidFill>
                  <a:schemeClr val="accent6">
                    <a:lumMod val="50000"/>
                  </a:schemeClr>
                </a:solidFill>
                <a:latin typeface="Times New Roman" panose="02020603050405020304" pitchFamily="18" charset="0"/>
                <a:ea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Times New Roman" panose="02020603050405020304" pitchFamily="18" charset="0"/>
              </a:rPr>
              <a:t>Ngọc</a:t>
            </a:r>
            <a:r>
              <a:rPr lang="en-US" sz="3200" b="1" dirty="0">
                <a:solidFill>
                  <a:schemeClr val="accent6">
                    <a:lumMod val="50000"/>
                  </a:schemeClr>
                </a:solidFill>
                <a:latin typeface="Times New Roman" panose="02020603050405020304" pitchFamily="18" charset="0"/>
                <a:ea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Times New Roman" panose="02020603050405020304" pitchFamily="18" charset="0"/>
              </a:rPr>
              <a:t>Lễ</a:t>
            </a:r>
            <a:endParaRPr lang="en-US" sz="3200" b="1" dirty="0">
              <a:solidFill>
                <a:schemeClr val="accent6">
                  <a:lumMod val="50000"/>
                </a:schemeClr>
              </a:solidFill>
              <a:effectLst/>
              <a:latin typeface="Times New Roman" panose="02020603050405020304" pitchFamily="18" charset="0"/>
              <a:ea typeface="Times New Roman" panose="02020603050405020304" pitchFamily="18" charset="0"/>
            </a:endParaRPr>
          </a:p>
          <a:p>
            <a:pPr>
              <a:lnSpc>
                <a:spcPct val="107000"/>
              </a:lnSpc>
              <a:spcAft>
                <a:spcPts val="0"/>
              </a:spcAft>
              <a:tabLst>
                <a:tab pos="1386840" algn="l"/>
              </a:tabLst>
            </a:pPr>
            <a:r>
              <a:rPr lang="en-US" sz="3200" b="1" dirty="0" err="1">
                <a:solidFill>
                  <a:schemeClr val="accent6">
                    <a:lumMod val="50000"/>
                  </a:schemeClr>
                </a:solidFill>
                <a:latin typeface="Times New Roman" panose="02020603050405020304" pitchFamily="18" charset="0"/>
                <a:ea typeface="Times New Roman" panose="02020603050405020304" pitchFamily="18" charset="0"/>
              </a:rPr>
              <a:t>Cảm</a:t>
            </a:r>
            <a:r>
              <a:rPr lang="en-US" sz="3200" b="1" dirty="0">
                <a:solidFill>
                  <a:schemeClr val="accent6">
                    <a:lumMod val="50000"/>
                  </a:schemeClr>
                </a:solidFill>
                <a:latin typeface="Times New Roman" panose="02020603050405020304" pitchFamily="18" charset="0"/>
                <a:ea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Times New Roman" panose="02020603050405020304" pitchFamily="18" charset="0"/>
              </a:rPr>
              <a:t>xúc</a:t>
            </a:r>
            <a:r>
              <a:rPr lang="en-US" sz="3200" b="1" dirty="0">
                <a:solidFill>
                  <a:schemeClr val="accent6">
                    <a:lumMod val="50000"/>
                  </a:schemeClr>
                </a:solidFill>
                <a:latin typeface="Times New Roman" panose="02020603050405020304" pitchFamily="18" charset="0"/>
                <a:ea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3200" b="1" dirty="0">
                <a:solidFill>
                  <a:schemeClr val="accent6">
                    <a:lumMod val="50000"/>
                  </a:schemeClr>
                </a:solidFill>
                <a:latin typeface="Times New Roman" panose="02020603050405020304" pitchFamily="18" charset="0"/>
                <a:ea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Times New Roman" panose="02020603050405020304" pitchFamily="18" charset="0"/>
              </a:rPr>
              <a:t>em</a:t>
            </a:r>
            <a:r>
              <a:rPr lang="en-US" sz="3200" b="1" dirty="0">
                <a:solidFill>
                  <a:schemeClr val="accent6">
                    <a:lumMod val="50000"/>
                  </a:schemeClr>
                </a:solidFill>
                <a:latin typeface="Times New Roman" panose="02020603050405020304" pitchFamily="18" charset="0"/>
                <a:ea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Times New Roman" panose="02020603050405020304" pitchFamily="18" charset="0"/>
              </a:rPr>
              <a:t>khi</a:t>
            </a:r>
            <a:r>
              <a:rPr lang="en-US" sz="3200" b="1" dirty="0">
                <a:solidFill>
                  <a:schemeClr val="accent6">
                    <a:lumMod val="50000"/>
                  </a:schemeClr>
                </a:solidFill>
                <a:latin typeface="Times New Roman" panose="02020603050405020304" pitchFamily="18" charset="0"/>
                <a:ea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Times New Roman" panose="02020603050405020304" pitchFamily="18" charset="0"/>
              </a:rPr>
              <a:t>nghe</a:t>
            </a:r>
            <a:r>
              <a:rPr lang="en-US" sz="3200" b="1" dirty="0">
                <a:solidFill>
                  <a:schemeClr val="accent6">
                    <a:lumMod val="50000"/>
                  </a:schemeClr>
                </a:solidFill>
                <a:latin typeface="Times New Roman" panose="02020603050405020304" pitchFamily="18" charset="0"/>
                <a:ea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Times New Roman" panose="02020603050405020304" pitchFamily="18" charset="0"/>
              </a:rPr>
              <a:t>bài</a:t>
            </a:r>
            <a:r>
              <a:rPr lang="en-US" sz="3200" b="1" dirty="0">
                <a:solidFill>
                  <a:schemeClr val="accent6">
                    <a:lumMod val="50000"/>
                  </a:schemeClr>
                </a:solidFill>
                <a:latin typeface="Times New Roman" panose="02020603050405020304" pitchFamily="18" charset="0"/>
                <a:ea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Times New Roman" panose="02020603050405020304" pitchFamily="18" charset="0"/>
              </a:rPr>
              <a:t>hát</a:t>
            </a:r>
            <a:r>
              <a:rPr lang="en-US" sz="3200" b="1" dirty="0">
                <a:solidFill>
                  <a:schemeClr val="accent6">
                    <a:lumMod val="50000"/>
                  </a:schemeClr>
                </a:solidFill>
                <a:latin typeface="Times New Roman" panose="02020603050405020304" pitchFamily="18" charset="0"/>
                <a:ea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Times New Roman" panose="02020603050405020304" pitchFamily="18" charset="0"/>
              </a:rPr>
              <a:t>ấy</a:t>
            </a:r>
            <a:r>
              <a:rPr lang="en-US" sz="3200" b="1" dirty="0">
                <a:solidFill>
                  <a:schemeClr val="accent6">
                    <a:lumMod val="50000"/>
                  </a:schemeClr>
                </a:solidFill>
                <a:latin typeface="Times New Roman" panose="02020603050405020304" pitchFamily="18" charset="0"/>
                <a:ea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Times New Roman" panose="02020603050405020304" pitchFamily="18" charset="0"/>
              </a:rPr>
              <a:t>Em</a:t>
            </a:r>
            <a:r>
              <a:rPr lang="en-US" sz="3200" b="1" dirty="0">
                <a:solidFill>
                  <a:schemeClr val="accent6">
                    <a:lumMod val="50000"/>
                  </a:schemeClr>
                </a:solidFill>
                <a:latin typeface="Times New Roman" panose="02020603050405020304" pitchFamily="18" charset="0"/>
                <a:ea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Times New Roman" panose="02020603050405020304" pitchFamily="18" charset="0"/>
              </a:rPr>
              <a:t>nhận</a:t>
            </a:r>
            <a:r>
              <a:rPr lang="en-US" sz="3200" b="1" dirty="0">
                <a:solidFill>
                  <a:schemeClr val="accent6">
                    <a:lumMod val="50000"/>
                  </a:schemeClr>
                </a:solidFill>
                <a:latin typeface="Times New Roman" panose="02020603050405020304" pitchFamily="18" charset="0"/>
                <a:ea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Times New Roman" panose="02020603050405020304" pitchFamily="18" charset="0"/>
              </a:rPr>
              <a:t>thấy</a:t>
            </a:r>
            <a:r>
              <a:rPr lang="en-US" sz="3200" b="1" dirty="0">
                <a:solidFill>
                  <a:schemeClr val="accent6">
                    <a:lumMod val="50000"/>
                  </a:schemeClr>
                </a:solidFill>
                <a:latin typeface="Times New Roman" panose="02020603050405020304" pitchFamily="18" charset="0"/>
                <a:ea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Times New Roman" panose="02020603050405020304" pitchFamily="18" charset="0"/>
              </a:rPr>
              <a:t>tình</a:t>
            </a:r>
            <a:r>
              <a:rPr lang="en-US" sz="3200" b="1" dirty="0">
                <a:solidFill>
                  <a:schemeClr val="accent6">
                    <a:lumMod val="50000"/>
                  </a:schemeClr>
                </a:solidFill>
                <a:latin typeface="Times New Roman" panose="02020603050405020304" pitchFamily="18" charset="0"/>
                <a:ea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Times New Roman" panose="02020603050405020304" pitchFamily="18" charset="0"/>
              </a:rPr>
              <a:t>cảm</a:t>
            </a:r>
            <a:r>
              <a:rPr lang="en-US" sz="3200" b="1" dirty="0">
                <a:solidFill>
                  <a:schemeClr val="accent6">
                    <a:lumMod val="50000"/>
                  </a:schemeClr>
                </a:solidFill>
                <a:latin typeface="Times New Roman" panose="02020603050405020304" pitchFamily="18" charset="0"/>
                <a:ea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Times New Roman" panose="02020603050405020304" pitchFamily="18" charset="0"/>
              </a:rPr>
              <a:t>gia</a:t>
            </a:r>
            <a:r>
              <a:rPr lang="en-US" sz="3200" b="1" dirty="0">
                <a:solidFill>
                  <a:schemeClr val="accent6">
                    <a:lumMod val="50000"/>
                  </a:schemeClr>
                </a:solidFill>
                <a:latin typeface="Times New Roman" panose="02020603050405020304" pitchFamily="18" charset="0"/>
                <a:ea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Times New Roman" panose="02020603050405020304" pitchFamily="18" charset="0"/>
              </a:rPr>
              <a:t>đình</a:t>
            </a:r>
            <a:r>
              <a:rPr lang="en-US" sz="3200" b="1" dirty="0">
                <a:solidFill>
                  <a:schemeClr val="accent6">
                    <a:lumMod val="50000"/>
                  </a:schemeClr>
                </a:solidFill>
                <a:latin typeface="Times New Roman" panose="02020603050405020304" pitchFamily="18" charset="0"/>
                <a:ea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Times New Roman" panose="02020603050405020304" pitchFamily="18" charset="0"/>
              </a:rPr>
              <a:t>có</a:t>
            </a:r>
            <a:r>
              <a:rPr lang="en-US" sz="3200" b="1" dirty="0">
                <a:solidFill>
                  <a:schemeClr val="accent6">
                    <a:lumMod val="50000"/>
                  </a:schemeClr>
                </a:solidFill>
                <a:latin typeface="Times New Roman" panose="02020603050405020304" pitchFamily="18" charset="0"/>
                <a:ea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Times New Roman" panose="02020603050405020304" pitchFamily="18" charset="0"/>
              </a:rPr>
              <a:t>vai</a:t>
            </a:r>
            <a:r>
              <a:rPr lang="en-US" sz="3200" b="1" dirty="0">
                <a:solidFill>
                  <a:schemeClr val="accent6">
                    <a:lumMod val="50000"/>
                  </a:schemeClr>
                </a:solidFill>
                <a:latin typeface="Times New Roman" panose="02020603050405020304" pitchFamily="18" charset="0"/>
                <a:ea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Times New Roman" panose="02020603050405020304" pitchFamily="18" charset="0"/>
              </a:rPr>
              <a:t>trò</a:t>
            </a:r>
            <a:r>
              <a:rPr lang="en-US" sz="3200" b="1" dirty="0">
                <a:solidFill>
                  <a:schemeClr val="accent6">
                    <a:lumMod val="50000"/>
                  </a:schemeClr>
                </a:solidFill>
                <a:latin typeface="Times New Roman" panose="02020603050405020304" pitchFamily="18" charset="0"/>
                <a:ea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Times New Roman" panose="02020603050405020304" pitchFamily="18" charset="0"/>
              </a:rPr>
              <a:t>như</a:t>
            </a:r>
            <a:r>
              <a:rPr lang="en-US" sz="3200" b="1" dirty="0">
                <a:solidFill>
                  <a:schemeClr val="accent6">
                    <a:lumMod val="50000"/>
                  </a:schemeClr>
                </a:solidFill>
                <a:latin typeface="Times New Roman" panose="02020603050405020304" pitchFamily="18" charset="0"/>
                <a:ea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Times New Roman" panose="02020603050405020304" pitchFamily="18" charset="0"/>
              </a:rPr>
              <a:t>thế</a:t>
            </a:r>
            <a:r>
              <a:rPr lang="en-US" sz="3200" b="1" dirty="0">
                <a:solidFill>
                  <a:schemeClr val="accent6">
                    <a:lumMod val="50000"/>
                  </a:schemeClr>
                </a:solidFill>
                <a:latin typeface="Times New Roman" panose="02020603050405020304" pitchFamily="18" charset="0"/>
                <a:ea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Times New Roman" panose="02020603050405020304" pitchFamily="18" charset="0"/>
              </a:rPr>
              <a:t>nào</a:t>
            </a:r>
            <a:r>
              <a:rPr lang="en-US" sz="3200" b="1" dirty="0">
                <a:solidFill>
                  <a:schemeClr val="accent6">
                    <a:lumMod val="50000"/>
                  </a:schemeClr>
                </a:solidFill>
                <a:latin typeface="Times New Roman" panose="02020603050405020304" pitchFamily="18" charset="0"/>
                <a:ea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Times New Roman" panose="02020603050405020304" pitchFamily="18" charset="0"/>
              </a:rPr>
              <a:t>với</a:t>
            </a:r>
            <a:r>
              <a:rPr lang="en-US" sz="3200" b="1" dirty="0">
                <a:solidFill>
                  <a:schemeClr val="accent6">
                    <a:lumMod val="50000"/>
                  </a:schemeClr>
                </a:solidFill>
                <a:latin typeface="Times New Roman" panose="02020603050405020304" pitchFamily="18" charset="0"/>
                <a:ea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Times New Roman" panose="02020603050405020304" pitchFamily="18" charset="0"/>
              </a:rPr>
              <a:t>mỗi</a:t>
            </a:r>
            <a:r>
              <a:rPr lang="en-US" sz="3200" b="1" dirty="0">
                <a:solidFill>
                  <a:schemeClr val="accent6">
                    <a:lumMod val="50000"/>
                  </a:schemeClr>
                </a:solidFill>
                <a:latin typeface="Times New Roman" panose="02020603050405020304" pitchFamily="18" charset="0"/>
                <a:ea typeface="Times New Roman" panose="02020603050405020304" pitchFamily="18" charset="0"/>
              </a:rPr>
              <a:t> con </a:t>
            </a:r>
            <a:r>
              <a:rPr lang="en-US" sz="3200" b="1" dirty="0" err="1">
                <a:solidFill>
                  <a:schemeClr val="accent6">
                    <a:lumMod val="50000"/>
                  </a:schemeClr>
                </a:solidFill>
                <a:latin typeface="Times New Roman" panose="02020603050405020304" pitchFamily="18" charset="0"/>
                <a:ea typeface="Times New Roman" panose="02020603050405020304" pitchFamily="18" charset="0"/>
              </a:rPr>
              <a:t>người</a:t>
            </a:r>
            <a:r>
              <a:rPr lang="en-US" sz="3200" b="1" dirty="0">
                <a:solidFill>
                  <a:schemeClr val="accent6">
                    <a:lumMod val="50000"/>
                  </a:schemeClr>
                </a:solidFill>
                <a:latin typeface="Times New Roman" panose="02020603050405020304" pitchFamily="18" charset="0"/>
                <a:ea typeface="Times New Roman" panose="02020603050405020304" pitchFamily="18" charset="0"/>
              </a:rPr>
              <a:t>.</a:t>
            </a:r>
            <a:endParaRPr lang="en-US" sz="3200" b="1"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7443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833" y="102693"/>
            <a:ext cx="3518912"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7758" y="1046893"/>
            <a:ext cx="4812536"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đối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1" name="Group 10"/>
          <p:cNvGrpSpPr/>
          <p:nvPr/>
        </p:nvGrpSpPr>
        <p:grpSpPr>
          <a:xfrm>
            <a:off x="996828" y="3449530"/>
            <a:ext cx="10198345" cy="1488713"/>
            <a:chOff x="775728" y="3984109"/>
            <a:chExt cx="10198345" cy="1488713"/>
          </a:xfrm>
        </p:grpSpPr>
        <p:sp>
          <p:nvSpPr>
            <p:cNvPr id="13" name="Freeform 12"/>
            <p:cNvSpPr/>
            <p:nvPr/>
          </p:nvSpPr>
          <p:spPr>
            <a:xfrm>
              <a:off x="1816370" y="4045322"/>
              <a:ext cx="9157703" cy="1366288"/>
            </a:xfrm>
            <a:custGeom>
              <a:avLst/>
              <a:gdLst>
                <a:gd name="connsiteX0" fmla="*/ 0 w 9157703"/>
                <a:gd name="connsiteY0" fmla="*/ 0 h 1366288"/>
                <a:gd name="connsiteX1" fmla="*/ 9157703 w 9157703"/>
                <a:gd name="connsiteY1" fmla="*/ 0 h 1366288"/>
                <a:gd name="connsiteX2" fmla="*/ 9157703 w 9157703"/>
                <a:gd name="connsiteY2" fmla="*/ 1366288 h 1366288"/>
                <a:gd name="connsiteX3" fmla="*/ 0 w 9157703"/>
                <a:gd name="connsiteY3" fmla="*/ 1366288 h 1366288"/>
                <a:gd name="connsiteX4" fmla="*/ 0 w 9157703"/>
                <a:gd name="connsiteY4" fmla="*/ 0 h 1366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7703" h="1366288">
                  <a:moveTo>
                    <a:pt x="0" y="0"/>
                  </a:moveTo>
                  <a:lnTo>
                    <a:pt x="9157703" y="0"/>
                  </a:lnTo>
                  <a:lnTo>
                    <a:pt x="9157703" y="1366288"/>
                  </a:lnTo>
                  <a:lnTo>
                    <a:pt x="0" y="1366288"/>
                  </a:lnTo>
                  <a:lnTo>
                    <a:pt x="0" y="0"/>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590529" tIns="71120" rIns="71120" bIns="71120" numCol="1" spcCol="1270" anchor="ctr" anchorCtr="0">
              <a:noAutofit/>
            </a:bodyPr>
            <a:lstStyle/>
            <a:p>
              <a:pPr lvl="0" algn="l" defTabSz="1244600">
                <a:lnSpc>
                  <a:spcPct val="90000"/>
                </a:lnSpc>
                <a:spcBef>
                  <a:spcPct val="0"/>
                </a:spcBef>
                <a:spcAft>
                  <a:spcPct val="35000"/>
                </a:spcAft>
              </a:pP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Biệp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pháp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từ</a:t>
              </a:r>
              <a:r>
                <a:rPr lang="en-US" sz="2800" kern="1200" dirty="0">
                  <a:latin typeface="Times New Roman" panose="02020603050405020304" pitchFamily="18" charset="0"/>
                  <a:cs typeface="Times New Roman" panose="02020603050405020304" pitchFamily="18" charset="0"/>
                </a:rPr>
                <a:t> so </a:t>
              </a:r>
              <a:r>
                <a:rPr lang="en-US" sz="2800" kern="1200" dirty="0" err="1">
                  <a:latin typeface="Times New Roman" panose="02020603050405020304" pitchFamily="18" charset="0"/>
                  <a:cs typeface="Times New Roman" panose="02020603050405020304" pitchFamily="18" charset="0"/>
                </a:rPr>
                <a:t>sánh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Tiếng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hót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bằng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nước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tiếng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hót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cao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bằng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mây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cây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cao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bằng</a:t>
              </a:r>
              <a:r>
                <a:rPr lang="en-US" sz="2800" kern="1200" dirty="0">
                  <a:latin typeface="Times New Roman" panose="02020603050405020304" pitchFamily="18" charset="0"/>
                  <a:cs typeface="Times New Roman" panose="02020603050405020304" pitchFamily="18" charset="0"/>
                </a:rPr>
                <a:t> gang </a:t>
              </a:r>
              <a:r>
                <a:rPr lang="en-US" sz="2800" kern="1200" dirty="0" err="1">
                  <a:latin typeface="Times New Roman" panose="02020603050405020304" pitchFamily="18" charset="0"/>
                  <a:cs typeface="Times New Roman" panose="02020603050405020304" pitchFamily="18" charset="0"/>
                </a:rPr>
                <a:t>tay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cỏ</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bằng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sợi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tóc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hóa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Những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làn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gió</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ngây</a:t>
              </a:r>
              <a:r>
                <a:rPr lang="en-US" sz="2800" kern="1200" dirty="0">
                  <a:latin typeface="Times New Roman" panose="02020603050405020304" pitchFamily="18" charset="0"/>
                  <a:cs typeface="Times New Roman" panose="02020603050405020304" pitchFamily="18" charset="0"/>
                </a:rPr>
                <a:t>”</a:t>
              </a:r>
            </a:p>
          </p:txBody>
        </p:sp>
        <p:sp>
          <p:nvSpPr>
            <p:cNvPr id="14" name="Oval 13"/>
            <p:cNvSpPr/>
            <p:nvPr/>
          </p:nvSpPr>
          <p:spPr>
            <a:xfrm>
              <a:off x="775728" y="3984109"/>
              <a:ext cx="1570693" cy="1488713"/>
            </a:xfrm>
            <a:prstGeom prst="ellipse">
              <a:avLst/>
            </a:prstGeom>
            <a:blipFill rotWithShape="0">
              <a:blip r:embed="rId2"/>
              <a:stretch>
                <a:fillRect/>
              </a:stretch>
            </a:blipFill>
          </p:spPr>
          <p:style>
            <a:lnRef idx="2">
              <a:schemeClr val="accent2">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grpSp>
        <p:nvGrpSpPr>
          <p:cNvPr id="2" name="Group 1"/>
          <p:cNvGrpSpPr/>
          <p:nvPr/>
        </p:nvGrpSpPr>
        <p:grpSpPr>
          <a:xfrm>
            <a:off x="1960942" y="1919757"/>
            <a:ext cx="8270113" cy="1122722"/>
            <a:chOff x="1785175" y="2454337"/>
            <a:chExt cx="8270113" cy="1122722"/>
          </a:xfrm>
        </p:grpSpPr>
        <p:sp>
          <p:nvSpPr>
            <p:cNvPr id="5" name="Freeform 4"/>
            <p:cNvSpPr/>
            <p:nvPr/>
          </p:nvSpPr>
          <p:spPr>
            <a:xfrm>
              <a:off x="2405095" y="2589625"/>
              <a:ext cx="7650193" cy="901334"/>
            </a:xfrm>
            <a:custGeom>
              <a:avLst/>
              <a:gdLst>
                <a:gd name="connsiteX0" fmla="*/ 0 w 7650193"/>
                <a:gd name="connsiteY0" fmla="*/ 0 h 901334"/>
                <a:gd name="connsiteX1" fmla="*/ 7650193 w 7650193"/>
                <a:gd name="connsiteY1" fmla="*/ 0 h 901334"/>
                <a:gd name="connsiteX2" fmla="*/ 7650193 w 7650193"/>
                <a:gd name="connsiteY2" fmla="*/ 901334 h 901334"/>
                <a:gd name="connsiteX3" fmla="*/ 0 w 7650193"/>
                <a:gd name="connsiteY3" fmla="*/ 901334 h 901334"/>
                <a:gd name="connsiteX4" fmla="*/ 0 w 7650193"/>
                <a:gd name="connsiteY4" fmla="*/ 0 h 901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0193" h="901334">
                  <a:moveTo>
                    <a:pt x="0" y="0"/>
                  </a:moveTo>
                  <a:lnTo>
                    <a:pt x="7650193" y="0"/>
                  </a:lnTo>
                  <a:lnTo>
                    <a:pt x="7650193" y="901334"/>
                  </a:lnTo>
                  <a:lnTo>
                    <a:pt x="0" y="901334"/>
                  </a:lnTo>
                  <a:lnTo>
                    <a:pt x="0" y="0"/>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616934" tIns="71120" rIns="71120" bIns="71120" numCol="1" spcCol="1270" anchor="ctr" anchorCtr="0">
              <a:noAutofit/>
            </a:bodyPr>
            <a:lstStyle/>
            <a:p>
              <a:pPr lvl="0" algn="l" defTabSz="1244600">
                <a:lnSpc>
                  <a:spcPct val="90000"/>
                </a:lnSpc>
                <a:spcBef>
                  <a:spcPct val="0"/>
                </a:spcBef>
                <a:spcAft>
                  <a:spcPct val="35000"/>
                </a:spcAft>
              </a:pP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sự</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vật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ảnh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thiên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nhiên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liệt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kê</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thật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phong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phú</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đáng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yêu</a:t>
              </a:r>
              <a:r>
                <a:rPr lang="en-US" sz="2800" kern="1200" dirty="0">
                  <a:latin typeface="Times New Roman" panose="02020603050405020304" pitchFamily="18" charset="0"/>
                  <a:cs typeface="Times New Roman" panose="02020603050405020304" pitchFamily="18" charset="0"/>
                </a:rPr>
                <a:t>.</a:t>
              </a:r>
            </a:p>
          </p:txBody>
        </p:sp>
        <p:sp>
          <p:nvSpPr>
            <p:cNvPr id="10" name="Oval 9"/>
            <p:cNvSpPr/>
            <p:nvPr/>
          </p:nvSpPr>
          <p:spPr>
            <a:xfrm>
              <a:off x="1785175" y="2454337"/>
              <a:ext cx="1211264" cy="1122722"/>
            </a:xfrm>
            <a:prstGeom prst="ellipse">
              <a:avLst/>
            </a:prstGeom>
            <a:blipFill rotWithShape="0">
              <a:blip r:embed="rId3"/>
              <a:stretch>
                <a:fillRect/>
              </a:stretch>
            </a:blipFill>
          </p:spPr>
          <p:style>
            <a:lnRef idx="2">
              <a:schemeClr val="accent2">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sp>
        <p:nvSpPr>
          <p:cNvPr id="9" name="Rectangle 8"/>
          <p:cNvSpPr/>
          <p:nvPr/>
        </p:nvSpPr>
        <p:spPr>
          <a:xfrm>
            <a:off x="67758" y="565903"/>
            <a:ext cx="5092997" cy="523220"/>
          </a:xfrm>
          <a:prstGeom prst="rect">
            <a:avLst/>
          </a:prstGeom>
        </p:spPr>
        <p:txBody>
          <a:bodyPr wrap="none">
            <a:spAutoFit/>
          </a:bodyPr>
          <a:lstStyle/>
          <a:p>
            <a:pPr>
              <a:spcAft>
                <a:spcPts val="0"/>
              </a:spcAft>
              <a:tabLst>
                <a:tab pos="1386840" algn="l"/>
              </a:tabLst>
            </a:pPr>
            <a:r>
              <a:rPr lang="en-US" sz="2800" b="1" dirty="0">
                <a:latin typeface="Times New Roman" panose="02020603050405020304" pitchFamily="18" charset="0"/>
                <a:ea typeface="MS Mincho"/>
              </a:rPr>
              <a:t>2. </a:t>
            </a:r>
            <a:r>
              <a:rPr lang="en-US" sz="2800" b="1" dirty="0" err="1">
                <a:latin typeface="Times New Roman" panose="02020603050405020304" pitchFamily="18" charset="0"/>
                <a:ea typeface="MS Mincho"/>
              </a:rPr>
              <a:t>Thế</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giới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sau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khi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trẻ</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em</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ra</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đời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5559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stretch>
            <a:fillRect/>
          </a:stretch>
        </p:blipFill>
        <p:spPr>
          <a:xfrm>
            <a:off x="0" y="0"/>
            <a:ext cx="12192000" cy="6858000"/>
          </a:xfrm>
          <a:prstGeom prst="rect">
            <a:avLst/>
          </a:prstGeom>
        </p:spPr>
      </p:pic>
      <p:sp>
        <p:nvSpPr>
          <p:cNvPr id="9" name="Rectangle 8"/>
          <p:cNvSpPr/>
          <p:nvPr/>
        </p:nvSpPr>
        <p:spPr>
          <a:xfrm>
            <a:off x="93885" y="587573"/>
            <a:ext cx="4812536"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đối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1894115" y="1832973"/>
            <a:ext cx="3669181" cy="2727029"/>
          </a:xfrm>
          <a:prstGeom prst="rect">
            <a:avLst/>
          </a:prstGeom>
        </p:spPr>
        <p:txBody>
          <a:bodyPr wrap="square">
            <a:spAutoFit/>
          </a:bodyPr>
          <a:lstStyle/>
          <a:p>
            <a:pPr>
              <a:lnSpc>
                <a:spcPct val="107000"/>
              </a:lnSpc>
              <a:spcAft>
                <a:spcPts val="0"/>
              </a:spcAft>
              <a:tabLst>
                <a:tab pos="1386840" algn="l"/>
              </a:tabLst>
            </a:pPr>
            <a:r>
              <a:rPr lang="en-US" sz="3200" dirty="0" err="1">
                <a:latin typeface="Times New Roman" panose="02020603050405020304" pitchFamily="18" charset="0"/>
                <a:ea typeface="MS Mincho"/>
              </a:rPr>
              <a:t>Thế</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giới</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thiên</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nhiên</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hiện</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ra</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thật</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sinh</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động</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gần</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gũi</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hiền</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lành</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là</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người</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bạn</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của</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trẻ</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thơ</a:t>
            </a:r>
            <a:r>
              <a:rPr lang="en-US" sz="3200" dirty="0">
                <a:latin typeface="Times New Roman" panose="02020603050405020304" pitchFamily="18" charset="0"/>
                <a:ea typeface="MS Mincho"/>
              </a:rPr>
              <a:t>.</a:t>
            </a:r>
            <a:endParaRPr lang="en-US" sz="32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6496595" y="1802685"/>
            <a:ext cx="4241073" cy="3253711"/>
          </a:xfrm>
          <a:prstGeom prst="rect">
            <a:avLst/>
          </a:prstGeom>
        </p:spPr>
        <p:txBody>
          <a:bodyPr wrap="square">
            <a:spAutoFit/>
          </a:bodyPr>
          <a:lstStyle/>
          <a:p>
            <a:pPr>
              <a:lnSpc>
                <a:spcPct val="107000"/>
              </a:lnSpc>
              <a:spcAft>
                <a:spcPts val="0"/>
              </a:spcAft>
              <a:tabLst>
                <a:tab pos="1386840" algn="l"/>
              </a:tabLst>
            </a:pPr>
            <a:r>
              <a:rPr lang="en-US" sz="2400" dirty="0" err="1">
                <a:latin typeface="Times New Roman" panose="02020603050405020304" pitchFamily="18" charset="0"/>
                <a:ea typeface="MS Mincho"/>
              </a:rPr>
              <a:t>Vai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trò</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của</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thiên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nhiên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Dưới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trí</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tưởng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tượng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của</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nhà</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thơ</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thiên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nhiên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dường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như</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đang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biến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đổi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đem</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đến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cho</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trẻ</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em</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không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gian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trong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trẻo</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ánh</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sáng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dịu</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dàng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âm</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thanh</a:t>
            </a:r>
            <a:r>
              <a:rPr lang="en-US" sz="2400" dirty="0">
                <a:latin typeface="Times New Roman" panose="02020603050405020304" pitchFamily="18" charset="0"/>
                <a:ea typeface="MS Mincho"/>
              </a:rPr>
              <a:t> du </a:t>
            </a:r>
            <a:r>
              <a:rPr lang="en-US" sz="2400" dirty="0" err="1">
                <a:latin typeface="Times New Roman" panose="02020603050405020304" pitchFamily="18" charset="0"/>
                <a:ea typeface="MS Mincho"/>
              </a:rPr>
              <a:t>dương</a:t>
            </a:r>
            <a:r>
              <a:rPr lang="en-US" sz="2400" dirty="0">
                <a:latin typeface="Times New Roman" panose="02020603050405020304" pitchFamily="18" charset="0"/>
                <a:ea typeface="MS Mincho"/>
              </a:rPr>
              <a:t>...</a:t>
            </a:r>
            <a:r>
              <a:rPr lang="en-US" sz="2400" dirty="0" err="1">
                <a:latin typeface="Times New Roman" panose="02020603050405020304" pitchFamily="18" charset="0"/>
                <a:ea typeface="MS Mincho"/>
              </a:rPr>
              <a:t>Tất</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cả</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hướng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đến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nuôi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dưỡng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chăm</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chút</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cho</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trẻ</a:t>
            </a:r>
            <a:r>
              <a:rPr lang="en-US" sz="2400" dirty="0">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p:txBody>
      </p:sp>
      <p:sp>
        <p:nvSpPr>
          <p:cNvPr id="13" name="Right Arrow 12"/>
          <p:cNvSpPr/>
          <p:nvPr/>
        </p:nvSpPr>
        <p:spPr>
          <a:xfrm>
            <a:off x="1358538" y="1901698"/>
            <a:ext cx="535577" cy="484632"/>
          </a:xfrm>
          <a:prstGeom prst="rightArrow">
            <a:avLst/>
          </a:prstGeom>
          <a:solidFill>
            <a:schemeClr val="bg2"/>
          </a:solidFill>
          <a:ln>
            <a:solidFill>
              <a:schemeClr val="accent2">
                <a:lumMod val="5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3885" y="164314"/>
            <a:ext cx="5092997" cy="523220"/>
          </a:xfrm>
          <a:prstGeom prst="rect">
            <a:avLst/>
          </a:prstGeom>
        </p:spPr>
        <p:txBody>
          <a:bodyPr wrap="none">
            <a:spAutoFit/>
          </a:bodyPr>
          <a:lstStyle/>
          <a:p>
            <a:pPr>
              <a:spcAft>
                <a:spcPts val="0"/>
              </a:spcAft>
              <a:tabLst>
                <a:tab pos="1386840" algn="l"/>
              </a:tabLst>
            </a:pPr>
            <a:r>
              <a:rPr lang="en-US" sz="2800" b="1" dirty="0">
                <a:latin typeface="Times New Roman" panose="02020603050405020304" pitchFamily="18" charset="0"/>
                <a:ea typeface="MS Mincho"/>
              </a:rPr>
              <a:t>2. </a:t>
            </a:r>
            <a:r>
              <a:rPr lang="en-US" sz="2800" b="1" dirty="0" err="1">
                <a:latin typeface="Times New Roman" panose="02020603050405020304" pitchFamily="18" charset="0"/>
                <a:ea typeface="MS Mincho"/>
              </a:rPr>
              <a:t>Thế</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giới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sau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khi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trẻ</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em</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ra</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đời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3239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73365" y="166152"/>
            <a:ext cx="4939750" cy="584775"/>
          </a:xfrm>
          <a:prstGeom prst="rect">
            <a:avLst/>
          </a:prstGeom>
        </p:spPr>
        <p:txBody>
          <a:bodyPr wrap="none">
            <a:spAutoFit/>
          </a:bodyPr>
          <a:lstStyle/>
          <a:p>
            <a:r>
              <a:rPr lang="en-US" sz="3200" b="1" dirty="0">
                <a:solidFill>
                  <a:srgbClr val="7030A0"/>
                </a:solidFill>
                <a:effectLst/>
                <a:latin typeface="Times New Roman" panose="02020603050405020304" pitchFamily="18" charset="0"/>
                <a:ea typeface="MS Mincho"/>
              </a:rPr>
              <a:t>KHÁM PHÁ KIẾN THỨC</a:t>
            </a:r>
            <a:endParaRPr lang="en-US" sz="3200" dirty="0"/>
          </a:p>
        </p:txBody>
      </p:sp>
      <p:sp>
        <p:nvSpPr>
          <p:cNvPr id="7" name="Rectangle 6"/>
          <p:cNvSpPr/>
          <p:nvPr/>
        </p:nvSpPr>
        <p:spPr>
          <a:xfrm>
            <a:off x="227122" y="1185056"/>
            <a:ext cx="3377528" cy="523220"/>
          </a:xfrm>
          <a:prstGeom prst="rect">
            <a:avLst/>
          </a:prstGeom>
        </p:spPr>
        <p:txBody>
          <a:bodyPr wrap="none">
            <a:spAutoFit/>
          </a:bodyPr>
          <a:lstStyle/>
          <a:p>
            <a:pPr indent="90170" algn="just">
              <a:spcAft>
                <a:spcPts val="0"/>
              </a:spcAft>
            </a:pPr>
            <a:r>
              <a:rPr lang="de-DE" sz="2800" b="1" dirty="0">
                <a:solidFill>
                  <a:srgbClr val="000000"/>
                </a:solidFill>
                <a:effectLst/>
                <a:latin typeface="Times New Roman" panose="02020603050405020304" pitchFamily="18" charset="0"/>
                <a:ea typeface="Times New Roman" panose="02020603050405020304" pitchFamily="18" charset="0"/>
              </a:rPr>
              <a:t>1. Giới thiệu bài học</a:t>
            </a:r>
            <a:endParaRPr lang="en-US" sz="2800" dirty="0">
              <a:effectLst/>
              <a:latin typeface="Times New Roman" panose="02020603050405020304" pitchFamily="18" charset="0"/>
              <a:ea typeface="Times New Roman" panose="02020603050405020304" pitchFamily="18" charset="0"/>
            </a:endParaRPr>
          </a:p>
        </p:txBody>
      </p:sp>
      <p:sp>
        <p:nvSpPr>
          <p:cNvPr id="8" name="Right Arrow 7"/>
          <p:cNvSpPr/>
          <p:nvPr/>
        </p:nvSpPr>
        <p:spPr>
          <a:xfrm>
            <a:off x="1915886" y="1802673"/>
            <a:ext cx="3448594" cy="1267097"/>
          </a:xfrm>
          <a:prstGeom prst="rightArrow">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THẢO LUẬN CẶP ĐÔI</a:t>
            </a:r>
          </a:p>
        </p:txBody>
      </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ackgroundRemoval t="1917" b="90000" l="4333" r="90000">
                        <a14:foregroundMark x1="36500" y1="45167" x2="36500" y2="45167"/>
                        <a14:foregroundMark x1="44083" y1="52250" x2="44083" y2="52250"/>
                        <a14:foregroundMark x1="27500" y1="49000" x2="27500" y2="49000"/>
                        <a14:foregroundMark x1="35500" y1="49667" x2="35500" y2="49667"/>
                        <a14:foregroundMark x1="42583" y1="48417" x2="42583" y2="48417"/>
                      </a14:backgroundRemoval>
                    </a14:imgEffect>
                  </a14:imgLayer>
                </a14:imgProps>
              </a:ext>
            </a:extLst>
          </a:blip>
          <a:stretch>
            <a:fillRect/>
          </a:stretch>
        </p:blipFill>
        <p:spPr>
          <a:xfrm>
            <a:off x="5777623" y="1423851"/>
            <a:ext cx="2599508" cy="20247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Cloud Callout 9"/>
          <p:cNvSpPr/>
          <p:nvPr/>
        </p:nvSpPr>
        <p:spPr>
          <a:xfrm>
            <a:off x="1907177" y="3542992"/>
            <a:ext cx="6204857" cy="2596552"/>
          </a:xfrm>
          <a:prstGeom prst="cloudCallout">
            <a:avLst/>
          </a:prstGeom>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nSpc>
                <a:spcPct val="107000"/>
              </a:lnSpc>
              <a:spcAft>
                <a:spcPts val="0"/>
              </a:spcAft>
              <a:tabLst>
                <a:tab pos="1386840" algn="l"/>
              </a:tabLst>
            </a:pPr>
            <a:r>
              <a:rPr lang="en-US" sz="3200" dirty="0" err="1">
                <a:solidFill>
                  <a:schemeClr val="accent6">
                    <a:lumMod val="50000"/>
                  </a:schemeClr>
                </a:solidFill>
                <a:latin typeface="Times New Roman" panose="02020603050405020304" pitchFamily="18" charset="0"/>
                <a:ea typeface="MS Mincho"/>
              </a:rPr>
              <a:t>Phần</a:t>
            </a:r>
            <a:r>
              <a:rPr lang="en-US" sz="3200" dirty="0">
                <a:solidFill>
                  <a:schemeClr val="accent6">
                    <a:lumMod val="50000"/>
                  </a:schemeClr>
                </a:solidFill>
                <a:latin typeface="Times New Roman" panose="02020603050405020304" pitchFamily="18" charset="0"/>
                <a:ea typeface="MS Mincho"/>
              </a:rPr>
              <a:t> </a:t>
            </a:r>
            <a:r>
              <a:rPr lang="en-US" sz="3200" dirty="0" err="1">
                <a:solidFill>
                  <a:schemeClr val="accent6">
                    <a:lumMod val="50000"/>
                  </a:schemeClr>
                </a:solidFill>
                <a:latin typeface="Times New Roman" panose="02020603050405020304" pitchFamily="18" charset="0"/>
                <a:ea typeface="MS Mincho"/>
              </a:rPr>
              <a:t>giới</a:t>
            </a:r>
            <a:r>
              <a:rPr lang="en-US" sz="3200" dirty="0">
                <a:solidFill>
                  <a:schemeClr val="accent6">
                    <a:lumMod val="50000"/>
                  </a:schemeClr>
                </a:solidFill>
                <a:latin typeface="Times New Roman" panose="02020603050405020304" pitchFamily="18" charset="0"/>
                <a:ea typeface="MS Mincho"/>
              </a:rPr>
              <a:t> </a:t>
            </a:r>
            <a:r>
              <a:rPr lang="en-US" sz="3200" dirty="0" err="1">
                <a:solidFill>
                  <a:schemeClr val="accent6">
                    <a:lumMod val="50000"/>
                  </a:schemeClr>
                </a:solidFill>
                <a:latin typeface="Times New Roman" panose="02020603050405020304" pitchFamily="18" charset="0"/>
                <a:ea typeface="MS Mincho"/>
              </a:rPr>
              <a:t>thiệu</a:t>
            </a:r>
            <a:r>
              <a:rPr lang="en-US" sz="3200" dirty="0">
                <a:solidFill>
                  <a:schemeClr val="accent6">
                    <a:lumMod val="50000"/>
                  </a:schemeClr>
                </a:solidFill>
                <a:latin typeface="Times New Roman" panose="02020603050405020304" pitchFamily="18" charset="0"/>
                <a:ea typeface="MS Mincho"/>
              </a:rPr>
              <a:t> </a:t>
            </a:r>
            <a:r>
              <a:rPr lang="en-US" sz="3200" dirty="0" err="1">
                <a:solidFill>
                  <a:schemeClr val="accent6">
                    <a:lumMod val="50000"/>
                  </a:schemeClr>
                </a:solidFill>
                <a:latin typeface="Times New Roman" panose="02020603050405020304" pitchFamily="18" charset="0"/>
                <a:ea typeface="MS Mincho"/>
              </a:rPr>
              <a:t>bài</a:t>
            </a:r>
            <a:r>
              <a:rPr lang="en-US" sz="3200" dirty="0">
                <a:solidFill>
                  <a:schemeClr val="accent6">
                    <a:lumMod val="50000"/>
                  </a:schemeClr>
                </a:solidFill>
                <a:latin typeface="Times New Roman" panose="02020603050405020304" pitchFamily="18" charset="0"/>
                <a:ea typeface="MS Mincho"/>
              </a:rPr>
              <a:t> </a:t>
            </a:r>
            <a:r>
              <a:rPr lang="en-US" sz="3200" dirty="0" err="1">
                <a:solidFill>
                  <a:schemeClr val="accent6">
                    <a:lumMod val="50000"/>
                  </a:schemeClr>
                </a:solidFill>
                <a:latin typeface="Times New Roman" panose="02020603050405020304" pitchFamily="18" charset="0"/>
                <a:ea typeface="MS Mincho"/>
              </a:rPr>
              <a:t>học</a:t>
            </a:r>
            <a:r>
              <a:rPr lang="en-US" sz="3200" dirty="0">
                <a:solidFill>
                  <a:schemeClr val="accent6">
                    <a:lumMod val="50000"/>
                  </a:schemeClr>
                </a:solidFill>
                <a:latin typeface="Times New Roman" panose="02020603050405020304" pitchFamily="18" charset="0"/>
                <a:ea typeface="MS Mincho"/>
              </a:rPr>
              <a:t> </a:t>
            </a:r>
            <a:r>
              <a:rPr lang="en-US" sz="3200" dirty="0" err="1">
                <a:solidFill>
                  <a:schemeClr val="accent6">
                    <a:lumMod val="50000"/>
                  </a:schemeClr>
                </a:solidFill>
                <a:latin typeface="Times New Roman" panose="02020603050405020304" pitchFamily="18" charset="0"/>
                <a:ea typeface="MS Mincho"/>
              </a:rPr>
              <a:t>có</a:t>
            </a:r>
            <a:r>
              <a:rPr lang="en-US" sz="3200" dirty="0">
                <a:solidFill>
                  <a:schemeClr val="accent6">
                    <a:lumMod val="50000"/>
                  </a:schemeClr>
                </a:solidFill>
                <a:latin typeface="Times New Roman" panose="02020603050405020304" pitchFamily="18" charset="0"/>
                <a:ea typeface="MS Mincho"/>
              </a:rPr>
              <a:t> </a:t>
            </a:r>
            <a:r>
              <a:rPr lang="en-US" sz="3200" dirty="0" err="1">
                <a:solidFill>
                  <a:schemeClr val="accent6">
                    <a:lumMod val="50000"/>
                  </a:schemeClr>
                </a:solidFill>
                <a:latin typeface="Times New Roman" panose="02020603050405020304" pitchFamily="18" charset="0"/>
                <a:ea typeface="MS Mincho"/>
              </a:rPr>
              <a:t>mấy</a:t>
            </a:r>
            <a:r>
              <a:rPr lang="en-US" sz="3200" dirty="0">
                <a:solidFill>
                  <a:schemeClr val="accent6">
                    <a:lumMod val="50000"/>
                  </a:schemeClr>
                </a:solidFill>
                <a:latin typeface="Times New Roman" panose="02020603050405020304" pitchFamily="18" charset="0"/>
                <a:ea typeface="MS Mincho"/>
              </a:rPr>
              <a:t> </a:t>
            </a:r>
            <a:r>
              <a:rPr lang="en-US" sz="3200" dirty="0" err="1">
                <a:solidFill>
                  <a:schemeClr val="accent6">
                    <a:lumMod val="50000"/>
                  </a:schemeClr>
                </a:solidFill>
                <a:latin typeface="Times New Roman" panose="02020603050405020304" pitchFamily="18" charset="0"/>
                <a:ea typeface="MS Mincho"/>
              </a:rPr>
              <a:t>nội</a:t>
            </a:r>
            <a:r>
              <a:rPr lang="en-US" sz="3200" dirty="0">
                <a:solidFill>
                  <a:schemeClr val="accent6">
                    <a:lumMod val="50000"/>
                  </a:schemeClr>
                </a:solidFill>
                <a:latin typeface="Times New Roman" panose="02020603050405020304" pitchFamily="18" charset="0"/>
                <a:ea typeface="MS Mincho"/>
              </a:rPr>
              <a:t> dung? </a:t>
            </a:r>
            <a:r>
              <a:rPr lang="en-US" sz="3200" dirty="0" err="1">
                <a:solidFill>
                  <a:schemeClr val="accent6">
                    <a:lumMod val="50000"/>
                  </a:schemeClr>
                </a:solidFill>
                <a:latin typeface="Times New Roman" panose="02020603050405020304" pitchFamily="18" charset="0"/>
                <a:ea typeface="MS Mincho"/>
              </a:rPr>
              <a:t>Đó</a:t>
            </a:r>
            <a:r>
              <a:rPr lang="en-US" sz="3200" dirty="0">
                <a:solidFill>
                  <a:schemeClr val="accent6">
                    <a:lumMod val="50000"/>
                  </a:schemeClr>
                </a:solidFill>
                <a:latin typeface="Times New Roman" panose="02020603050405020304" pitchFamily="18" charset="0"/>
                <a:ea typeface="MS Mincho"/>
              </a:rPr>
              <a:t> </a:t>
            </a:r>
            <a:r>
              <a:rPr lang="en-US" sz="3200" dirty="0" err="1">
                <a:solidFill>
                  <a:schemeClr val="accent6">
                    <a:lumMod val="50000"/>
                  </a:schemeClr>
                </a:solidFill>
                <a:latin typeface="Times New Roman" panose="02020603050405020304" pitchFamily="18" charset="0"/>
                <a:ea typeface="MS Mincho"/>
              </a:rPr>
              <a:t>là</a:t>
            </a:r>
            <a:r>
              <a:rPr lang="en-US" sz="3200" dirty="0">
                <a:solidFill>
                  <a:schemeClr val="accent6">
                    <a:lumMod val="50000"/>
                  </a:schemeClr>
                </a:solidFill>
                <a:latin typeface="Times New Roman" panose="02020603050405020304" pitchFamily="18" charset="0"/>
                <a:ea typeface="MS Mincho"/>
              </a:rPr>
              <a:t> </a:t>
            </a:r>
            <a:r>
              <a:rPr lang="en-US" sz="3200" dirty="0" err="1">
                <a:solidFill>
                  <a:schemeClr val="accent6">
                    <a:lumMod val="50000"/>
                  </a:schemeClr>
                </a:solidFill>
                <a:latin typeface="Times New Roman" panose="02020603050405020304" pitchFamily="18" charset="0"/>
                <a:ea typeface="MS Mincho"/>
              </a:rPr>
              <a:t>những</a:t>
            </a:r>
            <a:r>
              <a:rPr lang="en-US" sz="3200" dirty="0">
                <a:solidFill>
                  <a:schemeClr val="accent6">
                    <a:lumMod val="50000"/>
                  </a:schemeClr>
                </a:solidFill>
                <a:latin typeface="Times New Roman" panose="02020603050405020304" pitchFamily="18" charset="0"/>
                <a:ea typeface="MS Mincho"/>
              </a:rPr>
              <a:t> </a:t>
            </a:r>
            <a:r>
              <a:rPr lang="en-US" sz="3200" dirty="0" err="1">
                <a:solidFill>
                  <a:schemeClr val="accent6">
                    <a:lumMod val="50000"/>
                  </a:schemeClr>
                </a:solidFill>
                <a:latin typeface="Times New Roman" panose="02020603050405020304" pitchFamily="18" charset="0"/>
                <a:ea typeface="MS Mincho"/>
              </a:rPr>
              <a:t>nội</a:t>
            </a:r>
            <a:r>
              <a:rPr lang="en-US" sz="3200" dirty="0">
                <a:solidFill>
                  <a:schemeClr val="accent6">
                    <a:lumMod val="50000"/>
                  </a:schemeClr>
                </a:solidFill>
                <a:latin typeface="Times New Roman" panose="02020603050405020304" pitchFamily="18" charset="0"/>
                <a:ea typeface="MS Mincho"/>
              </a:rPr>
              <a:t> dung </a:t>
            </a:r>
            <a:r>
              <a:rPr lang="en-US" sz="3200" dirty="0" err="1">
                <a:solidFill>
                  <a:schemeClr val="accent6">
                    <a:lumMod val="50000"/>
                  </a:schemeClr>
                </a:solidFill>
                <a:latin typeface="Times New Roman" panose="02020603050405020304" pitchFamily="18" charset="0"/>
                <a:ea typeface="MS Mincho"/>
              </a:rPr>
              <a:t>gì</a:t>
            </a:r>
            <a:r>
              <a:rPr lang="en-US" sz="3200" dirty="0">
                <a:solidFill>
                  <a:schemeClr val="accent6">
                    <a:lumMod val="50000"/>
                  </a:schemeClr>
                </a:solidFill>
                <a:latin typeface="Times New Roman" panose="02020603050405020304" pitchFamily="18" charset="0"/>
                <a:ea typeface="MS Mincho"/>
              </a:rPr>
              <a:t>?</a:t>
            </a:r>
            <a:endParaRPr lang="en-US" sz="32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5855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73365" y="166152"/>
            <a:ext cx="493975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KHÁM PHÁ KIẾN THỨC</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162074" y="959076"/>
            <a:ext cx="3377528" cy="523220"/>
          </a:xfrm>
          <a:prstGeom prst="rect">
            <a:avLst/>
          </a:prstGeom>
        </p:spPr>
        <p:txBody>
          <a:bodyPr wrap="none">
            <a:spAutoFit/>
          </a:bodyPr>
          <a:lstStyle/>
          <a:p>
            <a:pPr marL="0" marR="0" lvl="0" indent="90170" algn="just"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Giới thiệu bài học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8" name="Group 7"/>
          <p:cNvGrpSpPr/>
          <p:nvPr/>
        </p:nvGrpSpPr>
        <p:grpSpPr>
          <a:xfrm>
            <a:off x="579512" y="1690445"/>
            <a:ext cx="5263728" cy="2367796"/>
            <a:chOff x="568584" y="1885527"/>
            <a:chExt cx="5263728" cy="2367796"/>
          </a:xfrm>
        </p:grpSpPr>
        <p:sp>
          <p:nvSpPr>
            <p:cNvPr id="9" name="Freeform 8"/>
            <p:cNvSpPr/>
            <p:nvPr/>
          </p:nvSpPr>
          <p:spPr>
            <a:xfrm>
              <a:off x="568584" y="1885527"/>
              <a:ext cx="2564509" cy="863356"/>
            </a:xfrm>
            <a:custGeom>
              <a:avLst/>
              <a:gdLst>
                <a:gd name="connsiteX0" fmla="*/ 0 w 2564509"/>
                <a:gd name="connsiteY0" fmla="*/ 86336 h 863356"/>
                <a:gd name="connsiteX1" fmla="*/ 86336 w 2564509"/>
                <a:gd name="connsiteY1" fmla="*/ 0 h 863356"/>
                <a:gd name="connsiteX2" fmla="*/ 2478173 w 2564509"/>
                <a:gd name="connsiteY2" fmla="*/ 0 h 863356"/>
                <a:gd name="connsiteX3" fmla="*/ 2564509 w 2564509"/>
                <a:gd name="connsiteY3" fmla="*/ 86336 h 863356"/>
                <a:gd name="connsiteX4" fmla="*/ 2564509 w 2564509"/>
                <a:gd name="connsiteY4" fmla="*/ 777020 h 863356"/>
                <a:gd name="connsiteX5" fmla="*/ 2478173 w 2564509"/>
                <a:gd name="connsiteY5" fmla="*/ 863356 h 863356"/>
                <a:gd name="connsiteX6" fmla="*/ 86336 w 2564509"/>
                <a:gd name="connsiteY6" fmla="*/ 863356 h 863356"/>
                <a:gd name="connsiteX7" fmla="*/ 0 w 2564509"/>
                <a:gd name="connsiteY7" fmla="*/ 777020 h 863356"/>
                <a:gd name="connsiteX8" fmla="*/ 0 w 2564509"/>
                <a:gd name="connsiteY8" fmla="*/ 86336 h 86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4509" h="863356">
                  <a:moveTo>
                    <a:pt x="0" y="86336"/>
                  </a:moveTo>
                  <a:cubicBezTo>
                    <a:pt x="0" y="38654"/>
                    <a:pt x="38654" y="0"/>
                    <a:pt x="86336" y="0"/>
                  </a:cubicBezTo>
                  <a:lnTo>
                    <a:pt x="2478173" y="0"/>
                  </a:lnTo>
                  <a:cubicBezTo>
                    <a:pt x="2525855" y="0"/>
                    <a:pt x="2564509" y="38654"/>
                    <a:pt x="2564509" y="86336"/>
                  </a:cubicBezTo>
                  <a:lnTo>
                    <a:pt x="2564509" y="777020"/>
                  </a:lnTo>
                  <a:cubicBezTo>
                    <a:pt x="2564509" y="824702"/>
                    <a:pt x="2525855" y="863356"/>
                    <a:pt x="2478173" y="863356"/>
                  </a:cubicBezTo>
                  <a:lnTo>
                    <a:pt x="86336" y="863356"/>
                  </a:lnTo>
                  <a:cubicBezTo>
                    <a:pt x="38654" y="863356"/>
                    <a:pt x="0" y="824702"/>
                    <a:pt x="0" y="777020"/>
                  </a:cubicBezTo>
                  <a:lnTo>
                    <a:pt x="0" y="86336"/>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7677" tIns="73547" rIns="97677" bIns="73547" numCol="1" spcCol="1270" anchor="ctr" anchorCtr="0">
              <a:noAutofit/>
            </a:bodyPr>
            <a:lstStyle/>
            <a:p>
              <a:pPr lvl="0" algn="ctr" defTabSz="1689100">
                <a:lnSpc>
                  <a:spcPct val="90000"/>
                </a:lnSpc>
                <a:spcBef>
                  <a:spcPct val="0"/>
                </a:spcBef>
                <a:spcAft>
                  <a:spcPct val="35000"/>
                </a:spcAft>
              </a:pPr>
              <a:r>
                <a:rPr lang="de-DE" sz="3800" kern="1200" dirty="0">
                  <a:latin typeface="Times New Roman" panose="02020603050405020304" pitchFamily="18" charset="0"/>
                  <a:cs typeface="Times New Roman" panose="02020603050405020304" pitchFamily="18" charset="0"/>
                </a:rPr>
                <a:t>Nội dung 1: </a:t>
              </a:r>
              <a:endParaRPr lang="en-US" sz="38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825035" y="2748884"/>
              <a:ext cx="223972" cy="886914"/>
            </a:xfrm>
            <a:custGeom>
              <a:avLst/>
              <a:gdLst/>
              <a:ahLst/>
              <a:cxnLst/>
              <a:rect l="0" t="0" r="0" b="0"/>
              <a:pathLst>
                <a:path>
                  <a:moveTo>
                    <a:pt x="0" y="0"/>
                  </a:moveTo>
                  <a:lnTo>
                    <a:pt x="0" y="886914"/>
                  </a:lnTo>
                  <a:lnTo>
                    <a:pt x="223972" y="886914"/>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Freeform 11"/>
            <p:cNvSpPr/>
            <p:nvPr/>
          </p:nvSpPr>
          <p:spPr>
            <a:xfrm>
              <a:off x="1049007" y="3018274"/>
              <a:ext cx="4783305" cy="1235049"/>
            </a:xfrm>
            <a:custGeom>
              <a:avLst/>
              <a:gdLst>
                <a:gd name="connsiteX0" fmla="*/ 0 w 4783305"/>
                <a:gd name="connsiteY0" fmla="*/ 123505 h 1235049"/>
                <a:gd name="connsiteX1" fmla="*/ 123505 w 4783305"/>
                <a:gd name="connsiteY1" fmla="*/ 0 h 1235049"/>
                <a:gd name="connsiteX2" fmla="*/ 4659800 w 4783305"/>
                <a:gd name="connsiteY2" fmla="*/ 0 h 1235049"/>
                <a:gd name="connsiteX3" fmla="*/ 4783305 w 4783305"/>
                <a:gd name="connsiteY3" fmla="*/ 123505 h 1235049"/>
                <a:gd name="connsiteX4" fmla="*/ 4783305 w 4783305"/>
                <a:gd name="connsiteY4" fmla="*/ 1111544 h 1235049"/>
                <a:gd name="connsiteX5" fmla="*/ 4659800 w 4783305"/>
                <a:gd name="connsiteY5" fmla="*/ 1235049 h 1235049"/>
                <a:gd name="connsiteX6" fmla="*/ 123505 w 4783305"/>
                <a:gd name="connsiteY6" fmla="*/ 1235049 h 1235049"/>
                <a:gd name="connsiteX7" fmla="*/ 0 w 4783305"/>
                <a:gd name="connsiteY7" fmla="*/ 1111544 h 1235049"/>
                <a:gd name="connsiteX8" fmla="*/ 0 w 4783305"/>
                <a:gd name="connsiteY8" fmla="*/ 123505 h 1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3305" h="1235049">
                  <a:moveTo>
                    <a:pt x="0" y="123505"/>
                  </a:moveTo>
                  <a:cubicBezTo>
                    <a:pt x="0" y="55295"/>
                    <a:pt x="55295" y="0"/>
                    <a:pt x="123505" y="0"/>
                  </a:cubicBezTo>
                  <a:lnTo>
                    <a:pt x="4659800" y="0"/>
                  </a:lnTo>
                  <a:cubicBezTo>
                    <a:pt x="4728010" y="0"/>
                    <a:pt x="4783305" y="55295"/>
                    <a:pt x="4783305" y="123505"/>
                  </a:cubicBezTo>
                  <a:lnTo>
                    <a:pt x="4783305" y="1111544"/>
                  </a:lnTo>
                  <a:cubicBezTo>
                    <a:pt x="4783305" y="1179754"/>
                    <a:pt x="4728010" y="1235049"/>
                    <a:pt x="4659800" y="1235049"/>
                  </a:cubicBezTo>
                  <a:lnTo>
                    <a:pt x="123505" y="1235049"/>
                  </a:lnTo>
                  <a:cubicBezTo>
                    <a:pt x="55295" y="1235049"/>
                    <a:pt x="0" y="1179754"/>
                    <a:pt x="0" y="1111544"/>
                  </a:cubicBezTo>
                  <a:lnTo>
                    <a:pt x="0" y="123505"/>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7608" tIns="70463" rIns="87608" bIns="70463" numCol="1" spcCol="1270" anchor="ctr" anchorCtr="0">
              <a:noAutofit/>
            </a:bodyPr>
            <a:lstStyle/>
            <a:p>
              <a:pPr lvl="0" algn="ctr" defTabSz="1200150">
                <a:lnSpc>
                  <a:spcPct val="90000"/>
                </a:lnSpc>
                <a:spcBef>
                  <a:spcPct val="0"/>
                </a:spcBef>
                <a:spcAft>
                  <a:spcPct val="35000"/>
                </a:spcAft>
              </a:pPr>
              <a:r>
                <a:rPr lang="de-DE" sz="2700" kern="1200" dirty="0">
                  <a:latin typeface="Times New Roman" panose="02020603050405020304" pitchFamily="18" charset="0"/>
                  <a:cs typeface="Times New Roman" panose="02020603050405020304" pitchFamily="18" charset="0"/>
                </a:rPr>
                <a:t>Giới thiệu chủ đề bài học. Các văn bản được học đều xoay quanh tình cảm gia đình</a:t>
              </a:r>
              <a:endParaRPr lang="en-US" sz="2700" kern="1200" dirty="0">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6067863" y="1639294"/>
            <a:ext cx="5263728" cy="2367796"/>
            <a:chOff x="6119085" y="1990031"/>
            <a:chExt cx="5263728" cy="2367796"/>
          </a:xfrm>
        </p:grpSpPr>
        <p:sp>
          <p:nvSpPr>
            <p:cNvPr id="14" name="Freeform 13"/>
            <p:cNvSpPr/>
            <p:nvPr/>
          </p:nvSpPr>
          <p:spPr>
            <a:xfrm>
              <a:off x="6119085" y="1990031"/>
              <a:ext cx="2890400" cy="863356"/>
            </a:xfrm>
            <a:custGeom>
              <a:avLst/>
              <a:gdLst>
                <a:gd name="connsiteX0" fmla="*/ 0 w 2564509"/>
                <a:gd name="connsiteY0" fmla="*/ 86336 h 863356"/>
                <a:gd name="connsiteX1" fmla="*/ 86336 w 2564509"/>
                <a:gd name="connsiteY1" fmla="*/ 0 h 863356"/>
                <a:gd name="connsiteX2" fmla="*/ 2478173 w 2564509"/>
                <a:gd name="connsiteY2" fmla="*/ 0 h 863356"/>
                <a:gd name="connsiteX3" fmla="*/ 2564509 w 2564509"/>
                <a:gd name="connsiteY3" fmla="*/ 86336 h 863356"/>
                <a:gd name="connsiteX4" fmla="*/ 2564509 w 2564509"/>
                <a:gd name="connsiteY4" fmla="*/ 777020 h 863356"/>
                <a:gd name="connsiteX5" fmla="*/ 2478173 w 2564509"/>
                <a:gd name="connsiteY5" fmla="*/ 863356 h 863356"/>
                <a:gd name="connsiteX6" fmla="*/ 86336 w 2564509"/>
                <a:gd name="connsiteY6" fmla="*/ 863356 h 863356"/>
                <a:gd name="connsiteX7" fmla="*/ 0 w 2564509"/>
                <a:gd name="connsiteY7" fmla="*/ 777020 h 863356"/>
                <a:gd name="connsiteX8" fmla="*/ 0 w 2564509"/>
                <a:gd name="connsiteY8" fmla="*/ 86336 h 86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4509" h="863356">
                  <a:moveTo>
                    <a:pt x="0" y="86336"/>
                  </a:moveTo>
                  <a:cubicBezTo>
                    <a:pt x="0" y="38654"/>
                    <a:pt x="38654" y="0"/>
                    <a:pt x="86336" y="0"/>
                  </a:cubicBezTo>
                  <a:lnTo>
                    <a:pt x="2478173" y="0"/>
                  </a:lnTo>
                  <a:cubicBezTo>
                    <a:pt x="2525855" y="0"/>
                    <a:pt x="2564509" y="38654"/>
                    <a:pt x="2564509" y="86336"/>
                  </a:cubicBezTo>
                  <a:lnTo>
                    <a:pt x="2564509" y="777020"/>
                  </a:lnTo>
                  <a:cubicBezTo>
                    <a:pt x="2564509" y="824702"/>
                    <a:pt x="2525855" y="863356"/>
                    <a:pt x="2478173" y="863356"/>
                  </a:cubicBezTo>
                  <a:lnTo>
                    <a:pt x="86336" y="863356"/>
                  </a:lnTo>
                  <a:cubicBezTo>
                    <a:pt x="38654" y="863356"/>
                    <a:pt x="0" y="824702"/>
                    <a:pt x="0" y="777020"/>
                  </a:cubicBezTo>
                  <a:lnTo>
                    <a:pt x="0" y="86336"/>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7677" tIns="73547" rIns="97677" bIns="73547" numCol="1" spcCol="1270" anchor="ctr" anchorCtr="0">
              <a:noAutofit/>
            </a:bodyPr>
            <a:lstStyle/>
            <a:p>
              <a:pPr lvl="0" algn="ctr" defTabSz="1689100">
                <a:lnSpc>
                  <a:spcPct val="90000"/>
                </a:lnSpc>
                <a:spcBef>
                  <a:spcPct val="0"/>
                </a:spcBef>
                <a:spcAft>
                  <a:spcPct val="35000"/>
                </a:spcAft>
              </a:pPr>
              <a:r>
                <a:rPr lang="de-DE" sz="3800" kern="1200" dirty="0">
                  <a:latin typeface="Times New Roman" panose="02020603050405020304" pitchFamily="18" charset="0"/>
                  <a:cs typeface="Times New Roman" panose="02020603050405020304" pitchFamily="18" charset="0"/>
                </a:rPr>
                <a:t>Nội dung 2: </a:t>
              </a:r>
              <a:endParaRPr lang="en-US" sz="3800" kern="1200" dirty="0">
                <a:latin typeface="Times New Roman" panose="02020603050405020304" pitchFamily="18" charset="0"/>
                <a:cs typeface="Times New Roman" panose="02020603050405020304" pitchFamily="18" charset="0"/>
              </a:endParaRPr>
            </a:p>
          </p:txBody>
        </p:sp>
        <p:sp>
          <p:nvSpPr>
            <p:cNvPr id="15" name="Freeform 14"/>
            <p:cNvSpPr/>
            <p:nvPr/>
          </p:nvSpPr>
          <p:spPr>
            <a:xfrm>
              <a:off x="6375536" y="2853388"/>
              <a:ext cx="223972" cy="886914"/>
            </a:xfrm>
            <a:custGeom>
              <a:avLst/>
              <a:gdLst/>
              <a:ahLst/>
              <a:cxnLst/>
              <a:rect l="0" t="0" r="0" b="0"/>
              <a:pathLst>
                <a:path>
                  <a:moveTo>
                    <a:pt x="0" y="0"/>
                  </a:moveTo>
                  <a:lnTo>
                    <a:pt x="0" y="886914"/>
                  </a:lnTo>
                  <a:lnTo>
                    <a:pt x="223972" y="886914"/>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6" name="Freeform 15"/>
            <p:cNvSpPr/>
            <p:nvPr/>
          </p:nvSpPr>
          <p:spPr>
            <a:xfrm>
              <a:off x="6599508" y="3122778"/>
              <a:ext cx="4783305" cy="1235049"/>
            </a:xfrm>
            <a:custGeom>
              <a:avLst/>
              <a:gdLst>
                <a:gd name="connsiteX0" fmla="*/ 0 w 4783305"/>
                <a:gd name="connsiteY0" fmla="*/ 123505 h 1235049"/>
                <a:gd name="connsiteX1" fmla="*/ 123505 w 4783305"/>
                <a:gd name="connsiteY1" fmla="*/ 0 h 1235049"/>
                <a:gd name="connsiteX2" fmla="*/ 4659800 w 4783305"/>
                <a:gd name="connsiteY2" fmla="*/ 0 h 1235049"/>
                <a:gd name="connsiteX3" fmla="*/ 4783305 w 4783305"/>
                <a:gd name="connsiteY3" fmla="*/ 123505 h 1235049"/>
                <a:gd name="connsiteX4" fmla="*/ 4783305 w 4783305"/>
                <a:gd name="connsiteY4" fmla="*/ 1111544 h 1235049"/>
                <a:gd name="connsiteX5" fmla="*/ 4659800 w 4783305"/>
                <a:gd name="connsiteY5" fmla="*/ 1235049 h 1235049"/>
                <a:gd name="connsiteX6" fmla="*/ 123505 w 4783305"/>
                <a:gd name="connsiteY6" fmla="*/ 1235049 h 1235049"/>
                <a:gd name="connsiteX7" fmla="*/ 0 w 4783305"/>
                <a:gd name="connsiteY7" fmla="*/ 1111544 h 1235049"/>
                <a:gd name="connsiteX8" fmla="*/ 0 w 4783305"/>
                <a:gd name="connsiteY8" fmla="*/ 123505 h 1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3305" h="1235049">
                  <a:moveTo>
                    <a:pt x="0" y="123505"/>
                  </a:moveTo>
                  <a:cubicBezTo>
                    <a:pt x="0" y="55295"/>
                    <a:pt x="55295" y="0"/>
                    <a:pt x="123505" y="0"/>
                  </a:cubicBezTo>
                  <a:lnTo>
                    <a:pt x="4659800" y="0"/>
                  </a:lnTo>
                  <a:cubicBezTo>
                    <a:pt x="4728010" y="0"/>
                    <a:pt x="4783305" y="55295"/>
                    <a:pt x="4783305" y="123505"/>
                  </a:cubicBezTo>
                  <a:lnTo>
                    <a:pt x="4783305" y="1111544"/>
                  </a:lnTo>
                  <a:cubicBezTo>
                    <a:pt x="4783305" y="1179754"/>
                    <a:pt x="4728010" y="1235049"/>
                    <a:pt x="4659800" y="1235049"/>
                  </a:cubicBezTo>
                  <a:lnTo>
                    <a:pt x="123505" y="1235049"/>
                  </a:lnTo>
                  <a:cubicBezTo>
                    <a:pt x="55295" y="1235049"/>
                    <a:pt x="0" y="1179754"/>
                    <a:pt x="0" y="1111544"/>
                  </a:cubicBezTo>
                  <a:lnTo>
                    <a:pt x="0" y="123505"/>
                  </a:lnTo>
                  <a:close/>
                </a:path>
              </a:pathLst>
            </a:custGeom>
            <a:ln w="38100"/>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9988" tIns="65383" rIns="79988" bIns="65383" numCol="1" spcCol="1270" anchor="ctr" anchorCtr="0">
              <a:noAutofit/>
            </a:bodyPr>
            <a:lstStyle/>
            <a:p>
              <a:pPr lvl="0" algn="ctr" defTabSz="1022350">
                <a:lnSpc>
                  <a:spcPct val="90000"/>
                </a:lnSpc>
                <a:spcBef>
                  <a:spcPct val="0"/>
                </a:spcBef>
                <a:spcAft>
                  <a:spcPct val="35000"/>
                </a:spcAft>
              </a:pPr>
              <a:r>
                <a:rPr lang="de-DE" sz="2300" kern="1200" dirty="0">
                  <a:latin typeface="Times New Roman" panose="02020603050405020304" pitchFamily="18" charset="0"/>
                  <a:cs typeface="Times New Roman" panose="02020603050405020304" pitchFamily="18" charset="0"/>
                </a:rPr>
                <a:t>Giới thiệu thể loại chính của các văn bản đọc hiểu là thơ. Các VB hướng tới nhận diện đặc trưng của thể loại thơ</a:t>
              </a:r>
              <a:endParaRPr lang="en-US" sz="2300" kern="1200" dirty="0">
                <a:latin typeface="Times New Roman" panose="02020603050405020304" pitchFamily="18" charset="0"/>
                <a:cs typeface="Times New Roman" panose="02020603050405020304" pitchFamily="18" charset="0"/>
              </a:endParaRPr>
            </a:p>
          </p:txBody>
        </p:sp>
      </p:grpSp>
      <p:pic>
        <p:nvPicPr>
          <p:cNvPr id="3" name="Picture 2"/>
          <p:cNvPicPr>
            <a:picLocks noChangeAspect="1"/>
          </p:cNvPicPr>
          <p:nvPr/>
        </p:nvPicPr>
        <p:blipFill>
          <a:blip r:embed="rId3"/>
          <a:stretch>
            <a:fillRect/>
          </a:stretch>
        </p:blipFill>
        <p:spPr>
          <a:xfrm>
            <a:off x="1745310" y="4189856"/>
            <a:ext cx="3412554" cy="194065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a:blip r:embed="rId4"/>
          <a:stretch>
            <a:fillRect/>
          </a:stretch>
        </p:blipFill>
        <p:spPr>
          <a:xfrm>
            <a:off x="7350117" y="4189856"/>
            <a:ext cx="3300004" cy="184800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66533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73365" y="166152"/>
            <a:ext cx="493975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KHÁM PHÁ KIẾN THỨC</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227122" y="1121954"/>
            <a:ext cx="3377528" cy="523220"/>
          </a:xfrm>
          <a:prstGeom prst="rect">
            <a:avLst/>
          </a:prstGeom>
        </p:spPr>
        <p:txBody>
          <a:bodyPr wrap="none">
            <a:spAutoFit/>
          </a:bodyPr>
          <a:lstStyle/>
          <a:p>
            <a:pPr marL="0" marR="0" lvl="0" indent="90170" algn="just"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Giới thiệu bài học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3" name="Group 2"/>
          <p:cNvGrpSpPr/>
          <p:nvPr/>
        </p:nvGrpSpPr>
        <p:grpSpPr>
          <a:xfrm>
            <a:off x="1443771" y="2207877"/>
            <a:ext cx="5732375" cy="2967122"/>
            <a:chOff x="1443771" y="2207877"/>
            <a:chExt cx="5732375" cy="2967122"/>
          </a:xfrm>
        </p:grpSpPr>
        <p:sp>
          <p:nvSpPr>
            <p:cNvPr id="4" name="Freeform 3"/>
            <p:cNvSpPr/>
            <p:nvPr/>
          </p:nvSpPr>
          <p:spPr>
            <a:xfrm>
              <a:off x="1443771" y="2207877"/>
              <a:ext cx="2076150" cy="698948"/>
            </a:xfrm>
            <a:custGeom>
              <a:avLst/>
              <a:gdLst>
                <a:gd name="connsiteX0" fmla="*/ 0 w 2076150"/>
                <a:gd name="connsiteY0" fmla="*/ 69895 h 698948"/>
                <a:gd name="connsiteX1" fmla="*/ 69895 w 2076150"/>
                <a:gd name="connsiteY1" fmla="*/ 0 h 698948"/>
                <a:gd name="connsiteX2" fmla="*/ 2006255 w 2076150"/>
                <a:gd name="connsiteY2" fmla="*/ 0 h 698948"/>
                <a:gd name="connsiteX3" fmla="*/ 2076150 w 2076150"/>
                <a:gd name="connsiteY3" fmla="*/ 69895 h 698948"/>
                <a:gd name="connsiteX4" fmla="*/ 2076150 w 2076150"/>
                <a:gd name="connsiteY4" fmla="*/ 629053 h 698948"/>
                <a:gd name="connsiteX5" fmla="*/ 2006255 w 2076150"/>
                <a:gd name="connsiteY5" fmla="*/ 698948 h 698948"/>
                <a:gd name="connsiteX6" fmla="*/ 69895 w 2076150"/>
                <a:gd name="connsiteY6" fmla="*/ 698948 h 698948"/>
                <a:gd name="connsiteX7" fmla="*/ 0 w 2076150"/>
                <a:gd name="connsiteY7" fmla="*/ 629053 h 698948"/>
                <a:gd name="connsiteX8" fmla="*/ 0 w 2076150"/>
                <a:gd name="connsiteY8" fmla="*/ 69895 h 69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6150" h="698948">
                  <a:moveTo>
                    <a:pt x="0" y="69895"/>
                  </a:moveTo>
                  <a:cubicBezTo>
                    <a:pt x="0" y="31293"/>
                    <a:pt x="31293" y="0"/>
                    <a:pt x="69895" y="0"/>
                  </a:cubicBezTo>
                  <a:lnTo>
                    <a:pt x="2006255" y="0"/>
                  </a:lnTo>
                  <a:cubicBezTo>
                    <a:pt x="2044857" y="0"/>
                    <a:pt x="2076150" y="31293"/>
                    <a:pt x="2076150" y="69895"/>
                  </a:cubicBezTo>
                  <a:lnTo>
                    <a:pt x="2076150" y="629053"/>
                  </a:lnTo>
                  <a:cubicBezTo>
                    <a:pt x="2076150" y="667655"/>
                    <a:pt x="2044857" y="698948"/>
                    <a:pt x="2006255" y="698948"/>
                  </a:cubicBezTo>
                  <a:lnTo>
                    <a:pt x="69895" y="698948"/>
                  </a:lnTo>
                  <a:cubicBezTo>
                    <a:pt x="31293" y="698948"/>
                    <a:pt x="0" y="667655"/>
                    <a:pt x="0" y="629053"/>
                  </a:cubicBezTo>
                  <a:lnTo>
                    <a:pt x="0" y="69895"/>
                  </a:lnTo>
                  <a:close/>
                </a:path>
              </a:pathLst>
            </a:custGeom>
            <a:blipFill rotWithShape="0">
              <a:blip r:embed="rId2"/>
              <a:tile tx="0" ty="0" sx="100000" sy="100000" flip="none" algn="tl"/>
            </a:blip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8576" tIns="72541" rIns="98576" bIns="72541" numCol="1" spcCol="1270" anchor="ctr" anchorCtr="0">
              <a:noAutofit/>
            </a:bodyPr>
            <a:lstStyle/>
            <a:p>
              <a:pPr lvl="0" algn="ctr" defTabSz="1822450">
                <a:lnSpc>
                  <a:spcPct val="90000"/>
                </a:lnSpc>
                <a:spcBef>
                  <a:spcPct val="0"/>
                </a:spcBef>
                <a:spcAft>
                  <a:spcPct val="35000"/>
                </a:spcAft>
              </a:pPr>
              <a:r>
                <a:rPr lang="en-US" sz="4100" kern="1200" dirty="0" err="1">
                  <a:latin typeface="Times New Roman" panose="02020603050405020304" pitchFamily="18" charset="0"/>
                  <a:cs typeface="Times New Roman" panose="02020603050405020304" pitchFamily="18" charset="0"/>
                </a:rPr>
                <a:t>Thơ</a:t>
              </a:r>
              <a:r>
                <a:rPr lang="en-US" sz="4100" kern="1200" dirty="0">
                  <a:latin typeface="Times New Roman" panose="02020603050405020304" pitchFamily="18" charset="0"/>
                  <a:cs typeface="Times New Roman" panose="02020603050405020304" pitchFamily="18" charset="0"/>
                </a:rPr>
                <a:t>:</a:t>
              </a:r>
            </a:p>
          </p:txBody>
        </p:sp>
        <p:sp>
          <p:nvSpPr>
            <p:cNvPr id="6" name="Freeform 5"/>
            <p:cNvSpPr/>
            <p:nvPr/>
          </p:nvSpPr>
          <p:spPr>
            <a:xfrm>
              <a:off x="1651386" y="2906825"/>
              <a:ext cx="181321" cy="1243132"/>
            </a:xfrm>
            <a:custGeom>
              <a:avLst/>
              <a:gdLst/>
              <a:ahLst/>
              <a:cxnLst/>
              <a:rect l="0" t="0" r="0" b="0"/>
              <a:pathLst>
                <a:path>
                  <a:moveTo>
                    <a:pt x="0" y="0"/>
                  </a:moveTo>
                  <a:lnTo>
                    <a:pt x="0" y="1243132"/>
                  </a:lnTo>
                  <a:lnTo>
                    <a:pt x="181321" y="1243132"/>
                  </a:lnTo>
                </a:path>
              </a:pathLst>
            </a:custGeom>
            <a:noFill/>
            <a:ln w="28575">
              <a:solidFill>
                <a:srgbClr val="C00000"/>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9"/>
            <p:cNvSpPr/>
            <p:nvPr/>
          </p:nvSpPr>
          <p:spPr>
            <a:xfrm>
              <a:off x="1832707" y="3124915"/>
              <a:ext cx="5343439" cy="2050084"/>
            </a:xfrm>
            <a:custGeom>
              <a:avLst/>
              <a:gdLst>
                <a:gd name="connsiteX0" fmla="*/ 0 w 5343439"/>
                <a:gd name="connsiteY0" fmla="*/ 205008 h 2050084"/>
                <a:gd name="connsiteX1" fmla="*/ 205008 w 5343439"/>
                <a:gd name="connsiteY1" fmla="*/ 0 h 2050084"/>
                <a:gd name="connsiteX2" fmla="*/ 5138431 w 5343439"/>
                <a:gd name="connsiteY2" fmla="*/ 0 h 2050084"/>
                <a:gd name="connsiteX3" fmla="*/ 5343439 w 5343439"/>
                <a:gd name="connsiteY3" fmla="*/ 205008 h 2050084"/>
                <a:gd name="connsiteX4" fmla="*/ 5343439 w 5343439"/>
                <a:gd name="connsiteY4" fmla="*/ 1845076 h 2050084"/>
                <a:gd name="connsiteX5" fmla="*/ 5138431 w 5343439"/>
                <a:gd name="connsiteY5" fmla="*/ 2050084 h 2050084"/>
                <a:gd name="connsiteX6" fmla="*/ 205008 w 5343439"/>
                <a:gd name="connsiteY6" fmla="*/ 2050084 h 2050084"/>
                <a:gd name="connsiteX7" fmla="*/ 0 w 5343439"/>
                <a:gd name="connsiteY7" fmla="*/ 1845076 h 2050084"/>
                <a:gd name="connsiteX8" fmla="*/ 0 w 5343439"/>
                <a:gd name="connsiteY8" fmla="*/ 205008 h 205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43439" h="2050084">
                  <a:moveTo>
                    <a:pt x="0" y="205008"/>
                  </a:moveTo>
                  <a:cubicBezTo>
                    <a:pt x="0" y="91785"/>
                    <a:pt x="91785" y="0"/>
                    <a:pt x="205008" y="0"/>
                  </a:cubicBezTo>
                  <a:lnTo>
                    <a:pt x="5138431" y="0"/>
                  </a:lnTo>
                  <a:cubicBezTo>
                    <a:pt x="5251654" y="0"/>
                    <a:pt x="5343439" y="91785"/>
                    <a:pt x="5343439" y="205008"/>
                  </a:cubicBezTo>
                  <a:lnTo>
                    <a:pt x="5343439" y="1845076"/>
                  </a:lnTo>
                  <a:cubicBezTo>
                    <a:pt x="5343439" y="1958299"/>
                    <a:pt x="5251654" y="2050084"/>
                    <a:pt x="5138431" y="2050084"/>
                  </a:cubicBezTo>
                  <a:lnTo>
                    <a:pt x="205008" y="2050084"/>
                  </a:lnTo>
                  <a:cubicBezTo>
                    <a:pt x="91785" y="2050084"/>
                    <a:pt x="0" y="1958299"/>
                    <a:pt x="0" y="1845076"/>
                  </a:cubicBezTo>
                  <a:lnTo>
                    <a:pt x="0" y="205008"/>
                  </a:lnTo>
                  <a:close/>
                </a:path>
              </a:pathLst>
            </a:custGeom>
            <a:ln w="28575">
              <a:solidFill>
                <a:srgbClr val="FF000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3860" tIns="89255" rIns="103860" bIns="89255" numCol="1" spcCol="1270" anchor="ctr" anchorCtr="0">
              <a:noAutofit/>
            </a:bodyPr>
            <a:lstStyle/>
            <a:p>
              <a:pPr lvl="0" algn="ctr" defTabSz="1022350">
                <a:lnSpc>
                  <a:spcPct val="90000"/>
                </a:lnSpc>
                <a:spcBef>
                  <a:spcPct val="0"/>
                </a:spcBef>
                <a:spcAft>
                  <a:spcPct val="35000"/>
                </a:spcAft>
              </a:pPr>
              <a:r>
                <a:rPr lang="de-DE" sz="2300" kern="1200" dirty="0">
                  <a:latin typeface="Times New Roman" panose="02020603050405020304" pitchFamily="18" charset="0"/>
                  <a:cs typeface="Times New Roman" panose="02020603050405020304" pitchFamily="18" charset="0"/>
                </a:rPr>
                <a:t>Là một hình thức sáng tác văn học phản ánh cuộc sống với những cảm xúc chất chứa, cô đọng, với những tâm trạng dạt dào, với những tưởng tượng mạnh mẽ, ngôn ngữ hàm súc, giàu hình ảnh, giàu nhạc điệu</a:t>
              </a:r>
              <a:endParaRPr lang="en-US" sz="2300" kern="1200" dirty="0">
                <a:latin typeface="Times New Roman" panose="02020603050405020304" pitchFamily="18" charset="0"/>
                <a:cs typeface="Times New Roman" panose="02020603050405020304" pitchFamily="18" charset="0"/>
              </a:endParaRPr>
            </a:p>
          </p:txBody>
        </p:sp>
      </p:grpSp>
      <p:sp>
        <p:nvSpPr>
          <p:cNvPr id="8" name="Rectangle 7"/>
          <p:cNvSpPr/>
          <p:nvPr/>
        </p:nvSpPr>
        <p:spPr>
          <a:xfrm>
            <a:off x="227122" y="1570577"/>
            <a:ext cx="3216137" cy="523220"/>
          </a:xfrm>
          <a:prstGeom prst="rect">
            <a:avLst/>
          </a:prstGeom>
        </p:spPr>
        <p:txBody>
          <a:bodyPr wrap="none">
            <a:spAutoFit/>
          </a:bodyPr>
          <a:lstStyle/>
          <a:p>
            <a:pPr indent="90170" algn="just">
              <a:spcAft>
                <a:spcPts val="0"/>
              </a:spcAft>
            </a:pPr>
            <a:r>
              <a:rPr lang="de-DE" sz="2800" b="1" dirty="0">
                <a:solidFill>
                  <a:srgbClr val="000000"/>
                </a:solidFill>
                <a:effectLst/>
                <a:latin typeface="Times New Roman" panose="02020603050405020304" pitchFamily="18" charset="0"/>
                <a:ea typeface="Times New Roman" panose="02020603050405020304" pitchFamily="18" charset="0"/>
              </a:rPr>
              <a:t>2. Tri thức ngữ văn</a:t>
            </a:r>
            <a:endParaRPr lang="en-US" sz="2800" dirty="0">
              <a:effectLst/>
              <a:latin typeface="Times New Roman" panose="02020603050405020304" pitchFamily="18" charset="0"/>
              <a:ea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7516280" y="2206397"/>
            <a:ext cx="3495708" cy="295343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49234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73365" y="166152"/>
            <a:ext cx="493975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KHÁM PHÁ KIẾN THỨC</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227122" y="772754"/>
            <a:ext cx="3377528" cy="523220"/>
          </a:xfrm>
          <a:prstGeom prst="rect">
            <a:avLst/>
          </a:prstGeom>
        </p:spPr>
        <p:txBody>
          <a:bodyPr wrap="none">
            <a:spAutoFit/>
          </a:bodyPr>
          <a:lstStyle/>
          <a:p>
            <a:pPr marL="0" marR="0" lvl="0" indent="90170" algn="just"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Giới thiệu bài học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227122" y="1343393"/>
            <a:ext cx="3216137" cy="523220"/>
          </a:xfrm>
          <a:prstGeom prst="rect">
            <a:avLst/>
          </a:prstGeom>
        </p:spPr>
        <p:txBody>
          <a:bodyPr wrap="none">
            <a:spAutoFit/>
          </a:bodyPr>
          <a:lstStyle/>
          <a:p>
            <a:pPr marL="0" marR="0" lvl="0" indent="90170" algn="just"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Tri thức ngữ văn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390172" y="1858866"/>
            <a:ext cx="4065537" cy="523220"/>
          </a:xfrm>
          <a:prstGeom prst="rect">
            <a:avLst/>
          </a:prstGeom>
        </p:spPr>
        <p:txBody>
          <a:bodyPr wrap="none">
            <a:spAutoFit/>
          </a:bodyPr>
          <a:lstStyle/>
          <a:p>
            <a:pPr algn="just">
              <a:spcAft>
                <a:spcPts val="0"/>
              </a:spcAft>
            </a:pPr>
            <a:r>
              <a:rPr lang="pt-BR" sz="2800" b="1" dirty="0">
                <a:solidFill>
                  <a:schemeClr val="accent4">
                    <a:lumMod val="50000"/>
                  </a:schemeClr>
                </a:solidFill>
                <a:effectLst/>
                <a:latin typeface="Times New Roman" panose="02020603050405020304" pitchFamily="18" charset="0"/>
                <a:ea typeface="Times New Roman" panose="02020603050405020304" pitchFamily="18" charset="0"/>
              </a:rPr>
              <a:t>Một số đặc điểm của thơ:</a:t>
            </a:r>
            <a:endParaRPr lang="en-US" sz="2800" b="1" dirty="0">
              <a:solidFill>
                <a:schemeClr val="accent4">
                  <a:lumMod val="50000"/>
                </a:schemeClr>
              </a:solidFill>
              <a:effectLst/>
              <a:latin typeface="Times New Roman" panose="02020603050405020304" pitchFamily="18" charset="0"/>
              <a:ea typeface="Times New Roman" panose="02020603050405020304" pitchFamily="18" charset="0"/>
            </a:endParaRPr>
          </a:p>
        </p:txBody>
      </p:sp>
      <p:sp>
        <p:nvSpPr>
          <p:cNvPr id="9" name="Right Arrow 8"/>
          <p:cNvSpPr/>
          <p:nvPr/>
        </p:nvSpPr>
        <p:spPr>
          <a:xfrm>
            <a:off x="1721683" y="1424104"/>
            <a:ext cx="8705088" cy="4266290"/>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0" name="Rounded Rectangle 9"/>
          <p:cNvSpPr/>
          <p:nvPr/>
        </p:nvSpPr>
        <p:spPr>
          <a:xfrm>
            <a:off x="1141773" y="2508126"/>
            <a:ext cx="3017520" cy="2093871"/>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pt-BR" dirty="0">
                <a:latin typeface="Times New Roman" panose="02020603050405020304" pitchFamily="18" charset="0"/>
                <a:ea typeface="Times New Roman" panose="02020603050405020304" pitchFamily="18" charset="0"/>
              </a:rPr>
              <a:t>Mỗi bài thơ thường được sáng tác theo một thể thơ nhất định, với những đặc điểm riêng về số tiếng mỗi dòng, số dòng mỗi câu.</a:t>
            </a:r>
            <a:endParaRPr lang="en-US" sz="1600" dirty="0">
              <a:effectLst/>
              <a:latin typeface="Times New Roman" panose="02020603050405020304" pitchFamily="18" charset="0"/>
              <a:ea typeface="Times New Roman" panose="02020603050405020304" pitchFamily="18" charset="0"/>
            </a:endParaRPr>
          </a:p>
        </p:txBody>
      </p:sp>
      <p:sp>
        <p:nvSpPr>
          <p:cNvPr id="11" name="Rounded Rectangle 10"/>
          <p:cNvSpPr/>
          <p:nvPr/>
        </p:nvSpPr>
        <p:spPr>
          <a:xfrm>
            <a:off x="4328329" y="2508126"/>
            <a:ext cx="3128749" cy="2093871"/>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pt-BR" dirty="0">
                <a:latin typeface="Times New Roman" panose="02020603050405020304" pitchFamily="18" charset="0"/>
                <a:ea typeface="Times New Roman" panose="02020603050405020304" pitchFamily="18" charset="0"/>
              </a:rPr>
              <a:t>Ngôn ngữ thơ cô đọng hàm súc, giàu nhạc điệu giàu hình ảnh, sử dụng nhiều biện pháp tu từ (so sánh, ẩn dụ, điệp ngữ...)</a:t>
            </a:r>
            <a:endParaRPr lang="en-US" sz="1600" dirty="0">
              <a:effectLst/>
              <a:latin typeface="Times New Roman" panose="02020603050405020304" pitchFamily="18" charset="0"/>
              <a:ea typeface="Times New Roman" panose="02020603050405020304" pitchFamily="18" charset="0"/>
            </a:endParaRPr>
          </a:p>
        </p:txBody>
      </p:sp>
      <p:sp>
        <p:nvSpPr>
          <p:cNvPr id="12" name="Rounded Rectangle 11"/>
          <p:cNvSpPr/>
          <p:nvPr/>
        </p:nvSpPr>
        <p:spPr>
          <a:xfrm>
            <a:off x="7587706" y="2508126"/>
            <a:ext cx="3385090" cy="2093872"/>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pt-BR" dirty="0">
                <a:latin typeface="Times New Roman" panose="02020603050405020304" pitchFamily="18" charset="0"/>
                <a:ea typeface="Times New Roman" panose="02020603050405020304" pitchFamily="18" charset="0"/>
              </a:rPr>
              <a:t>Nội dung chủ yếu của thơ là thể hiện tình cảm, cảm xúc của nhà thơ trước cuộc sống. Thơ có yêu tố miêu tả, tự sự nhưng những yếu tố đó chỉ là phương tiện để nhà thơ bộc lộ tình cảm, cảm xúc.</a:t>
            </a:r>
            <a:endParaRPr lang="en-US" sz="1600" dirty="0">
              <a:effectLst/>
              <a:latin typeface="Times New Roman" panose="02020603050405020304" pitchFamily="18" charset="0"/>
              <a:ea typeface="Times New Roman" panose="02020603050405020304" pitchFamily="18" charset="0"/>
            </a:endParaRPr>
          </a:p>
        </p:txBody>
      </p:sp>
      <p:pic>
        <p:nvPicPr>
          <p:cNvPr id="13" name="Picture 12"/>
          <p:cNvPicPr>
            <a:picLocks noChangeAspect="1"/>
          </p:cNvPicPr>
          <p:nvPr/>
        </p:nvPicPr>
        <p:blipFill>
          <a:blip r:embed="rId3"/>
          <a:stretch>
            <a:fillRect/>
          </a:stretch>
        </p:blipFill>
        <p:spPr>
          <a:xfrm>
            <a:off x="1175657" y="4872447"/>
            <a:ext cx="2860765" cy="175661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4"/>
          <a:stretch>
            <a:fillRect/>
          </a:stretch>
        </p:blipFill>
        <p:spPr>
          <a:xfrm>
            <a:off x="4328328" y="4872447"/>
            <a:ext cx="3128749" cy="175661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4"/>
          <p:cNvPicPr>
            <a:picLocks noChangeAspect="1"/>
          </p:cNvPicPr>
          <p:nvPr/>
        </p:nvPicPr>
        <p:blipFill>
          <a:blip r:embed="rId5"/>
          <a:stretch>
            <a:fillRect/>
          </a:stretch>
        </p:blipFill>
        <p:spPr>
          <a:xfrm>
            <a:off x="7635979" y="4872447"/>
            <a:ext cx="3193130" cy="17258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3834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4217" y="168109"/>
            <a:ext cx="9548948" cy="1846018"/>
          </a:xfrm>
          <a:prstGeom prst="rect">
            <a:avLst/>
          </a:prstGeom>
        </p:spPr>
        <p:txBody>
          <a:bodyPr wrap="square">
            <a:spAutoFit/>
          </a:bodyPr>
          <a:lstStyle/>
          <a:p>
            <a:pPr marR="177165" algn="ctr">
              <a:spcAft>
                <a:spcPts val="0"/>
              </a:spcAft>
              <a:tabLst>
                <a:tab pos="57150" algn="l"/>
              </a:tabLst>
            </a:pPr>
            <a:r>
              <a:rPr lang="en-US" sz="2800" b="1" dirty="0">
                <a:solidFill>
                  <a:srgbClr val="0000FF"/>
                </a:solidFill>
                <a:latin typeface="Times New Roman" panose="02020603050405020304" pitchFamily="18" charset="0"/>
                <a:ea typeface="Times New Roman" panose="02020603050405020304" pitchFamily="18" charset="0"/>
              </a:rPr>
              <a:t>ĐỌC VĂN BẢN VÀ THỰC HÀNH TIẾNG VIỆT</a:t>
            </a:r>
            <a:endParaRPr lang="en-US" sz="2800" dirty="0">
              <a:latin typeface="Times New Roman" panose="02020603050405020304" pitchFamily="18" charset="0"/>
              <a:ea typeface="Times New Roman" panose="02020603050405020304" pitchFamily="18" charset="0"/>
            </a:endParaRPr>
          </a:p>
          <a:p>
            <a:pPr algn="ctr">
              <a:lnSpc>
                <a:spcPct val="107000"/>
              </a:lnSpc>
              <a:spcAft>
                <a:spcPts val="0"/>
              </a:spcAft>
              <a:tabLst>
                <a:tab pos="1386840" algn="l"/>
              </a:tabLst>
            </a:pPr>
            <a:r>
              <a:rPr lang="en-US" sz="2800" b="1" dirty="0" err="1">
                <a:solidFill>
                  <a:srgbClr val="7030A0"/>
                </a:solidFill>
                <a:latin typeface="Times New Roman" panose="02020603050405020304" pitchFamily="18" charset="0"/>
                <a:ea typeface="MS Mincho"/>
              </a:rPr>
              <a:t>Văn</a:t>
            </a:r>
            <a:r>
              <a:rPr lang="en-US" sz="2800" b="1" dirty="0">
                <a:solidFill>
                  <a:srgbClr val="7030A0"/>
                </a:solidFill>
                <a:latin typeface="Times New Roman" panose="02020603050405020304" pitchFamily="18" charset="0"/>
                <a:ea typeface="MS Mincho"/>
              </a:rPr>
              <a:t> </a:t>
            </a:r>
            <a:r>
              <a:rPr lang="en-US" sz="2800" b="1" dirty="0" err="1">
                <a:solidFill>
                  <a:srgbClr val="7030A0"/>
                </a:solidFill>
                <a:latin typeface="Times New Roman" panose="02020603050405020304" pitchFamily="18" charset="0"/>
                <a:ea typeface="MS Mincho"/>
              </a:rPr>
              <a:t>bản</a:t>
            </a:r>
            <a:r>
              <a:rPr lang="en-US" sz="2800" b="1" dirty="0">
                <a:solidFill>
                  <a:srgbClr val="7030A0"/>
                </a:solidFill>
                <a:latin typeface="Times New Roman" panose="02020603050405020304" pitchFamily="18" charset="0"/>
                <a:ea typeface="MS Mincho"/>
              </a:rPr>
              <a:t> 1: </a:t>
            </a:r>
            <a:endParaRPr lang="en-US" sz="2800" dirty="0">
              <a:latin typeface="Times New Roman" panose="02020603050405020304" pitchFamily="18" charset="0"/>
              <a:ea typeface="Times New Roman" panose="02020603050405020304" pitchFamily="18" charset="0"/>
            </a:endParaRPr>
          </a:p>
          <a:p>
            <a:pPr marR="548640" algn="ctr">
              <a:spcAft>
                <a:spcPts val="0"/>
              </a:spcAft>
            </a:pPr>
            <a:r>
              <a:rPr lang="en-US" sz="2800" b="1" dirty="0" err="1">
                <a:solidFill>
                  <a:srgbClr val="FF6600"/>
                </a:solidFill>
                <a:latin typeface="Times New Roman" panose="02020603050405020304" pitchFamily="18" charset="0"/>
                <a:ea typeface="Times New Roman" panose="02020603050405020304" pitchFamily="18" charset="0"/>
              </a:rPr>
              <a:t>Chuyện</a:t>
            </a:r>
            <a:r>
              <a:rPr lang="en-US" sz="2800" b="1" dirty="0">
                <a:solidFill>
                  <a:srgbClr val="FF6600"/>
                </a:solidFill>
                <a:latin typeface="Times New Roman" panose="02020603050405020304" pitchFamily="18" charset="0"/>
                <a:ea typeface="Times New Roman" panose="02020603050405020304" pitchFamily="18" charset="0"/>
              </a:rPr>
              <a:t> </a:t>
            </a:r>
            <a:r>
              <a:rPr lang="en-US" sz="2800" b="1" dirty="0" err="1">
                <a:solidFill>
                  <a:srgbClr val="FF6600"/>
                </a:solidFill>
                <a:latin typeface="Times New Roman" panose="02020603050405020304" pitchFamily="18" charset="0"/>
                <a:ea typeface="Times New Roman" panose="02020603050405020304" pitchFamily="18" charset="0"/>
              </a:rPr>
              <a:t>cổ</a:t>
            </a:r>
            <a:r>
              <a:rPr lang="en-US" sz="2800" b="1" dirty="0">
                <a:solidFill>
                  <a:srgbClr val="FF6600"/>
                </a:solidFill>
                <a:latin typeface="Times New Roman" panose="02020603050405020304" pitchFamily="18" charset="0"/>
                <a:ea typeface="Times New Roman" panose="02020603050405020304" pitchFamily="18" charset="0"/>
              </a:rPr>
              <a:t> </a:t>
            </a:r>
            <a:r>
              <a:rPr lang="en-US" sz="2800" b="1" dirty="0" err="1">
                <a:solidFill>
                  <a:srgbClr val="FF6600"/>
                </a:solidFill>
                <a:latin typeface="Times New Roman" panose="02020603050405020304" pitchFamily="18" charset="0"/>
                <a:ea typeface="Times New Roman" panose="02020603050405020304" pitchFamily="18" charset="0"/>
              </a:rPr>
              <a:t>tích</a:t>
            </a:r>
            <a:r>
              <a:rPr lang="en-US" sz="2800" b="1" dirty="0">
                <a:solidFill>
                  <a:srgbClr val="FF6600"/>
                </a:solidFill>
                <a:latin typeface="Times New Roman" panose="02020603050405020304" pitchFamily="18" charset="0"/>
                <a:ea typeface="Times New Roman" panose="02020603050405020304" pitchFamily="18" charset="0"/>
              </a:rPr>
              <a:t> </a:t>
            </a:r>
            <a:r>
              <a:rPr lang="en-US" sz="2800" b="1" dirty="0" err="1">
                <a:solidFill>
                  <a:srgbClr val="FF6600"/>
                </a:solidFill>
                <a:latin typeface="Times New Roman" panose="02020603050405020304" pitchFamily="18" charset="0"/>
                <a:ea typeface="Times New Roman" panose="02020603050405020304" pitchFamily="18" charset="0"/>
              </a:rPr>
              <a:t>về</a:t>
            </a:r>
            <a:r>
              <a:rPr lang="en-US" sz="2800" b="1" dirty="0">
                <a:solidFill>
                  <a:srgbClr val="FF6600"/>
                </a:solidFill>
                <a:latin typeface="Times New Roman" panose="02020603050405020304" pitchFamily="18" charset="0"/>
                <a:ea typeface="Times New Roman" panose="02020603050405020304" pitchFamily="18" charset="0"/>
              </a:rPr>
              <a:t> </a:t>
            </a:r>
            <a:r>
              <a:rPr lang="en-US" sz="2800" b="1" dirty="0" err="1">
                <a:solidFill>
                  <a:srgbClr val="FF6600"/>
                </a:solidFill>
                <a:latin typeface="Times New Roman" panose="02020603050405020304" pitchFamily="18" charset="0"/>
                <a:ea typeface="Times New Roman" panose="02020603050405020304" pitchFamily="18" charset="0"/>
              </a:rPr>
              <a:t>loài</a:t>
            </a:r>
            <a:r>
              <a:rPr lang="en-US" sz="2800" b="1" dirty="0">
                <a:solidFill>
                  <a:srgbClr val="FF6600"/>
                </a:solidFill>
                <a:latin typeface="Times New Roman" panose="02020603050405020304" pitchFamily="18" charset="0"/>
                <a:ea typeface="Times New Roman" panose="02020603050405020304" pitchFamily="18" charset="0"/>
              </a:rPr>
              <a:t> </a:t>
            </a:r>
            <a:r>
              <a:rPr lang="en-US" sz="2800" b="1" dirty="0" err="1">
                <a:solidFill>
                  <a:srgbClr val="FF6600"/>
                </a:solidFill>
                <a:latin typeface="Times New Roman" panose="02020603050405020304" pitchFamily="18" charset="0"/>
                <a:ea typeface="Times New Roman" panose="02020603050405020304" pitchFamily="18" charset="0"/>
              </a:rPr>
              <a:t>người</a:t>
            </a:r>
            <a:endParaRPr lang="en-US" sz="2800" dirty="0">
              <a:latin typeface="Times New Roman" panose="02020603050405020304" pitchFamily="18" charset="0"/>
              <a:ea typeface="Times New Roman" panose="02020603050405020304" pitchFamily="18" charset="0"/>
            </a:endParaRPr>
          </a:p>
          <a:p>
            <a:pPr marR="548640" algn="r">
              <a:spcAft>
                <a:spcPts val="0"/>
              </a:spcAft>
            </a:pPr>
            <a:r>
              <a:rPr lang="en-US" sz="2800" dirty="0">
                <a:latin typeface="Times New Roman" panose="02020603050405020304" pitchFamily="18" charset="0"/>
                <a:ea typeface="Times New Roman" panose="02020603050405020304" pitchFamily="18" charset="0"/>
              </a:rPr>
              <a:t>                                         </a:t>
            </a:r>
            <a:r>
              <a:rPr lang="en-US" sz="2800" i="1" dirty="0">
                <a:latin typeface="Times New Roman" panose="02020603050405020304" pitchFamily="18" charset="0"/>
                <a:ea typeface="Times New Roman" panose="02020603050405020304" pitchFamily="18" charset="0"/>
              </a:rPr>
              <a:t>(</a:t>
            </a:r>
            <a:r>
              <a:rPr lang="en-US" sz="2800" i="1" dirty="0" err="1">
                <a:latin typeface="Times New Roman" panose="02020603050405020304" pitchFamily="18" charset="0"/>
                <a:ea typeface="Times New Roman" panose="02020603050405020304" pitchFamily="18" charset="0"/>
              </a:rPr>
              <a:t>Xuân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Quỳnh</a:t>
            </a:r>
            <a:r>
              <a:rPr lang="en-US" sz="2800" i="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516639" y="1752517"/>
            <a:ext cx="2941831" cy="646331"/>
          </a:xfrm>
          <a:prstGeom prst="rect">
            <a:avLst/>
          </a:prstGeom>
          <a:ln>
            <a:noFill/>
          </a:ln>
          <a:effectLst>
            <a:outerShdw blurRad="107950" dist="12700" dir="5400000" algn="ctr">
              <a:srgbClr val="000000"/>
            </a:outerShdw>
          </a:effectLst>
          <a:scene3d>
            <a:camera prst="perspectiveContrastingRightFacing"/>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none">
            <a:spAutoFit/>
          </a:bodyPr>
          <a:lstStyle/>
          <a:p>
            <a:r>
              <a:rPr lang="fr-FR" sz="3600" b="1" dirty="0">
                <a:solidFill>
                  <a:srgbClr val="0D0D0D"/>
                </a:solidFill>
                <a:latin typeface="Times New Roman" panose="02020603050405020304" pitchFamily="18" charset="0"/>
                <a:ea typeface="Times New Roman" panose="02020603050405020304" pitchFamily="18" charset="0"/>
              </a:rPr>
              <a:t>KHỞI ĐỘNG</a:t>
            </a:r>
            <a:endParaRPr lang="en-US" sz="3600" dirty="0"/>
          </a:p>
        </p:txBody>
      </p:sp>
      <p:sp>
        <p:nvSpPr>
          <p:cNvPr id="7" name="Cloud Callout 6"/>
          <p:cNvSpPr/>
          <p:nvPr/>
        </p:nvSpPr>
        <p:spPr>
          <a:xfrm>
            <a:off x="1371600" y="2442754"/>
            <a:ext cx="8660674" cy="2756263"/>
          </a:xfrm>
          <a:prstGeom prst="cloudCallout">
            <a:avLst/>
          </a:prstGeom>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just">
              <a:spcAft>
                <a:spcPts val="0"/>
              </a:spcAft>
              <a:tabLst>
                <a:tab pos="1928495" algn="l"/>
              </a:tabLst>
            </a:pPr>
            <a:r>
              <a:rPr lang="pt-BR" sz="2400" dirty="0">
                <a:solidFill>
                  <a:schemeClr val="accent6">
                    <a:lumMod val="50000"/>
                  </a:schemeClr>
                </a:solidFill>
                <a:latin typeface="Times New Roman" panose="02020603050405020304" pitchFamily="18" charset="0"/>
                <a:ea typeface="Times New Roman" panose="02020603050405020304" pitchFamily="18" charset="0"/>
              </a:rPr>
              <a:t>Em hãy kể tên một số truyện về nguồn gốc loài người trong kho tàng văn học dân gian Việt Nam hoặc văn học dân gian nước ngoài mà em biết? Trong truyện kể về nguồn gốc ra đời của loài người có điều gì kì lạ?</a:t>
            </a:r>
            <a:endParaRPr lang="en-US" sz="24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2957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4217" y="168109"/>
            <a:ext cx="9548948" cy="1846018"/>
          </a:xfrm>
          <a:prstGeom prst="rect">
            <a:avLst/>
          </a:prstGeom>
        </p:spPr>
        <p:txBody>
          <a:bodyPr wrap="square">
            <a:spAutoFit/>
          </a:bodyPr>
          <a:lstStyle/>
          <a:p>
            <a:pPr marL="0" marR="177165" lvl="0" indent="0" algn="ctr" defTabSz="914400" rtl="0" eaLnBrk="1" fontAlgn="auto" latinLnBrk="0" hangingPunct="1">
              <a:lnSpc>
                <a:spcPct val="100000"/>
              </a:lnSpc>
              <a:spcBef>
                <a:spcPts val="0"/>
              </a:spcBef>
              <a:spcAft>
                <a:spcPts val="0"/>
              </a:spcAft>
              <a:buClrTx/>
              <a:buSzTx/>
              <a:buFontTx/>
              <a:buNone/>
              <a:tabLst>
                <a:tab pos="57150" algn="l"/>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ĐỌC VĂN BẢN VÀ THỰC HÀNH TIẾNG 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bản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1: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54864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6600"/>
                </a:solidFill>
                <a:effectLst/>
                <a:uLnTx/>
                <a:uFillTx/>
                <a:latin typeface="Times New Roman" panose="02020603050405020304" pitchFamily="18" charset="0"/>
                <a:ea typeface="Times New Roman" panose="02020603050405020304" pitchFamily="18" charset="0"/>
                <a:cs typeface="+mn-cs"/>
              </a:rPr>
              <a:t>Chuyện</a:t>
            </a:r>
            <a:r>
              <a:rPr kumimoji="0" lang="en-US" sz="2800" b="1" i="0" u="none" strike="noStrike" kern="1200" cap="none" spc="0" normalizeH="0" baseline="0" noProof="0" dirty="0">
                <a:ln>
                  <a:noFill/>
                </a:ln>
                <a:solidFill>
                  <a:srgbClr val="FF66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6600"/>
                </a:solidFill>
                <a:effectLst/>
                <a:uLnTx/>
                <a:uFillTx/>
                <a:latin typeface="Times New Roman" panose="02020603050405020304" pitchFamily="18" charset="0"/>
                <a:ea typeface="Times New Roman" panose="02020603050405020304" pitchFamily="18" charset="0"/>
                <a:cs typeface="+mn-cs"/>
              </a:rPr>
              <a:t>cổ</a:t>
            </a:r>
            <a:r>
              <a:rPr kumimoji="0" lang="en-US" sz="2800" b="1" i="0" u="none" strike="noStrike" kern="1200" cap="none" spc="0" normalizeH="0" baseline="0" noProof="0" dirty="0">
                <a:ln>
                  <a:noFill/>
                </a:ln>
                <a:solidFill>
                  <a:srgbClr val="FF66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6600"/>
                </a:solidFill>
                <a:effectLst/>
                <a:uLnTx/>
                <a:uFillTx/>
                <a:latin typeface="Times New Roman" panose="02020603050405020304" pitchFamily="18" charset="0"/>
                <a:ea typeface="Times New Roman" panose="02020603050405020304" pitchFamily="18" charset="0"/>
                <a:cs typeface="+mn-cs"/>
              </a:rPr>
              <a:t>tích</a:t>
            </a:r>
            <a:r>
              <a:rPr kumimoji="0" lang="en-US" sz="2800" b="1" i="0" u="none" strike="noStrike" kern="1200" cap="none" spc="0" normalizeH="0" baseline="0" noProof="0" dirty="0">
                <a:ln>
                  <a:noFill/>
                </a:ln>
                <a:solidFill>
                  <a:srgbClr val="FF66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6600"/>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srgbClr val="FF66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6600"/>
                </a:solidFill>
                <a:effectLst/>
                <a:uLnTx/>
                <a:uFillTx/>
                <a:latin typeface="Times New Roman" panose="02020603050405020304" pitchFamily="18" charset="0"/>
                <a:ea typeface="Times New Roman" panose="02020603050405020304" pitchFamily="18" charset="0"/>
                <a:cs typeface="+mn-cs"/>
              </a:rPr>
              <a:t>loài</a:t>
            </a:r>
            <a:r>
              <a:rPr kumimoji="0" lang="en-US" sz="2800" b="1" i="0" u="none" strike="noStrike" kern="1200" cap="none" spc="0" normalizeH="0" baseline="0" noProof="0" dirty="0">
                <a:ln>
                  <a:noFill/>
                </a:ln>
                <a:solidFill>
                  <a:srgbClr val="FF66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6600"/>
                </a:solidFill>
                <a:effectLst/>
                <a:uLnTx/>
                <a:uFillTx/>
                <a:latin typeface="Times New Roman" panose="02020603050405020304" pitchFamily="18" charset="0"/>
                <a:ea typeface="Times New Roman" panose="02020603050405020304" pitchFamily="18" charset="0"/>
                <a:cs typeface="+mn-cs"/>
              </a:rPr>
              <a:t>người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54864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Xuân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Quỳnh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Horizontal Scroll 1"/>
          <p:cNvSpPr/>
          <p:nvPr/>
        </p:nvSpPr>
        <p:spPr>
          <a:xfrm>
            <a:off x="1541417" y="1847110"/>
            <a:ext cx="9091748" cy="4622157"/>
          </a:xfrm>
          <a:prstGeom prst="horizontalScroll">
            <a:avLst>
              <a:gd name="adj" fmla="val 11652"/>
            </a:avLst>
          </a:prstGeom>
          <a:solidFill>
            <a:schemeClr val="accent3">
              <a:lumMod val="20000"/>
              <a:lumOff val="80000"/>
            </a:schemeClr>
          </a:solidFill>
          <a:ln>
            <a:solidFill>
              <a:srgbClr val="C00000"/>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tabLst>
                <a:tab pos="1928495" algn="l"/>
              </a:tabLst>
            </a:pPr>
            <a:r>
              <a:rPr lang="pt-BR" sz="2400" dirty="0">
                <a:solidFill>
                  <a:srgbClr val="000000"/>
                </a:solidFill>
                <a:latin typeface="Times New Roman" panose="02020603050405020304" pitchFamily="18" charset="0"/>
                <a:ea typeface="Times New Roman" panose="02020603050405020304" pitchFamily="18" charset="0"/>
              </a:rPr>
              <a:t>Chuyện cổ tích về loài người lí giải về nguồn gốc của con người, nhưng liệu có giống với các câu chuyện dân gian không? Với Xuân Quỳnh, một nhà thơ tiêu biểu của nền thơ ca, nhà thơ đã giải thích nguồn gốc của con người bằng một lối tư duy giàu hình tượng của thơ. Nhà thơ mượn lời tâm tình từ trái tim của người mẹ, để lí giải về nguồn gốc của loài người một cách rất độc đáo, rất thơ! Bài học hôm nay, cô sẽ cùng các em bước vào khám phá bài thơ để hiểu thêm về những giá trị mới nhé!</a:t>
            </a:r>
            <a:endParaRPr lang="en-US" sz="2400" dirty="0">
              <a:latin typeface="Times New Roman" panose="02020603050405020304" pitchFamily="18" charset="0"/>
              <a:ea typeface="Times New Roman" panose="02020603050405020304" pitchFamily="18" charset="0"/>
            </a:endParaRPr>
          </a:p>
          <a:p>
            <a:pPr indent="228600" algn="ctr">
              <a:spcAft>
                <a:spcPts val="0"/>
              </a:spcAft>
              <a:tabLst>
                <a:tab pos="1386840" algn="l"/>
              </a:tabLst>
            </a:pPr>
            <a:r>
              <a:rPr lang="pt-BR" sz="2400" b="1" dirty="0">
                <a:solidFill>
                  <a:srgbClr val="0000FF"/>
                </a:solidFill>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5053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25486" y="97619"/>
            <a:ext cx="6096000" cy="954107"/>
          </a:xfrm>
          <a:prstGeom prst="rect">
            <a:avLst/>
          </a:prstGeom>
        </p:spPr>
        <p:txBody>
          <a:bodyPr>
            <a:spAutoFit/>
          </a:bodyPr>
          <a:lstStyle/>
          <a:p>
            <a:pPr indent="228600" algn="ctr">
              <a:spcAft>
                <a:spcPts val="0"/>
              </a:spcAft>
              <a:tabLst>
                <a:tab pos="1386840" algn="l"/>
              </a:tabLst>
            </a:pPr>
            <a:r>
              <a:rPr lang="en-US" sz="2800" b="1" dirty="0">
                <a:solidFill>
                  <a:srgbClr val="0000FF"/>
                </a:solidFill>
                <a:latin typeface="Times New Roman" panose="02020603050405020304" pitchFamily="18" charset="0"/>
                <a:ea typeface="MS Mincho"/>
              </a:rPr>
              <a:t>HÌNH THÀNH KIẾN THỨC</a:t>
            </a:r>
            <a:endParaRPr lang="en-US" sz="2800" dirty="0">
              <a:latin typeface="Times New Roman" panose="02020603050405020304" pitchFamily="18" charset="0"/>
              <a:ea typeface="Times New Roman" panose="02020603050405020304" pitchFamily="18" charset="0"/>
            </a:endParaRPr>
          </a:p>
          <a:p>
            <a:pPr algn="ctr">
              <a:spcAft>
                <a:spcPts val="0"/>
              </a:spcAft>
            </a:pPr>
            <a:r>
              <a:rPr lang="en-US" sz="2800" b="1" dirty="0">
                <a:solidFill>
                  <a:srgbClr val="C00000"/>
                </a:solidFill>
                <a:latin typeface="Times New Roman" panose="02020603050405020304" pitchFamily="18" charset="0"/>
                <a:ea typeface="Times New Roman" panose="02020603050405020304" pitchFamily="18" charset="0"/>
              </a:rPr>
              <a:t>KĨ NĂNG: ĐỌC</a:t>
            </a:r>
            <a:endParaRPr lang="en-US" sz="28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405538" y="1051726"/>
            <a:ext cx="3518912" cy="523220"/>
          </a:xfrm>
          <a:prstGeom prst="rect">
            <a:avLst/>
          </a:prstGeom>
        </p:spPr>
        <p:txBody>
          <a:bodyPr wrap="none">
            <a:spAutoFit/>
          </a:bodyPr>
          <a:lstStyle/>
          <a:p>
            <a:r>
              <a:rPr lang="en-US" sz="2800" b="1" dirty="0">
                <a:solidFill>
                  <a:srgbClr val="0D0D0D"/>
                </a:solidFill>
                <a:latin typeface="Times New Roman" panose="02020603050405020304" pitchFamily="18" charset="0"/>
                <a:ea typeface="MS Mincho"/>
              </a:rPr>
              <a:t>I. </a:t>
            </a:r>
            <a:r>
              <a:rPr lang="en-US" sz="2800" b="1" dirty="0" err="1">
                <a:solidFill>
                  <a:srgbClr val="0D0D0D"/>
                </a:solidFill>
                <a:latin typeface="Times New Roman" panose="02020603050405020304" pitchFamily="18" charset="0"/>
                <a:ea typeface="MS Mincho"/>
              </a:rPr>
              <a:t>Đọc-tìm</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hiểu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chung</a:t>
            </a:r>
            <a:endParaRPr lang="en-US" sz="2800" dirty="0"/>
          </a:p>
        </p:txBody>
      </p:sp>
      <p:sp>
        <p:nvSpPr>
          <p:cNvPr id="9" name="Rectangle 8"/>
          <p:cNvSpPr/>
          <p:nvPr/>
        </p:nvSpPr>
        <p:spPr>
          <a:xfrm>
            <a:off x="379516" y="1574946"/>
            <a:ext cx="1872564" cy="523220"/>
          </a:xfrm>
          <a:prstGeom prst="rect">
            <a:avLst/>
          </a:prstGeom>
        </p:spPr>
        <p:txBody>
          <a:bodyPr wrap="none">
            <a:spAutoFit/>
          </a:bodyPr>
          <a:lstStyle/>
          <a:p>
            <a:pPr algn="just">
              <a:spcAft>
                <a:spcPts val="0"/>
              </a:spcAft>
            </a:pPr>
            <a:r>
              <a:rPr lang="de-DE" sz="2800" b="1" dirty="0">
                <a:solidFill>
                  <a:srgbClr val="000000"/>
                </a:solidFill>
                <a:latin typeface="Times New Roman" panose="02020603050405020304" pitchFamily="18" charset="0"/>
                <a:ea typeface="Times New Roman" panose="02020603050405020304" pitchFamily="18" charset="0"/>
              </a:rPr>
              <a:t>1. Tác giả: </a:t>
            </a:r>
            <a:endParaRPr lang="en-US" sz="2800" dirty="0">
              <a:effectLst/>
              <a:latin typeface="Times New Roman" panose="02020603050405020304" pitchFamily="18" charset="0"/>
              <a:ea typeface="Times New Roman" panose="02020603050405020304" pitchFamily="18" charset="0"/>
            </a:endParaRPr>
          </a:p>
        </p:txBody>
      </p:sp>
      <p:sp>
        <p:nvSpPr>
          <p:cNvPr id="10" name="Plaque 9"/>
          <p:cNvSpPr/>
          <p:nvPr/>
        </p:nvSpPr>
        <p:spPr>
          <a:xfrm>
            <a:off x="1735229" y="2136377"/>
            <a:ext cx="3827417" cy="3814354"/>
          </a:xfrm>
          <a:prstGeom prst="plaque">
            <a:avLst/>
          </a:prstGeom>
          <a:solidFill>
            <a:schemeClr val="accent6">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tabLst>
                <a:tab pos="1386840" algn="l"/>
              </a:tabLst>
            </a:pPr>
            <a:r>
              <a:rPr lang="en-US" sz="2400" dirty="0" err="1">
                <a:solidFill>
                  <a:srgbClr val="0D0D0D"/>
                </a:solidFill>
                <a:latin typeface="Times New Roman" panose="02020603050405020304" pitchFamily="18" charset="0"/>
                <a:ea typeface="MS Mincho"/>
              </a:rPr>
              <a:t>Hãy</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đọc</a:t>
            </a:r>
            <a:r>
              <a:rPr lang="en-US" sz="2400" dirty="0">
                <a:solidFill>
                  <a:srgbClr val="0D0D0D"/>
                </a:solidFill>
                <a:latin typeface="Times New Roman" panose="02020603050405020304" pitchFamily="18" charset="0"/>
                <a:ea typeface="MS Mincho"/>
              </a:rPr>
              <a:t> SGK </a:t>
            </a:r>
            <a:r>
              <a:rPr lang="en-US" sz="2400" dirty="0" err="1">
                <a:solidFill>
                  <a:srgbClr val="0D0D0D"/>
                </a:solidFill>
                <a:latin typeface="Times New Roman" panose="02020603050405020304" pitchFamily="18" charset="0"/>
                <a:ea typeface="MS Mincho"/>
              </a:rPr>
              <a:t>trang</a:t>
            </a:r>
            <a:r>
              <a:rPr lang="en-US" sz="2400" dirty="0">
                <a:solidFill>
                  <a:srgbClr val="0D0D0D"/>
                </a:solidFill>
                <a:latin typeface="Times New Roman" panose="02020603050405020304" pitchFamily="18" charset="0"/>
                <a:ea typeface="MS Mincho"/>
              </a:rPr>
              <a:t> 48 </a:t>
            </a:r>
            <a:r>
              <a:rPr lang="en-US" sz="2400" dirty="0" err="1">
                <a:solidFill>
                  <a:srgbClr val="0D0D0D"/>
                </a:solidFill>
                <a:latin typeface="Times New Roman" panose="02020603050405020304" pitchFamily="18" charset="0"/>
                <a:ea typeface="MS Mincho"/>
              </a:rPr>
              <a:t>và</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giới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thiệu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những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hiểu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biết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của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em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về</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nhà</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thơ</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Xuân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Quỳnh</a:t>
            </a:r>
            <a:r>
              <a:rPr lang="en-US" sz="2400" dirty="0">
                <a:solidFill>
                  <a:srgbClr val="0D0D0D"/>
                </a:solidFill>
                <a:latin typeface="Times New Roman" panose="02020603050405020304" pitchFamily="18" charset="0"/>
                <a:ea typeface="MS Mincho"/>
              </a:rPr>
              <a:t>?</a:t>
            </a:r>
            <a:endParaRPr lang="en-US" sz="2400" dirty="0">
              <a:latin typeface="Times New Roman" panose="02020603050405020304" pitchFamily="18" charset="0"/>
              <a:ea typeface="Times New Roman" panose="02020603050405020304" pitchFamily="18" charset="0"/>
            </a:endParaRPr>
          </a:p>
          <a:p>
            <a:pPr>
              <a:lnSpc>
                <a:spcPct val="107000"/>
              </a:lnSpc>
              <a:spcAft>
                <a:spcPts val="0"/>
              </a:spcAft>
              <a:tabLst>
                <a:tab pos="1386840" algn="l"/>
              </a:tabLst>
            </a:pP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Kể</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tên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những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bài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thơ</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hoặc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tập</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thơ</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của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Xuân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Quỳnh</a:t>
            </a:r>
            <a:r>
              <a:rPr lang="en-US" sz="2400" dirty="0">
                <a:solidFill>
                  <a:srgbClr val="0D0D0D"/>
                </a:solidFill>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p:txBody>
      </p:sp>
      <p:sp>
        <p:nvSpPr>
          <p:cNvPr id="11" name="Right Arrow 10"/>
          <p:cNvSpPr/>
          <p:nvPr/>
        </p:nvSpPr>
        <p:spPr>
          <a:xfrm>
            <a:off x="5788328" y="3149726"/>
            <a:ext cx="677785" cy="1711234"/>
          </a:xfrm>
          <a:prstGeom prst="rightArrow">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stretch>
            <a:fillRect/>
          </a:stretch>
        </p:blipFill>
        <p:spPr>
          <a:xfrm>
            <a:off x="6239692" y="1836556"/>
            <a:ext cx="3740331" cy="411417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71619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1799</Words>
  <Application>Microsoft Office PowerPoint</Application>
  <PresentationFormat>Widescreen</PresentationFormat>
  <Paragraphs>141</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cp:revision>
  <dcterms:created xsi:type="dcterms:W3CDTF">2023-10-18T09:21:05Z</dcterms:created>
  <dcterms:modified xsi:type="dcterms:W3CDTF">2023-10-19T00:50:49Z</dcterms:modified>
</cp:coreProperties>
</file>