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6" r:id="rId2"/>
    <p:sldId id="347" r:id="rId3"/>
    <p:sldId id="348" r:id="rId4"/>
    <p:sldId id="349" r:id="rId5"/>
    <p:sldId id="351" r:id="rId6"/>
    <p:sldId id="353" r:id="rId7"/>
    <p:sldId id="352" r:id="rId8"/>
    <p:sldId id="354" r:id="rId9"/>
    <p:sldId id="355" r:id="rId10"/>
    <p:sldId id="356" r:id="rId11"/>
    <p:sldId id="357" r:id="rId12"/>
    <p:sldId id="350" r:id="rId13"/>
    <p:sldId id="358" r:id="rId14"/>
    <p:sldId id="360" r:id="rId15"/>
    <p:sldId id="361" r:id="rId16"/>
    <p:sldId id="362" r:id="rId17"/>
    <p:sldId id="359" r:id="rId18"/>
    <p:sldId id="363" r:id="rId19"/>
    <p:sldId id="364" r:id="rId20"/>
    <p:sldId id="365" r:id="rId21"/>
    <p:sldId id="366" r:id="rId22"/>
    <p:sldId id="367" r:id="rId23"/>
    <p:sldId id="368" r:id="rId24"/>
    <p:sldId id="370" r:id="rId25"/>
    <p:sldId id="369" r:id="rId26"/>
    <p:sldId id="371" r:id="rId27"/>
    <p:sldId id="372" r:id="rId28"/>
    <p:sldId id="373" r:id="rId29"/>
    <p:sldId id="374" r:id="rId30"/>
    <p:sldId id="375" r:id="rId31"/>
    <p:sldId id="376"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2" d="100"/>
          <a:sy n="62" d="100"/>
        </p:scale>
        <p:origin x="7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02B47-EB9F-426E-B059-1B18F254046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2C7C9B1-9F52-430B-9636-40D46CC961BF}">
      <dgm:prSet phldrT="[Text]" custT="1"/>
      <dgm:spPr>
        <a:solidFill>
          <a:schemeClr val="accent6">
            <a:lumMod val="50000"/>
          </a:schemeClr>
        </a:solidFill>
      </dgm:spPr>
      <dgm:t>
        <a:bodyPr/>
        <a:lstStyle/>
        <a:p>
          <a:pPr algn="l"/>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dirty="0">
            <a:latin typeface="Times New Roman" panose="02020603050405020304" pitchFamily="18" charset="0"/>
            <a:cs typeface="Times New Roman" panose="02020603050405020304" pitchFamily="18" charset="0"/>
          </a:endParaRPr>
        </a:p>
      </dgm:t>
    </dgm:pt>
    <dgm:pt modelId="{39DFE4FA-2CA9-4C6A-B02A-EE25E8FEC75D}" type="parTrans" cxnId="{94930E71-4AAD-4101-8C4A-7E442CE5156A}">
      <dgm:prSet/>
      <dgm:spPr/>
      <dgm:t>
        <a:bodyPr/>
        <a:lstStyle/>
        <a:p>
          <a:endParaRPr lang="en-US"/>
        </a:p>
      </dgm:t>
    </dgm:pt>
    <dgm:pt modelId="{214B2F44-F7E4-4832-A4E9-38CE025F98A4}" type="sibTrans" cxnId="{94930E71-4AAD-4101-8C4A-7E442CE5156A}">
      <dgm:prSet/>
      <dgm:spPr/>
      <dgm:t>
        <a:bodyPr/>
        <a:lstStyle/>
        <a:p>
          <a:endParaRPr lang="en-US"/>
        </a:p>
      </dgm:t>
    </dgm:pt>
    <dgm:pt modelId="{FF72AAF2-0A2E-491F-A704-98D408D7F7D6}">
      <dgm:prSet phldrT="[Text]"/>
      <dgm:spPr/>
      <dgm:t>
        <a:bodyPr/>
        <a:lstStyle/>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a:t>
          </a:r>
          <a:endParaRPr lang="en-US" dirty="0">
            <a:latin typeface="Times New Roman" panose="02020603050405020304" pitchFamily="18" charset="0"/>
            <a:cs typeface="Times New Roman" panose="02020603050405020304" pitchFamily="18" charset="0"/>
          </a:endParaRPr>
        </a:p>
      </dgm:t>
    </dgm:pt>
    <dgm:pt modelId="{B247FBEC-C6F1-4643-AC5B-E03D2A309F0B}" type="parTrans" cxnId="{E0B0B40B-354B-4A8F-8062-E1E2E51F3A65}">
      <dgm:prSet/>
      <dgm:spPr/>
      <dgm:t>
        <a:bodyPr/>
        <a:lstStyle/>
        <a:p>
          <a:endParaRPr lang="en-US"/>
        </a:p>
      </dgm:t>
    </dgm:pt>
    <dgm:pt modelId="{92BF6DAF-F214-4602-B8A5-BFF8709BCE6B}" type="sibTrans" cxnId="{E0B0B40B-354B-4A8F-8062-E1E2E51F3A65}">
      <dgm:prSet/>
      <dgm:spPr/>
      <dgm:t>
        <a:bodyPr/>
        <a:lstStyle/>
        <a:p>
          <a:endParaRPr lang="en-US"/>
        </a:p>
      </dgm:t>
    </dgm:pt>
    <dgm:pt modelId="{6B2C8263-412C-42B6-B518-000C4F751B14}">
      <dgm:prSet phldrT="[Text]"/>
      <dgm:spPr/>
      <dgm:t>
        <a:bodyPr/>
        <a:lstStyle/>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ngôi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endParaRPr lang="en-US" dirty="0">
            <a:latin typeface="Times New Roman" panose="02020603050405020304" pitchFamily="18" charset="0"/>
            <a:cs typeface="Times New Roman" panose="02020603050405020304" pitchFamily="18" charset="0"/>
          </a:endParaRPr>
        </a:p>
      </dgm:t>
    </dgm:pt>
    <dgm:pt modelId="{08CEF6A4-576A-443D-AD04-C8B8FA4AA962}" type="parTrans" cxnId="{3FC87223-DE8C-4B37-8088-BA040F3E381F}">
      <dgm:prSet/>
      <dgm:spPr/>
      <dgm:t>
        <a:bodyPr/>
        <a:lstStyle/>
        <a:p>
          <a:endParaRPr lang="en-US"/>
        </a:p>
      </dgm:t>
    </dgm:pt>
    <dgm:pt modelId="{0A5535C9-58A1-40F6-85C7-670CEE3C857E}" type="sibTrans" cxnId="{3FC87223-DE8C-4B37-8088-BA040F3E381F}">
      <dgm:prSet/>
      <dgm:spPr/>
      <dgm:t>
        <a:bodyPr/>
        <a:lstStyle/>
        <a:p>
          <a:endParaRPr lang="en-US"/>
        </a:p>
      </dgm:t>
    </dgm:pt>
    <dgm:pt modelId="{939177FB-2594-4926-A2CF-6249F19B87CF}">
      <dgm:prSet phldrT="[Text]"/>
      <dgm:spPr/>
      <dgm:t>
        <a:bodyPr/>
        <a:lstStyle/>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t>.</a:t>
          </a:r>
        </a:p>
      </dgm:t>
    </dgm:pt>
    <dgm:pt modelId="{1B8B93A5-1DBB-49A0-8B4E-167D3F44802C}" type="parTrans" cxnId="{B96F4DC7-7004-49DD-8E44-F4F106E20513}">
      <dgm:prSet/>
      <dgm:spPr/>
      <dgm:t>
        <a:bodyPr/>
        <a:lstStyle/>
        <a:p>
          <a:endParaRPr lang="en-US"/>
        </a:p>
      </dgm:t>
    </dgm:pt>
    <dgm:pt modelId="{2D9BE04A-B440-405C-9506-EF0BF93EDDC0}" type="sibTrans" cxnId="{B96F4DC7-7004-49DD-8E44-F4F106E20513}">
      <dgm:prSet/>
      <dgm:spPr/>
      <dgm:t>
        <a:bodyPr/>
        <a:lstStyle/>
        <a:p>
          <a:endParaRPr lang="en-US"/>
        </a:p>
      </dgm:t>
    </dgm:pt>
    <dgm:pt modelId="{12E2314A-AD48-4B10-BC18-DF21843D4C15}" type="pres">
      <dgm:prSet presAssocID="{7A502B47-EB9F-426E-B059-1B18F2540464}" presName="diagram" presStyleCnt="0">
        <dgm:presLayoutVars>
          <dgm:chPref val="1"/>
          <dgm:dir/>
          <dgm:animOne val="branch"/>
          <dgm:animLvl val="lvl"/>
          <dgm:resizeHandles/>
        </dgm:presLayoutVars>
      </dgm:prSet>
      <dgm:spPr/>
    </dgm:pt>
    <dgm:pt modelId="{2D389ADC-2587-4B42-85FD-4EBE93A0634B}" type="pres">
      <dgm:prSet presAssocID="{52C7C9B1-9F52-430B-9636-40D46CC961BF}" presName="root" presStyleCnt="0"/>
      <dgm:spPr/>
    </dgm:pt>
    <dgm:pt modelId="{685DEB38-888B-4C45-A369-754918C20469}" type="pres">
      <dgm:prSet presAssocID="{52C7C9B1-9F52-430B-9636-40D46CC961BF}" presName="rootComposite" presStyleCnt="0"/>
      <dgm:spPr/>
    </dgm:pt>
    <dgm:pt modelId="{C9A29431-AFF5-49E9-842F-762F7D75B817}" type="pres">
      <dgm:prSet presAssocID="{52C7C9B1-9F52-430B-9636-40D46CC961BF}" presName="rootText" presStyleLbl="node1" presStyleIdx="0" presStyleCnt="1" custScaleX="156353" custScaleY="66845"/>
      <dgm:spPr/>
    </dgm:pt>
    <dgm:pt modelId="{ADDAAE5D-7B7B-4B27-B41E-882795AB67AF}" type="pres">
      <dgm:prSet presAssocID="{52C7C9B1-9F52-430B-9636-40D46CC961BF}" presName="rootConnector" presStyleLbl="node1" presStyleIdx="0" presStyleCnt="1"/>
      <dgm:spPr/>
    </dgm:pt>
    <dgm:pt modelId="{2A13E3C5-0F2C-45C3-84E2-86C8359451CD}" type="pres">
      <dgm:prSet presAssocID="{52C7C9B1-9F52-430B-9636-40D46CC961BF}" presName="childShape" presStyleCnt="0"/>
      <dgm:spPr/>
    </dgm:pt>
    <dgm:pt modelId="{8C4FE9C9-C870-43EC-BE8F-4A4B37AD5B5D}" type="pres">
      <dgm:prSet presAssocID="{B247FBEC-C6F1-4643-AC5B-E03D2A309F0B}" presName="Name13" presStyleLbl="parChTrans1D2" presStyleIdx="0" presStyleCnt="3"/>
      <dgm:spPr/>
    </dgm:pt>
    <dgm:pt modelId="{479CBC1D-B2E1-4785-8D2D-EE8E379E4D09}" type="pres">
      <dgm:prSet presAssocID="{FF72AAF2-0A2E-491F-A704-98D408D7F7D6}" presName="childText" presStyleLbl="bgAcc1" presStyleIdx="0" presStyleCnt="3" custScaleX="234310" custScaleY="70451" custLinFactNeighborY="-10505">
        <dgm:presLayoutVars>
          <dgm:bulletEnabled val="1"/>
        </dgm:presLayoutVars>
      </dgm:prSet>
      <dgm:spPr/>
    </dgm:pt>
    <dgm:pt modelId="{7AFF638D-7AAD-4FB3-894E-C6C3462B2C53}" type="pres">
      <dgm:prSet presAssocID="{08CEF6A4-576A-443D-AD04-C8B8FA4AA962}" presName="Name13" presStyleLbl="parChTrans1D2" presStyleIdx="1" presStyleCnt="3"/>
      <dgm:spPr/>
    </dgm:pt>
    <dgm:pt modelId="{BFB9BF1F-DB84-4EA7-9DC9-AC66B0B1A33A}" type="pres">
      <dgm:prSet presAssocID="{6B2C8263-412C-42B6-B518-000C4F751B14}" presName="childText" presStyleLbl="bgAcc1" presStyleIdx="1" presStyleCnt="3" custScaleX="236094" custScaleY="83481" custLinFactNeighborY="-28650">
        <dgm:presLayoutVars>
          <dgm:bulletEnabled val="1"/>
        </dgm:presLayoutVars>
      </dgm:prSet>
      <dgm:spPr/>
    </dgm:pt>
    <dgm:pt modelId="{F2451F46-1390-46AA-90CB-56F37D4087BE}" type="pres">
      <dgm:prSet presAssocID="{1B8B93A5-1DBB-49A0-8B4E-167D3F44802C}" presName="Name13" presStyleLbl="parChTrans1D2" presStyleIdx="2" presStyleCnt="3"/>
      <dgm:spPr/>
    </dgm:pt>
    <dgm:pt modelId="{80E92C0E-1C99-4A67-94F8-3B51BF4E78EC}" type="pres">
      <dgm:prSet presAssocID="{939177FB-2594-4926-A2CF-6249F19B87CF}" presName="childText" presStyleLbl="bgAcc1" presStyleIdx="2" presStyleCnt="3" custScaleX="257437" custLinFactNeighborY="-47750">
        <dgm:presLayoutVars>
          <dgm:bulletEnabled val="1"/>
        </dgm:presLayoutVars>
      </dgm:prSet>
      <dgm:spPr/>
    </dgm:pt>
  </dgm:ptLst>
  <dgm:cxnLst>
    <dgm:cxn modelId="{E0B0B40B-354B-4A8F-8062-E1E2E51F3A65}" srcId="{52C7C9B1-9F52-430B-9636-40D46CC961BF}" destId="{FF72AAF2-0A2E-491F-A704-98D408D7F7D6}" srcOrd="0" destOrd="0" parTransId="{B247FBEC-C6F1-4643-AC5B-E03D2A309F0B}" sibTransId="{92BF6DAF-F214-4602-B8A5-BFF8709BCE6B}"/>
    <dgm:cxn modelId="{FAAFE10F-248F-413B-A014-832677CD2D81}" type="presOf" srcId="{08CEF6A4-576A-443D-AD04-C8B8FA4AA962}" destId="{7AFF638D-7AAD-4FB3-894E-C6C3462B2C53}" srcOrd="0" destOrd="0" presId="urn:microsoft.com/office/officeart/2005/8/layout/hierarchy3"/>
    <dgm:cxn modelId="{3FC87223-DE8C-4B37-8088-BA040F3E381F}" srcId="{52C7C9B1-9F52-430B-9636-40D46CC961BF}" destId="{6B2C8263-412C-42B6-B518-000C4F751B14}" srcOrd="1" destOrd="0" parTransId="{08CEF6A4-576A-443D-AD04-C8B8FA4AA962}" sibTransId="{0A5535C9-58A1-40F6-85C7-670CEE3C857E}"/>
    <dgm:cxn modelId="{0A085A2E-8987-4B4A-BEB9-6157EAE991BF}" type="presOf" srcId="{B247FBEC-C6F1-4643-AC5B-E03D2A309F0B}" destId="{8C4FE9C9-C870-43EC-BE8F-4A4B37AD5B5D}" srcOrd="0" destOrd="0" presId="urn:microsoft.com/office/officeart/2005/8/layout/hierarchy3"/>
    <dgm:cxn modelId="{C9529C2F-D27F-4BFD-A421-EF017C02CBF6}" type="presOf" srcId="{6B2C8263-412C-42B6-B518-000C4F751B14}" destId="{BFB9BF1F-DB84-4EA7-9DC9-AC66B0B1A33A}" srcOrd="0" destOrd="0" presId="urn:microsoft.com/office/officeart/2005/8/layout/hierarchy3"/>
    <dgm:cxn modelId="{FDF58A44-1231-432E-B58B-DA1AC665EF87}" type="presOf" srcId="{52C7C9B1-9F52-430B-9636-40D46CC961BF}" destId="{ADDAAE5D-7B7B-4B27-B41E-882795AB67AF}" srcOrd="1" destOrd="0" presId="urn:microsoft.com/office/officeart/2005/8/layout/hierarchy3"/>
    <dgm:cxn modelId="{94930E71-4AAD-4101-8C4A-7E442CE5156A}" srcId="{7A502B47-EB9F-426E-B059-1B18F2540464}" destId="{52C7C9B1-9F52-430B-9636-40D46CC961BF}" srcOrd="0" destOrd="0" parTransId="{39DFE4FA-2CA9-4C6A-B02A-EE25E8FEC75D}" sibTransId="{214B2F44-F7E4-4832-A4E9-38CE025F98A4}"/>
    <dgm:cxn modelId="{B70ADCA8-0422-4973-A1E2-C37AEC563D63}" type="presOf" srcId="{52C7C9B1-9F52-430B-9636-40D46CC961BF}" destId="{C9A29431-AFF5-49E9-842F-762F7D75B817}" srcOrd="0" destOrd="0" presId="urn:microsoft.com/office/officeart/2005/8/layout/hierarchy3"/>
    <dgm:cxn modelId="{4BA456BA-9401-4C4B-8483-37868827BE4E}" type="presOf" srcId="{1B8B93A5-1DBB-49A0-8B4E-167D3F44802C}" destId="{F2451F46-1390-46AA-90CB-56F37D4087BE}" srcOrd="0" destOrd="0" presId="urn:microsoft.com/office/officeart/2005/8/layout/hierarchy3"/>
    <dgm:cxn modelId="{B96F4DC7-7004-49DD-8E44-F4F106E20513}" srcId="{52C7C9B1-9F52-430B-9636-40D46CC961BF}" destId="{939177FB-2594-4926-A2CF-6249F19B87CF}" srcOrd="2" destOrd="0" parTransId="{1B8B93A5-1DBB-49A0-8B4E-167D3F44802C}" sibTransId="{2D9BE04A-B440-405C-9506-EF0BF93EDDC0}"/>
    <dgm:cxn modelId="{B41438D6-FBA9-4CD2-8717-59A777B73734}" type="presOf" srcId="{FF72AAF2-0A2E-491F-A704-98D408D7F7D6}" destId="{479CBC1D-B2E1-4785-8D2D-EE8E379E4D09}" srcOrd="0" destOrd="0" presId="urn:microsoft.com/office/officeart/2005/8/layout/hierarchy3"/>
    <dgm:cxn modelId="{468CDCDF-7E17-4BE0-BA2B-6A14DB0C60E8}" type="presOf" srcId="{939177FB-2594-4926-A2CF-6249F19B87CF}" destId="{80E92C0E-1C99-4A67-94F8-3B51BF4E78EC}" srcOrd="0" destOrd="0" presId="urn:microsoft.com/office/officeart/2005/8/layout/hierarchy3"/>
    <dgm:cxn modelId="{A0A71AF9-1C82-473B-8F98-509633014482}" type="presOf" srcId="{7A502B47-EB9F-426E-B059-1B18F2540464}" destId="{12E2314A-AD48-4B10-BC18-DF21843D4C15}" srcOrd="0" destOrd="0" presId="urn:microsoft.com/office/officeart/2005/8/layout/hierarchy3"/>
    <dgm:cxn modelId="{98D0706A-E93A-4FC7-87D8-BAC6528A7414}" type="presParOf" srcId="{12E2314A-AD48-4B10-BC18-DF21843D4C15}" destId="{2D389ADC-2587-4B42-85FD-4EBE93A0634B}" srcOrd="0" destOrd="0" presId="urn:microsoft.com/office/officeart/2005/8/layout/hierarchy3"/>
    <dgm:cxn modelId="{7E8EE3F4-9488-42B9-92B5-A2481075E17B}" type="presParOf" srcId="{2D389ADC-2587-4B42-85FD-4EBE93A0634B}" destId="{685DEB38-888B-4C45-A369-754918C20469}" srcOrd="0" destOrd="0" presId="urn:microsoft.com/office/officeart/2005/8/layout/hierarchy3"/>
    <dgm:cxn modelId="{1ECF1C6F-669F-4B1B-B40B-8D08C7080818}" type="presParOf" srcId="{685DEB38-888B-4C45-A369-754918C20469}" destId="{C9A29431-AFF5-49E9-842F-762F7D75B817}" srcOrd="0" destOrd="0" presId="urn:microsoft.com/office/officeart/2005/8/layout/hierarchy3"/>
    <dgm:cxn modelId="{39CCAEBB-389A-4BEB-8F53-9CA7656EA17B}" type="presParOf" srcId="{685DEB38-888B-4C45-A369-754918C20469}" destId="{ADDAAE5D-7B7B-4B27-B41E-882795AB67AF}" srcOrd="1" destOrd="0" presId="urn:microsoft.com/office/officeart/2005/8/layout/hierarchy3"/>
    <dgm:cxn modelId="{B432EB9B-F219-4A4C-9B8F-D41AB2AE5B5B}" type="presParOf" srcId="{2D389ADC-2587-4B42-85FD-4EBE93A0634B}" destId="{2A13E3C5-0F2C-45C3-84E2-86C8359451CD}" srcOrd="1" destOrd="0" presId="urn:microsoft.com/office/officeart/2005/8/layout/hierarchy3"/>
    <dgm:cxn modelId="{3AB58747-0B72-4DA9-BB6D-A2657F52E1C7}" type="presParOf" srcId="{2A13E3C5-0F2C-45C3-84E2-86C8359451CD}" destId="{8C4FE9C9-C870-43EC-BE8F-4A4B37AD5B5D}" srcOrd="0" destOrd="0" presId="urn:microsoft.com/office/officeart/2005/8/layout/hierarchy3"/>
    <dgm:cxn modelId="{37A04996-AAE0-4A3A-975E-1A990071C0DF}" type="presParOf" srcId="{2A13E3C5-0F2C-45C3-84E2-86C8359451CD}" destId="{479CBC1D-B2E1-4785-8D2D-EE8E379E4D09}" srcOrd="1" destOrd="0" presId="urn:microsoft.com/office/officeart/2005/8/layout/hierarchy3"/>
    <dgm:cxn modelId="{C07E4387-E032-44A3-A85E-883EF370E8EA}" type="presParOf" srcId="{2A13E3C5-0F2C-45C3-84E2-86C8359451CD}" destId="{7AFF638D-7AAD-4FB3-894E-C6C3462B2C53}" srcOrd="2" destOrd="0" presId="urn:microsoft.com/office/officeart/2005/8/layout/hierarchy3"/>
    <dgm:cxn modelId="{FCEDBB6F-7D7B-448C-820B-FC414A04A575}" type="presParOf" srcId="{2A13E3C5-0F2C-45C3-84E2-86C8359451CD}" destId="{BFB9BF1F-DB84-4EA7-9DC9-AC66B0B1A33A}" srcOrd="3" destOrd="0" presId="urn:microsoft.com/office/officeart/2005/8/layout/hierarchy3"/>
    <dgm:cxn modelId="{34EACE01-D5BC-4EDA-81D2-4B12DF52852E}" type="presParOf" srcId="{2A13E3C5-0F2C-45C3-84E2-86C8359451CD}" destId="{F2451F46-1390-46AA-90CB-56F37D4087BE}" srcOrd="4" destOrd="0" presId="urn:microsoft.com/office/officeart/2005/8/layout/hierarchy3"/>
    <dgm:cxn modelId="{C23E4235-ED49-4A8C-AD7B-B1E18FF9074C}" type="presParOf" srcId="{2A13E3C5-0F2C-45C3-84E2-86C8359451CD}" destId="{80E92C0E-1C99-4A67-94F8-3B51BF4E78E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91DFF-1E05-4ABD-9802-6BED8D8F083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99B5B66-F576-4555-B693-B42BAF780C95}">
      <dgm:prSet phldrT="[Text]" custT="1"/>
      <dgm:spPr>
        <a:ln w="28575">
          <a:solidFill>
            <a:srgbClr val="C00000"/>
          </a:solidFill>
        </a:ln>
      </dgm:spPr>
      <dgm:t>
        <a:bodyPr/>
        <a:lstStyle/>
        <a:p>
          <a:pPr algn="l"/>
          <a:r>
            <a:rPr lang="en-US" sz="2800" b="1" dirty="0" err="1">
              <a:solidFill>
                <a:srgbClr val="7030A0"/>
              </a:solidFill>
              <a:latin typeface="Times New Roman" panose="02020603050405020304" pitchFamily="18" charset="0"/>
              <a:cs typeface="Times New Roman" panose="02020603050405020304" pitchFamily="18" charset="0"/>
            </a:rPr>
            <a:t>Nghệ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miêu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dgm:t>
    </dgm:pt>
    <dgm:pt modelId="{EAA4554B-80CD-4D52-8AB4-8CC87D315129}" type="parTrans" cxnId="{3D41807B-F4B2-4966-BBE1-BC4DA53CD7E8}">
      <dgm:prSet/>
      <dgm:spPr/>
      <dgm:t>
        <a:bodyPr/>
        <a:lstStyle/>
        <a:p>
          <a:endParaRPr lang="en-US"/>
        </a:p>
      </dgm:t>
    </dgm:pt>
    <dgm:pt modelId="{D901EE53-47BE-4C09-B7D8-519B88888C82}" type="sibTrans" cxnId="{3D41807B-F4B2-4966-BBE1-BC4DA53CD7E8}">
      <dgm:prSet/>
      <dgm:spPr/>
      <dgm:t>
        <a:bodyPr/>
        <a:lstStyle/>
        <a:p>
          <a:endParaRPr lang="en-US"/>
        </a:p>
      </dgm:t>
    </dgm:pt>
    <dgm:pt modelId="{AC0C21AF-A1AA-4887-95E1-E5ECF4720AD7}">
      <dgm:prSet phldrT="[Text]" custT="1"/>
      <dgm:spPr>
        <a:ln w="19050"/>
      </dgm:spPr>
      <dgm:t>
        <a:bodyPr/>
        <a:lstStyle/>
        <a:p>
          <a:pPr algn="l"/>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Quan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biểu</a:t>
          </a:r>
          <a:r>
            <a:rPr lang="en-US" sz="2800" dirty="0">
              <a:solidFill>
                <a:schemeClr val="bg1"/>
              </a:solidFill>
              <a:latin typeface="Times New Roman" panose="02020603050405020304" pitchFamily="18" charset="0"/>
              <a:cs typeface="Times New Roman" panose="02020603050405020304" pitchFamily="18" charset="0"/>
            </a:rPr>
            <a:t>.</a:t>
          </a:r>
        </a:p>
      </dgm:t>
    </dgm:pt>
    <dgm:pt modelId="{2FB92F4E-B248-4E44-80B9-5F7FD990F90B}" type="parTrans" cxnId="{3FB284DD-E199-4DDD-9F39-A75428814B52}">
      <dgm:prSet/>
      <dgm:spPr/>
      <dgm:t>
        <a:bodyPr/>
        <a:lstStyle/>
        <a:p>
          <a:endParaRPr lang="en-US"/>
        </a:p>
      </dgm:t>
    </dgm:pt>
    <dgm:pt modelId="{6C1FC15C-FD62-464F-B926-203B702A28A0}" type="sibTrans" cxnId="{3FB284DD-E199-4DDD-9F39-A75428814B52}">
      <dgm:prSet/>
      <dgm:spPr/>
      <dgm:t>
        <a:bodyPr/>
        <a:lstStyle/>
        <a:p>
          <a:endParaRPr lang="en-US"/>
        </a:p>
      </dgm:t>
    </dgm:pt>
    <dgm:pt modelId="{4F7B878D-BACF-4D76-951D-962A6CFBF6B6}">
      <dgm:prSet custT="1"/>
      <dgm:spPr>
        <a:ln w="19050"/>
      </dgm:spPr>
      <dgm:t>
        <a:bodyPr/>
        <a:lstStyle/>
        <a:p>
          <a:pPr algn="l"/>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ngôn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dễ</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hiểu</a:t>
          </a:r>
          <a:r>
            <a:rPr lang="en-US" sz="2800" dirty="0"/>
            <a:t>.</a:t>
          </a:r>
        </a:p>
      </dgm:t>
    </dgm:pt>
    <dgm:pt modelId="{4979E71C-23AB-4E21-A10A-F368F21D6A47}" type="parTrans" cxnId="{6AB38096-1A68-4F01-9235-4E2121F7EA6D}">
      <dgm:prSet/>
      <dgm:spPr/>
      <dgm:t>
        <a:bodyPr/>
        <a:lstStyle/>
        <a:p>
          <a:endParaRPr lang="en-US"/>
        </a:p>
      </dgm:t>
    </dgm:pt>
    <dgm:pt modelId="{7A1BCDAE-AA49-42D2-A457-BE50A2D583A6}" type="sibTrans" cxnId="{6AB38096-1A68-4F01-9235-4E2121F7EA6D}">
      <dgm:prSet/>
      <dgm:spPr/>
      <dgm:t>
        <a:bodyPr/>
        <a:lstStyle/>
        <a:p>
          <a:endParaRPr lang="en-US"/>
        </a:p>
      </dgm:t>
    </dgm:pt>
    <dgm:pt modelId="{D38AA2D7-5872-4EB0-95B8-3F9E937356AB}" type="pres">
      <dgm:prSet presAssocID="{7FE91DFF-1E05-4ABD-9802-6BED8D8F0832}" presName="Name0" presStyleCnt="0">
        <dgm:presLayoutVars>
          <dgm:dir/>
          <dgm:animLvl val="lvl"/>
          <dgm:resizeHandles val="exact"/>
        </dgm:presLayoutVars>
      </dgm:prSet>
      <dgm:spPr/>
    </dgm:pt>
    <dgm:pt modelId="{1FED47BB-D069-4B31-A8EE-79450AE3B508}" type="pres">
      <dgm:prSet presAssocID="{999B5B66-F576-4555-B693-B42BAF780C95}" presName="linNode" presStyleCnt="0"/>
      <dgm:spPr/>
    </dgm:pt>
    <dgm:pt modelId="{026AC072-DDD1-4D95-B072-1C8CE5048E2E}" type="pres">
      <dgm:prSet presAssocID="{999B5B66-F576-4555-B693-B42BAF780C95}" presName="parTx" presStyleLbl="revTx" presStyleIdx="0" presStyleCnt="1">
        <dgm:presLayoutVars>
          <dgm:chMax val="1"/>
          <dgm:bulletEnabled val="1"/>
        </dgm:presLayoutVars>
      </dgm:prSet>
      <dgm:spPr/>
    </dgm:pt>
    <dgm:pt modelId="{A5BD5D4E-C069-42BD-9CA2-CA8AEBD63C28}" type="pres">
      <dgm:prSet presAssocID="{999B5B66-F576-4555-B693-B42BAF780C95}" presName="bracket" presStyleLbl="parChTrans1D1" presStyleIdx="0" presStyleCnt="1"/>
      <dgm:spPr/>
    </dgm:pt>
    <dgm:pt modelId="{7D4C6E22-3EE8-4534-8CCF-B18405142481}" type="pres">
      <dgm:prSet presAssocID="{999B5B66-F576-4555-B693-B42BAF780C95}" presName="spH" presStyleCnt="0"/>
      <dgm:spPr/>
    </dgm:pt>
    <dgm:pt modelId="{3D3634B2-8B02-48B3-BE3E-A24B73C54D63}" type="pres">
      <dgm:prSet presAssocID="{999B5B66-F576-4555-B693-B42BAF780C95}" presName="desTx" presStyleLbl="node1" presStyleIdx="0" presStyleCnt="1">
        <dgm:presLayoutVars>
          <dgm:bulletEnabled val="1"/>
        </dgm:presLayoutVars>
      </dgm:prSet>
      <dgm:spPr/>
    </dgm:pt>
  </dgm:ptLst>
  <dgm:cxnLst>
    <dgm:cxn modelId="{B6960913-7AEF-4F52-A997-2C7131D89A24}" type="presOf" srcId="{4F7B878D-BACF-4D76-951D-962A6CFBF6B6}" destId="{3D3634B2-8B02-48B3-BE3E-A24B73C54D63}" srcOrd="0" destOrd="1" presId="urn:diagrams.loki3.com/BracketList"/>
    <dgm:cxn modelId="{0404CC23-5B35-40C1-928A-90C1DFF8577B}" type="presOf" srcId="{999B5B66-F576-4555-B693-B42BAF780C95}" destId="{026AC072-DDD1-4D95-B072-1C8CE5048E2E}" srcOrd="0" destOrd="0" presId="urn:diagrams.loki3.com/BracketList"/>
    <dgm:cxn modelId="{8877E243-1B77-420E-A59C-04D8A559100D}" type="presOf" srcId="{AC0C21AF-A1AA-4887-95E1-E5ECF4720AD7}" destId="{3D3634B2-8B02-48B3-BE3E-A24B73C54D63}" srcOrd="0" destOrd="0" presId="urn:diagrams.loki3.com/BracketList"/>
    <dgm:cxn modelId="{3D41807B-F4B2-4966-BBE1-BC4DA53CD7E8}" srcId="{7FE91DFF-1E05-4ABD-9802-6BED8D8F0832}" destId="{999B5B66-F576-4555-B693-B42BAF780C95}" srcOrd="0" destOrd="0" parTransId="{EAA4554B-80CD-4D52-8AB4-8CC87D315129}" sibTransId="{D901EE53-47BE-4C09-B7D8-519B88888C82}"/>
    <dgm:cxn modelId="{59F88E95-BCD7-4DCE-A25B-5EB61D2AAB79}" type="presOf" srcId="{7FE91DFF-1E05-4ABD-9802-6BED8D8F0832}" destId="{D38AA2D7-5872-4EB0-95B8-3F9E937356AB}" srcOrd="0" destOrd="0" presId="urn:diagrams.loki3.com/BracketList"/>
    <dgm:cxn modelId="{6AB38096-1A68-4F01-9235-4E2121F7EA6D}" srcId="{999B5B66-F576-4555-B693-B42BAF780C95}" destId="{4F7B878D-BACF-4D76-951D-962A6CFBF6B6}" srcOrd="1" destOrd="0" parTransId="{4979E71C-23AB-4E21-A10A-F368F21D6A47}" sibTransId="{7A1BCDAE-AA49-42D2-A457-BE50A2D583A6}"/>
    <dgm:cxn modelId="{3FB284DD-E199-4DDD-9F39-A75428814B52}" srcId="{999B5B66-F576-4555-B693-B42BAF780C95}" destId="{AC0C21AF-A1AA-4887-95E1-E5ECF4720AD7}" srcOrd="0" destOrd="0" parTransId="{2FB92F4E-B248-4E44-80B9-5F7FD990F90B}" sibTransId="{6C1FC15C-FD62-464F-B926-203B702A28A0}"/>
    <dgm:cxn modelId="{3AAF4C5A-9A20-45C1-9FB9-F61462B07F8D}" type="presParOf" srcId="{D38AA2D7-5872-4EB0-95B8-3F9E937356AB}" destId="{1FED47BB-D069-4B31-A8EE-79450AE3B508}" srcOrd="0" destOrd="0" presId="urn:diagrams.loki3.com/BracketList"/>
    <dgm:cxn modelId="{5622747A-B8D3-4C84-986B-8A3870E6C144}" type="presParOf" srcId="{1FED47BB-D069-4B31-A8EE-79450AE3B508}" destId="{026AC072-DDD1-4D95-B072-1C8CE5048E2E}" srcOrd="0" destOrd="0" presId="urn:diagrams.loki3.com/BracketList"/>
    <dgm:cxn modelId="{9263AD72-663F-4FA8-BBF7-575B347BEEBD}" type="presParOf" srcId="{1FED47BB-D069-4B31-A8EE-79450AE3B508}" destId="{A5BD5D4E-C069-42BD-9CA2-CA8AEBD63C28}" srcOrd="1" destOrd="0" presId="urn:diagrams.loki3.com/BracketList"/>
    <dgm:cxn modelId="{345FAFCD-8DDF-44CC-9C4E-8CBFE5D3CFAE}" type="presParOf" srcId="{1FED47BB-D069-4B31-A8EE-79450AE3B508}" destId="{7D4C6E22-3EE8-4534-8CCF-B18405142481}" srcOrd="2" destOrd="0" presId="urn:diagrams.loki3.com/BracketList"/>
    <dgm:cxn modelId="{621BF619-C988-428C-AC5D-348E7E108CA7}" type="presParOf" srcId="{1FED47BB-D069-4B31-A8EE-79450AE3B508}" destId="{3D3634B2-8B02-48B3-BE3E-A24B73C54D63}"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E91DFF-1E05-4ABD-9802-6BED8D8F083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99B5B66-F576-4555-B693-B42BAF780C95}">
      <dgm:prSet phldrT="[Text]" custT="1"/>
      <dgm:spPr>
        <a:ln w="28575">
          <a:solidFill>
            <a:srgbClr val="C00000"/>
          </a:solidFill>
        </a:ln>
      </dgm:spPr>
      <dgm:t>
        <a:bodyPr/>
        <a:lstStyle/>
        <a:p>
          <a:pPr algn="l"/>
          <a:r>
            <a:rPr lang="en-US" sz="2800" b="1" dirty="0" err="1">
              <a:solidFill>
                <a:srgbClr val="7030A0"/>
              </a:solidFill>
              <a:latin typeface="Times New Roman" panose="02020603050405020304" pitchFamily="18" charset="0"/>
              <a:cs typeface="Times New Roman" panose="02020603050405020304" pitchFamily="18" charset="0"/>
            </a:rPr>
            <a:t>Nội</a:t>
          </a:r>
          <a:r>
            <a:rPr lang="en-US" sz="2800" b="1" dirty="0">
              <a:solidFill>
                <a:srgbClr val="7030A0"/>
              </a:solidFill>
              <a:latin typeface="Times New Roman" panose="02020603050405020304" pitchFamily="18" charset="0"/>
              <a:cs typeface="Times New Roman" panose="02020603050405020304" pitchFamily="18" charset="0"/>
            </a:rPr>
            <a:t> dung</a:t>
          </a:r>
          <a:r>
            <a:rPr lang="en-US" sz="2800" dirty="0">
              <a:solidFill>
                <a:srgbClr val="7030A0"/>
              </a:solidFill>
              <a:latin typeface="Times New Roman" panose="02020603050405020304" pitchFamily="18" charset="0"/>
              <a:cs typeface="Times New Roman" panose="02020603050405020304" pitchFamily="18" charset="0"/>
            </a:rPr>
            <a:t>: </a:t>
          </a:r>
        </a:p>
      </dgm:t>
    </dgm:pt>
    <dgm:pt modelId="{EAA4554B-80CD-4D52-8AB4-8CC87D315129}" type="parTrans" cxnId="{3D41807B-F4B2-4966-BBE1-BC4DA53CD7E8}">
      <dgm:prSet/>
      <dgm:spPr/>
      <dgm:t>
        <a:bodyPr/>
        <a:lstStyle/>
        <a:p>
          <a:endParaRPr lang="en-US"/>
        </a:p>
      </dgm:t>
    </dgm:pt>
    <dgm:pt modelId="{D901EE53-47BE-4C09-B7D8-519B88888C82}" type="sibTrans" cxnId="{3D41807B-F4B2-4966-BBE1-BC4DA53CD7E8}">
      <dgm:prSet/>
      <dgm:spPr/>
      <dgm:t>
        <a:bodyPr/>
        <a:lstStyle/>
        <a:p>
          <a:endParaRPr lang="en-US"/>
        </a:p>
      </dgm:t>
    </dgm:pt>
    <dgm:pt modelId="{AC0C21AF-A1AA-4887-95E1-E5ECF4720AD7}">
      <dgm:prSet phldrT="[Text]" custT="1"/>
      <dgm:spPr>
        <a:ln w="19050"/>
      </dgm:spPr>
      <dgm:t>
        <a:bodyPr/>
        <a:lstStyle/>
        <a:p>
          <a:pPr algn="l"/>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dgm:t>
    </dgm:pt>
    <dgm:pt modelId="{2FB92F4E-B248-4E44-80B9-5F7FD990F90B}" type="parTrans" cxnId="{3FB284DD-E199-4DDD-9F39-A75428814B52}">
      <dgm:prSet/>
      <dgm:spPr/>
      <dgm:t>
        <a:bodyPr/>
        <a:lstStyle/>
        <a:p>
          <a:endParaRPr lang="en-US"/>
        </a:p>
      </dgm:t>
    </dgm:pt>
    <dgm:pt modelId="{6C1FC15C-FD62-464F-B926-203B702A28A0}" type="sibTrans" cxnId="{3FB284DD-E199-4DDD-9F39-A75428814B52}">
      <dgm:prSet/>
      <dgm:spPr/>
      <dgm:t>
        <a:bodyPr/>
        <a:lstStyle/>
        <a:p>
          <a:endParaRPr lang="en-US"/>
        </a:p>
      </dgm:t>
    </dgm:pt>
    <dgm:pt modelId="{D38AA2D7-5872-4EB0-95B8-3F9E937356AB}" type="pres">
      <dgm:prSet presAssocID="{7FE91DFF-1E05-4ABD-9802-6BED8D8F0832}" presName="Name0" presStyleCnt="0">
        <dgm:presLayoutVars>
          <dgm:dir/>
          <dgm:animLvl val="lvl"/>
          <dgm:resizeHandles val="exact"/>
        </dgm:presLayoutVars>
      </dgm:prSet>
      <dgm:spPr/>
    </dgm:pt>
    <dgm:pt modelId="{1FED47BB-D069-4B31-A8EE-79450AE3B508}" type="pres">
      <dgm:prSet presAssocID="{999B5B66-F576-4555-B693-B42BAF780C95}" presName="linNode" presStyleCnt="0"/>
      <dgm:spPr/>
    </dgm:pt>
    <dgm:pt modelId="{026AC072-DDD1-4D95-B072-1C8CE5048E2E}" type="pres">
      <dgm:prSet presAssocID="{999B5B66-F576-4555-B693-B42BAF780C95}" presName="parTx" presStyleLbl="revTx" presStyleIdx="0" presStyleCnt="1">
        <dgm:presLayoutVars>
          <dgm:chMax val="1"/>
          <dgm:bulletEnabled val="1"/>
        </dgm:presLayoutVars>
      </dgm:prSet>
      <dgm:spPr/>
    </dgm:pt>
    <dgm:pt modelId="{A5BD5D4E-C069-42BD-9CA2-CA8AEBD63C28}" type="pres">
      <dgm:prSet presAssocID="{999B5B66-F576-4555-B693-B42BAF780C95}" presName="bracket" presStyleLbl="parChTrans1D1" presStyleIdx="0" presStyleCnt="1"/>
      <dgm:spPr/>
    </dgm:pt>
    <dgm:pt modelId="{7D4C6E22-3EE8-4534-8CCF-B18405142481}" type="pres">
      <dgm:prSet presAssocID="{999B5B66-F576-4555-B693-B42BAF780C95}" presName="spH" presStyleCnt="0"/>
      <dgm:spPr/>
    </dgm:pt>
    <dgm:pt modelId="{3D3634B2-8B02-48B3-BE3E-A24B73C54D63}" type="pres">
      <dgm:prSet presAssocID="{999B5B66-F576-4555-B693-B42BAF780C95}" presName="desTx" presStyleLbl="node1" presStyleIdx="0" presStyleCnt="1">
        <dgm:presLayoutVars>
          <dgm:bulletEnabled val="1"/>
        </dgm:presLayoutVars>
      </dgm:prSet>
      <dgm:spPr/>
    </dgm:pt>
  </dgm:ptLst>
  <dgm:cxnLst>
    <dgm:cxn modelId="{0404CC23-5B35-40C1-928A-90C1DFF8577B}" type="presOf" srcId="{999B5B66-F576-4555-B693-B42BAF780C95}" destId="{026AC072-DDD1-4D95-B072-1C8CE5048E2E}" srcOrd="0" destOrd="0" presId="urn:diagrams.loki3.com/BracketList"/>
    <dgm:cxn modelId="{8877E243-1B77-420E-A59C-04D8A559100D}" type="presOf" srcId="{AC0C21AF-A1AA-4887-95E1-E5ECF4720AD7}" destId="{3D3634B2-8B02-48B3-BE3E-A24B73C54D63}" srcOrd="0" destOrd="0" presId="urn:diagrams.loki3.com/BracketList"/>
    <dgm:cxn modelId="{3D41807B-F4B2-4966-BBE1-BC4DA53CD7E8}" srcId="{7FE91DFF-1E05-4ABD-9802-6BED8D8F0832}" destId="{999B5B66-F576-4555-B693-B42BAF780C95}" srcOrd="0" destOrd="0" parTransId="{EAA4554B-80CD-4D52-8AB4-8CC87D315129}" sibTransId="{D901EE53-47BE-4C09-B7D8-519B88888C82}"/>
    <dgm:cxn modelId="{59F88E95-BCD7-4DCE-A25B-5EB61D2AAB79}" type="presOf" srcId="{7FE91DFF-1E05-4ABD-9802-6BED8D8F0832}" destId="{D38AA2D7-5872-4EB0-95B8-3F9E937356AB}" srcOrd="0" destOrd="0" presId="urn:diagrams.loki3.com/BracketList"/>
    <dgm:cxn modelId="{3FB284DD-E199-4DDD-9F39-A75428814B52}" srcId="{999B5B66-F576-4555-B693-B42BAF780C95}" destId="{AC0C21AF-A1AA-4887-95E1-E5ECF4720AD7}" srcOrd="0" destOrd="0" parTransId="{2FB92F4E-B248-4E44-80B9-5F7FD990F90B}" sibTransId="{6C1FC15C-FD62-464F-B926-203B702A28A0}"/>
    <dgm:cxn modelId="{3AAF4C5A-9A20-45C1-9FB9-F61462B07F8D}" type="presParOf" srcId="{D38AA2D7-5872-4EB0-95B8-3F9E937356AB}" destId="{1FED47BB-D069-4B31-A8EE-79450AE3B508}" srcOrd="0" destOrd="0" presId="urn:diagrams.loki3.com/BracketList"/>
    <dgm:cxn modelId="{5622747A-B8D3-4C84-986B-8A3870E6C144}" type="presParOf" srcId="{1FED47BB-D069-4B31-A8EE-79450AE3B508}" destId="{026AC072-DDD1-4D95-B072-1C8CE5048E2E}" srcOrd="0" destOrd="0" presId="urn:diagrams.loki3.com/BracketList"/>
    <dgm:cxn modelId="{9263AD72-663F-4FA8-BBF7-575B347BEEBD}" type="presParOf" srcId="{1FED47BB-D069-4B31-A8EE-79450AE3B508}" destId="{A5BD5D4E-C069-42BD-9CA2-CA8AEBD63C28}" srcOrd="1" destOrd="0" presId="urn:diagrams.loki3.com/BracketList"/>
    <dgm:cxn modelId="{345FAFCD-8DDF-44CC-9C4E-8CBFE5D3CFAE}" type="presParOf" srcId="{1FED47BB-D069-4B31-A8EE-79450AE3B508}" destId="{7D4C6E22-3EE8-4534-8CCF-B18405142481}" srcOrd="2" destOrd="0" presId="urn:diagrams.loki3.com/BracketList"/>
    <dgm:cxn modelId="{621BF619-C988-428C-AC5D-348E7E108CA7}" type="presParOf" srcId="{1FED47BB-D069-4B31-A8EE-79450AE3B508}" destId="{3D3634B2-8B02-48B3-BE3E-A24B73C54D63}"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E8DF0-EFBF-48D9-A27E-D1DDAF7D9268}" type="doc">
      <dgm:prSet loTypeId="urn:microsoft.com/office/officeart/2005/8/layout/pyramid2" loCatId="list" qsTypeId="urn:microsoft.com/office/officeart/2005/8/quickstyle/simple1" qsCatId="simple" csTypeId="urn:microsoft.com/office/officeart/2005/8/colors/accent1_2" csCatId="accent1" phldr="1"/>
      <dgm:spPr/>
    </dgm:pt>
    <dgm:pt modelId="{C60D71C0-1316-48D4-BD4B-803F2BABE0CD}">
      <dgm:prSet phldrT="[Text]" custT="1"/>
      <dgm:spPr/>
      <dgm:t>
        <a:bodyPr/>
        <a:lstStyle/>
        <a:p>
          <a:pPr algn="l"/>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dgm:t>
    </dgm:pt>
    <dgm:pt modelId="{64D8A9E8-85E5-4FF4-BF23-28F7AA57C8FC}" type="parTrans" cxnId="{9FDEE416-EA3F-4125-8C77-8E2B4E2E639A}">
      <dgm:prSet/>
      <dgm:spPr/>
      <dgm:t>
        <a:bodyPr/>
        <a:lstStyle/>
        <a:p>
          <a:endParaRPr lang="en-US"/>
        </a:p>
      </dgm:t>
    </dgm:pt>
    <dgm:pt modelId="{9FAF2D43-0B49-42F3-A0DA-AC4C454E7AF1}" type="sibTrans" cxnId="{9FDEE416-EA3F-4125-8C77-8E2B4E2E639A}">
      <dgm:prSet/>
      <dgm:spPr/>
      <dgm:t>
        <a:bodyPr/>
        <a:lstStyle/>
        <a:p>
          <a:endParaRPr lang="en-US"/>
        </a:p>
      </dgm:t>
    </dgm:pt>
    <dgm:pt modelId="{2164F20D-4801-4BA2-9BE8-51CC30314710}">
      <dgm:prSet phldrT="[Text]" custT="1"/>
      <dgm:spPr/>
      <dgm:t>
        <a:bodyPr/>
        <a:lstStyle/>
        <a:p>
          <a:pPr algn="l"/>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dgm:t>
    </dgm:pt>
    <dgm:pt modelId="{0F512B48-54F5-4BCE-8BB4-4B3C819FACE1}" type="parTrans" cxnId="{69700531-164D-4B2A-BD3A-D1E88BA19889}">
      <dgm:prSet/>
      <dgm:spPr/>
      <dgm:t>
        <a:bodyPr/>
        <a:lstStyle/>
        <a:p>
          <a:endParaRPr lang="en-US"/>
        </a:p>
      </dgm:t>
    </dgm:pt>
    <dgm:pt modelId="{052ECA6B-6D15-47AD-890E-8634097BFF4E}" type="sibTrans" cxnId="{69700531-164D-4B2A-BD3A-D1E88BA19889}">
      <dgm:prSet/>
      <dgm:spPr/>
      <dgm:t>
        <a:bodyPr/>
        <a:lstStyle/>
        <a:p>
          <a:endParaRPr lang="en-US"/>
        </a:p>
      </dgm:t>
    </dgm:pt>
    <dgm:pt modelId="{A0ED0E2E-CD53-4D7E-8B68-8EAA11E685B4}">
      <dgm:prSet phldrT="[Text]" custT="1"/>
      <dgm:spPr/>
      <dgm:t>
        <a:bodyPr/>
        <a:lstStyle/>
        <a:p>
          <a:pPr algn="l"/>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dgm:t>
    </dgm:pt>
    <dgm:pt modelId="{BD0C58E9-795B-4A4C-8248-3F545373071F}" type="parTrans" cxnId="{41860671-F528-4CD0-94D3-0669FDF553C4}">
      <dgm:prSet/>
      <dgm:spPr/>
      <dgm:t>
        <a:bodyPr/>
        <a:lstStyle/>
        <a:p>
          <a:endParaRPr lang="en-US"/>
        </a:p>
      </dgm:t>
    </dgm:pt>
    <dgm:pt modelId="{D89B6FD0-CEA8-4F29-AFA3-AE785AB7C6BD}" type="sibTrans" cxnId="{41860671-F528-4CD0-94D3-0669FDF553C4}">
      <dgm:prSet/>
      <dgm:spPr/>
      <dgm:t>
        <a:bodyPr/>
        <a:lstStyle/>
        <a:p>
          <a:endParaRPr lang="en-US"/>
        </a:p>
      </dgm:t>
    </dgm:pt>
    <dgm:pt modelId="{EA275E72-6B40-45A5-94B9-0E2C733360A0}" type="pres">
      <dgm:prSet presAssocID="{F7AE8DF0-EFBF-48D9-A27E-D1DDAF7D9268}" presName="compositeShape" presStyleCnt="0">
        <dgm:presLayoutVars>
          <dgm:dir/>
          <dgm:resizeHandles/>
        </dgm:presLayoutVars>
      </dgm:prSet>
      <dgm:spPr/>
    </dgm:pt>
    <dgm:pt modelId="{3794F143-611A-4577-AF27-B128E658A1B4}" type="pres">
      <dgm:prSet presAssocID="{F7AE8DF0-EFBF-48D9-A27E-D1DDAF7D9268}" presName="pyramid" presStyleLbl="node1" presStyleIdx="0" presStyleCnt="1" custLinFactNeighborX="-31580" custLinFactNeighborY="405"/>
      <dgm:spPr/>
    </dgm:pt>
    <dgm:pt modelId="{282814F1-3561-4632-B95F-5EACE1959A8A}" type="pres">
      <dgm:prSet presAssocID="{F7AE8DF0-EFBF-48D9-A27E-D1DDAF7D9268}" presName="theList" presStyleCnt="0"/>
      <dgm:spPr/>
    </dgm:pt>
    <dgm:pt modelId="{E3AC0DAE-9A51-4255-B1DD-37AB760FCDFA}" type="pres">
      <dgm:prSet presAssocID="{C60D71C0-1316-48D4-BD4B-803F2BABE0CD}" presName="aNode" presStyleLbl="fgAcc1" presStyleIdx="0" presStyleCnt="3" custScaleX="255864" custLinFactNeighborX="15658" custLinFactNeighborY="-42282">
        <dgm:presLayoutVars>
          <dgm:bulletEnabled val="1"/>
        </dgm:presLayoutVars>
      </dgm:prSet>
      <dgm:spPr/>
    </dgm:pt>
    <dgm:pt modelId="{3E66A27E-D866-49A5-888A-AFB7DDE3B91E}" type="pres">
      <dgm:prSet presAssocID="{C60D71C0-1316-48D4-BD4B-803F2BABE0CD}" presName="aSpace" presStyleCnt="0"/>
      <dgm:spPr/>
    </dgm:pt>
    <dgm:pt modelId="{C4BC78E6-0891-4A9E-97EA-E0B1675B55E6}" type="pres">
      <dgm:prSet presAssocID="{2164F20D-4801-4BA2-9BE8-51CC30314710}" presName="aNode" presStyleLbl="fgAcc1" presStyleIdx="1" presStyleCnt="3" custScaleX="288411" custLinFactY="1065" custLinFactNeighborX="10495" custLinFactNeighborY="100000">
        <dgm:presLayoutVars>
          <dgm:bulletEnabled val="1"/>
        </dgm:presLayoutVars>
      </dgm:prSet>
      <dgm:spPr/>
    </dgm:pt>
    <dgm:pt modelId="{8F69C00B-BA89-4954-B008-1A6F5A883B29}" type="pres">
      <dgm:prSet presAssocID="{2164F20D-4801-4BA2-9BE8-51CC30314710}" presName="aSpace" presStyleCnt="0"/>
      <dgm:spPr/>
    </dgm:pt>
    <dgm:pt modelId="{32FE7747-1A7F-426D-8921-A0DFD92D29E6}" type="pres">
      <dgm:prSet presAssocID="{A0ED0E2E-CD53-4D7E-8B68-8EAA11E685B4}" presName="aNode" presStyleLbl="fgAcc1" presStyleIdx="2" presStyleCnt="3" custScaleX="336752" custScaleY="133250" custLinFactY="14774" custLinFactNeighborX="9402" custLinFactNeighborY="100000">
        <dgm:presLayoutVars>
          <dgm:bulletEnabled val="1"/>
        </dgm:presLayoutVars>
      </dgm:prSet>
      <dgm:spPr/>
    </dgm:pt>
    <dgm:pt modelId="{083B49C6-39FD-4A39-B8CE-AFEEE284E5BC}" type="pres">
      <dgm:prSet presAssocID="{A0ED0E2E-CD53-4D7E-8B68-8EAA11E685B4}" presName="aSpace" presStyleCnt="0"/>
      <dgm:spPr/>
    </dgm:pt>
  </dgm:ptLst>
  <dgm:cxnLst>
    <dgm:cxn modelId="{9FDEE416-EA3F-4125-8C77-8E2B4E2E639A}" srcId="{F7AE8DF0-EFBF-48D9-A27E-D1DDAF7D9268}" destId="{C60D71C0-1316-48D4-BD4B-803F2BABE0CD}" srcOrd="0" destOrd="0" parTransId="{64D8A9E8-85E5-4FF4-BF23-28F7AA57C8FC}" sibTransId="{9FAF2D43-0B49-42F3-A0DA-AC4C454E7AF1}"/>
    <dgm:cxn modelId="{69700531-164D-4B2A-BD3A-D1E88BA19889}" srcId="{F7AE8DF0-EFBF-48D9-A27E-D1DDAF7D9268}" destId="{2164F20D-4801-4BA2-9BE8-51CC30314710}" srcOrd="1" destOrd="0" parTransId="{0F512B48-54F5-4BCE-8BB4-4B3C819FACE1}" sibTransId="{052ECA6B-6D15-47AD-890E-8634097BFF4E}"/>
    <dgm:cxn modelId="{41860671-F528-4CD0-94D3-0669FDF553C4}" srcId="{F7AE8DF0-EFBF-48D9-A27E-D1DDAF7D9268}" destId="{A0ED0E2E-CD53-4D7E-8B68-8EAA11E685B4}" srcOrd="2" destOrd="0" parTransId="{BD0C58E9-795B-4A4C-8248-3F545373071F}" sibTransId="{D89B6FD0-CEA8-4F29-AFA3-AE785AB7C6BD}"/>
    <dgm:cxn modelId="{B82A7C52-6FF7-4451-BB9D-30894F2BF0FA}" type="presOf" srcId="{A0ED0E2E-CD53-4D7E-8B68-8EAA11E685B4}" destId="{32FE7747-1A7F-426D-8921-A0DFD92D29E6}" srcOrd="0" destOrd="0" presId="urn:microsoft.com/office/officeart/2005/8/layout/pyramid2"/>
    <dgm:cxn modelId="{1205DD97-6294-4893-B550-3BD647118726}" type="presOf" srcId="{F7AE8DF0-EFBF-48D9-A27E-D1DDAF7D9268}" destId="{EA275E72-6B40-45A5-94B9-0E2C733360A0}" srcOrd="0" destOrd="0" presId="urn:microsoft.com/office/officeart/2005/8/layout/pyramid2"/>
    <dgm:cxn modelId="{3BE1F1D8-692C-4488-AE78-282F29D1CCAF}" type="presOf" srcId="{C60D71C0-1316-48D4-BD4B-803F2BABE0CD}" destId="{E3AC0DAE-9A51-4255-B1DD-37AB760FCDFA}" srcOrd="0" destOrd="0" presId="urn:microsoft.com/office/officeart/2005/8/layout/pyramid2"/>
    <dgm:cxn modelId="{B79E46E8-5F7B-4794-853A-46381E74FFF3}" type="presOf" srcId="{2164F20D-4801-4BA2-9BE8-51CC30314710}" destId="{C4BC78E6-0891-4A9E-97EA-E0B1675B55E6}" srcOrd="0" destOrd="0" presId="urn:microsoft.com/office/officeart/2005/8/layout/pyramid2"/>
    <dgm:cxn modelId="{B4028FBE-BE94-4FD9-BBEA-34E2973C469C}" type="presParOf" srcId="{EA275E72-6B40-45A5-94B9-0E2C733360A0}" destId="{3794F143-611A-4577-AF27-B128E658A1B4}" srcOrd="0" destOrd="0" presId="urn:microsoft.com/office/officeart/2005/8/layout/pyramid2"/>
    <dgm:cxn modelId="{07C042BB-0AAF-49A1-AFB1-52E2566B33E2}" type="presParOf" srcId="{EA275E72-6B40-45A5-94B9-0E2C733360A0}" destId="{282814F1-3561-4632-B95F-5EACE1959A8A}" srcOrd="1" destOrd="0" presId="urn:microsoft.com/office/officeart/2005/8/layout/pyramid2"/>
    <dgm:cxn modelId="{63C77FA0-0F55-48ED-AC02-CE0F8B97729B}" type="presParOf" srcId="{282814F1-3561-4632-B95F-5EACE1959A8A}" destId="{E3AC0DAE-9A51-4255-B1DD-37AB760FCDFA}" srcOrd="0" destOrd="0" presId="urn:microsoft.com/office/officeart/2005/8/layout/pyramid2"/>
    <dgm:cxn modelId="{371EA6AE-0397-4689-BC08-77CD1F1FB89F}" type="presParOf" srcId="{282814F1-3561-4632-B95F-5EACE1959A8A}" destId="{3E66A27E-D866-49A5-888A-AFB7DDE3B91E}" srcOrd="1" destOrd="0" presId="urn:microsoft.com/office/officeart/2005/8/layout/pyramid2"/>
    <dgm:cxn modelId="{B2B00626-203D-4348-BAF4-C0F32C279B1D}" type="presParOf" srcId="{282814F1-3561-4632-B95F-5EACE1959A8A}" destId="{C4BC78E6-0891-4A9E-97EA-E0B1675B55E6}" srcOrd="2" destOrd="0" presId="urn:microsoft.com/office/officeart/2005/8/layout/pyramid2"/>
    <dgm:cxn modelId="{E88BC98D-B21D-4151-A3A3-73EE41565E13}" type="presParOf" srcId="{282814F1-3561-4632-B95F-5EACE1959A8A}" destId="{8F69C00B-BA89-4954-B008-1A6F5A883B29}" srcOrd="3" destOrd="0" presId="urn:microsoft.com/office/officeart/2005/8/layout/pyramid2"/>
    <dgm:cxn modelId="{A53EC428-CA3A-4E6A-90D1-5E57514C9B00}" type="presParOf" srcId="{282814F1-3561-4632-B95F-5EACE1959A8A}" destId="{32FE7747-1A7F-426D-8921-A0DFD92D29E6}" srcOrd="4" destOrd="0" presId="urn:microsoft.com/office/officeart/2005/8/layout/pyramid2"/>
    <dgm:cxn modelId="{5B88FF36-3DD4-46BC-9CD7-433EAF0E21AC}" type="presParOf" srcId="{282814F1-3561-4632-B95F-5EACE1959A8A}" destId="{083B49C6-39FD-4A39-B8CE-AFEEE284E5B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9431-AFF5-49E9-842F-762F7D75B817}">
      <dsp:nvSpPr>
        <dsp:cNvPr id="0" name=""/>
        <dsp:cNvSpPr/>
      </dsp:nvSpPr>
      <dsp:spPr>
        <a:xfrm>
          <a:off x="820643" y="3733"/>
          <a:ext cx="4275423" cy="913927"/>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Người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kể</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chuyện</a:t>
          </a:r>
          <a:endParaRPr lang="en-US" sz="3600" kern="1200" dirty="0">
            <a:latin typeface="Times New Roman" panose="02020603050405020304" pitchFamily="18" charset="0"/>
            <a:cs typeface="Times New Roman" panose="02020603050405020304" pitchFamily="18" charset="0"/>
          </a:endParaRPr>
        </a:p>
      </dsp:txBody>
      <dsp:txXfrm>
        <a:off x="847411" y="30501"/>
        <a:ext cx="4221887" cy="860391"/>
      </dsp:txXfrm>
    </dsp:sp>
    <dsp:sp modelId="{8C4FE9C9-C870-43EC-BE8F-4A4B37AD5B5D}">
      <dsp:nvSpPr>
        <dsp:cNvPr id="0" name=""/>
        <dsp:cNvSpPr/>
      </dsp:nvSpPr>
      <dsp:spPr>
        <a:xfrm>
          <a:off x="1248186" y="917661"/>
          <a:ext cx="427542" cy="679795"/>
        </a:xfrm>
        <a:custGeom>
          <a:avLst/>
          <a:gdLst/>
          <a:ahLst/>
          <a:cxnLst/>
          <a:rect l="0" t="0" r="0" b="0"/>
          <a:pathLst>
            <a:path>
              <a:moveTo>
                <a:pt x="0" y="0"/>
              </a:moveTo>
              <a:lnTo>
                <a:pt x="0" y="679795"/>
              </a:lnTo>
              <a:lnTo>
                <a:pt x="427542" y="6797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CBC1D-B2E1-4785-8D2D-EE8E379E4D09}">
      <dsp:nvSpPr>
        <dsp:cNvPr id="0" name=""/>
        <dsp:cNvSpPr/>
      </dsp:nvSpPr>
      <dsp:spPr>
        <a:xfrm>
          <a:off x="1675728" y="1115842"/>
          <a:ext cx="5125706" cy="963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Người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kể</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chuyện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là</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ngời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anh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trai</a:t>
          </a:r>
          <a:endParaRPr lang="en-US" sz="2700" kern="1200" dirty="0">
            <a:latin typeface="Times New Roman" panose="02020603050405020304" pitchFamily="18" charset="0"/>
            <a:cs typeface="Times New Roman" panose="02020603050405020304" pitchFamily="18" charset="0"/>
          </a:endParaRPr>
        </a:p>
      </dsp:txBody>
      <dsp:txXfrm>
        <a:off x="1703940" y="1144054"/>
        <a:ext cx="5069282" cy="906806"/>
      </dsp:txXfrm>
    </dsp:sp>
    <dsp:sp modelId="{7AFF638D-7AAD-4FB3-894E-C6C3462B2C53}">
      <dsp:nvSpPr>
        <dsp:cNvPr id="0" name=""/>
        <dsp:cNvSpPr/>
      </dsp:nvSpPr>
      <dsp:spPr>
        <a:xfrm>
          <a:off x="1248186" y="917661"/>
          <a:ext cx="427542" cy="1825825"/>
        </a:xfrm>
        <a:custGeom>
          <a:avLst/>
          <a:gdLst/>
          <a:ahLst/>
          <a:cxnLst/>
          <a:rect l="0" t="0" r="0" b="0"/>
          <a:pathLst>
            <a:path>
              <a:moveTo>
                <a:pt x="0" y="0"/>
              </a:moveTo>
              <a:lnTo>
                <a:pt x="0" y="1825825"/>
              </a:lnTo>
              <a:lnTo>
                <a:pt x="427542" y="1825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B9BF1F-DB84-4EA7-9DC9-AC66B0B1A33A}">
      <dsp:nvSpPr>
        <dsp:cNvPr id="0" name=""/>
        <dsp:cNvSpPr/>
      </dsp:nvSpPr>
      <dsp:spPr>
        <a:xfrm>
          <a:off x="1675728" y="2172796"/>
          <a:ext cx="5164733" cy="11413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Người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kể</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chuyện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xuất</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hiện</a:t>
          </a:r>
          <a:r>
            <a:rPr lang="en-US" sz="2700" kern="1200" dirty="0">
              <a:latin typeface="Times New Roman" panose="02020603050405020304" pitchFamily="18" charset="0"/>
              <a:cs typeface="Times New Roman" panose="02020603050405020304" pitchFamily="18" charset="0"/>
            </a:rPr>
            <a:t> ở </a:t>
          </a:r>
          <a:r>
            <a:rPr lang="en-US" sz="2700" kern="1200" dirty="0" err="1">
              <a:latin typeface="Times New Roman" panose="02020603050405020304" pitchFamily="18" charset="0"/>
              <a:cs typeface="Times New Roman" panose="02020603050405020304" pitchFamily="18" charset="0"/>
            </a:rPr>
            <a:t>ngôi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thứ</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nhất</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xưng</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tôi</a:t>
          </a:r>
          <a:endParaRPr lang="en-US" sz="2700" kern="1200" dirty="0">
            <a:latin typeface="Times New Roman" panose="02020603050405020304" pitchFamily="18" charset="0"/>
            <a:cs typeface="Times New Roman" panose="02020603050405020304" pitchFamily="18" charset="0"/>
          </a:endParaRPr>
        </a:p>
      </dsp:txBody>
      <dsp:txXfrm>
        <a:off x="1709158" y="2206226"/>
        <a:ext cx="5097873" cy="1074520"/>
      </dsp:txXfrm>
    </dsp:sp>
    <dsp:sp modelId="{F2451F46-1390-46AA-90CB-56F37D4087BE}">
      <dsp:nvSpPr>
        <dsp:cNvPr id="0" name=""/>
        <dsp:cNvSpPr/>
      </dsp:nvSpPr>
      <dsp:spPr>
        <a:xfrm>
          <a:off x="1248186" y="917661"/>
          <a:ext cx="427542" cy="3160799"/>
        </a:xfrm>
        <a:custGeom>
          <a:avLst/>
          <a:gdLst/>
          <a:ahLst/>
          <a:cxnLst/>
          <a:rect l="0" t="0" r="0" b="0"/>
          <a:pathLst>
            <a:path>
              <a:moveTo>
                <a:pt x="0" y="0"/>
              </a:moveTo>
              <a:lnTo>
                <a:pt x="0" y="3160799"/>
              </a:lnTo>
              <a:lnTo>
                <a:pt x="427542" y="31607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92C0E-1C99-4A67-94F8-3B51BF4E78EC}">
      <dsp:nvSpPr>
        <dsp:cNvPr id="0" name=""/>
        <dsp:cNvSpPr/>
      </dsp:nvSpPr>
      <dsp:spPr>
        <a:xfrm>
          <a:off x="1675728" y="3394844"/>
          <a:ext cx="5631627" cy="13672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Sử</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dụng</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ngôi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kể</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thứ</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nhất</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có</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thể</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khai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thác</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được</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chiều</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sâu</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tâm</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kí</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bới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nhân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vật</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tham</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gia</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vào</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tiến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trình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truyện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kể</a:t>
          </a:r>
          <a:r>
            <a:rPr lang="en-US" sz="2700" kern="1200" dirty="0"/>
            <a:t>.</a:t>
          </a:r>
        </a:p>
      </dsp:txBody>
      <dsp:txXfrm>
        <a:off x="1715773" y="3434889"/>
        <a:ext cx="5551537" cy="1287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C072-DDD1-4D95-B072-1C8CE5048E2E}">
      <dsp:nvSpPr>
        <dsp:cNvPr id="0" name=""/>
        <dsp:cNvSpPr/>
      </dsp:nvSpPr>
      <dsp:spPr>
        <a:xfrm>
          <a:off x="0" y="492969"/>
          <a:ext cx="2261325" cy="1287000"/>
        </a:xfrm>
        <a:prstGeom prst="rect">
          <a:avLst/>
        </a:prstGeom>
        <a:noFill/>
        <a:ln w="28575">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7030A0"/>
              </a:solidFill>
              <a:latin typeface="Times New Roman" panose="02020603050405020304" pitchFamily="18" charset="0"/>
              <a:cs typeface="Times New Roman" panose="02020603050405020304" pitchFamily="18" charset="0"/>
            </a:rPr>
            <a:t>Nghệ</a:t>
          </a:r>
          <a:r>
            <a:rPr lang="en-US" sz="2800" b="1" kern="1200" dirty="0">
              <a:solidFill>
                <a:srgbClr val="7030A0"/>
              </a:solidFill>
              <a:latin typeface="Times New Roman" panose="02020603050405020304" pitchFamily="18" charset="0"/>
              <a:cs typeface="Times New Roman" panose="02020603050405020304" pitchFamily="18" charset="0"/>
            </a:rPr>
            <a:t> </a:t>
          </a:r>
          <a:r>
            <a:rPr lang="en-US" sz="2800" b="1" kern="1200" dirty="0" err="1">
              <a:solidFill>
                <a:srgbClr val="7030A0"/>
              </a:solidFill>
              <a:latin typeface="Times New Roman" panose="02020603050405020304" pitchFamily="18" charset="0"/>
              <a:cs typeface="Times New Roman" panose="02020603050405020304" pitchFamily="18" charset="0"/>
            </a:rPr>
            <a:t>thuật</a:t>
          </a:r>
          <a:r>
            <a:rPr lang="en-US" sz="2800" b="1" kern="1200" dirty="0">
              <a:solidFill>
                <a:srgbClr val="7030A0"/>
              </a:solidFill>
              <a:latin typeface="Times New Roman" panose="02020603050405020304" pitchFamily="18" charset="0"/>
              <a:cs typeface="Times New Roman" panose="02020603050405020304" pitchFamily="18" charset="0"/>
            </a:rPr>
            <a:t> </a:t>
          </a:r>
          <a:r>
            <a:rPr lang="en-US" sz="2800" b="1" kern="1200" dirty="0" err="1">
              <a:solidFill>
                <a:srgbClr val="7030A0"/>
              </a:solidFill>
              <a:latin typeface="Times New Roman" panose="02020603050405020304" pitchFamily="18" charset="0"/>
              <a:cs typeface="Times New Roman" panose="02020603050405020304" pitchFamily="18" charset="0"/>
            </a:rPr>
            <a:t>miêu</a:t>
          </a:r>
          <a:r>
            <a:rPr lang="en-US" sz="2800" b="1" kern="1200" dirty="0">
              <a:solidFill>
                <a:srgbClr val="7030A0"/>
              </a:solidFill>
              <a:latin typeface="Times New Roman" panose="02020603050405020304" pitchFamily="18" charset="0"/>
              <a:cs typeface="Times New Roman" panose="02020603050405020304" pitchFamily="18" charset="0"/>
            </a:rPr>
            <a:t> </a:t>
          </a:r>
          <a:r>
            <a:rPr lang="en-US" sz="2800" b="1" kern="1200" dirty="0" err="1">
              <a:solidFill>
                <a:srgbClr val="7030A0"/>
              </a:solidFill>
              <a:latin typeface="Times New Roman" panose="02020603050405020304" pitchFamily="18" charset="0"/>
              <a:cs typeface="Times New Roman" panose="02020603050405020304" pitchFamily="18" charset="0"/>
            </a:rPr>
            <a:t>tả</a:t>
          </a:r>
          <a:r>
            <a:rPr lang="en-US" sz="2800" b="1" kern="1200" dirty="0">
              <a:solidFill>
                <a:srgbClr val="7030A0"/>
              </a:solidFill>
              <a:latin typeface="Times New Roman" panose="02020603050405020304" pitchFamily="18" charset="0"/>
              <a:cs typeface="Times New Roman" panose="02020603050405020304" pitchFamily="18" charset="0"/>
            </a:rPr>
            <a:t>:</a:t>
          </a:r>
          <a:endParaRPr lang="en-US" sz="2800" kern="1200" dirty="0">
            <a:solidFill>
              <a:srgbClr val="7030A0"/>
            </a:solidFill>
            <a:latin typeface="Times New Roman" panose="02020603050405020304" pitchFamily="18" charset="0"/>
            <a:cs typeface="Times New Roman" panose="02020603050405020304" pitchFamily="18" charset="0"/>
          </a:endParaRPr>
        </a:p>
      </dsp:txBody>
      <dsp:txXfrm>
        <a:off x="0" y="492969"/>
        <a:ext cx="2261325" cy="1287000"/>
      </dsp:txXfrm>
    </dsp:sp>
    <dsp:sp modelId="{A5BD5D4E-C069-42BD-9CA2-CA8AEBD63C28}">
      <dsp:nvSpPr>
        <dsp:cNvPr id="0" name=""/>
        <dsp:cNvSpPr/>
      </dsp:nvSpPr>
      <dsp:spPr>
        <a:xfrm>
          <a:off x="2261325" y="432641"/>
          <a:ext cx="452265" cy="140765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634B2-8B02-48B3-BE3E-A24B73C54D63}">
      <dsp:nvSpPr>
        <dsp:cNvPr id="0" name=""/>
        <dsp:cNvSpPr/>
      </dsp:nvSpPr>
      <dsp:spPr>
        <a:xfrm>
          <a:off x="2894496" y="432641"/>
          <a:ext cx="6150806" cy="1407656"/>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Quan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sát</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tinh</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tế</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lựa</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chọn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hình</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ảnh</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tiêu</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biểu</a:t>
          </a:r>
          <a:r>
            <a:rPr lang="en-US" sz="2800" kern="1200" dirty="0">
              <a:solidFill>
                <a:schemeClr val="bg1"/>
              </a:solidFill>
              <a:latin typeface="Times New Roman" panose="02020603050405020304" pitchFamily="18" charset="0"/>
              <a:cs typeface="Times New Roman" panose="02020603050405020304" pitchFamily="18" charset="0"/>
            </a:rPr>
            <a:t>.</a:t>
          </a:r>
        </a:p>
        <a:p>
          <a:pPr marL="285750" lvl="1" indent="-285750" algn="l" defTabSz="1244600">
            <a:lnSpc>
              <a:spcPct val="90000"/>
            </a:lnSpc>
            <a:spcBef>
              <a:spcPct val="0"/>
            </a:spcBef>
            <a:spcAft>
              <a:spcPct val="15000"/>
            </a:spcAft>
            <a:buChar char="•"/>
          </a:pP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Sử</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dụng</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ngôn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ngữ</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trong</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sáng</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dễ</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hiểu</a:t>
          </a:r>
          <a:r>
            <a:rPr lang="en-US" sz="2800" kern="1200" dirty="0"/>
            <a:t>.</a:t>
          </a:r>
        </a:p>
      </dsp:txBody>
      <dsp:txXfrm>
        <a:off x="2894496" y="432641"/>
        <a:ext cx="6150806" cy="1407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C072-DDD1-4D95-B072-1C8CE5048E2E}">
      <dsp:nvSpPr>
        <dsp:cNvPr id="0" name=""/>
        <dsp:cNvSpPr/>
      </dsp:nvSpPr>
      <dsp:spPr>
        <a:xfrm>
          <a:off x="0" y="492969"/>
          <a:ext cx="2261325" cy="1287000"/>
        </a:xfrm>
        <a:prstGeom prst="rect">
          <a:avLst/>
        </a:prstGeom>
        <a:noFill/>
        <a:ln w="28575">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7030A0"/>
              </a:solidFill>
              <a:latin typeface="Times New Roman" panose="02020603050405020304" pitchFamily="18" charset="0"/>
              <a:cs typeface="Times New Roman" panose="02020603050405020304" pitchFamily="18" charset="0"/>
            </a:rPr>
            <a:t>Nội</a:t>
          </a:r>
          <a:r>
            <a:rPr lang="en-US" sz="2800" b="1" kern="1200" dirty="0">
              <a:solidFill>
                <a:srgbClr val="7030A0"/>
              </a:solidFill>
              <a:latin typeface="Times New Roman" panose="02020603050405020304" pitchFamily="18" charset="0"/>
              <a:cs typeface="Times New Roman" panose="02020603050405020304" pitchFamily="18" charset="0"/>
            </a:rPr>
            <a:t> dung</a:t>
          </a:r>
          <a:r>
            <a:rPr lang="en-US" sz="2800" kern="1200" dirty="0">
              <a:solidFill>
                <a:srgbClr val="7030A0"/>
              </a:solidFill>
              <a:latin typeface="Times New Roman" panose="02020603050405020304" pitchFamily="18" charset="0"/>
              <a:cs typeface="Times New Roman" panose="02020603050405020304" pitchFamily="18" charset="0"/>
            </a:rPr>
            <a:t>: </a:t>
          </a:r>
        </a:p>
      </dsp:txBody>
      <dsp:txXfrm>
        <a:off x="0" y="492969"/>
        <a:ext cx="2261325" cy="1287000"/>
      </dsp:txXfrm>
    </dsp:sp>
    <dsp:sp modelId="{A5BD5D4E-C069-42BD-9CA2-CA8AEBD63C28}">
      <dsp:nvSpPr>
        <dsp:cNvPr id="0" name=""/>
        <dsp:cNvSpPr/>
      </dsp:nvSpPr>
      <dsp:spPr>
        <a:xfrm>
          <a:off x="2261325" y="291875"/>
          <a:ext cx="452265" cy="16891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634B2-8B02-48B3-BE3E-A24B73C54D63}">
      <dsp:nvSpPr>
        <dsp:cNvPr id="0" name=""/>
        <dsp:cNvSpPr/>
      </dsp:nvSpPr>
      <dsp:spPr>
        <a:xfrm>
          <a:off x="2894496" y="291875"/>
          <a:ext cx="6150806" cy="1689187"/>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vẽ</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chân</a:t>
          </a:r>
          <a:r>
            <a:rPr lang="en-US" sz="2800" kern="1200" dirty="0">
              <a:latin typeface="Times New Roman" panose="02020603050405020304" pitchFamily="18" charset="0"/>
              <a:cs typeface="Times New Roman" panose="02020603050405020304" pitchFamily="18" charset="0"/>
            </a:rPr>
            <a:t> dung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vô</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hồn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sáng,có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khiếu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tấm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lòng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hậu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tha</a:t>
          </a:r>
          <a:r>
            <a:rPr lang="en-US" sz="2800" kern="1200" dirty="0">
              <a:latin typeface="Times New Roman" panose="02020603050405020304" pitchFamily="18" charset="0"/>
              <a:cs typeface="Times New Roman" panose="02020603050405020304" pitchFamily="18" charset="0"/>
            </a:rPr>
            <a:t>.</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2894496" y="291875"/>
        <a:ext cx="6150806" cy="1689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4F143-611A-4577-AF27-B128E658A1B4}">
      <dsp:nvSpPr>
        <dsp:cNvPr id="0" name=""/>
        <dsp:cNvSpPr/>
      </dsp:nvSpPr>
      <dsp:spPr>
        <a:xfrm>
          <a:off x="213082" y="0"/>
          <a:ext cx="4702628" cy="470262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C0DAE-9A51-4255-B1DD-37AB760FCDFA}">
      <dsp:nvSpPr>
        <dsp:cNvPr id="0" name=""/>
        <dsp:cNvSpPr/>
      </dsp:nvSpPr>
      <dsp:spPr>
        <a:xfrm>
          <a:off x="2145951" y="418011"/>
          <a:ext cx="7821015" cy="10140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Mọi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thành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thương</a:t>
          </a:r>
          <a:r>
            <a:rPr lang="en-US" sz="2800" kern="1200" dirty="0">
              <a:latin typeface="Times New Roman" panose="02020603050405020304" pitchFamily="18" charset="0"/>
              <a:cs typeface="Times New Roman" panose="02020603050405020304" pitchFamily="18" charset="0"/>
            </a:rPr>
            <a:t>, chia </a:t>
          </a:r>
          <a:r>
            <a:rPr lang="en-US" sz="2800" kern="1200" dirty="0" err="1">
              <a:latin typeface="Times New Roman" panose="02020603050405020304" pitchFamily="18" charset="0"/>
              <a:cs typeface="Times New Roman" panose="02020603050405020304" pitchFamily="18" charset="0"/>
            </a:rPr>
            <a:t>sẻ</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gắn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a:t>
          </a:r>
        </a:p>
      </dsp:txBody>
      <dsp:txXfrm>
        <a:off x="2195451" y="467511"/>
        <a:ext cx="7722015" cy="915004"/>
      </dsp:txXfrm>
    </dsp:sp>
    <dsp:sp modelId="{C4BC78E6-0891-4A9E-97EA-E0B1675B55E6}">
      <dsp:nvSpPr>
        <dsp:cNvPr id="0" name=""/>
        <dsp:cNvSpPr/>
      </dsp:nvSpPr>
      <dsp:spPr>
        <a:xfrm>
          <a:off x="1490700" y="1749908"/>
          <a:ext cx="8815882" cy="10140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gắn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ở </a:t>
          </a:r>
          <a:r>
            <a:rPr lang="en-US" sz="2800" kern="1200" dirty="0" err="1">
              <a:latin typeface="Times New Roman" panose="02020603050405020304" pitchFamily="18" charset="0"/>
              <a:cs typeface="Times New Roman" panose="02020603050405020304" pitchFamily="18" charset="0"/>
            </a:rPr>
            <a:t>cả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phía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a:t>
          </a:r>
        </a:p>
      </dsp:txBody>
      <dsp:txXfrm>
        <a:off x="1540200" y="1799408"/>
        <a:ext cx="8716882" cy="915004"/>
      </dsp:txXfrm>
    </dsp:sp>
    <dsp:sp modelId="{32FE7747-1A7F-426D-8921-A0DFD92D29E6}">
      <dsp:nvSpPr>
        <dsp:cNvPr id="0" name=""/>
        <dsp:cNvSpPr/>
      </dsp:nvSpPr>
      <dsp:spPr>
        <a:xfrm>
          <a:off x="718469" y="3029672"/>
          <a:ext cx="10293525" cy="135116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trọng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biệt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ghen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ghét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trọng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thành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triển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a:t>
          </a:r>
        </a:p>
      </dsp:txBody>
      <dsp:txXfrm>
        <a:off x="784427" y="3095630"/>
        <a:ext cx="10161609" cy="12192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C0D5-0B43-4035-AF00-D53A0E32F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41EF54C-2D49-45FA-812D-601144370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126A1B4-9715-4515-AA21-EC60581588A7}"/>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21E9F3CF-45FF-4C9B-8018-29ABD7CD2D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378B45-E497-4389-9525-89CB94ADFF41}"/>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196932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4BCA-726C-4DC3-B1DC-F7FFDE79162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C63D94F-EAD6-45A8-8DDA-06ED516F60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4445C49-366E-4B5D-8717-BFFF66C87F5E}"/>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A34B3049-64A7-4B57-A96D-B9E2A6BED6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19F993-A7AB-43F2-8E85-9178AC0ABA1F}"/>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69684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FD1CE-DB17-4829-8C55-9621A5994B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DAC6122-F3C2-4E15-AB85-C2D129901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0D06B7-7D12-47EE-85C7-31EAAEB57C4D}"/>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774F65CD-28F7-4187-BB83-36F87DF224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9272FD3-6481-4AE1-BCE1-BA714012E5D5}"/>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145316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3545-C8D9-4D4F-AC09-192FB7CC28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67135ED-8C3D-43CD-BB57-6F68D4B4E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BCF7D87-93D1-4E2E-880F-C84C65665844}"/>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64AF44BE-C3BA-4F4C-8129-5F9C6C28CA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AE96C0C-4AA1-4D21-9C66-79CC9820F948}"/>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329719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FAC6-2E41-4C77-B4D0-D1745FBE3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06ABD0-F0DD-469E-B536-836EBA9D1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E16C3-B2B5-46C4-9446-3102534C0416}"/>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38DB649F-A2EC-4E2C-B885-F9A6C60F6A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6086E6-5B7C-4354-8275-A262BCF489E8}"/>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4680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8AD3-0FC6-4E85-A954-BC91453B1E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F2029A4-99EF-470F-AD63-AF9DC79E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6BAAE61-EC7E-4A22-89FE-939494EDF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8563418-D881-47FA-9E31-740EAF7433D9}"/>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6" name="Footer Placeholder 5">
            <a:extLst>
              <a:ext uri="{FF2B5EF4-FFF2-40B4-BE49-F238E27FC236}">
                <a16:creationId xmlns:a16="http://schemas.microsoft.com/office/drawing/2014/main" id="{6E9BCDE9-AF1C-46F7-8374-2446B37975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925E35D-CF21-4A7E-8C44-448BD01448BC}"/>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17919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0B0E-AFA5-455F-8163-913F6BCAA1C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956B2ED-48BE-4786-BDBF-4CB32F8F8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A4926-CE61-4726-A792-177505303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F9BA631-A1BC-49E9-BAA7-FDCF810BF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341C6-5C20-44A3-A4AC-3BB018455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0E15739-2D25-4453-B902-F91936BB36D8}"/>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8" name="Footer Placeholder 7">
            <a:extLst>
              <a:ext uri="{FF2B5EF4-FFF2-40B4-BE49-F238E27FC236}">
                <a16:creationId xmlns:a16="http://schemas.microsoft.com/office/drawing/2014/main" id="{2CCACCA1-B80F-4DEA-85F1-0DCC757F2AA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EAF1227-2CCE-4390-BF79-CAD6C8D1FD06}"/>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34528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1BA5-5975-459A-A598-39A84A17C80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7EA0504-4CC6-4F74-8EB4-D70D9FCCD357}"/>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4" name="Footer Placeholder 3">
            <a:extLst>
              <a:ext uri="{FF2B5EF4-FFF2-40B4-BE49-F238E27FC236}">
                <a16:creationId xmlns:a16="http://schemas.microsoft.com/office/drawing/2014/main" id="{556061E5-39AE-4B17-8C36-5EEEF90C44A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5862879-58AC-4438-859B-915E5C0E36F8}"/>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195397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15481-233E-463F-9990-B834D3A63282}"/>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3" name="Footer Placeholder 2">
            <a:extLst>
              <a:ext uri="{FF2B5EF4-FFF2-40B4-BE49-F238E27FC236}">
                <a16:creationId xmlns:a16="http://schemas.microsoft.com/office/drawing/2014/main" id="{92221174-5A44-4D87-8D4C-57009E9BA8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3F13523-C449-4D38-A158-E6FCD5DCA837}"/>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293505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3684-51EA-4071-9A68-72E47622C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33C76E4-ACB4-4774-B493-6EC70D360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C686EA-AFDC-486A-9768-3AAE9838D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8C55C-34D9-4FEC-852F-845F949ACD39}"/>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6" name="Footer Placeholder 5">
            <a:extLst>
              <a:ext uri="{FF2B5EF4-FFF2-40B4-BE49-F238E27FC236}">
                <a16:creationId xmlns:a16="http://schemas.microsoft.com/office/drawing/2014/main" id="{9142FEE0-716B-4E8E-A946-94725B60063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B66DA4E-7F23-4065-8618-CBB3D12580CD}"/>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12596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7B00-E4DD-44D3-9138-68AEB36AC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1E15088-E689-4BC7-8802-860D1CA51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8CA1420-B2BB-4D3D-B7AE-4FBABF6A7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73617-EA15-4C8A-86DA-8AEB7BAB6CD2}"/>
              </a:ext>
            </a:extLst>
          </p:cNvPr>
          <p:cNvSpPr>
            <a:spLocks noGrp="1"/>
          </p:cNvSpPr>
          <p:nvPr>
            <p:ph type="dt" sz="half" idx="10"/>
          </p:nvPr>
        </p:nvSpPr>
        <p:spPr/>
        <p:txBody>
          <a:bodyPr/>
          <a:lstStyle/>
          <a:p>
            <a:fld id="{32A8435D-67BC-4759-A7D1-A05F16C94323}" type="datetimeFigureOut">
              <a:rPr lang="vi-VN" smtClean="0"/>
              <a:t>19/10/2023</a:t>
            </a:fld>
            <a:endParaRPr lang="vi-VN"/>
          </a:p>
        </p:txBody>
      </p:sp>
      <p:sp>
        <p:nvSpPr>
          <p:cNvPr id="6" name="Footer Placeholder 5">
            <a:extLst>
              <a:ext uri="{FF2B5EF4-FFF2-40B4-BE49-F238E27FC236}">
                <a16:creationId xmlns:a16="http://schemas.microsoft.com/office/drawing/2014/main" id="{DAED2FDC-42D8-4541-9865-1F2DD3CFF91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152A1C3-ED62-446C-91AD-C9D366BE7EAB}"/>
              </a:ext>
            </a:extLst>
          </p:cNvPr>
          <p:cNvSpPr>
            <a:spLocks noGrp="1"/>
          </p:cNvSpPr>
          <p:nvPr>
            <p:ph type="sldNum" sz="quarter" idx="12"/>
          </p:nvPr>
        </p:nvSpPr>
        <p:spPr/>
        <p:txBody>
          <a:bodyPr/>
          <a:lstStyle/>
          <a:p>
            <a:fld id="{6A14CBC3-BD6C-4A3E-BB33-AD8BE1B99B59}" type="slidenum">
              <a:rPr lang="vi-VN" smtClean="0"/>
              <a:t>‹#›</a:t>
            </a:fld>
            <a:endParaRPr lang="vi-VN"/>
          </a:p>
        </p:txBody>
      </p:sp>
    </p:spTree>
    <p:extLst>
      <p:ext uri="{BB962C8B-B14F-4D97-AF65-F5344CB8AC3E}">
        <p14:creationId xmlns:p14="http://schemas.microsoft.com/office/powerpoint/2010/main" val="44821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D5344-8C70-48E5-BAAC-2CB42C7E5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AFB80F6-BF76-47B2-A97F-E36E6D138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FF70E87-0C00-4D99-BC31-17C988F21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8435D-67BC-4759-A7D1-A05F16C94323}" type="datetimeFigureOut">
              <a:rPr lang="vi-VN" smtClean="0"/>
              <a:t>19/10/2023</a:t>
            </a:fld>
            <a:endParaRPr lang="vi-VN"/>
          </a:p>
        </p:txBody>
      </p:sp>
      <p:sp>
        <p:nvSpPr>
          <p:cNvPr id="5" name="Footer Placeholder 4">
            <a:extLst>
              <a:ext uri="{FF2B5EF4-FFF2-40B4-BE49-F238E27FC236}">
                <a16:creationId xmlns:a16="http://schemas.microsoft.com/office/drawing/2014/main" id="{62DF6E6D-34F2-41E5-91C6-D04DCBE5E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93ECCD-076E-415D-9C3A-BEAA8D62F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4CBC3-BD6C-4A3E-BB33-AD8BE1B99B59}" type="slidenum">
              <a:rPr lang="vi-VN" smtClean="0"/>
              <a:t>‹#›</a:t>
            </a:fld>
            <a:endParaRPr lang="vi-VN"/>
          </a:p>
        </p:txBody>
      </p:sp>
    </p:spTree>
    <p:extLst>
      <p:ext uri="{BB962C8B-B14F-4D97-AF65-F5344CB8AC3E}">
        <p14:creationId xmlns:p14="http://schemas.microsoft.com/office/powerpoint/2010/main" val="3631825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1959" y="1100019"/>
            <a:ext cx="1967205" cy="4524315"/>
          </a:xfrm>
          <a:prstGeom prst="rect">
            <a:avLst/>
          </a:prstGeom>
          <a:ln/>
          <a:scene3d>
            <a:camera prst="orthographicFron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endParaRPr lang="en-US" sz="3600" b="1" cap="none" spc="0" dirty="0">
              <a:ln w="22225">
                <a:solidFill>
                  <a:schemeClr val="accent2"/>
                </a:solidFill>
                <a:prstDash val="solid"/>
              </a:ln>
              <a:solidFill>
                <a:schemeClr val="accent6">
                  <a:lumMod val="50000"/>
                </a:schemeClr>
              </a:solidFill>
              <a:effectLst/>
              <a:latin typeface="Times New Roman" panose="02020603050405020304" pitchFamily="18" charset="0"/>
              <a:cs typeface="Times New Roman" panose="02020603050405020304" pitchFamily="18" charset="0"/>
            </a:endParaRPr>
          </a:p>
          <a:p>
            <a:pPr algn="ctr"/>
            <a:r>
              <a:rPr lang="en-US" sz="3600" b="1" cap="none" spc="0" dirty="0">
                <a:ln w="22225">
                  <a:solidFill>
                    <a:schemeClr val="accent2"/>
                  </a:solidFill>
                  <a:prstDash val="solid"/>
                </a:ln>
                <a:solidFill>
                  <a:schemeClr val="accent6">
                    <a:lumMod val="50000"/>
                  </a:schemeClr>
                </a:solidFill>
                <a:effectLst/>
                <a:latin typeface="Times New Roman" panose="02020603050405020304" pitchFamily="18" charset="0"/>
                <a:cs typeface="Times New Roman" panose="02020603050405020304" pitchFamily="18" charset="0"/>
              </a:rPr>
              <a:t>BỨC</a:t>
            </a:r>
          </a:p>
          <a:p>
            <a:pPr algn="ctr"/>
            <a:r>
              <a:rPr lang="en-US" sz="3600" b="1" dirty="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TRANH </a:t>
            </a:r>
          </a:p>
          <a:p>
            <a:pPr algn="ctr"/>
            <a:r>
              <a:rPr lang="en-US" sz="3600" b="1" cap="none" spc="0" dirty="0">
                <a:ln w="22225">
                  <a:solidFill>
                    <a:schemeClr val="accent2"/>
                  </a:solidFill>
                  <a:prstDash val="solid"/>
                </a:ln>
                <a:solidFill>
                  <a:schemeClr val="accent6">
                    <a:lumMod val="50000"/>
                  </a:schemeClr>
                </a:solidFill>
                <a:effectLst/>
                <a:latin typeface="Times New Roman" panose="02020603050405020304" pitchFamily="18" charset="0"/>
                <a:cs typeface="Times New Roman" panose="02020603050405020304" pitchFamily="18" charset="0"/>
              </a:rPr>
              <a:t>CỦA </a:t>
            </a:r>
          </a:p>
          <a:p>
            <a:pPr algn="ctr"/>
            <a:r>
              <a:rPr lang="en-US" sz="3600" b="1" dirty="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EM</a:t>
            </a:r>
          </a:p>
          <a:p>
            <a:pPr algn="ctr"/>
            <a:r>
              <a:rPr lang="en-US" sz="3600" b="1" cap="none" spc="0" dirty="0">
                <a:ln w="22225">
                  <a:solidFill>
                    <a:schemeClr val="accent2"/>
                  </a:solidFill>
                  <a:prstDash val="solid"/>
                </a:ln>
                <a:solidFill>
                  <a:schemeClr val="accent6">
                    <a:lumMod val="50000"/>
                  </a:schemeClr>
                </a:solidFill>
                <a:effectLst/>
                <a:latin typeface="Times New Roman" panose="02020603050405020304" pitchFamily="18" charset="0"/>
                <a:cs typeface="Times New Roman" panose="02020603050405020304" pitchFamily="18" charset="0"/>
              </a:rPr>
              <a:t>GÁI</a:t>
            </a:r>
          </a:p>
          <a:p>
            <a:pPr algn="ctr"/>
            <a:r>
              <a:rPr lang="en-US" sz="3600" b="1" dirty="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TÔI</a:t>
            </a:r>
          </a:p>
          <a:p>
            <a:pPr algn="ctr"/>
            <a:endParaRPr lang="en-US" sz="3600" b="1" cap="none" spc="0" dirty="0">
              <a:ln w="22225">
                <a:solidFill>
                  <a:schemeClr val="accent2"/>
                </a:solidFill>
                <a:prstDash val="solid"/>
              </a:ln>
              <a:solidFill>
                <a:schemeClr val="accent6">
                  <a:lumMod val="50000"/>
                </a:schemeClr>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39149" y="323556"/>
            <a:ext cx="8299939" cy="6077243"/>
            <a:chOff x="239149" y="323556"/>
            <a:chExt cx="8299939" cy="6077243"/>
          </a:xfrm>
        </p:grpSpPr>
        <p:pic>
          <p:nvPicPr>
            <p:cNvPr id="3" name="Picture 2"/>
            <p:cNvPicPr>
              <a:picLocks noChangeAspect="1"/>
            </p:cNvPicPr>
            <p:nvPr/>
          </p:nvPicPr>
          <p:blipFill>
            <a:blip r:embed="rId2"/>
            <a:stretch>
              <a:fillRect/>
            </a:stretch>
          </p:blipFill>
          <p:spPr>
            <a:xfrm>
              <a:off x="239149" y="323556"/>
              <a:ext cx="8299939" cy="6077243"/>
            </a:xfrm>
            <a:prstGeom prst="rect">
              <a:avLst/>
            </a:prstGeom>
          </p:spPr>
        </p:pic>
        <p:pic>
          <p:nvPicPr>
            <p:cNvPr id="4" name="Picture 3"/>
            <p:cNvPicPr>
              <a:picLocks noChangeAspect="1"/>
            </p:cNvPicPr>
            <p:nvPr/>
          </p:nvPicPr>
          <p:blipFill>
            <a:blip r:embed="rId3"/>
            <a:stretch>
              <a:fillRect/>
            </a:stretch>
          </p:blipFill>
          <p:spPr>
            <a:xfrm>
              <a:off x="1252025" y="1913207"/>
              <a:ext cx="6316395" cy="3094891"/>
            </a:xfrm>
            <a:prstGeom prst="rect">
              <a:avLst/>
            </a:prstGeom>
          </p:spPr>
        </p:pic>
      </p:grpSp>
    </p:spTree>
    <p:extLst>
      <p:ext uri="{BB962C8B-B14F-4D97-AF65-F5344CB8AC3E}">
        <p14:creationId xmlns:p14="http://schemas.microsoft.com/office/powerpoint/2010/main" val="251682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6048" y="178579"/>
            <a:ext cx="360868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I. Đọc- tìm hiểu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16048" y="701799"/>
            <a:ext cx="6096000" cy="1014380"/>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phẩm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16048" y="1573784"/>
            <a:ext cx="2973827" cy="522259"/>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2"/>
          <a:stretch>
            <a:fillRect/>
          </a:stretch>
        </p:blipFill>
        <p:spPr>
          <a:xfrm>
            <a:off x="806695" y="2811993"/>
            <a:ext cx="3161212" cy="2403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3967907" y="1572005"/>
            <a:ext cx="6149357" cy="4883542"/>
            <a:chOff x="3739779" y="1463166"/>
            <a:chExt cx="6149357" cy="4883542"/>
          </a:xfrm>
        </p:grpSpPr>
        <p:sp>
          <p:nvSpPr>
            <p:cNvPr id="4" name="Freeform 3"/>
            <p:cNvSpPr/>
            <p:nvPr/>
          </p:nvSpPr>
          <p:spPr>
            <a:xfrm>
              <a:off x="3739779" y="1463166"/>
              <a:ext cx="3487355" cy="745467"/>
            </a:xfrm>
            <a:custGeom>
              <a:avLst/>
              <a:gdLst>
                <a:gd name="connsiteX0" fmla="*/ 0 w 3487355"/>
                <a:gd name="connsiteY0" fmla="*/ 74547 h 745467"/>
                <a:gd name="connsiteX1" fmla="*/ 74547 w 3487355"/>
                <a:gd name="connsiteY1" fmla="*/ 0 h 745467"/>
                <a:gd name="connsiteX2" fmla="*/ 3412808 w 3487355"/>
                <a:gd name="connsiteY2" fmla="*/ 0 h 745467"/>
                <a:gd name="connsiteX3" fmla="*/ 3487355 w 3487355"/>
                <a:gd name="connsiteY3" fmla="*/ 74547 h 745467"/>
                <a:gd name="connsiteX4" fmla="*/ 3487355 w 3487355"/>
                <a:gd name="connsiteY4" fmla="*/ 670920 h 745467"/>
                <a:gd name="connsiteX5" fmla="*/ 3412808 w 3487355"/>
                <a:gd name="connsiteY5" fmla="*/ 745467 h 745467"/>
                <a:gd name="connsiteX6" fmla="*/ 74547 w 3487355"/>
                <a:gd name="connsiteY6" fmla="*/ 745467 h 745467"/>
                <a:gd name="connsiteX7" fmla="*/ 0 w 3487355"/>
                <a:gd name="connsiteY7" fmla="*/ 670920 h 745467"/>
                <a:gd name="connsiteX8" fmla="*/ 0 w 3487355"/>
                <a:gd name="connsiteY8" fmla="*/ 74547 h 74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355" h="745467">
                  <a:moveTo>
                    <a:pt x="0" y="74547"/>
                  </a:moveTo>
                  <a:cubicBezTo>
                    <a:pt x="0" y="33376"/>
                    <a:pt x="33376" y="0"/>
                    <a:pt x="74547" y="0"/>
                  </a:cubicBezTo>
                  <a:lnTo>
                    <a:pt x="3412808" y="0"/>
                  </a:lnTo>
                  <a:cubicBezTo>
                    <a:pt x="3453979" y="0"/>
                    <a:pt x="3487355" y="33376"/>
                    <a:pt x="3487355" y="74547"/>
                  </a:cubicBezTo>
                  <a:lnTo>
                    <a:pt x="3487355" y="670920"/>
                  </a:lnTo>
                  <a:cubicBezTo>
                    <a:pt x="3487355" y="712091"/>
                    <a:pt x="3453979" y="745467"/>
                    <a:pt x="3412808" y="745467"/>
                  </a:cubicBezTo>
                  <a:lnTo>
                    <a:pt x="74547" y="745467"/>
                  </a:lnTo>
                  <a:cubicBezTo>
                    <a:pt x="33376" y="745467"/>
                    <a:pt x="0" y="712091"/>
                    <a:pt x="0" y="670920"/>
                  </a:cubicBezTo>
                  <a:lnTo>
                    <a:pt x="0" y="74547"/>
                  </a:lnTo>
                  <a:close/>
                </a:path>
              </a:pathLst>
            </a:cu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174" tIns="57394" rIns="75174" bIns="57394"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t>
              </a:r>
              <a:r>
                <a:rPr lang="vi-VN" sz="2800" b="1" kern="1200" dirty="0">
                  <a:latin typeface="Times New Roman" panose="02020603050405020304" pitchFamily="18" charset="0"/>
                  <a:cs typeface="Times New Roman" panose="02020603050405020304" pitchFamily="18" charset="0"/>
                </a:rPr>
                <a:t> Bố cục (3 phần)</a:t>
              </a:r>
              <a:endParaRPr lang="en-US" sz="2800" kern="1200" dirty="0">
                <a:latin typeface="Times New Roman" panose="02020603050405020304" pitchFamily="18" charset="0"/>
                <a:cs typeface="Times New Roman" panose="02020603050405020304" pitchFamily="18" charset="0"/>
              </a:endParaRPr>
            </a:p>
          </p:txBody>
        </p:sp>
        <p:sp>
          <p:nvSpPr>
            <p:cNvPr id="5" name="Freeform 4"/>
            <p:cNvSpPr/>
            <p:nvPr/>
          </p:nvSpPr>
          <p:spPr>
            <a:xfrm>
              <a:off x="4088515" y="2208634"/>
              <a:ext cx="348735" cy="774073"/>
            </a:xfrm>
            <a:custGeom>
              <a:avLst/>
              <a:gdLst/>
              <a:ahLst/>
              <a:cxnLst/>
              <a:rect l="0" t="0" r="0" b="0"/>
              <a:pathLst>
                <a:path>
                  <a:moveTo>
                    <a:pt x="0" y="0"/>
                  </a:moveTo>
                  <a:lnTo>
                    <a:pt x="0" y="774073"/>
                  </a:lnTo>
                  <a:lnTo>
                    <a:pt x="348735" y="774073"/>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37251" y="2370285"/>
              <a:ext cx="5350801" cy="1224844"/>
            </a:xfrm>
            <a:custGeom>
              <a:avLst/>
              <a:gdLst>
                <a:gd name="connsiteX0" fmla="*/ 0 w 5350801"/>
                <a:gd name="connsiteY0" fmla="*/ 122484 h 1224844"/>
                <a:gd name="connsiteX1" fmla="*/ 122484 w 5350801"/>
                <a:gd name="connsiteY1" fmla="*/ 0 h 1224844"/>
                <a:gd name="connsiteX2" fmla="*/ 5228317 w 5350801"/>
                <a:gd name="connsiteY2" fmla="*/ 0 h 1224844"/>
                <a:gd name="connsiteX3" fmla="*/ 5350801 w 5350801"/>
                <a:gd name="connsiteY3" fmla="*/ 122484 h 1224844"/>
                <a:gd name="connsiteX4" fmla="*/ 5350801 w 5350801"/>
                <a:gd name="connsiteY4" fmla="*/ 1102360 h 1224844"/>
                <a:gd name="connsiteX5" fmla="*/ 5228317 w 5350801"/>
                <a:gd name="connsiteY5" fmla="*/ 1224844 h 1224844"/>
                <a:gd name="connsiteX6" fmla="*/ 122484 w 5350801"/>
                <a:gd name="connsiteY6" fmla="*/ 1224844 h 1224844"/>
                <a:gd name="connsiteX7" fmla="*/ 0 w 5350801"/>
                <a:gd name="connsiteY7" fmla="*/ 1102360 h 1224844"/>
                <a:gd name="connsiteX8" fmla="*/ 0 w 5350801"/>
                <a:gd name="connsiteY8" fmla="*/ 122484 h 12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0801" h="1224844">
                  <a:moveTo>
                    <a:pt x="0" y="122484"/>
                  </a:moveTo>
                  <a:cubicBezTo>
                    <a:pt x="0" y="54838"/>
                    <a:pt x="54838" y="0"/>
                    <a:pt x="122484" y="0"/>
                  </a:cubicBezTo>
                  <a:lnTo>
                    <a:pt x="5228317" y="0"/>
                  </a:lnTo>
                  <a:cubicBezTo>
                    <a:pt x="5295963" y="0"/>
                    <a:pt x="5350801" y="54838"/>
                    <a:pt x="5350801" y="122484"/>
                  </a:cubicBezTo>
                  <a:lnTo>
                    <a:pt x="5350801" y="1102360"/>
                  </a:lnTo>
                  <a:cubicBezTo>
                    <a:pt x="5350801" y="1170006"/>
                    <a:pt x="5295963" y="1224844"/>
                    <a:pt x="5228317" y="1224844"/>
                  </a:cubicBezTo>
                  <a:lnTo>
                    <a:pt x="122484" y="1224844"/>
                  </a:lnTo>
                  <a:cubicBezTo>
                    <a:pt x="54838" y="1224844"/>
                    <a:pt x="0" y="1170006"/>
                    <a:pt x="0" y="1102360"/>
                  </a:cubicBezTo>
                  <a:lnTo>
                    <a:pt x="0" y="122484"/>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214" tIns="71434" rIns="89214" bIns="71434"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1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a:t>
              </a:r>
            </a:p>
          </p:txBody>
        </p:sp>
        <p:sp>
          <p:nvSpPr>
            <p:cNvPr id="7" name="Freeform 6"/>
            <p:cNvSpPr/>
            <p:nvPr/>
          </p:nvSpPr>
          <p:spPr>
            <a:xfrm>
              <a:off x="4088515" y="2208634"/>
              <a:ext cx="348735" cy="2074797"/>
            </a:xfrm>
            <a:custGeom>
              <a:avLst/>
              <a:gdLst/>
              <a:ahLst/>
              <a:cxnLst/>
              <a:rect l="0" t="0" r="0" b="0"/>
              <a:pathLst>
                <a:path>
                  <a:moveTo>
                    <a:pt x="0" y="0"/>
                  </a:moveTo>
                  <a:lnTo>
                    <a:pt x="0" y="2074797"/>
                  </a:lnTo>
                  <a:lnTo>
                    <a:pt x="348735" y="2074797"/>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437251" y="3671578"/>
              <a:ext cx="5426618" cy="1223707"/>
            </a:xfrm>
            <a:custGeom>
              <a:avLst/>
              <a:gdLst>
                <a:gd name="connsiteX0" fmla="*/ 0 w 5426618"/>
                <a:gd name="connsiteY0" fmla="*/ 122371 h 1223707"/>
                <a:gd name="connsiteX1" fmla="*/ 122371 w 5426618"/>
                <a:gd name="connsiteY1" fmla="*/ 0 h 1223707"/>
                <a:gd name="connsiteX2" fmla="*/ 5304247 w 5426618"/>
                <a:gd name="connsiteY2" fmla="*/ 0 h 1223707"/>
                <a:gd name="connsiteX3" fmla="*/ 5426618 w 5426618"/>
                <a:gd name="connsiteY3" fmla="*/ 122371 h 1223707"/>
                <a:gd name="connsiteX4" fmla="*/ 5426618 w 5426618"/>
                <a:gd name="connsiteY4" fmla="*/ 1101336 h 1223707"/>
                <a:gd name="connsiteX5" fmla="*/ 5304247 w 5426618"/>
                <a:gd name="connsiteY5" fmla="*/ 1223707 h 1223707"/>
                <a:gd name="connsiteX6" fmla="*/ 122371 w 5426618"/>
                <a:gd name="connsiteY6" fmla="*/ 1223707 h 1223707"/>
                <a:gd name="connsiteX7" fmla="*/ 0 w 5426618"/>
                <a:gd name="connsiteY7" fmla="*/ 1101336 h 1223707"/>
                <a:gd name="connsiteX8" fmla="*/ 0 w 5426618"/>
                <a:gd name="connsiteY8" fmla="*/ 122371 h 122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6618" h="1223707">
                  <a:moveTo>
                    <a:pt x="0" y="122371"/>
                  </a:moveTo>
                  <a:cubicBezTo>
                    <a:pt x="0" y="54787"/>
                    <a:pt x="54787" y="0"/>
                    <a:pt x="122371" y="0"/>
                  </a:cubicBezTo>
                  <a:lnTo>
                    <a:pt x="5304247" y="0"/>
                  </a:lnTo>
                  <a:cubicBezTo>
                    <a:pt x="5371831" y="0"/>
                    <a:pt x="5426618" y="54787"/>
                    <a:pt x="5426618" y="122371"/>
                  </a:cubicBezTo>
                  <a:lnTo>
                    <a:pt x="5426618" y="1101336"/>
                  </a:lnTo>
                  <a:cubicBezTo>
                    <a:pt x="5426618" y="1168920"/>
                    <a:pt x="5371831" y="1223707"/>
                    <a:pt x="5304247" y="1223707"/>
                  </a:cubicBezTo>
                  <a:lnTo>
                    <a:pt x="122371" y="1223707"/>
                  </a:lnTo>
                  <a:cubicBezTo>
                    <a:pt x="54787" y="1223707"/>
                    <a:pt x="0" y="1168920"/>
                    <a:pt x="0" y="1101336"/>
                  </a:cubicBezTo>
                  <a:lnTo>
                    <a:pt x="0" y="122371"/>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81" tIns="71401" rIns="89181" bIns="71401" numCol="1" spcCol="1270" anchor="ctr" anchorCtr="0">
              <a:noAutofit/>
            </a:bodyPr>
            <a:lstStyle/>
            <a:p>
              <a:pPr lvl="0" algn="l"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 Phần 2 (tiếp đó đến “anh cùng đi nhận giả”): Lòng ghen tị và mặc cảm của người anh</a:t>
              </a:r>
              <a:r>
                <a:rPr lang="en-US" sz="2800" kern="1200" dirty="0">
                  <a:latin typeface="Times New Roman" panose="02020603050405020304" pitchFamily="18" charset="0"/>
                  <a:cs typeface="Times New Roman" panose="02020603050405020304" pitchFamily="18" charset="0"/>
                </a:rPr>
                <a:t>.</a:t>
              </a:r>
            </a:p>
          </p:txBody>
        </p:sp>
        <p:sp>
          <p:nvSpPr>
            <p:cNvPr id="12" name="Freeform 11"/>
            <p:cNvSpPr/>
            <p:nvPr/>
          </p:nvSpPr>
          <p:spPr>
            <a:xfrm>
              <a:off x="4088515" y="2208634"/>
              <a:ext cx="348735" cy="3445262"/>
            </a:xfrm>
            <a:custGeom>
              <a:avLst/>
              <a:gdLst/>
              <a:ahLst/>
              <a:cxnLst/>
              <a:rect l="0" t="0" r="0" b="0"/>
              <a:pathLst>
                <a:path>
                  <a:moveTo>
                    <a:pt x="0" y="0"/>
                  </a:moveTo>
                  <a:lnTo>
                    <a:pt x="0" y="3445262"/>
                  </a:lnTo>
                  <a:lnTo>
                    <a:pt x="348735" y="3445262"/>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437251" y="4961083"/>
              <a:ext cx="5451885" cy="1385625"/>
            </a:xfrm>
            <a:custGeom>
              <a:avLst/>
              <a:gdLst>
                <a:gd name="connsiteX0" fmla="*/ 0 w 5451885"/>
                <a:gd name="connsiteY0" fmla="*/ 138563 h 1385625"/>
                <a:gd name="connsiteX1" fmla="*/ 138563 w 5451885"/>
                <a:gd name="connsiteY1" fmla="*/ 0 h 1385625"/>
                <a:gd name="connsiteX2" fmla="*/ 5313323 w 5451885"/>
                <a:gd name="connsiteY2" fmla="*/ 0 h 1385625"/>
                <a:gd name="connsiteX3" fmla="*/ 5451886 w 5451885"/>
                <a:gd name="connsiteY3" fmla="*/ 138563 h 1385625"/>
                <a:gd name="connsiteX4" fmla="*/ 5451885 w 5451885"/>
                <a:gd name="connsiteY4" fmla="*/ 1247063 h 1385625"/>
                <a:gd name="connsiteX5" fmla="*/ 5313322 w 5451885"/>
                <a:gd name="connsiteY5" fmla="*/ 1385626 h 1385625"/>
                <a:gd name="connsiteX6" fmla="*/ 138563 w 5451885"/>
                <a:gd name="connsiteY6" fmla="*/ 1385625 h 1385625"/>
                <a:gd name="connsiteX7" fmla="*/ 0 w 5451885"/>
                <a:gd name="connsiteY7" fmla="*/ 1247062 h 1385625"/>
                <a:gd name="connsiteX8" fmla="*/ 0 w 5451885"/>
                <a:gd name="connsiteY8" fmla="*/ 138563 h 138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1885" h="1385625">
                  <a:moveTo>
                    <a:pt x="0" y="138563"/>
                  </a:moveTo>
                  <a:cubicBezTo>
                    <a:pt x="0" y="62037"/>
                    <a:pt x="62037" y="0"/>
                    <a:pt x="138563" y="0"/>
                  </a:cubicBezTo>
                  <a:lnTo>
                    <a:pt x="5313323" y="0"/>
                  </a:lnTo>
                  <a:cubicBezTo>
                    <a:pt x="5389849" y="0"/>
                    <a:pt x="5451886" y="62037"/>
                    <a:pt x="5451886" y="138563"/>
                  </a:cubicBezTo>
                  <a:cubicBezTo>
                    <a:pt x="5451886" y="508063"/>
                    <a:pt x="5451885" y="877563"/>
                    <a:pt x="5451885" y="1247063"/>
                  </a:cubicBezTo>
                  <a:cubicBezTo>
                    <a:pt x="5451885" y="1323589"/>
                    <a:pt x="5389848" y="1385626"/>
                    <a:pt x="5313322" y="1385626"/>
                  </a:cubicBezTo>
                  <a:lnTo>
                    <a:pt x="138563" y="1385625"/>
                  </a:lnTo>
                  <a:cubicBezTo>
                    <a:pt x="62037" y="1385625"/>
                    <a:pt x="0" y="1323588"/>
                    <a:pt x="0" y="1247062"/>
                  </a:cubicBezTo>
                  <a:lnTo>
                    <a:pt x="0" y="138563"/>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924" tIns="76144" rIns="93924" bIns="76144"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3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03812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2"/>
          <a:stretch>
            <a:fillRect/>
          </a:stretch>
        </p:blipFill>
        <p:spPr>
          <a:xfrm>
            <a:off x="7694491" y="422233"/>
            <a:ext cx="2628900" cy="1733550"/>
          </a:xfrm>
          <a:prstGeom prst="ellipse">
            <a:avLst/>
          </a:prstGeom>
          <a:ln>
            <a:noFill/>
          </a:ln>
          <a:effectLst>
            <a:softEdge rad="112500"/>
          </a:effectLst>
        </p:spPr>
      </p:pic>
      <p:pic>
        <p:nvPicPr>
          <p:cNvPr id="12" name="Picture 11"/>
          <p:cNvPicPr>
            <a:picLocks noChangeAspect="1"/>
          </p:cNvPicPr>
          <p:nvPr/>
        </p:nvPicPr>
        <p:blipFill>
          <a:blip r:embed="rId3"/>
          <a:stretch>
            <a:fillRect/>
          </a:stretch>
        </p:blipFill>
        <p:spPr>
          <a:xfrm>
            <a:off x="1268048" y="2155783"/>
            <a:ext cx="6335485" cy="4297268"/>
          </a:xfrm>
          <a:prstGeom prst="rect">
            <a:avLst/>
          </a:prstGeom>
        </p:spPr>
      </p:pic>
      <p:pic>
        <p:nvPicPr>
          <p:cNvPr id="13" name="Picture 12"/>
          <p:cNvPicPr>
            <a:picLocks noChangeAspect="1"/>
          </p:cNvPicPr>
          <p:nvPr/>
        </p:nvPicPr>
        <p:blipFill>
          <a:blip r:embed="rId4"/>
          <a:stretch>
            <a:fillRect/>
          </a:stretch>
        </p:blipFill>
        <p:spPr>
          <a:xfrm>
            <a:off x="6665460" y="2452751"/>
            <a:ext cx="4258492" cy="3660665"/>
          </a:xfrm>
          <a:prstGeom prst="rect">
            <a:avLst/>
          </a:prstGeom>
        </p:spPr>
      </p:pic>
      <p:sp>
        <p:nvSpPr>
          <p:cNvPr id="14" name="TextBox 13"/>
          <p:cNvSpPr txBox="1"/>
          <p:nvPr/>
        </p:nvSpPr>
        <p:spPr>
          <a:xfrm>
            <a:off x="2759691" y="2531129"/>
            <a:ext cx="390577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1,2,3…(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Vòng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Vòng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ghép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sẻ</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Rectangle 1"/>
          <p:cNvSpPr/>
          <p:nvPr/>
        </p:nvSpPr>
        <p:spPr>
          <a:xfrm>
            <a:off x="0" y="751511"/>
            <a:ext cx="4162678" cy="338682"/>
          </a:xfrm>
          <a:prstGeom prst="rect">
            <a:avLst/>
          </a:prstGeom>
        </p:spPr>
        <p:txBody>
          <a:bodyPr wrap="none">
            <a:spAutoFit/>
          </a:bodyPr>
          <a:lstStyle/>
          <a:p>
            <a:pPr marL="64770" algn="just">
              <a:lnSpc>
                <a:spcPts val="1610"/>
              </a:lnSpc>
              <a:spcBef>
                <a:spcPts val="1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2800" b="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5"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5" dirty="0" err="1">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ight Arrow 9"/>
          <p:cNvSpPr/>
          <p:nvPr/>
        </p:nvSpPr>
        <p:spPr>
          <a:xfrm>
            <a:off x="3686745" y="920852"/>
            <a:ext cx="3759084" cy="1267097"/>
          </a:xfrm>
          <a:prstGeom prst="rightArrow">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THẢO LUẬN NHÓM</a:t>
            </a:r>
          </a:p>
        </p:txBody>
      </p:sp>
    </p:spTree>
    <p:extLst>
      <p:ext uri="{BB962C8B-B14F-4D97-AF65-F5344CB8AC3E}">
        <p14:creationId xmlns:p14="http://schemas.microsoft.com/office/powerpoint/2010/main" val="8814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fade">
                                      <p:cBhvr>
                                        <p:cTn id="33" dur="1000"/>
                                        <p:tgtEl>
                                          <p:spTgt spid="14">
                                            <p:txEl>
                                              <p:pRg st="1" end="1"/>
                                            </p:txEl>
                                          </p:spTgt>
                                        </p:tgtEl>
                                      </p:cBhvr>
                                    </p:animEffect>
                                    <p:anim calcmode="lin" valueType="num">
                                      <p:cBhvr>
                                        <p:cTn id="3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xEl>
                                              <p:pRg st="2" end="2"/>
                                            </p:txEl>
                                          </p:spTgt>
                                        </p:tgtEl>
                                        <p:attrNameLst>
                                          <p:attrName>style.visibility</p:attrName>
                                        </p:attrNameLst>
                                      </p:cBhvr>
                                      <p:to>
                                        <p:strVal val="visible"/>
                                      </p:to>
                                    </p:set>
                                    <p:animEffect transition="in" filter="fade">
                                      <p:cBhvr>
                                        <p:cTn id="38" dur="1000"/>
                                        <p:tgtEl>
                                          <p:spTgt spid="14">
                                            <p:txEl>
                                              <p:pRg st="2" end="2"/>
                                            </p:txEl>
                                          </p:spTgt>
                                        </p:tgtEl>
                                      </p:cBhvr>
                                    </p:animEffect>
                                    <p:anim calcmode="lin" valueType="num">
                                      <p:cBhvr>
                                        <p:cTn id="3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1000"/>
                                        <p:tgtEl>
                                          <p:spTgt spid="14">
                                            <p:txEl>
                                              <p:pRg st="3" end="3"/>
                                            </p:txEl>
                                          </p:spTgt>
                                        </p:tgtEl>
                                      </p:cBhvr>
                                    </p:animEffect>
                                    <p:anim calcmode="lin" valueType="num">
                                      <p:cBhvr>
                                        <p:cTn id="4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
                                            <p:txEl>
                                              <p:pRg st="4" end="4"/>
                                            </p:txEl>
                                          </p:spTgt>
                                        </p:tgtEl>
                                        <p:attrNameLst>
                                          <p:attrName>style.visibility</p:attrName>
                                        </p:attrNameLst>
                                      </p:cBhvr>
                                      <p:to>
                                        <p:strVal val="visible"/>
                                      </p:to>
                                    </p:set>
                                    <p:animEffect transition="in" filter="fade">
                                      <p:cBhvr>
                                        <p:cTn id="50" dur="1000"/>
                                        <p:tgtEl>
                                          <p:spTgt spid="14">
                                            <p:txEl>
                                              <p:pRg st="4" end="4"/>
                                            </p:txEl>
                                          </p:spTgt>
                                        </p:tgtEl>
                                      </p:cBhvr>
                                    </p:animEffect>
                                    <p:anim calcmode="lin" valueType="num">
                                      <p:cBhvr>
                                        <p:cTn id="51"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fade">
                                      <p:cBhvr>
                                        <p:cTn id="57" dur="1000"/>
                                        <p:tgtEl>
                                          <p:spTgt spid="14">
                                            <p:txEl>
                                              <p:pRg st="5" end="5"/>
                                            </p:txEl>
                                          </p:spTgt>
                                        </p:tgtEl>
                                      </p:cBhvr>
                                    </p:animEffect>
                                    <p:anim calcmode="lin" valueType="num">
                                      <p:cBhvr>
                                        <p:cTn id="58"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
                                            <p:txEl>
                                              <p:pRg st="6" end="6"/>
                                            </p:txEl>
                                          </p:spTgt>
                                        </p:tgtEl>
                                        <p:attrNameLst>
                                          <p:attrName>style.visibility</p:attrName>
                                        </p:attrNameLst>
                                      </p:cBhvr>
                                      <p:to>
                                        <p:strVal val="visible"/>
                                      </p:to>
                                    </p:set>
                                    <p:animEffect transition="in" filter="fade">
                                      <p:cBhvr>
                                        <p:cTn id="62" dur="1000"/>
                                        <p:tgtEl>
                                          <p:spTgt spid="14">
                                            <p:txEl>
                                              <p:pRg st="6" end="6"/>
                                            </p:txEl>
                                          </p:spTgt>
                                        </p:tgtEl>
                                      </p:cBhvr>
                                    </p:animEffect>
                                    <p:anim calcmode="lin" valueType="num">
                                      <p:cBhvr>
                                        <p:cTn id="63"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xEl>
                                              <p:pRg st="7" end="7"/>
                                            </p:txEl>
                                          </p:spTgt>
                                        </p:tgtEl>
                                        <p:attrNameLst>
                                          <p:attrName>style.visibility</p:attrName>
                                        </p:attrNameLst>
                                      </p:cBhvr>
                                      <p:to>
                                        <p:strVal val="visible"/>
                                      </p:to>
                                    </p:set>
                                    <p:animEffect transition="in" filter="fade">
                                      <p:cBhvr>
                                        <p:cTn id="67" dur="1000"/>
                                        <p:tgtEl>
                                          <p:spTgt spid="14">
                                            <p:txEl>
                                              <p:pRg st="7" end="7"/>
                                            </p:txEl>
                                          </p:spTgt>
                                        </p:tgtEl>
                                      </p:cBhvr>
                                    </p:animEffect>
                                    <p:anim calcmode="lin" valueType="num">
                                      <p:cBhvr>
                                        <p:cTn id="68"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4">
                                            <p:txEl>
                                              <p:pRg st="8" end="8"/>
                                            </p:txEl>
                                          </p:spTgt>
                                        </p:tgtEl>
                                        <p:attrNameLst>
                                          <p:attrName>style.visibility</p:attrName>
                                        </p:attrNameLst>
                                      </p:cBhvr>
                                      <p:to>
                                        <p:strVal val="visible"/>
                                      </p:to>
                                    </p:set>
                                    <p:animEffect transition="in" filter="fade">
                                      <p:cBhvr>
                                        <p:cTn id="72" dur="1000"/>
                                        <p:tgtEl>
                                          <p:spTgt spid="14">
                                            <p:txEl>
                                              <p:pRg st="8" end="8"/>
                                            </p:txEl>
                                          </p:spTgt>
                                        </p:tgtEl>
                                      </p:cBhvr>
                                    </p:animEffect>
                                    <p:anim calcmode="lin" valueType="num">
                                      <p:cBhvr>
                                        <p:cTn id="73"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4">
                                            <p:txEl>
                                              <p:pRg st="9" end="9"/>
                                            </p:txEl>
                                          </p:spTgt>
                                        </p:tgtEl>
                                        <p:attrNameLst>
                                          <p:attrName>style.visibility</p:attrName>
                                        </p:attrNameLst>
                                      </p:cBhvr>
                                      <p:to>
                                        <p:strVal val="visible"/>
                                      </p:to>
                                    </p:set>
                                    <p:animEffect transition="in" filter="fade">
                                      <p:cBhvr>
                                        <p:cTn id="77" dur="1000"/>
                                        <p:tgtEl>
                                          <p:spTgt spid="14">
                                            <p:txEl>
                                              <p:pRg st="9" end="9"/>
                                            </p:txEl>
                                          </p:spTgt>
                                        </p:tgtEl>
                                      </p:cBhvr>
                                    </p:animEffect>
                                    <p:anim calcmode="lin" valueType="num">
                                      <p:cBhvr>
                                        <p:cTn id="78"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4">
                                            <p:txEl>
                                              <p:pRg st="10" end="10"/>
                                            </p:txEl>
                                          </p:spTgt>
                                        </p:tgtEl>
                                        <p:attrNameLst>
                                          <p:attrName>style.visibility</p:attrName>
                                        </p:attrNameLst>
                                      </p:cBhvr>
                                      <p:to>
                                        <p:strVal val="visible"/>
                                      </p:to>
                                    </p:set>
                                    <p:animEffect transition="in" filter="fade">
                                      <p:cBhvr>
                                        <p:cTn id="82" dur="1000"/>
                                        <p:tgtEl>
                                          <p:spTgt spid="14">
                                            <p:txEl>
                                              <p:pRg st="10" end="10"/>
                                            </p:txEl>
                                          </p:spTgt>
                                        </p:tgtEl>
                                      </p:cBhvr>
                                    </p:animEffect>
                                    <p:anim calcmode="lin" valueType="num">
                                      <p:cBhvr>
                                        <p:cTn id="83"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5543" y="1944002"/>
          <a:ext cx="10580913" cy="4023360"/>
        </p:xfrm>
        <a:graphic>
          <a:graphicData uri="http://schemas.openxmlformats.org/drawingml/2006/table">
            <a:tbl>
              <a:tblPr firstRow="1" bandRow="1"/>
              <a:tblGrid>
                <a:gridCol w="3540035">
                  <a:extLst>
                    <a:ext uri="{9D8B030D-6E8A-4147-A177-3AD203B41FA5}">
                      <a16:colId xmlns:a16="http://schemas.microsoft.com/office/drawing/2014/main" val="1493303710"/>
                    </a:ext>
                  </a:extLst>
                </a:gridCol>
                <a:gridCol w="3317966">
                  <a:extLst>
                    <a:ext uri="{9D8B030D-6E8A-4147-A177-3AD203B41FA5}">
                      <a16:colId xmlns:a16="http://schemas.microsoft.com/office/drawing/2014/main" val="2794980390"/>
                    </a:ext>
                  </a:extLst>
                </a:gridCol>
                <a:gridCol w="3722912">
                  <a:extLst>
                    <a:ext uri="{9D8B030D-6E8A-4147-A177-3AD203B41FA5}">
                      <a16:colId xmlns:a16="http://schemas.microsoft.com/office/drawing/2014/main" val="1629440920"/>
                    </a:ext>
                  </a:extLst>
                </a:gridCol>
              </a:tblGrid>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99667206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marR="65405">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2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65405">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Qua</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buFont typeface="Wingdings" panose="05000000000000000000" pitchFamily="2" charset="2"/>
                        <a:buNone/>
                        <a:tabLst>
                          <a:tab pos="1386840" algn="l"/>
                        </a:tabLst>
                      </a:pPr>
                      <a:endParaRPr lang="en-US" sz="26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a:spcBef>
                          <a:spcPts val="20"/>
                        </a:spcBef>
                        <a:spcAft>
                          <a:spcPts val="0"/>
                        </a:spcAft>
                      </a:pP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47320" algn="just">
                        <a:lnSpc>
                          <a:spcPct val="100000"/>
                        </a:lnSpc>
                        <a:spcBef>
                          <a:spcPts val="35"/>
                        </a:spcBef>
                        <a:spcAft>
                          <a:spcPts val="0"/>
                        </a:spcAft>
                      </a:pPr>
                      <a:r>
                        <a:rPr lang="en-US" sz="2400" b="0" kern="0" dirty="0">
                          <a:effectLst/>
                          <a:latin typeface="Times New Roman" panose="02020603050405020304" pitchFamily="18" charset="0"/>
                          <a:ea typeface="Calibri" panose="020F0502020204030204" pitchFamily="34" charset="0"/>
                        </a:rPr>
                        <a:t>?</a:t>
                      </a:r>
                      <a:r>
                        <a:rPr lang="en-US" sz="2400" b="0" kern="0" spc="6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Tìm</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những</a:t>
                      </a:r>
                      <a:r>
                        <a:rPr lang="en-US" sz="2400" b="0" kern="0" spc="60" dirty="0">
                          <a:effectLst/>
                          <a:latin typeface="Times New Roman" panose="02020603050405020304" pitchFamily="18" charset="0"/>
                          <a:ea typeface="Calibri" panose="020F0502020204030204" pitchFamily="34" charset="0"/>
                        </a:rPr>
                        <a:t> </a:t>
                      </a:r>
                      <a:r>
                        <a:rPr lang="en-US" sz="2400" b="0" kern="0" spc="-5" dirty="0">
                          <a:effectLst/>
                          <a:latin typeface="Times New Roman" panose="02020603050405020304" pitchFamily="18" charset="0"/>
                          <a:ea typeface="Calibri" panose="020F0502020204030204" pitchFamily="34" charset="0"/>
                        </a:rPr>
                        <a:t>chi</a:t>
                      </a:r>
                      <a:r>
                        <a:rPr lang="en-US" sz="2400" b="0" kern="0" spc="6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tiết</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thể</a:t>
                      </a:r>
                      <a:r>
                        <a:rPr lang="en-US" sz="2400" b="0" kern="0" spc="5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hiện</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cách</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cư</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xử</a:t>
                      </a:r>
                      <a:r>
                        <a:rPr lang="en-US" sz="2400" b="0" kern="0" spc="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của</a:t>
                      </a:r>
                      <a:r>
                        <a:rPr lang="en-US" sz="2400" b="0" kern="0" spc="14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Kiều</a:t>
                      </a:r>
                      <a:r>
                        <a:rPr lang="en-US" sz="2400" b="0" kern="0" spc="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Phương</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dành</a:t>
                      </a:r>
                      <a:r>
                        <a:rPr lang="en-US" sz="2400" b="0" kern="0" spc="-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mọi</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người</a:t>
                      </a:r>
                      <a:r>
                        <a:rPr lang="en-US" sz="2400" b="0" kern="0" spc="2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và</a:t>
                      </a:r>
                      <a:r>
                        <a:rPr lang="en-US" sz="2400" b="0" kern="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anh</a:t>
                      </a:r>
                      <a:r>
                        <a:rPr lang="en-US" sz="2400" b="0" kern="0" spc="1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trai</a:t>
                      </a:r>
                      <a:r>
                        <a:rPr lang="en-US" sz="2400" b="0" kern="0" dirty="0">
                          <a:effectLst/>
                          <a:latin typeface="Times New Roman" panose="02020603050405020304" pitchFamily="18" charset="0"/>
                          <a:ea typeface="Calibri" panose="020F0502020204030204" pitchFamily="34" charset="0"/>
                        </a:rPr>
                        <a:t>?</a:t>
                      </a:r>
                      <a:endParaRPr lang="en-US" sz="2400" b="1" kern="0" dirty="0">
                        <a:effectLst/>
                        <a:latin typeface="Times New Roman" panose="02020603050405020304" pitchFamily="18" charset="0"/>
                        <a:ea typeface="Calibri" panose="020F0502020204030204" pitchFamily="34" charset="0"/>
                      </a:endParaRPr>
                    </a:p>
                    <a:p>
                      <a:pPr marL="147320" marR="635"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6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Bức</a:t>
                      </a:r>
                      <a:r>
                        <a:rPr lang="en-US" sz="2400" spc="5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6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vẽ</a:t>
                      </a:r>
                      <a:r>
                        <a:rPr lang="en-US" sz="2400" spc="5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trai</a:t>
                      </a:r>
                      <a:r>
                        <a:rPr lang="en-US" sz="2400" spc="60" dirty="0">
                          <a:effectLst/>
                          <a:latin typeface="Times New Roman" panose="02020603050405020304" pitchFamily="18" charset="0"/>
                          <a:ea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rPr>
                        <a:t>đã</a:t>
                      </a:r>
                      <a:r>
                        <a:rPr lang="en-US" sz="2400" spc="6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bộc</a:t>
                      </a:r>
                      <a:r>
                        <a:rPr lang="en-US" sz="2400" spc="14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spc="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điều</a:t>
                      </a:r>
                      <a:r>
                        <a:rPr lang="en-US" sz="2400" spc="-1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47320"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spc="-2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11873156"/>
                  </a:ext>
                </a:extLst>
              </a:tr>
            </a:tbl>
          </a:graphicData>
        </a:graphic>
      </p:graphicFrame>
      <p:sp>
        <p:nvSpPr>
          <p:cNvPr id="5" name="Rectangle 4"/>
          <p:cNvSpPr/>
          <p:nvPr/>
        </p:nvSpPr>
        <p:spPr>
          <a:xfrm>
            <a:off x="167833" y="102693"/>
            <a:ext cx="3518912" cy="553357"/>
          </a:xfrm>
          <a:prstGeom prst="rect">
            <a:avLst/>
          </a:prstGeom>
        </p:spPr>
        <p:txBody>
          <a:bodyPr wrap="none">
            <a:spAutoFit/>
          </a:bodyPr>
          <a:lstStyle/>
          <a:p>
            <a:pPr>
              <a:lnSpc>
                <a:spcPct val="107000"/>
              </a:lnSpc>
              <a:tabLst>
                <a:tab pos="1386840" algn="l"/>
              </a:tabLst>
            </a:pPr>
            <a:r>
              <a:rPr lang="en-US" sz="2800" b="1" dirty="0">
                <a:solidFill>
                  <a:srgbClr val="0D0D0D"/>
                </a:solidFill>
                <a:latin typeface="Times New Roman" panose="02020603050405020304" pitchFamily="18" charset="0"/>
                <a:ea typeface="MS Mincho"/>
              </a:rPr>
              <a:t>II. </a:t>
            </a:r>
            <a:r>
              <a:rPr lang="en-US" sz="2800" b="1" dirty="0" err="1">
                <a:solidFill>
                  <a:srgbClr val="0D0D0D"/>
                </a:solidFill>
                <a:latin typeface="Times New Roman" panose="02020603050405020304" pitchFamily="18" charset="0"/>
                <a:ea typeface="MS Mincho"/>
              </a:rPr>
              <a:t>Đọc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hiểu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văn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bản</a:t>
            </a:r>
            <a:r>
              <a:rPr lang="en-US" sz="2800" b="1" dirty="0">
                <a:solidFill>
                  <a:srgbClr val="0D0D0D"/>
                </a:solidFill>
                <a:latin typeface="Times New Roman" panose="02020603050405020304" pitchFamily="18" charset="0"/>
                <a:ea typeface="MS Mincho"/>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0" y="751511"/>
            <a:ext cx="4162678" cy="338682"/>
          </a:xfrm>
          <a:prstGeom prst="rect">
            <a:avLst/>
          </a:prstGeom>
        </p:spPr>
        <p:txBody>
          <a:bodyPr wrap="none">
            <a:spAutoFit/>
          </a:bodyPr>
          <a:lstStyle/>
          <a:p>
            <a:pPr marL="64770" algn="just">
              <a:lnSpc>
                <a:spcPts val="1610"/>
              </a:lnSpc>
              <a:spcBef>
                <a:spcPts val="10"/>
              </a:spcBef>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spc="-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spc="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5"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5"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2800" b="1"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ea typeface="Times New Roman" panose="02020603050405020304" pitchFamily="18" charset="0"/>
              <a:cs typeface="Times New Roman" panose="02020603050405020304" pitchFamily="18" charset="0"/>
            </a:endParaRPr>
          </a:p>
        </p:txBody>
      </p:sp>
      <p:sp>
        <p:nvSpPr>
          <p:cNvPr id="7" name="TextBox 6"/>
          <p:cNvSpPr txBox="1"/>
          <p:nvPr/>
        </p:nvSpPr>
        <p:spPr>
          <a:xfrm>
            <a:off x="4581034" y="1090193"/>
            <a:ext cx="302993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4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5543" y="1944002"/>
          <a:ext cx="10580913" cy="4023360"/>
        </p:xfrm>
        <a:graphic>
          <a:graphicData uri="http://schemas.openxmlformats.org/drawingml/2006/table">
            <a:tbl>
              <a:tblPr firstRow="1" bandRow="1"/>
              <a:tblGrid>
                <a:gridCol w="3540035">
                  <a:extLst>
                    <a:ext uri="{9D8B030D-6E8A-4147-A177-3AD203B41FA5}">
                      <a16:colId xmlns:a16="http://schemas.microsoft.com/office/drawing/2014/main" val="1493303710"/>
                    </a:ext>
                  </a:extLst>
                </a:gridCol>
                <a:gridCol w="3317966">
                  <a:extLst>
                    <a:ext uri="{9D8B030D-6E8A-4147-A177-3AD203B41FA5}">
                      <a16:colId xmlns:a16="http://schemas.microsoft.com/office/drawing/2014/main" val="2794980390"/>
                    </a:ext>
                  </a:extLst>
                </a:gridCol>
                <a:gridCol w="3722912">
                  <a:extLst>
                    <a:ext uri="{9D8B030D-6E8A-4147-A177-3AD203B41FA5}">
                      <a16:colId xmlns:a16="http://schemas.microsoft.com/office/drawing/2014/main" val="1629440920"/>
                    </a:ext>
                  </a:extLst>
                </a:gridCol>
              </a:tblGrid>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99667206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marR="65405">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2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65405">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Qua</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buFont typeface="Wingdings" panose="05000000000000000000" pitchFamily="2" charset="2"/>
                        <a:buNone/>
                        <a:tabLst>
                          <a:tab pos="1386840" algn="l"/>
                        </a:tabLst>
                      </a:pPr>
                      <a:endParaRPr lang="en-US" sz="26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a:spcBef>
                          <a:spcPts val="20"/>
                        </a:spcBef>
                        <a:spcAft>
                          <a:spcPts val="0"/>
                        </a:spcAft>
                      </a:pP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47320" algn="just">
                        <a:lnSpc>
                          <a:spcPct val="100000"/>
                        </a:lnSpc>
                        <a:spcBef>
                          <a:spcPts val="35"/>
                        </a:spcBef>
                        <a:spcAft>
                          <a:spcPts val="0"/>
                        </a:spcAft>
                      </a:pPr>
                      <a:r>
                        <a:rPr lang="en-US" sz="2400" b="0" kern="0" dirty="0">
                          <a:effectLst/>
                          <a:latin typeface="Times New Roman" panose="02020603050405020304" pitchFamily="18" charset="0"/>
                          <a:ea typeface="Calibri" panose="020F0502020204030204" pitchFamily="34" charset="0"/>
                        </a:rPr>
                        <a:t>?</a:t>
                      </a:r>
                      <a:r>
                        <a:rPr lang="en-US" sz="2400" b="0" kern="0" spc="6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Tìm</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những</a:t>
                      </a:r>
                      <a:r>
                        <a:rPr lang="en-US" sz="2400" b="0" kern="0" spc="60" dirty="0">
                          <a:effectLst/>
                          <a:latin typeface="Times New Roman" panose="02020603050405020304" pitchFamily="18" charset="0"/>
                          <a:ea typeface="Calibri" panose="020F0502020204030204" pitchFamily="34" charset="0"/>
                        </a:rPr>
                        <a:t> </a:t>
                      </a:r>
                      <a:r>
                        <a:rPr lang="en-US" sz="2400" b="0" kern="0" spc="-5" dirty="0">
                          <a:effectLst/>
                          <a:latin typeface="Times New Roman" panose="02020603050405020304" pitchFamily="18" charset="0"/>
                          <a:ea typeface="Calibri" panose="020F0502020204030204" pitchFamily="34" charset="0"/>
                        </a:rPr>
                        <a:t>chi</a:t>
                      </a:r>
                      <a:r>
                        <a:rPr lang="en-US" sz="2400" b="0" kern="0" spc="6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tiết</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thể</a:t>
                      </a:r>
                      <a:r>
                        <a:rPr lang="en-US" sz="2400" b="0" kern="0" spc="5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hiện</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cách</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cư</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xử</a:t>
                      </a:r>
                      <a:r>
                        <a:rPr lang="en-US" sz="2400" b="0" kern="0" spc="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của</a:t>
                      </a:r>
                      <a:r>
                        <a:rPr lang="en-US" sz="2400" b="0" kern="0" spc="14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Kiều</a:t>
                      </a:r>
                      <a:r>
                        <a:rPr lang="en-US" sz="2400" b="0" kern="0" spc="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Phương</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dành</a:t>
                      </a:r>
                      <a:r>
                        <a:rPr lang="en-US" sz="2400" b="0" kern="0" spc="-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mọi</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người</a:t>
                      </a:r>
                      <a:r>
                        <a:rPr lang="en-US" sz="2400" b="0" kern="0" spc="2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và</a:t>
                      </a:r>
                      <a:r>
                        <a:rPr lang="en-US" sz="2400" b="0" kern="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anh</a:t>
                      </a:r>
                      <a:r>
                        <a:rPr lang="en-US" sz="2400" b="0" kern="0" spc="1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trai</a:t>
                      </a:r>
                      <a:r>
                        <a:rPr lang="en-US" sz="2400" b="0" kern="0" dirty="0">
                          <a:effectLst/>
                          <a:latin typeface="Times New Roman" panose="02020603050405020304" pitchFamily="18" charset="0"/>
                          <a:ea typeface="Calibri" panose="020F0502020204030204" pitchFamily="34" charset="0"/>
                        </a:rPr>
                        <a:t>?</a:t>
                      </a:r>
                      <a:endParaRPr lang="en-US" sz="2400" b="1" kern="0" dirty="0">
                        <a:effectLst/>
                        <a:latin typeface="Times New Roman" panose="02020603050405020304" pitchFamily="18" charset="0"/>
                        <a:ea typeface="Calibri" panose="020F0502020204030204" pitchFamily="34" charset="0"/>
                      </a:endParaRPr>
                    </a:p>
                    <a:p>
                      <a:pPr marL="147320" marR="635"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6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Bức</a:t>
                      </a:r>
                      <a:r>
                        <a:rPr lang="en-US" sz="2400" spc="5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6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vẽ</a:t>
                      </a:r>
                      <a:r>
                        <a:rPr lang="en-US" sz="2400" spc="5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trai</a:t>
                      </a:r>
                      <a:r>
                        <a:rPr lang="en-US" sz="2400" spc="60" dirty="0">
                          <a:effectLst/>
                          <a:latin typeface="Times New Roman" panose="02020603050405020304" pitchFamily="18" charset="0"/>
                          <a:ea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rPr>
                        <a:t>đã</a:t>
                      </a:r>
                      <a:r>
                        <a:rPr lang="en-US" sz="2400" spc="6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bộc</a:t>
                      </a:r>
                      <a:r>
                        <a:rPr lang="en-US" sz="2400" spc="14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spc="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điều</a:t>
                      </a:r>
                      <a:r>
                        <a:rPr lang="en-US" sz="2400" spc="-1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47320"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spc="-2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11873156"/>
                  </a:ext>
                </a:extLst>
              </a:tr>
            </a:tbl>
          </a:graphicData>
        </a:graphic>
      </p:graphicFrame>
      <p:sp>
        <p:nvSpPr>
          <p:cNvPr id="5" name="Rectangle 4"/>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0" y="751511"/>
            <a:ext cx="4162678" cy="338682"/>
          </a:xfrm>
          <a:prstGeom prst="rect">
            <a:avLst/>
          </a:prstGeom>
        </p:spPr>
        <p:txBody>
          <a:bodyPr wrap="none">
            <a:spAutoFit/>
          </a:bodyPr>
          <a:lstStyle/>
          <a:p>
            <a:pPr marL="64770" marR="0" lvl="0" indent="0" algn="just" defTabSz="914400" rtl="0" eaLnBrk="1" fontAlgn="auto" latinLnBrk="0" hangingPunct="1">
              <a:lnSpc>
                <a:spcPts val="1610"/>
              </a:lnSpc>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7" name="TextBox 6"/>
          <p:cNvSpPr txBox="1"/>
          <p:nvPr/>
        </p:nvSpPr>
        <p:spPr>
          <a:xfrm>
            <a:off x="4581034" y="1090193"/>
            <a:ext cx="30299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a:t>
            </a:r>
          </a:p>
        </p:txBody>
      </p:sp>
    </p:spTree>
    <p:extLst>
      <p:ext uri="{BB962C8B-B14F-4D97-AF65-F5344CB8AC3E}">
        <p14:creationId xmlns:p14="http://schemas.microsoft.com/office/powerpoint/2010/main" val="21354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0" y="751511"/>
            <a:ext cx="4162678" cy="338682"/>
          </a:xfrm>
          <a:prstGeom prst="rect">
            <a:avLst/>
          </a:prstGeom>
        </p:spPr>
        <p:txBody>
          <a:bodyPr wrap="none">
            <a:spAutoFit/>
          </a:bodyPr>
          <a:lstStyle/>
          <a:p>
            <a:pPr marL="64770" marR="0" lvl="0" indent="0" algn="just" defTabSz="914400" rtl="0" eaLnBrk="1" fontAlgn="auto" latinLnBrk="0" hangingPunct="1">
              <a:lnSpc>
                <a:spcPts val="1610"/>
              </a:lnSpc>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grpSp>
        <p:nvGrpSpPr>
          <p:cNvPr id="2" name="Group 1"/>
          <p:cNvGrpSpPr/>
          <p:nvPr/>
        </p:nvGrpSpPr>
        <p:grpSpPr>
          <a:xfrm>
            <a:off x="406556" y="1314076"/>
            <a:ext cx="7625073" cy="3965177"/>
            <a:chOff x="406556" y="1314076"/>
            <a:chExt cx="7625073" cy="3965177"/>
          </a:xfrm>
        </p:grpSpPr>
        <p:sp>
          <p:nvSpPr>
            <p:cNvPr id="4" name="Freeform 3"/>
            <p:cNvSpPr/>
            <p:nvPr/>
          </p:nvSpPr>
          <p:spPr>
            <a:xfrm>
              <a:off x="406556" y="1314076"/>
              <a:ext cx="4550849" cy="881594"/>
            </a:xfrm>
            <a:custGeom>
              <a:avLst/>
              <a:gdLst>
                <a:gd name="connsiteX0" fmla="*/ 0 w 4550849"/>
                <a:gd name="connsiteY0" fmla="*/ 88159 h 881594"/>
                <a:gd name="connsiteX1" fmla="*/ 88159 w 4550849"/>
                <a:gd name="connsiteY1" fmla="*/ 0 h 881594"/>
                <a:gd name="connsiteX2" fmla="*/ 4462690 w 4550849"/>
                <a:gd name="connsiteY2" fmla="*/ 0 h 881594"/>
                <a:gd name="connsiteX3" fmla="*/ 4550849 w 4550849"/>
                <a:gd name="connsiteY3" fmla="*/ 88159 h 881594"/>
                <a:gd name="connsiteX4" fmla="*/ 4550849 w 4550849"/>
                <a:gd name="connsiteY4" fmla="*/ 793435 h 881594"/>
                <a:gd name="connsiteX5" fmla="*/ 4462690 w 4550849"/>
                <a:gd name="connsiteY5" fmla="*/ 881594 h 881594"/>
                <a:gd name="connsiteX6" fmla="*/ 88159 w 4550849"/>
                <a:gd name="connsiteY6" fmla="*/ 881594 h 881594"/>
                <a:gd name="connsiteX7" fmla="*/ 0 w 4550849"/>
                <a:gd name="connsiteY7" fmla="*/ 793435 h 881594"/>
                <a:gd name="connsiteX8" fmla="*/ 0 w 4550849"/>
                <a:gd name="connsiteY8" fmla="*/ 88159 h 88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0849" h="881594">
                  <a:moveTo>
                    <a:pt x="0" y="88159"/>
                  </a:moveTo>
                  <a:cubicBezTo>
                    <a:pt x="0" y="39470"/>
                    <a:pt x="39470" y="0"/>
                    <a:pt x="88159" y="0"/>
                  </a:cubicBezTo>
                  <a:lnTo>
                    <a:pt x="4462690" y="0"/>
                  </a:lnTo>
                  <a:cubicBezTo>
                    <a:pt x="4511379" y="0"/>
                    <a:pt x="4550849" y="39470"/>
                    <a:pt x="4550849" y="88159"/>
                  </a:cubicBezTo>
                  <a:lnTo>
                    <a:pt x="4550849" y="793435"/>
                  </a:lnTo>
                  <a:cubicBezTo>
                    <a:pt x="4550849" y="842124"/>
                    <a:pt x="4511379" y="881594"/>
                    <a:pt x="4462690" y="881594"/>
                  </a:cubicBezTo>
                  <a:lnTo>
                    <a:pt x="88159" y="881594"/>
                  </a:lnTo>
                  <a:cubicBezTo>
                    <a:pt x="39470" y="881594"/>
                    <a:pt x="0" y="842124"/>
                    <a:pt x="0" y="793435"/>
                  </a:cubicBezTo>
                  <a:lnTo>
                    <a:pt x="0" y="88159"/>
                  </a:lnTo>
                  <a:close/>
                </a:path>
              </a:pathLst>
            </a:custGeom>
            <a:ln w="28575">
              <a:solidFill>
                <a:schemeClr val="accent4">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86781" tIns="66461" rIns="86781" bIns="66461" numCol="1" spcCol="1270" anchor="ctr" anchorCtr="0">
              <a:noAutofit/>
            </a:bodyPr>
            <a:lstStyle/>
            <a:p>
              <a:pPr lvl="0" algn="l" defTabSz="1422400">
                <a:lnSpc>
                  <a:spcPct val="90000"/>
                </a:lnSpc>
                <a:spcBef>
                  <a:spcPct val="0"/>
                </a:spcBef>
                <a:spcAft>
                  <a:spcPct val="35000"/>
                </a:spcAft>
              </a:pPr>
              <a:r>
                <a:rPr lang="en-US" sz="3200" b="1"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spc="-1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spc="-5"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kern="12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spc="-5"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7" name="Freeform 6"/>
            <p:cNvSpPr/>
            <p:nvPr/>
          </p:nvSpPr>
          <p:spPr>
            <a:xfrm>
              <a:off x="861641" y="2195670"/>
              <a:ext cx="534145" cy="367298"/>
            </a:xfrm>
            <a:custGeom>
              <a:avLst/>
              <a:gdLst/>
              <a:ahLst/>
              <a:cxnLst/>
              <a:rect l="0" t="0" r="0" b="0"/>
              <a:pathLst>
                <a:path>
                  <a:moveTo>
                    <a:pt x="0" y="0"/>
                  </a:moveTo>
                  <a:lnTo>
                    <a:pt x="0" y="367298"/>
                  </a:lnTo>
                  <a:lnTo>
                    <a:pt x="534145" y="367298"/>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295771" y="2296614"/>
              <a:ext cx="6730391" cy="532709"/>
            </a:xfrm>
            <a:custGeom>
              <a:avLst/>
              <a:gdLst>
                <a:gd name="connsiteX0" fmla="*/ 0 w 6664835"/>
                <a:gd name="connsiteY0" fmla="*/ 53271 h 532709"/>
                <a:gd name="connsiteX1" fmla="*/ 53271 w 6664835"/>
                <a:gd name="connsiteY1" fmla="*/ 0 h 532709"/>
                <a:gd name="connsiteX2" fmla="*/ 6611564 w 6664835"/>
                <a:gd name="connsiteY2" fmla="*/ 0 h 532709"/>
                <a:gd name="connsiteX3" fmla="*/ 6664835 w 6664835"/>
                <a:gd name="connsiteY3" fmla="*/ 53271 h 532709"/>
                <a:gd name="connsiteX4" fmla="*/ 6664835 w 6664835"/>
                <a:gd name="connsiteY4" fmla="*/ 479438 h 532709"/>
                <a:gd name="connsiteX5" fmla="*/ 6611564 w 6664835"/>
                <a:gd name="connsiteY5" fmla="*/ 532709 h 532709"/>
                <a:gd name="connsiteX6" fmla="*/ 53271 w 6664835"/>
                <a:gd name="connsiteY6" fmla="*/ 532709 h 532709"/>
                <a:gd name="connsiteX7" fmla="*/ 0 w 6664835"/>
                <a:gd name="connsiteY7" fmla="*/ 479438 h 532709"/>
                <a:gd name="connsiteX8" fmla="*/ 0 w 6664835"/>
                <a:gd name="connsiteY8" fmla="*/ 53271 h 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4835" h="532709">
                  <a:moveTo>
                    <a:pt x="0" y="53271"/>
                  </a:moveTo>
                  <a:cubicBezTo>
                    <a:pt x="0" y="23850"/>
                    <a:pt x="23850" y="0"/>
                    <a:pt x="53271" y="0"/>
                  </a:cubicBezTo>
                  <a:lnTo>
                    <a:pt x="6611564" y="0"/>
                  </a:lnTo>
                  <a:cubicBezTo>
                    <a:pt x="6640985" y="0"/>
                    <a:pt x="6664835" y="23850"/>
                    <a:pt x="6664835" y="53271"/>
                  </a:cubicBezTo>
                  <a:lnTo>
                    <a:pt x="6664835" y="479438"/>
                  </a:lnTo>
                  <a:cubicBezTo>
                    <a:pt x="6664835" y="508859"/>
                    <a:pt x="6640985" y="532709"/>
                    <a:pt x="6611564" y="532709"/>
                  </a:cubicBezTo>
                  <a:lnTo>
                    <a:pt x="53271" y="532709"/>
                  </a:lnTo>
                  <a:cubicBezTo>
                    <a:pt x="23850" y="532709"/>
                    <a:pt x="0" y="508859"/>
                    <a:pt x="0" y="479438"/>
                  </a:cubicBezTo>
                  <a:lnTo>
                    <a:pt x="0" y="53271"/>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943" tIns="51163" rIns="68943" bIns="51163"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Tên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Kiều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Phương</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861641" y="2195670"/>
              <a:ext cx="455084" cy="1152387"/>
            </a:xfrm>
            <a:custGeom>
              <a:avLst/>
              <a:gdLst/>
              <a:ahLst/>
              <a:cxnLst/>
              <a:rect l="0" t="0" r="0" b="0"/>
              <a:pathLst>
                <a:path>
                  <a:moveTo>
                    <a:pt x="0" y="0"/>
                  </a:moveTo>
                  <a:lnTo>
                    <a:pt x="0" y="1152387"/>
                  </a:lnTo>
                  <a:lnTo>
                    <a:pt x="455084" y="1152387"/>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295771" y="2938378"/>
              <a:ext cx="6730391" cy="898610"/>
            </a:xfrm>
            <a:custGeom>
              <a:avLst/>
              <a:gdLst>
                <a:gd name="connsiteX0" fmla="*/ 0 w 6730391"/>
                <a:gd name="connsiteY0" fmla="*/ 89861 h 898610"/>
                <a:gd name="connsiteX1" fmla="*/ 89861 w 6730391"/>
                <a:gd name="connsiteY1" fmla="*/ 0 h 898610"/>
                <a:gd name="connsiteX2" fmla="*/ 6640530 w 6730391"/>
                <a:gd name="connsiteY2" fmla="*/ 0 h 898610"/>
                <a:gd name="connsiteX3" fmla="*/ 6730391 w 6730391"/>
                <a:gd name="connsiteY3" fmla="*/ 89861 h 898610"/>
                <a:gd name="connsiteX4" fmla="*/ 6730391 w 6730391"/>
                <a:gd name="connsiteY4" fmla="*/ 808749 h 898610"/>
                <a:gd name="connsiteX5" fmla="*/ 6640530 w 6730391"/>
                <a:gd name="connsiteY5" fmla="*/ 898610 h 898610"/>
                <a:gd name="connsiteX6" fmla="*/ 89861 w 6730391"/>
                <a:gd name="connsiteY6" fmla="*/ 898610 h 898610"/>
                <a:gd name="connsiteX7" fmla="*/ 0 w 6730391"/>
                <a:gd name="connsiteY7" fmla="*/ 808749 h 898610"/>
                <a:gd name="connsiteX8" fmla="*/ 0 w 6730391"/>
                <a:gd name="connsiteY8" fmla="*/ 89861 h 89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0391" h="898610">
                  <a:moveTo>
                    <a:pt x="0" y="89861"/>
                  </a:moveTo>
                  <a:cubicBezTo>
                    <a:pt x="0" y="40232"/>
                    <a:pt x="40232" y="0"/>
                    <a:pt x="89861" y="0"/>
                  </a:cubicBezTo>
                  <a:lnTo>
                    <a:pt x="6640530" y="0"/>
                  </a:lnTo>
                  <a:cubicBezTo>
                    <a:pt x="6690159" y="0"/>
                    <a:pt x="6730391" y="40232"/>
                    <a:pt x="6730391" y="89861"/>
                  </a:cubicBezTo>
                  <a:lnTo>
                    <a:pt x="6730391" y="808749"/>
                  </a:lnTo>
                  <a:cubicBezTo>
                    <a:pt x="6730391" y="858378"/>
                    <a:pt x="6690159" y="898610"/>
                    <a:pt x="6640530" y="898610"/>
                  </a:cubicBezTo>
                  <a:lnTo>
                    <a:pt x="89861" y="898610"/>
                  </a:lnTo>
                  <a:cubicBezTo>
                    <a:pt x="40232" y="898610"/>
                    <a:pt x="0" y="858378"/>
                    <a:pt x="0" y="808749"/>
                  </a:cubicBezTo>
                  <a:lnTo>
                    <a:pt x="0" y="89861"/>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659" tIns="61879" rIns="79659" bIns="61879"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Anh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biệt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hiệu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bởi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vì</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khuôn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luôn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bị</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chính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nó</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bôi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bẩn</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861641" y="2195670"/>
              <a:ext cx="500124" cy="2008338"/>
            </a:xfrm>
            <a:custGeom>
              <a:avLst/>
              <a:gdLst/>
              <a:ahLst/>
              <a:cxnLst/>
              <a:rect l="0" t="0" r="0" b="0"/>
              <a:pathLst>
                <a:path>
                  <a:moveTo>
                    <a:pt x="0" y="0"/>
                  </a:moveTo>
                  <a:lnTo>
                    <a:pt x="0" y="2008338"/>
                  </a:lnTo>
                  <a:lnTo>
                    <a:pt x="500124" y="2008338"/>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295771" y="3946043"/>
              <a:ext cx="6735858" cy="612078"/>
            </a:xfrm>
            <a:custGeom>
              <a:avLst/>
              <a:gdLst>
                <a:gd name="connsiteX0" fmla="*/ 0 w 6690817"/>
                <a:gd name="connsiteY0" fmla="*/ 61208 h 612078"/>
                <a:gd name="connsiteX1" fmla="*/ 61208 w 6690817"/>
                <a:gd name="connsiteY1" fmla="*/ 0 h 612078"/>
                <a:gd name="connsiteX2" fmla="*/ 6629609 w 6690817"/>
                <a:gd name="connsiteY2" fmla="*/ 0 h 612078"/>
                <a:gd name="connsiteX3" fmla="*/ 6690817 w 6690817"/>
                <a:gd name="connsiteY3" fmla="*/ 61208 h 612078"/>
                <a:gd name="connsiteX4" fmla="*/ 6690817 w 6690817"/>
                <a:gd name="connsiteY4" fmla="*/ 550870 h 612078"/>
                <a:gd name="connsiteX5" fmla="*/ 6629609 w 6690817"/>
                <a:gd name="connsiteY5" fmla="*/ 612078 h 612078"/>
                <a:gd name="connsiteX6" fmla="*/ 61208 w 6690817"/>
                <a:gd name="connsiteY6" fmla="*/ 612078 h 612078"/>
                <a:gd name="connsiteX7" fmla="*/ 0 w 6690817"/>
                <a:gd name="connsiteY7" fmla="*/ 550870 h 612078"/>
                <a:gd name="connsiteX8" fmla="*/ 0 w 6690817"/>
                <a:gd name="connsiteY8" fmla="*/ 61208 h 61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817" h="612078">
                  <a:moveTo>
                    <a:pt x="0" y="61208"/>
                  </a:moveTo>
                  <a:cubicBezTo>
                    <a:pt x="0" y="27404"/>
                    <a:pt x="27404" y="0"/>
                    <a:pt x="61208" y="0"/>
                  </a:cubicBezTo>
                  <a:lnTo>
                    <a:pt x="6629609" y="0"/>
                  </a:lnTo>
                  <a:cubicBezTo>
                    <a:pt x="6663413" y="0"/>
                    <a:pt x="6690817" y="27404"/>
                    <a:pt x="6690817" y="61208"/>
                  </a:cubicBezTo>
                  <a:lnTo>
                    <a:pt x="6690817" y="550870"/>
                  </a:lnTo>
                  <a:cubicBezTo>
                    <a:pt x="6690817" y="584674"/>
                    <a:pt x="6663413" y="612078"/>
                    <a:pt x="6629609" y="612078"/>
                  </a:cubicBezTo>
                  <a:lnTo>
                    <a:pt x="61208" y="612078"/>
                  </a:lnTo>
                  <a:cubicBezTo>
                    <a:pt x="27404" y="612078"/>
                    <a:pt x="0" y="584674"/>
                    <a:pt x="0" y="550870"/>
                  </a:cubicBezTo>
                  <a:lnTo>
                    <a:pt x="0" y="61208"/>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267" tIns="53487" rIns="71267" bIns="53487"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Dùng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để</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xưng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hô</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bạn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vui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vẻ</a:t>
              </a:r>
              <a:endParaRPr lang="en-US" sz="28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861641" y="2195670"/>
              <a:ext cx="455084" cy="2777543"/>
            </a:xfrm>
            <a:custGeom>
              <a:avLst/>
              <a:gdLst/>
              <a:ahLst/>
              <a:cxnLst/>
              <a:rect l="0" t="0" r="0" b="0"/>
              <a:pathLst>
                <a:path>
                  <a:moveTo>
                    <a:pt x="0" y="0"/>
                  </a:moveTo>
                  <a:lnTo>
                    <a:pt x="0" y="2777543"/>
                  </a:lnTo>
                  <a:lnTo>
                    <a:pt x="455084" y="2777543"/>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295771" y="4667175"/>
              <a:ext cx="6730391" cy="612078"/>
            </a:xfrm>
            <a:custGeom>
              <a:avLst/>
              <a:gdLst>
                <a:gd name="connsiteX0" fmla="*/ 0 w 6811078"/>
                <a:gd name="connsiteY0" fmla="*/ 61208 h 612078"/>
                <a:gd name="connsiteX1" fmla="*/ 61208 w 6811078"/>
                <a:gd name="connsiteY1" fmla="*/ 0 h 612078"/>
                <a:gd name="connsiteX2" fmla="*/ 6749870 w 6811078"/>
                <a:gd name="connsiteY2" fmla="*/ 0 h 612078"/>
                <a:gd name="connsiteX3" fmla="*/ 6811078 w 6811078"/>
                <a:gd name="connsiteY3" fmla="*/ 61208 h 612078"/>
                <a:gd name="connsiteX4" fmla="*/ 6811078 w 6811078"/>
                <a:gd name="connsiteY4" fmla="*/ 550870 h 612078"/>
                <a:gd name="connsiteX5" fmla="*/ 6749870 w 6811078"/>
                <a:gd name="connsiteY5" fmla="*/ 612078 h 612078"/>
                <a:gd name="connsiteX6" fmla="*/ 61208 w 6811078"/>
                <a:gd name="connsiteY6" fmla="*/ 612078 h 612078"/>
                <a:gd name="connsiteX7" fmla="*/ 0 w 6811078"/>
                <a:gd name="connsiteY7" fmla="*/ 550870 h 612078"/>
                <a:gd name="connsiteX8" fmla="*/ 0 w 6811078"/>
                <a:gd name="connsiteY8" fmla="*/ 61208 h 61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078" h="612078">
                  <a:moveTo>
                    <a:pt x="0" y="61208"/>
                  </a:moveTo>
                  <a:cubicBezTo>
                    <a:pt x="0" y="27404"/>
                    <a:pt x="27404" y="0"/>
                    <a:pt x="61208" y="0"/>
                  </a:cubicBezTo>
                  <a:lnTo>
                    <a:pt x="6749870" y="0"/>
                  </a:lnTo>
                  <a:cubicBezTo>
                    <a:pt x="6783674" y="0"/>
                    <a:pt x="6811078" y="27404"/>
                    <a:pt x="6811078" y="61208"/>
                  </a:cubicBezTo>
                  <a:lnTo>
                    <a:pt x="6811078" y="550870"/>
                  </a:lnTo>
                  <a:cubicBezTo>
                    <a:pt x="6811078" y="584674"/>
                    <a:pt x="6783674" y="612078"/>
                    <a:pt x="6749870" y="612078"/>
                  </a:cubicBezTo>
                  <a:lnTo>
                    <a:pt x="61208" y="612078"/>
                  </a:lnTo>
                  <a:cubicBezTo>
                    <a:pt x="27404" y="612078"/>
                    <a:pt x="0" y="584674"/>
                    <a:pt x="0" y="550870"/>
                  </a:cubicBezTo>
                  <a:lnTo>
                    <a:pt x="0" y="61208"/>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267" tIns="53487" rIns="71267" bIns="53487" numCol="1" spcCol="1270" anchor="ctr" anchorCtr="0">
              <a:noAutofit/>
            </a:bodyPr>
            <a:lstStyle/>
            <a:p>
              <a:pPr lvl="0" algn="l" defTabSz="1244600">
                <a:lnSpc>
                  <a:spcPct val="90000"/>
                </a:lnSpc>
                <a:spcBef>
                  <a:spcPct val="0"/>
                </a:spcBef>
                <a:spcAft>
                  <a:spcPct val="35000"/>
                </a:spcAft>
              </a:pPr>
              <a:r>
                <a:rPr lang="en-US" sz="2800" i="1" kern="1200" dirty="0">
                  <a:latin typeface="Times New Roman" panose="02020603050405020304" pitchFamily="18" charset="0"/>
                  <a:cs typeface="Times New Roman" panose="02020603050405020304" pitchFamily="18" charset="0"/>
                </a:rPr>
                <a:t>Hay </a:t>
              </a:r>
              <a:r>
                <a:rPr lang="en-US" sz="2800" i="1" kern="1200" dirty="0" err="1">
                  <a:latin typeface="Times New Roman" panose="02020603050405020304" pitchFamily="18" charset="0"/>
                  <a:cs typeface="Times New Roman" panose="02020603050405020304" pitchFamily="18" charset="0"/>
                </a:rPr>
                <a:t>lục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lọi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đồ</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p:txBody>
        </p:sp>
      </p:grpSp>
      <p:sp>
        <p:nvSpPr>
          <p:cNvPr id="8" name="Right Brace 7"/>
          <p:cNvSpPr/>
          <p:nvPr/>
        </p:nvSpPr>
        <p:spPr>
          <a:xfrm>
            <a:off x="8130158" y="2521131"/>
            <a:ext cx="274320" cy="2586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625802" y="2906413"/>
            <a:ext cx="2058870" cy="18158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L="64770" marR="62865">
              <a:spcBef>
                <a:spcPts val="20"/>
              </a:spcBef>
              <a:spcAft>
                <a:spcPts val="0"/>
              </a:spcAft>
            </a:pPr>
            <a:r>
              <a:rPr lang="en-US" sz="2800" b="1" spc="-5"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b="1" spc="30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spc="29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b="1" spc="31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spc="30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spc="31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5"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spc="13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1" spc="-1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1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397937" y="520745"/>
            <a:ext cx="2514600" cy="1819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05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0" y="751511"/>
            <a:ext cx="4162678" cy="338682"/>
          </a:xfrm>
          <a:prstGeom prst="rect">
            <a:avLst/>
          </a:prstGeom>
        </p:spPr>
        <p:txBody>
          <a:bodyPr wrap="none">
            <a:spAutoFit/>
          </a:bodyPr>
          <a:lstStyle/>
          <a:p>
            <a:pPr marL="64770" marR="0" lvl="0" indent="0" algn="just" defTabSz="914400" rtl="0" eaLnBrk="1" fontAlgn="auto" latinLnBrk="0" hangingPunct="1">
              <a:lnSpc>
                <a:spcPts val="1610"/>
              </a:lnSpc>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grpSp>
        <p:nvGrpSpPr>
          <p:cNvPr id="7" name="Group 6"/>
          <p:cNvGrpSpPr/>
          <p:nvPr/>
        </p:nvGrpSpPr>
        <p:grpSpPr>
          <a:xfrm>
            <a:off x="405695" y="1187369"/>
            <a:ext cx="7656708" cy="4265432"/>
            <a:chOff x="405695" y="1187369"/>
            <a:chExt cx="7656708" cy="4265432"/>
          </a:xfrm>
        </p:grpSpPr>
        <p:sp>
          <p:nvSpPr>
            <p:cNvPr id="9" name="Freeform 8"/>
            <p:cNvSpPr/>
            <p:nvPr/>
          </p:nvSpPr>
          <p:spPr>
            <a:xfrm>
              <a:off x="405695" y="1187369"/>
              <a:ext cx="4599934" cy="891103"/>
            </a:xfrm>
            <a:custGeom>
              <a:avLst/>
              <a:gdLst>
                <a:gd name="connsiteX0" fmla="*/ 0 w 4599934"/>
                <a:gd name="connsiteY0" fmla="*/ 89110 h 891103"/>
                <a:gd name="connsiteX1" fmla="*/ 89110 w 4599934"/>
                <a:gd name="connsiteY1" fmla="*/ 0 h 891103"/>
                <a:gd name="connsiteX2" fmla="*/ 4510824 w 4599934"/>
                <a:gd name="connsiteY2" fmla="*/ 0 h 891103"/>
                <a:gd name="connsiteX3" fmla="*/ 4599934 w 4599934"/>
                <a:gd name="connsiteY3" fmla="*/ 89110 h 891103"/>
                <a:gd name="connsiteX4" fmla="*/ 4599934 w 4599934"/>
                <a:gd name="connsiteY4" fmla="*/ 801993 h 891103"/>
                <a:gd name="connsiteX5" fmla="*/ 4510824 w 4599934"/>
                <a:gd name="connsiteY5" fmla="*/ 891103 h 891103"/>
                <a:gd name="connsiteX6" fmla="*/ 89110 w 4599934"/>
                <a:gd name="connsiteY6" fmla="*/ 891103 h 891103"/>
                <a:gd name="connsiteX7" fmla="*/ 0 w 4599934"/>
                <a:gd name="connsiteY7" fmla="*/ 801993 h 891103"/>
                <a:gd name="connsiteX8" fmla="*/ 0 w 4599934"/>
                <a:gd name="connsiteY8" fmla="*/ 89110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934" h="891103">
                  <a:moveTo>
                    <a:pt x="0" y="89110"/>
                  </a:moveTo>
                  <a:cubicBezTo>
                    <a:pt x="0" y="39896"/>
                    <a:pt x="39896" y="0"/>
                    <a:pt x="89110" y="0"/>
                  </a:cubicBezTo>
                  <a:lnTo>
                    <a:pt x="4510824" y="0"/>
                  </a:lnTo>
                  <a:cubicBezTo>
                    <a:pt x="4560038" y="0"/>
                    <a:pt x="4599934" y="39896"/>
                    <a:pt x="4599934" y="89110"/>
                  </a:cubicBezTo>
                  <a:lnTo>
                    <a:pt x="4599934" y="801993"/>
                  </a:lnTo>
                  <a:cubicBezTo>
                    <a:pt x="4599934" y="851207"/>
                    <a:pt x="4560038" y="891103"/>
                    <a:pt x="4510824" y="891103"/>
                  </a:cubicBezTo>
                  <a:lnTo>
                    <a:pt x="89110" y="891103"/>
                  </a:lnTo>
                  <a:cubicBezTo>
                    <a:pt x="39896" y="891103"/>
                    <a:pt x="0" y="851207"/>
                    <a:pt x="0" y="801993"/>
                  </a:cubicBezTo>
                  <a:lnTo>
                    <a:pt x="0" y="89110"/>
                  </a:lnTo>
                  <a:close/>
                </a:path>
              </a:pathLst>
            </a:custGeom>
            <a:ln w="28575">
              <a:solidFill>
                <a:schemeClr val="accent4">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87060" tIns="66740" rIns="87060" bIns="66740" numCol="1" spcCol="1270" anchor="ctr" anchorCtr="0">
              <a:noAutofit/>
            </a:bodyPr>
            <a:lstStyle/>
            <a:p>
              <a:pPr lvl="0" algn="l"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Sở</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thích</a:t>
              </a:r>
              <a:r>
                <a:rPr lang="en-US" sz="3200" b="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Yêu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thích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vẽ</a:t>
              </a:r>
              <a:r>
                <a:rPr lang="en-US" sz="3200" kern="1200" dirty="0">
                  <a:latin typeface="Times New Roman" panose="02020603050405020304" pitchFamily="18" charset="0"/>
                  <a:cs typeface="Times New Roman" panose="02020603050405020304" pitchFamily="18" charset="0"/>
                </a:rPr>
                <a:t>.</a:t>
              </a:r>
            </a:p>
          </p:txBody>
        </p:sp>
        <p:sp>
          <p:nvSpPr>
            <p:cNvPr id="10" name="Freeform 9"/>
            <p:cNvSpPr/>
            <p:nvPr/>
          </p:nvSpPr>
          <p:spPr>
            <a:xfrm>
              <a:off x="865688" y="2078472"/>
              <a:ext cx="462418" cy="847111"/>
            </a:xfrm>
            <a:custGeom>
              <a:avLst/>
              <a:gdLst/>
              <a:ahLst/>
              <a:cxnLst/>
              <a:rect l="0" t="0" r="0" b="0"/>
              <a:pathLst>
                <a:path>
                  <a:moveTo>
                    <a:pt x="0" y="0"/>
                  </a:moveTo>
                  <a:lnTo>
                    <a:pt x="0" y="847111"/>
                  </a:lnTo>
                  <a:lnTo>
                    <a:pt x="462418" y="847111"/>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25682" y="2180505"/>
              <a:ext cx="6736721" cy="1490158"/>
            </a:xfrm>
            <a:custGeom>
              <a:avLst/>
              <a:gdLst>
                <a:gd name="connsiteX0" fmla="*/ 0 w 6736721"/>
                <a:gd name="connsiteY0" fmla="*/ 149016 h 1490158"/>
                <a:gd name="connsiteX1" fmla="*/ 149016 w 6736721"/>
                <a:gd name="connsiteY1" fmla="*/ 0 h 1490158"/>
                <a:gd name="connsiteX2" fmla="*/ 6587705 w 6736721"/>
                <a:gd name="connsiteY2" fmla="*/ 0 h 1490158"/>
                <a:gd name="connsiteX3" fmla="*/ 6736721 w 6736721"/>
                <a:gd name="connsiteY3" fmla="*/ 149016 h 1490158"/>
                <a:gd name="connsiteX4" fmla="*/ 6736721 w 6736721"/>
                <a:gd name="connsiteY4" fmla="*/ 1341142 h 1490158"/>
                <a:gd name="connsiteX5" fmla="*/ 6587705 w 6736721"/>
                <a:gd name="connsiteY5" fmla="*/ 1490158 h 1490158"/>
                <a:gd name="connsiteX6" fmla="*/ 149016 w 6736721"/>
                <a:gd name="connsiteY6" fmla="*/ 1490158 h 1490158"/>
                <a:gd name="connsiteX7" fmla="*/ 0 w 6736721"/>
                <a:gd name="connsiteY7" fmla="*/ 1341142 h 1490158"/>
                <a:gd name="connsiteX8" fmla="*/ 0 w 6736721"/>
                <a:gd name="connsiteY8" fmla="*/ 149016 h 149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6721" h="1490158">
                  <a:moveTo>
                    <a:pt x="0" y="149016"/>
                  </a:moveTo>
                  <a:cubicBezTo>
                    <a:pt x="0" y="66717"/>
                    <a:pt x="66717" y="0"/>
                    <a:pt x="149016" y="0"/>
                  </a:cubicBezTo>
                  <a:lnTo>
                    <a:pt x="6587705" y="0"/>
                  </a:lnTo>
                  <a:cubicBezTo>
                    <a:pt x="6670004" y="0"/>
                    <a:pt x="6736721" y="66717"/>
                    <a:pt x="6736721" y="149016"/>
                  </a:cubicBezTo>
                  <a:lnTo>
                    <a:pt x="6736721" y="1341142"/>
                  </a:lnTo>
                  <a:cubicBezTo>
                    <a:pt x="6736721" y="1423441"/>
                    <a:pt x="6670004" y="1490158"/>
                    <a:pt x="6587705" y="1490158"/>
                  </a:cubicBezTo>
                  <a:lnTo>
                    <a:pt x="149016" y="1490158"/>
                  </a:lnTo>
                  <a:cubicBezTo>
                    <a:pt x="66717" y="1490158"/>
                    <a:pt x="0" y="1423441"/>
                    <a:pt x="0" y="1341142"/>
                  </a:cubicBezTo>
                  <a:lnTo>
                    <a:pt x="0" y="149016"/>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985" tIns="79205" rIns="96985" bIns="79205"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tự</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chế</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thuốc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vẽ</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bằng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những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liệu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có</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sẵn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từ</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xoong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nồi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bí</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vẽ</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865688" y="2078472"/>
              <a:ext cx="459993" cy="2518348"/>
            </a:xfrm>
            <a:custGeom>
              <a:avLst/>
              <a:gdLst/>
              <a:ahLst/>
              <a:cxnLst/>
              <a:rect l="0" t="0" r="0" b="0"/>
              <a:pathLst>
                <a:path>
                  <a:moveTo>
                    <a:pt x="0" y="0"/>
                  </a:moveTo>
                  <a:lnTo>
                    <a:pt x="0" y="2518348"/>
                  </a:lnTo>
                  <a:lnTo>
                    <a:pt x="459993" y="2518348"/>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325682" y="3740840"/>
              <a:ext cx="6736721" cy="1711961"/>
            </a:xfrm>
            <a:custGeom>
              <a:avLst/>
              <a:gdLst>
                <a:gd name="connsiteX0" fmla="*/ 0 w 6802984"/>
                <a:gd name="connsiteY0" fmla="*/ 171196 h 1711961"/>
                <a:gd name="connsiteX1" fmla="*/ 171196 w 6802984"/>
                <a:gd name="connsiteY1" fmla="*/ 0 h 1711961"/>
                <a:gd name="connsiteX2" fmla="*/ 6631788 w 6802984"/>
                <a:gd name="connsiteY2" fmla="*/ 0 h 1711961"/>
                <a:gd name="connsiteX3" fmla="*/ 6802984 w 6802984"/>
                <a:gd name="connsiteY3" fmla="*/ 171196 h 1711961"/>
                <a:gd name="connsiteX4" fmla="*/ 6802984 w 6802984"/>
                <a:gd name="connsiteY4" fmla="*/ 1540765 h 1711961"/>
                <a:gd name="connsiteX5" fmla="*/ 6631788 w 6802984"/>
                <a:gd name="connsiteY5" fmla="*/ 1711961 h 1711961"/>
                <a:gd name="connsiteX6" fmla="*/ 171196 w 6802984"/>
                <a:gd name="connsiteY6" fmla="*/ 1711961 h 1711961"/>
                <a:gd name="connsiteX7" fmla="*/ 0 w 6802984"/>
                <a:gd name="connsiteY7" fmla="*/ 1540765 h 1711961"/>
                <a:gd name="connsiteX8" fmla="*/ 0 w 6802984"/>
                <a:gd name="connsiteY8" fmla="*/ 171196 h 171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2984" h="1711961">
                  <a:moveTo>
                    <a:pt x="0" y="171196"/>
                  </a:moveTo>
                  <a:cubicBezTo>
                    <a:pt x="0" y="76647"/>
                    <a:pt x="76647" y="0"/>
                    <a:pt x="171196" y="0"/>
                  </a:cubicBezTo>
                  <a:lnTo>
                    <a:pt x="6631788" y="0"/>
                  </a:lnTo>
                  <a:cubicBezTo>
                    <a:pt x="6726337" y="0"/>
                    <a:pt x="6802984" y="76647"/>
                    <a:pt x="6802984" y="171196"/>
                  </a:cubicBezTo>
                  <a:lnTo>
                    <a:pt x="6802984" y="1540765"/>
                  </a:lnTo>
                  <a:cubicBezTo>
                    <a:pt x="6802984" y="1635314"/>
                    <a:pt x="6726337" y="1711961"/>
                    <a:pt x="6631788" y="1711961"/>
                  </a:cubicBezTo>
                  <a:lnTo>
                    <a:pt x="171196" y="1711961"/>
                  </a:lnTo>
                  <a:cubicBezTo>
                    <a:pt x="76647" y="1711961"/>
                    <a:pt x="0" y="1635314"/>
                    <a:pt x="0" y="1540765"/>
                  </a:cubicBezTo>
                  <a:lnTo>
                    <a:pt x="0" y="171196"/>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82" tIns="85702" rIns="103482" bIns="85702"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Mọi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thứ</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đều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được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đưa</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vào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bát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lợn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sứt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mẻ</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cũng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trở</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ngộ</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nghĩnh</a:t>
              </a:r>
              <a:r>
                <a:rPr lang="en-US" sz="2800" i="1" kern="1200" dirty="0">
                  <a:latin typeface="Times New Roman" panose="02020603050405020304" pitchFamily="18" charset="0"/>
                  <a:cs typeface="Times New Roman" panose="02020603050405020304" pitchFamily="18" charset="0"/>
                </a:rPr>
                <a:t>; con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vằn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vào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 to </a:t>
              </a:r>
              <a:r>
                <a:rPr lang="en-US" sz="2800" i="1" kern="1200" dirty="0" err="1">
                  <a:latin typeface="Times New Roman" panose="02020603050405020304" pitchFamily="18" charset="0"/>
                  <a:cs typeface="Times New Roman" panose="02020603050405020304" pitchFamily="18" charset="0"/>
                </a:rPr>
                <a:t>hơn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cả</a:t>
              </a:r>
              <a:r>
                <a:rPr lang="en-US" sz="2800" i="1" kern="1200" dirty="0">
                  <a:latin typeface="Times New Roman" panose="02020603050405020304" pitchFamily="18" charset="0"/>
                  <a:cs typeface="Times New Roman" panose="02020603050405020304" pitchFamily="18" charset="0"/>
                </a:rPr>
                <a:t> con </a:t>
              </a:r>
              <a:r>
                <a:rPr lang="en-US" sz="2800" i="1" kern="1200" dirty="0" err="1">
                  <a:latin typeface="Times New Roman" panose="02020603050405020304" pitchFamily="18" charset="0"/>
                  <a:cs typeface="Times New Roman" panose="02020603050405020304" pitchFamily="18" charset="0"/>
                </a:rPr>
                <a:t>hổ</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nhưng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nét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lại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rất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dễ</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mến</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
        <p:nvSpPr>
          <p:cNvPr id="8" name="Right Brace 7"/>
          <p:cNvSpPr/>
          <p:nvPr/>
        </p:nvSpPr>
        <p:spPr>
          <a:xfrm>
            <a:off x="8130158" y="2521131"/>
            <a:ext cx="274320" cy="2586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8651967" y="2521131"/>
            <a:ext cx="2608218" cy="26776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L="147320" indent="154940">
              <a:spcBef>
                <a:spcPts val="20"/>
              </a:spcBef>
              <a:spcAft>
                <a:spcPts val="0"/>
              </a:spcAft>
            </a:pPr>
            <a:r>
              <a:rPr lang="en-US" sz="2800" b="1" kern="0" dirty="0" err="1">
                <a:solidFill>
                  <a:schemeClr val="bg1"/>
                </a:solidFill>
                <a:latin typeface="Times New Roman" panose="02020603050405020304" pitchFamily="18" charset="0"/>
                <a:ea typeface="Calibri" panose="020F0502020204030204" pitchFamily="34" charset="0"/>
              </a:rPr>
              <a:t>Là</a:t>
            </a:r>
            <a:r>
              <a:rPr lang="en-US" sz="2800" b="1" kern="0" spc="35" dirty="0">
                <a:solidFill>
                  <a:schemeClr val="bg1"/>
                </a:solidFill>
                <a:latin typeface="Times New Roman" panose="02020603050405020304" pitchFamily="18" charset="0"/>
                <a:ea typeface="Calibri" panose="020F0502020204030204" pitchFamily="34" charset="0"/>
              </a:rPr>
              <a:t> </a:t>
            </a:r>
            <a:r>
              <a:rPr lang="en-US" sz="2800" b="1" kern="0" spc="-10" dirty="0" err="1">
                <a:solidFill>
                  <a:schemeClr val="bg1"/>
                </a:solidFill>
                <a:latin typeface="Times New Roman" panose="02020603050405020304" pitchFamily="18" charset="0"/>
                <a:ea typeface="Calibri" panose="020F0502020204030204" pitchFamily="34" charset="0"/>
              </a:rPr>
              <a:t>cô</a:t>
            </a:r>
            <a:r>
              <a:rPr lang="en-US" sz="2800" b="1" kern="0" spc="35"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bé</a:t>
            </a:r>
            <a:r>
              <a:rPr lang="en-US" sz="2800" b="1" kern="0"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chăm</a:t>
            </a:r>
            <a:r>
              <a:rPr lang="en-US" sz="2800" b="1" kern="0"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chỉ</a:t>
            </a:r>
            <a:r>
              <a:rPr lang="en-US" sz="2800" b="1" kern="0" dirty="0">
                <a:solidFill>
                  <a:schemeClr val="bg1"/>
                </a:solidFill>
                <a:latin typeface="Times New Roman" panose="02020603050405020304" pitchFamily="18" charset="0"/>
                <a:ea typeface="Calibri" panose="020F0502020204030204" pitchFamily="34" charset="0"/>
              </a:rPr>
              <a:t>,</a:t>
            </a:r>
            <a:r>
              <a:rPr lang="en-US" sz="2800" b="1" kern="0" spc="20" dirty="0">
                <a:solidFill>
                  <a:schemeClr val="bg1"/>
                </a:solidFill>
                <a:latin typeface="Times New Roman" panose="02020603050405020304" pitchFamily="18" charset="0"/>
                <a:ea typeface="Calibri" panose="020F0502020204030204" pitchFamily="34" charset="0"/>
              </a:rPr>
              <a:t> </a:t>
            </a:r>
            <a:r>
              <a:rPr lang="en-US" sz="2800" b="1" kern="0" spc="-5" dirty="0">
                <a:solidFill>
                  <a:schemeClr val="bg1"/>
                </a:solidFill>
                <a:latin typeface="Times New Roman" panose="02020603050405020304" pitchFamily="18" charset="0"/>
                <a:ea typeface="Calibri" panose="020F0502020204030204" pitchFamily="34" charset="0"/>
              </a:rPr>
              <a:t>say</a:t>
            </a:r>
            <a:r>
              <a:rPr lang="en-US" sz="2800" b="1" kern="0" spc="35" dirty="0">
                <a:solidFill>
                  <a:schemeClr val="bg1"/>
                </a:solidFill>
                <a:latin typeface="Times New Roman" panose="02020603050405020304" pitchFamily="18" charset="0"/>
                <a:ea typeface="Calibri" panose="020F0502020204030204" pitchFamily="34" charset="0"/>
              </a:rPr>
              <a:t> </a:t>
            </a:r>
            <a:r>
              <a:rPr lang="en-US" sz="2800" b="1" kern="0" spc="-10" dirty="0" err="1">
                <a:solidFill>
                  <a:schemeClr val="bg1"/>
                </a:solidFill>
                <a:latin typeface="Times New Roman" panose="02020603050405020304" pitchFamily="18" charset="0"/>
                <a:ea typeface="Calibri" panose="020F0502020204030204" pitchFamily="34" charset="0"/>
              </a:rPr>
              <a:t>mê</a:t>
            </a:r>
            <a:r>
              <a:rPr lang="en-US" sz="2800" b="1" kern="0" spc="30"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nghệ</a:t>
            </a:r>
            <a:r>
              <a:rPr lang="en-US" sz="2800" b="1" kern="0" spc="30"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thuật</a:t>
            </a:r>
            <a:r>
              <a:rPr lang="en-US" sz="2800" b="1" kern="0" spc="-5" dirty="0">
                <a:solidFill>
                  <a:schemeClr val="bg1"/>
                </a:solidFill>
                <a:latin typeface="Times New Roman" panose="02020603050405020304" pitchFamily="18" charset="0"/>
                <a:ea typeface="Calibri" panose="020F0502020204030204" pitchFamily="34" charset="0"/>
              </a:rPr>
              <a:t>,</a:t>
            </a:r>
            <a:r>
              <a:rPr lang="en-US" sz="2800" b="1" kern="0" spc="30" dirty="0">
                <a:solidFill>
                  <a:schemeClr val="bg1"/>
                </a:solidFill>
                <a:latin typeface="Times New Roman" panose="02020603050405020304" pitchFamily="18" charset="0"/>
                <a:ea typeface="Calibri" panose="020F0502020204030204" pitchFamily="34" charset="0"/>
              </a:rPr>
              <a:t> </a:t>
            </a:r>
            <a:r>
              <a:rPr lang="en-US" sz="2800" b="1" kern="0" spc="-10" dirty="0" err="1">
                <a:solidFill>
                  <a:schemeClr val="bg1"/>
                </a:solidFill>
                <a:latin typeface="Times New Roman" panose="02020603050405020304" pitchFamily="18" charset="0"/>
                <a:ea typeface="Calibri" panose="020F0502020204030204" pitchFamily="34" charset="0"/>
              </a:rPr>
              <a:t>có</a:t>
            </a:r>
            <a:r>
              <a:rPr lang="en-US" sz="2800" b="1" kern="0" spc="135"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năng</a:t>
            </a:r>
            <a:r>
              <a:rPr lang="en-US" sz="2800" b="1" kern="0" spc="-5"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khiếu</a:t>
            </a:r>
            <a:r>
              <a:rPr lang="en-US" sz="2800" b="1" kern="0" spc="270"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hội</a:t>
            </a:r>
            <a:r>
              <a:rPr lang="en-US" sz="2800" b="1" kern="0" spc="270"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họa</a:t>
            </a:r>
            <a:r>
              <a:rPr lang="en-US" sz="2800" b="1" kern="0" spc="-5" dirty="0">
                <a:solidFill>
                  <a:schemeClr val="bg1"/>
                </a:solidFill>
                <a:latin typeface="Times New Roman" panose="02020603050405020304" pitchFamily="18" charset="0"/>
                <a:ea typeface="Calibri" panose="020F0502020204030204" pitchFamily="34" charset="0"/>
              </a:rPr>
              <a:t>,</a:t>
            </a:r>
            <a:r>
              <a:rPr lang="en-US" sz="2800" b="1" kern="0" spc="250"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đáng</a:t>
            </a:r>
            <a:r>
              <a:rPr lang="en-US" sz="2800" b="1" kern="0" spc="270" dirty="0">
                <a:solidFill>
                  <a:schemeClr val="bg1"/>
                </a:solidFill>
                <a:latin typeface="Times New Roman" panose="02020603050405020304" pitchFamily="18" charset="0"/>
                <a:ea typeface="Calibri" panose="020F0502020204030204" pitchFamily="34" charset="0"/>
              </a:rPr>
              <a:t> </a:t>
            </a:r>
            <a:r>
              <a:rPr lang="en-US" sz="2800" b="1" kern="0" spc="-5" dirty="0" err="1">
                <a:solidFill>
                  <a:schemeClr val="bg1"/>
                </a:solidFill>
                <a:latin typeface="Times New Roman" panose="02020603050405020304" pitchFamily="18" charset="0"/>
                <a:ea typeface="Calibri" panose="020F0502020204030204" pitchFamily="34" charset="0"/>
              </a:rPr>
              <a:t>khâm</a:t>
            </a:r>
            <a:r>
              <a:rPr lang="en-US" sz="2800" b="1" kern="0" spc="125" dirty="0">
                <a:solidFill>
                  <a:schemeClr val="bg1"/>
                </a:solidFill>
                <a:latin typeface="Times New Roman" panose="02020603050405020304" pitchFamily="18" charset="0"/>
                <a:ea typeface="Calibri" panose="020F0502020204030204" pitchFamily="34" charset="0"/>
              </a:rPr>
              <a:t> </a:t>
            </a:r>
            <a:r>
              <a:rPr lang="en-US" sz="2800" b="1" kern="0" dirty="0" err="1">
                <a:solidFill>
                  <a:schemeClr val="bg1"/>
                </a:solidFill>
                <a:latin typeface="Times New Roman" panose="02020603050405020304" pitchFamily="18" charset="0"/>
                <a:ea typeface="Calibri" panose="020F0502020204030204" pitchFamily="34" charset="0"/>
              </a:rPr>
              <a:t>phục</a:t>
            </a:r>
            <a:r>
              <a:rPr lang="en-US" sz="2800" b="1" kern="0" dirty="0">
                <a:solidFill>
                  <a:schemeClr val="bg1"/>
                </a:solidFill>
                <a:latin typeface="Times New Roman" panose="02020603050405020304" pitchFamily="18" charset="0"/>
                <a:ea typeface="Calibri" panose="020F0502020204030204" pitchFamily="34" charset="0"/>
              </a:rPr>
              <a:t>.</a:t>
            </a:r>
            <a:endParaRPr lang="en-US" sz="2800" b="1" kern="0" dirty="0">
              <a:solidFill>
                <a:schemeClr val="bg1"/>
              </a:solidFill>
              <a:effectLst/>
              <a:latin typeface="Times New Roman" panose="02020603050405020304" pitchFamily="18"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8651967" y="180555"/>
            <a:ext cx="2514600" cy="1819275"/>
          </a:xfrm>
          <a:prstGeom prst="rect">
            <a:avLst/>
          </a:prstGeom>
        </p:spPr>
      </p:pic>
    </p:spTree>
    <p:extLst>
      <p:ext uri="{BB962C8B-B14F-4D97-AF65-F5344CB8AC3E}">
        <p14:creationId xmlns:p14="http://schemas.microsoft.com/office/powerpoint/2010/main" val="10749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4995"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200024" y="523719"/>
            <a:ext cx="4162678" cy="523220"/>
          </a:xfrm>
          <a:prstGeom prst="rect">
            <a:avLst/>
          </a:prstGeom>
        </p:spPr>
        <p:txBody>
          <a:bodyPr wrap="none">
            <a:spAutoFit/>
          </a:bodyPr>
          <a:lstStyle/>
          <a:p>
            <a:pPr marL="64770" marR="0" lvl="0" indent="0" algn="just" defTabSz="914400" rtl="0" eaLnBrk="1" fontAlgn="auto" latinLnBrk="0" hangingPunct="1">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9" name="Freeform 8"/>
          <p:cNvSpPr/>
          <p:nvPr/>
        </p:nvSpPr>
        <p:spPr>
          <a:xfrm>
            <a:off x="495532" y="1091814"/>
            <a:ext cx="4417620" cy="855785"/>
          </a:xfrm>
          <a:custGeom>
            <a:avLst/>
            <a:gdLst>
              <a:gd name="connsiteX0" fmla="*/ 0 w 4417620"/>
              <a:gd name="connsiteY0" fmla="*/ 85579 h 855785"/>
              <a:gd name="connsiteX1" fmla="*/ 85579 w 4417620"/>
              <a:gd name="connsiteY1" fmla="*/ 0 h 855785"/>
              <a:gd name="connsiteX2" fmla="*/ 4332042 w 4417620"/>
              <a:gd name="connsiteY2" fmla="*/ 0 h 855785"/>
              <a:gd name="connsiteX3" fmla="*/ 4417621 w 4417620"/>
              <a:gd name="connsiteY3" fmla="*/ 85579 h 855785"/>
              <a:gd name="connsiteX4" fmla="*/ 4417620 w 4417620"/>
              <a:gd name="connsiteY4" fmla="*/ 770207 h 855785"/>
              <a:gd name="connsiteX5" fmla="*/ 4332041 w 4417620"/>
              <a:gd name="connsiteY5" fmla="*/ 855786 h 855785"/>
              <a:gd name="connsiteX6" fmla="*/ 85579 w 4417620"/>
              <a:gd name="connsiteY6" fmla="*/ 855785 h 855785"/>
              <a:gd name="connsiteX7" fmla="*/ 0 w 4417620"/>
              <a:gd name="connsiteY7" fmla="*/ 770206 h 855785"/>
              <a:gd name="connsiteX8" fmla="*/ 0 w 4417620"/>
              <a:gd name="connsiteY8" fmla="*/ 85579 h 8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7620" h="855785">
                <a:moveTo>
                  <a:pt x="0" y="85579"/>
                </a:moveTo>
                <a:cubicBezTo>
                  <a:pt x="0" y="38315"/>
                  <a:pt x="38315" y="0"/>
                  <a:pt x="85579" y="0"/>
                </a:cubicBezTo>
                <a:lnTo>
                  <a:pt x="4332042" y="0"/>
                </a:lnTo>
                <a:cubicBezTo>
                  <a:pt x="4379306" y="0"/>
                  <a:pt x="4417621" y="38315"/>
                  <a:pt x="4417621" y="85579"/>
                </a:cubicBezTo>
                <a:cubicBezTo>
                  <a:pt x="4417621" y="313788"/>
                  <a:pt x="4417620" y="541998"/>
                  <a:pt x="4417620" y="770207"/>
                </a:cubicBezTo>
                <a:cubicBezTo>
                  <a:pt x="4417620" y="817471"/>
                  <a:pt x="4379305" y="855786"/>
                  <a:pt x="4332041" y="855786"/>
                </a:cubicBezTo>
                <a:lnTo>
                  <a:pt x="85579" y="855785"/>
                </a:lnTo>
                <a:cubicBezTo>
                  <a:pt x="38315" y="855785"/>
                  <a:pt x="0" y="817470"/>
                  <a:pt x="0" y="770206"/>
                </a:cubicBezTo>
                <a:lnTo>
                  <a:pt x="0" y="85579"/>
                </a:lnTo>
                <a:close/>
              </a:path>
            </a:pathLst>
          </a:custGeom>
          <a:ln w="28575">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78405" tIns="60625" rIns="78405" bIns="60625"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t>
            </a:r>
            <a:r>
              <a:rPr lang="en-US" sz="2800" b="1" kern="1200" dirty="0" err="1">
                <a:latin typeface="Times New Roman" panose="02020603050405020304" pitchFamily="18" charset="0"/>
                <a:cs typeface="Times New Roman" panose="02020603050405020304" pitchFamily="18" charset="0"/>
              </a:rPr>
              <a:t>Tình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cảm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dành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gia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đình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mọi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người</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937294" y="1947599"/>
            <a:ext cx="461355" cy="461070"/>
          </a:xfrm>
          <a:custGeom>
            <a:avLst/>
            <a:gdLst/>
            <a:ahLst/>
            <a:cxnLst/>
            <a:rect l="0" t="0" r="0" b="0"/>
            <a:pathLst>
              <a:path>
                <a:moveTo>
                  <a:pt x="0" y="0"/>
                </a:moveTo>
                <a:lnTo>
                  <a:pt x="0" y="461070"/>
                </a:lnTo>
                <a:lnTo>
                  <a:pt x="461355" y="461070"/>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98649" y="2150112"/>
            <a:ext cx="6469717" cy="517114"/>
          </a:xfrm>
          <a:custGeom>
            <a:avLst/>
            <a:gdLst>
              <a:gd name="connsiteX0" fmla="*/ 0 w 6469717"/>
              <a:gd name="connsiteY0" fmla="*/ 51711 h 517114"/>
              <a:gd name="connsiteX1" fmla="*/ 51711 w 6469717"/>
              <a:gd name="connsiteY1" fmla="*/ 0 h 517114"/>
              <a:gd name="connsiteX2" fmla="*/ 6418006 w 6469717"/>
              <a:gd name="connsiteY2" fmla="*/ 0 h 517114"/>
              <a:gd name="connsiteX3" fmla="*/ 6469717 w 6469717"/>
              <a:gd name="connsiteY3" fmla="*/ 51711 h 517114"/>
              <a:gd name="connsiteX4" fmla="*/ 6469717 w 6469717"/>
              <a:gd name="connsiteY4" fmla="*/ 465403 h 517114"/>
              <a:gd name="connsiteX5" fmla="*/ 6418006 w 6469717"/>
              <a:gd name="connsiteY5" fmla="*/ 517114 h 517114"/>
              <a:gd name="connsiteX6" fmla="*/ 51711 w 6469717"/>
              <a:gd name="connsiteY6" fmla="*/ 517114 h 517114"/>
              <a:gd name="connsiteX7" fmla="*/ 0 w 6469717"/>
              <a:gd name="connsiteY7" fmla="*/ 465403 h 517114"/>
              <a:gd name="connsiteX8" fmla="*/ 0 w 6469717"/>
              <a:gd name="connsiteY8" fmla="*/ 51711 h 51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717" h="517114">
                <a:moveTo>
                  <a:pt x="0" y="51711"/>
                </a:moveTo>
                <a:cubicBezTo>
                  <a:pt x="0" y="23152"/>
                  <a:pt x="23152" y="0"/>
                  <a:pt x="51711" y="0"/>
                </a:cubicBezTo>
                <a:lnTo>
                  <a:pt x="6418006" y="0"/>
                </a:lnTo>
                <a:cubicBezTo>
                  <a:pt x="6446565" y="0"/>
                  <a:pt x="6469717" y="23152"/>
                  <a:pt x="6469717" y="51711"/>
                </a:cubicBezTo>
                <a:lnTo>
                  <a:pt x="6469717" y="465403"/>
                </a:lnTo>
                <a:cubicBezTo>
                  <a:pt x="6469717" y="493962"/>
                  <a:pt x="6446565" y="517114"/>
                  <a:pt x="6418006" y="517114"/>
                </a:cubicBezTo>
                <a:lnTo>
                  <a:pt x="51711" y="517114"/>
                </a:lnTo>
                <a:cubicBezTo>
                  <a:pt x="23152" y="517114"/>
                  <a:pt x="0" y="493962"/>
                  <a:pt x="0" y="465403"/>
                </a:cubicBezTo>
                <a:lnTo>
                  <a:pt x="0" y="51711"/>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486" tIns="50706" rIns="68486" bIns="50706"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Vui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vẻ</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chấp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biệt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Mèo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tặng</a:t>
            </a:r>
            <a:r>
              <a:rPr lang="en-US" sz="2800" kern="1200" dirty="0">
                <a:latin typeface="Times New Roman" panose="02020603050405020304" pitchFamily="18" charset="0"/>
                <a:cs typeface="Times New Roman" panose="02020603050405020304" pitchFamily="18" charset="0"/>
              </a:rPr>
              <a:t>.</a:t>
            </a:r>
          </a:p>
        </p:txBody>
      </p:sp>
      <p:sp>
        <p:nvSpPr>
          <p:cNvPr id="12" name="Freeform 11"/>
          <p:cNvSpPr/>
          <p:nvPr/>
        </p:nvSpPr>
        <p:spPr>
          <a:xfrm>
            <a:off x="937294" y="1947599"/>
            <a:ext cx="441762" cy="1178193"/>
          </a:xfrm>
          <a:custGeom>
            <a:avLst/>
            <a:gdLst/>
            <a:ahLst/>
            <a:cxnLst/>
            <a:rect l="0" t="0" r="0" b="0"/>
            <a:pathLst>
              <a:path>
                <a:moveTo>
                  <a:pt x="0" y="0"/>
                </a:moveTo>
                <a:lnTo>
                  <a:pt x="0" y="1178193"/>
                </a:lnTo>
                <a:lnTo>
                  <a:pt x="441762" y="1178193"/>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379056" y="2799950"/>
            <a:ext cx="6533354" cy="651685"/>
          </a:xfrm>
          <a:custGeom>
            <a:avLst/>
            <a:gdLst>
              <a:gd name="connsiteX0" fmla="*/ 0 w 6533354"/>
              <a:gd name="connsiteY0" fmla="*/ 65169 h 651685"/>
              <a:gd name="connsiteX1" fmla="*/ 65169 w 6533354"/>
              <a:gd name="connsiteY1" fmla="*/ 0 h 651685"/>
              <a:gd name="connsiteX2" fmla="*/ 6468186 w 6533354"/>
              <a:gd name="connsiteY2" fmla="*/ 0 h 651685"/>
              <a:gd name="connsiteX3" fmla="*/ 6533355 w 6533354"/>
              <a:gd name="connsiteY3" fmla="*/ 65169 h 651685"/>
              <a:gd name="connsiteX4" fmla="*/ 6533354 w 6533354"/>
              <a:gd name="connsiteY4" fmla="*/ 586517 h 651685"/>
              <a:gd name="connsiteX5" fmla="*/ 6468185 w 6533354"/>
              <a:gd name="connsiteY5" fmla="*/ 651686 h 651685"/>
              <a:gd name="connsiteX6" fmla="*/ 65169 w 6533354"/>
              <a:gd name="connsiteY6" fmla="*/ 651685 h 651685"/>
              <a:gd name="connsiteX7" fmla="*/ 0 w 6533354"/>
              <a:gd name="connsiteY7" fmla="*/ 586516 h 651685"/>
              <a:gd name="connsiteX8" fmla="*/ 0 w 6533354"/>
              <a:gd name="connsiteY8" fmla="*/ 65169 h 6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3354" h="651685">
                <a:moveTo>
                  <a:pt x="0" y="65169"/>
                </a:moveTo>
                <a:cubicBezTo>
                  <a:pt x="0" y="29177"/>
                  <a:pt x="29177" y="0"/>
                  <a:pt x="65169" y="0"/>
                </a:cubicBezTo>
                <a:lnTo>
                  <a:pt x="6468186" y="0"/>
                </a:lnTo>
                <a:cubicBezTo>
                  <a:pt x="6504178" y="0"/>
                  <a:pt x="6533355" y="29177"/>
                  <a:pt x="6533355" y="65169"/>
                </a:cubicBezTo>
                <a:cubicBezTo>
                  <a:pt x="6533355" y="238952"/>
                  <a:pt x="6533354" y="412734"/>
                  <a:pt x="6533354" y="586517"/>
                </a:cubicBezTo>
                <a:cubicBezTo>
                  <a:pt x="6533354" y="622509"/>
                  <a:pt x="6504177" y="651686"/>
                  <a:pt x="6468185" y="651686"/>
                </a:cubicBezTo>
                <a:lnTo>
                  <a:pt x="65169" y="651685"/>
                </a:lnTo>
                <a:cubicBezTo>
                  <a:pt x="29177" y="651685"/>
                  <a:pt x="0" y="622508"/>
                  <a:pt x="0" y="586516"/>
                </a:cubicBezTo>
                <a:lnTo>
                  <a:pt x="0" y="65169"/>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427" tIns="54647" rIns="72427" bIns="54647"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Dễ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Quỳnh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a:t>
            </a:r>
            <a:r>
              <a:rPr lang="en-US" sz="2800" kern="1200" dirty="0">
                <a:latin typeface="Times New Roman" panose="02020603050405020304" pitchFamily="18" charset="0"/>
                <a:cs typeface="Times New Roman" panose="02020603050405020304" pitchFamily="18" charset="0"/>
              </a:rPr>
              <a:t> ( </a:t>
            </a:r>
            <a:r>
              <a:rPr lang="en-US" sz="2800" kern="1200" dirty="0" err="1">
                <a:latin typeface="Times New Roman" panose="02020603050405020304" pitchFamily="18" charset="0"/>
                <a:cs typeface="Times New Roman" panose="02020603050405020304" pitchFamily="18" charset="0"/>
              </a:rPr>
              <a:t>họa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sĩ</a:t>
            </a:r>
            <a:r>
              <a:rPr lang="en-US" sz="2800" kern="1200" dirty="0">
                <a:latin typeface="Times New Roman" panose="02020603050405020304" pitchFamily="18" charset="0"/>
                <a:cs typeface="Times New Roman" panose="02020603050405020304" pitchFamily="18" charset="0"/>
              </a:rPr>
              <a:t>)</a:t>
            </a:r>
          </a:p>
        </p:txBody>
      </p:sp>
      <p:sp>
        <p:nvSpPr>
          <p:cNvPr id="14" name="Freeform 13"/>
          <p:cNvSpPr/>
          <p:nvPr/>
        </p:nvSpPr>
        <p:spPr>
          <a:xfrm>
            <a:off x="937294" y="1947599"/>
            <a:ext cx="485482" cy="2034798"/>
          </a:xfrm>
          <a:custGeom>
            <a:avLst/>
            <a:gdLst/>
            <a:ahLst/>
            <a:cxnLst/>
            <a:rect l="0" t="0" r="0" b="0"/>
            <a:pathLst>
              <a:path>
                <a:moveTo>
                  <a:pt x="0" y="0"/>
                </a:moveTo>
                <a:lnTo>
                  <a:pt x="0" y="2034798"/>
                </a:lnTo>
                <a:lnTo>
                  <a:pt x="485482" y="2034798"/>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422777" y="3536232"/>
            <a:ext cx="6494938" cy="892331"/>
          </a:xfrm>
          <a:custGeom>
            <a:avLst/>
            <a:gdLst>
              <a:gd name="connsiteX0" fmla="*/ 0 w 6494938"/>
              <a:gd name="connsiteY0" fmla="*/ 89233 h 892331"/>
              <a:gd name="connsiteX1" fmla="*/ 89233 w 6494938"/>
              <a:gd name="connsiteY1" fmla="*/ 0 h 892331"/>
              <a:gd name="connsiteX2" fmla="*/ 6405705 w 6494938"/>
              <a:gd name="connsiteY2" fmla="*/ 0 h 892331"/>
              <a:gd name="connsiteX3" fmla="*/ 6494938 w 6494938"/>
              <a:gd name="connsiteY3" fmla="*/ 89233 h 892331"/>
              <a:gd name="connsiteX4" fmla="*/ 6494938 w 6494938"/>
              <a:gd name="connsiteY4" fmla="*/ 803098 h 892331"/>
              <a:gd name="connsiteX5" fmla="*/ 6405705 w 6494938"/>
              <a:gd name="connsiteY5" fmla="*/ 892331 h 892331"/>
              <a:gd name="connsiteX6" fmla="*/ 89233 w 6494938"/>
              <a:gd name="connsiteY6" fmla="*/ 892331 h 892331"/>
              <a:gd name="connsiteX7" fmla="*/ 0 w 6494938"/>
              <a:gd name="connsiteY7" fmla="*/ 803098 h 892331"/>
              <a:gd name="connsiteX8" fmla="*/ 0 w 6494938"/>
              <a:gd name="connsiteY8" fmla="*/ 89233 h 8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4938" h="892331">
                <a:moveTo>
                  <a:pt x="0" y="89233"/>
                </a:moveTo>
                <a:cubicBezTo>
                  <a:pt x="0" y="39951"/>
                  <a:pt x="39951" y="0"/>
                  <a:pt x="89233" y="0"/>
                </a:cubicBezTo>
                <a:lnTo>
                  <a:pt x="6405705" y="0"/>
                </a:lnTo>
                <a:cubicBezTo>
                  <a:pt x="6454987" y="0"/>
                  <a:pt x="6494938" y="39951"/>
                  <a:pt x="6494938" y="89233"/>
                </a:cubicBezTo>
                <a:lnTo>
                  <a:pt x="6494938" y="803098"/>
                </a:lnTo>
                <a:cubicBezTo>
                  <a:pt x="6494938" y="852380"/>
                  <a:pt x="6454987" y="892331"/>
                  <a:pt x="6405705" y="892331"/>
                </a:cubicBezTo>
                <a:lnTo>
                  <a:pt x="89233" y="892331"/>
                </a:lnTo>
                <a:cubicBezTo>
                  <a:pt x="39951" y="892331"/>
                  <a:pt x="0" y="852380"/>
                  <a:pt x="0" y="803098"/>
                </a:cubicBezTo>
                <a:lnTo>
                  <a:pt x="0" y="89233"/>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475" tIns="61695" rIns="79475" bIns="61695"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vô</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cớ</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cũng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khóc</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cãi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a:t>
            </a:r>
          </a:p>
        </p:txBody>
      </p:sp>
      <p:sp>
        <p:nvSpPr>
          <p:cNvPr id="16" name="Freeform 15"/>
          <p:cNvSpPr/>
          <p:nvPr/>
        </p:nvSpPr>
        <p:spPr>
          <a:xfrm>
            <a:off x="937294" y="1947599"/>
            <a:ext cx="441762" cy="3081894"/>
          </a:xfrm>
          <a:custGeom>
            <a:avLst/>
            <a:gdLst/>
            <a:ahLst/>
            <a:cxnLst/>
            <a:rect l="0" t="0" r="0" b="0"/>
            <a:pathLst>
              <a:path>
                <a:moveTo>
                  <a:pt x="0" y="0"/>
                </a:moveTo>
                <a:lnTo>
                  <a:pt x="0" y="3081894"/>
                </a:lnTo>
                <a:lnTo>
                  <a:pt x="441762" y="3081894"/>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379056" y="4515762"/>
            <a:ext cx="6545197" cy="1027461"/>
          </a:xfrm>
          <a:custGeom>
            <a:avLst/>
            <a:gdLst>
              <a:gd name="connsiteX0" fmla="*/ 0 w 6611678"/>
              <a:gd name="connsiteY0" fmla="*/ 102746 h 1027461"/>
              <a:gd name="connsiteX1" fmla="*/ 102746 w 6611678"/>
              <a:gd name="connsiteY1" fmla="*/ 0 h 1027461"/>
              <a:gd name="connsiteX2" fmla="*/ 6508932 w 6611678"/>
              <a:gd name="connsiteY2" fmla="*/ 0 h 1027461"/>
              <a:gd name="connsiteX3" fmla="*/ 6611678 w 6611678"/>
              <a:gd name="connsiteY3" fmla="*/ 102746 h 1027461"/>
              <a:gd name="connsiteX4" fmla="*/ 6611678 w 6611678"/>
              <a:gd name="connsiteY4" fmla="*/ 924715 h 1027461"/>
              <a:gd name="connsiteX5" fmla="*/ 6508932 w 6611678"/>
              <a:gd name="connsiteY5" fmla="*/ 1027461 h 1027461"/>
              <a:gd name="connsiteX6" fmla="*/ 102746 w 6611678"/>
              <a:gd name="connsiteY6" fmla="*/ 1027461 h 1027461"/>
              <a:gd name="connsiteX7" fmla="*/ 0 w 6611678"/>
              <a:gd name="connsiteY7" fmla="*/ 924715 h 1027461"/>
              <a:gd name="connsiteX8" fmla="*/ 0 w 6611678"/>
              <a:gd name="connsiteY8" fmla="*/ 102746 h 10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1678" h="1027461">
                <a:moveTo>
                  <a:pt x="0" y="102746"/>
                </a:moveTo>
                <a:cubicBezTo>
                  <a:pt x="0" y="46001"/>
                  <a:pt x="46001" y="0"/>
                  <a:pt x="102746" y="0"/>
                </a:cubicBezTo>
                <a:lnTo>
                  <a:pt x="6508932" y="0"/>
                </a:lnTo>
                <a:cubicBezTo>
                  <a:pt x="6565677" y="0"/>
                  <a:pt x="6611678" y="46001"/>
                  <a:pt x="6611678" y="102746"/>
                </a:cubicBezTo>
                <a:lnTo>
                  <a:pt x="6611678" y="924715"/>
                </a:lnTo>
                <a:cubicBezTo>
                  <a:pt x="6611678" y="981460"/>
                  <a:pt x="6565677" y="1027461"/>
                  <a:pt x="6508932" y="1027461"/>
                </a:cubicBezTo>
                <a:lnTo>
                  <a:pt x="102746" y="1027461"/>
                </a:lnTo>
                <a:cubicBezTo>
                  <a:pt x="46001" y="1027461"/>
                  <a:pt x="0" y="981460"/>
                  <a:pt x="0" y="924715"/>
                </a:cubicBezTo>
                <a:lnTo>
                  <a:pt x="0" y="10274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433" tIns="65653" rIns="83433" bIns="65653"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vẽ</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 </a:t>
            </a:r>
            <a:r>
              <a:rPr lang="en-US" sz="2800" kern="1200" dirty="0" err="1">
                <a:latin typeface="Times New Roman" panose="02020603050405020304" pitchFamily="18" charset="0"/>
                <a:cs typeface="Times New Roman" panose="02020603050405020304" pitchFamily="18" charset="0"/>
              </a:rPr>
              <a:t>vẽ</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a:t>
            </a:r>
          </a:p>
        </p:txBody>
      </p:sp>
      <p:sp>
        <p:nvSpPr>
          <p:cNvPr id="18" name="Freeform 17"/>
          <p:cNvSpPr/>
          <p:nvPr/>
        </p:nvSpPr>
        <p:spPr>
          <a:xfrm>
            <a:off x="937294" y="1947599"/>
            <a:ext cx="441762" cy="3988049"/>
          </a:xfrm>
          <a:custGeom>
            <a:avLst/>
            <a:gdLst/>
            <a:ahLst/>
            <a:cxnLst/>
            <a:rect l="0" t="0" r="0" b="0"/>
            <a:pathLst>
              <a:path>
                <a:moveTo>
                  <a:pt x="0" y="0"/>
                </a:moveTo>
                <a:lnTo>
                  <a:pt x="0" y="3988049"/>
                </a:lnTo>
                <a:lnTo>
                  <a:pt x="441762" y="3988049"/>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1379056" y="5638569"/>
            <a:ext cx="6533354" cy="594159"/>
          </a:xfrm>
          <a:custGeom>
            <a:avLst/>
            <a:gdLst>
              <a:gd name="connsiteX0" fmla="*/ 0 w 6659772"/>
              <a:gd name="connsiteY0" fmla="*/ 59416 h 594159"/>
              <a:gd name="connsiteX1" fmla="*/ 59416 w 6659772"/>
              <a:gd name="connsiteY1" fmla="*/ 0 h 594159"/>
              <a:gd name="connsiteX2" fmla="*/ 6600356 w 6659772"/>
              <a:gd name="connsiteY2" fmla="*/ 0 h 594159"/>
              <a:gd name="connsiteX3" fmla="*/ 6659772 w 6659772"/>
              <a:gd name="connsiteY3" fmla="*/ 59416 h 594159"/>
              <a:gd name="connsiteX4" fmla="*/ 6659772 w 6659772"/>
              <a:gd name="connsiteY4" fmla="*/ 534743 h 594159"/>
              <a:gd name="connsiteX5" fmla="*/ 6600356 w 6659772"/>
              <a:gd name="connsiteY5" fmla="*/ 594159 h 594159"/>
              <a:gd name="connsiteX6" fmla="*/ 59416 w 6659772"/>
              <a:gd name="connsiteY6" fmla="*/ 594159 h 594159"/>
              <a:gd name="connsiteX7" fmla="*/ 0 w 6659772"/>
              <a:gd name="connsiteY7" fmla="*/ 534743 h 594159"/>
              <a:gd name="connsiteX8" fmla="*/ 0 w 6659772"/>
              <a:gd name="connsiteY8" fmla="*/ 59416 h 59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9772" h="594159">
                <a:moveTo>
                  <a:pt x="0" y="59416"/>
                </a:moveTo>
                <a:cubicBezTo>
                  <a:pt x="0" y="26601"/>
                  <a:pt x="26601" y="0"/>
                  <a:pt x="59416" y="0"/>
                </a:cubicBezTo>
                <a:lnTo>
                  <a:pt x="6600356" y="0"/>
                </a:lnTo>
                <a:cubicBezTo>
                  <a:pt x="6633171" y="0"/>
                  <a:pt x="6659772" y="26601"/>
                  <a:pt x="6659772" y="59416"/>
                </a:cubicBezTo>
                <a:lnTo>
                  <a:pt x="6659772" y="534743"/>
                </a:lnTo>
                <a:cubicBezTo>
                  <a:pt x="6659772" y="567558"/>
                  <a:pt x="6633171" y="594159"/>
                  <a:pt x="6600356" y="594159"/>
                </a:cubicBezTo>
                <a:lnTo>
                  <a:pt x="59416" y="594159"/>
                </a:lnTo>
                <a:cubicBezTo>
                  <a:pt x="26601" y="594159"/>
                  <a:pt x="0" y="567558"/>
                  <a:pt x="0" y="534743"/>
                </a:cubicBezTo>
                <a:lnTo>
                  <a:pt x="0" y="594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742" tIns="52962" rIns="70742" bIns="52962"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hồ</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hởi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ôm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chia </a:t>
            </a:r>
            <a:r>
              <a:rPr lang="en-US" sz="2800" kern="1200" dirty="0" err="1">
                <a:latin typeface="Times New Roman" panose="02020603050405020304" pitchFamily="18" charset="0"/>
                <a:cs typeface="Times New Roman" panose="02020603050405020304" pitchFamily="18" charset="0"/>
              </a:rPr>
              <a:t>vui</a:t>
            </a:r>
            <a:r>
              <a:rPr lang="en-US" sz="2800" kern="1200" dirty="0">
                <a:latin typeface="Times New Roman" panose="02020603050405020304" pitchFamily="18" charset="0"/>
                <a:cs typeface="Times New Roman" panose="02020603050405020304" pitchFamily="18" charset="0"/>
              </a:rPr>
              <a:t>.</a:t>
            </a:r>
          </a:p>
        </p:txBody>
      </p:sp>
      <p:sp>
        <p:nvSpPr>
          <p:cNvPr id="8" name="Right Brace 7"/>
          <p:cNvSpPr/>
          <p:nvPr/>
        </p:nvSpPr>
        <p:spPr>
          <a:xfrm>
            <a:off x="8101582" y="2534194"/>
            <a:ext cx="138631" cy="338327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417542" y="2626464"/>
                <a:ext cx="3198196" cy="31239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L="111125" marR="146685">
                  <a:spcAft>
                    <a:spcPts val="600"/>
                  </a:spcAft>
                </a:pPr>
                <a14:m>
                  <m:oMath xmlns:m="http://schemas.openxmlformats.org/officeDocument/2006/math">
                    <m:r>
                      <a:rPr lang="en-US" sz="2400" i="1" spc="-5" smtClean="0">
                        <a:latin typeface="Cambria Math" panose="02040503050406030204" pitchFamily="18" charset="0"/>
                        <a:ea typeface="Cambria Math" panose="02040503050406030204" pitchFamily="18" charset="0"/>
                      </a:rPr>
                      <m:t>→</m:t>
                    </m:r>
                    <m:r>
                      <a:rPr lang="en-US" sz="2400" b="0" i="1" spc="-5" smtClean="0">
                        <a:latin typeface="Cambria Math" panose="02040503050406030204" pitchFamily="18" charset="0"/>
                        <a:ea typeface="Cambria Math" panose="02040503050406030204" pitchFamily="18" charset="0"/>
                      </a:rPr>
                      <m:t> </m:t>
                    </m:r>
                  </m:oMath>
                </a14:m>
                <a:r>
                  <a:rPr lang="en-US" sz="2400" spc="-5" dirty="0" err="1">
                    <a:latin typeface="Times New Roman" panose="02020603050405020304" pitchFamily="18" charset="0"/>
                    <a:ea typeface="Calibri" panose="020F0502020204030204" pitchFamily="34" charset="0"/>
                  </a:rPr>
                  <a:t>Bức</a:t>
                </a:r>
                <a:r>
                  <a:rPr lang="en-US" sz="2400" spc="3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tranh</a:t>
                </a:r>
                <a:r>
                  <a:rPr lang="en-US" sz="2400" spc="4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đạt</a:t>
                </a:r>
                <a:r>
                  <a:rPr lang="en-US" sz="2400" spc="35" dirty="0">
                    <a:latin typeface="Times New Roman" panose="02020603050405020304" pitchFamily="18" charset="0"/>
                    <a:ea typeface="Calibri" panose="020F0502020204030204" pitchFamily="34" charset="0"/>
                  </a:rPr>
                  <a:t> </a:t>
                </a:r>
                <a:r>
                  <a:rPr lang="en-US" sz="2400" spc="-10" dirty="0" err="1">
                    <a:latin typeface="Times New Roman" panose="02020603050405020304" pitchFamily="18" charset="0"/>
                    <a:ea typeface="Calibri" panose="020F0502020204030204" pitchFamily="34" charset="0"/>
                  </a:rPr>
                  <a:t>giải</a:t>
                </a:r>
                <a:r>
                  <a:rPr lang="en-US" sz="2400" spc="2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spc="3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thể</a:t>
                </a:r>
                <a:r>
                  <a:rPr lang="en-US" sz="2400" spc="2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hiện</a:t>
                </a:r>
                <a:r>
                  <a:rPr lang="en-US" sz="2400" spc="25"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tài</a:t>
                </a:r>
                <a:r>
                  <a:rPr lang="en-US" sz="2400" spc="14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năng</a:t>
                </a:r>
                <a:r>
                  <a:rPr lang="en-US" sz="2400" spc="9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hội</a:t>
                </a:r>
                <a:r>
                  <a:rPr lang="en-US" sz="2400" spc="10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họa</a:t>
                </a:r>
                <a:r>
                  <a:rPr lang="en-US" sz="2400" spc="9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vượt</a:t>
                </a:r>
                <a:r>
                  <a:rPr lang="en-US" sz="2400" spc="9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trội</a:t>
                </a:r>
                <a:r>
                  <a:rPr lang="en-US" sz="2400" spc="95"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spc="10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tấm</a:t>
                </a:r>
                <a:r>
                  <a:rPr lang="en-US" sz="2400" spc="8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lòng</a:t>
                </a:r>
                <a:r>
                  <a:rPr lang="en-US" sz="2400" spc="14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nhân</a:t>
                </a:r>
                <a:r>
                  <a:rPr lang="en-US" sz="2400" spc="3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hậu</a:t>
                </a:r>
                <a:r>
                  <a:rPr lang="en-US" sz="2400" spc="-5" dirty="0">
                    <a:latin typeface="Times New Roman" panose="02020603050405020304" pitchFamily="18" charset="0"/>
                    <a:ea typeface="Calibri" panose="020F0502020204030204" pitchFamily="34" charset="0"/>
                  </a:rPr>
                  <a:t>,</a:t>
                </a:r>
                <a:r>
                  <a:rPr lang="en-US" sz="2400" spc="40" dirty="0">
                    <a:latin typeface="Times New Roman" panose="02020603050405020304" pitchFamily="18" charset="0"/>
                    <a:ea typeface="Calibri" panose="020F0502020204030204" pitchFamily="34" charset="0"/>
                  </a:rPr>
                  <a:t> </a:t>
                </a:r>
                <a:r>
                  <a:rPr lang="en-US" sz="2400" spc="-10" dirty="0" err="1">
                    <a:latin typeface="Times New Roman" panose="02020603050405020304" pitchFamily="18" charset="0"/>
                    <a:ea typeface="Calibri" panose="020F0502020204030204" pitchFamily="34" charset="0"/>
                  </a:rPr>
                  <a:t>yêu</a:t>
                </a:r>
                <a:r>
                  <a:rPr lang="en-US" sz="2400" spc="50"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thương</a:t>
                </a:r>
                <a:r>
                  <a:rPr lang="en-US" sz="2400" spc="4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anh</a:t>
                </a:r>
                <a:r>
                  <a:rPr lang="en-US" sz="2400" spc="4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của</a:t>
                </a:r>
                <a:r>
                  <a:rPr lang="en-US" sz="2400" spc="40" dirty="0">
                    <a:latin typeface="Times New Roman" panose="02020603050405020304" pitchFamily="18" charset="0"/>
                    <a:ea typeface="Calibri" panose="020F0502020204030204" pitchFamily="34" charset="0"/>
                  </a:rPr>
                  <a:t> </a:t>
                </a:r>
                <a:r>
                  <a:rPr lang="en-US" sz="2400" spc="-10" dirty="0" err="1">
                    <a:latin typeface="Times New Roman" panose="02020603050405020304" pitchFamily="18" charset="0"/>
                    <a:ea typeface="Calibri" panose="020F0502020204030204" pitchFamily="34" charset="0"/>
                  </a:rPr>
                  <a:t>Kiều</a:t>
                </a:r>
                <a:r>
                  <a:rPr lang="en-US" sz="2400" spc="125" dirty="0">
                    <a:latin typeface="Times New Roman" panose="02020603050405020304" pitchFamily="18" charset="0"/>
                    <a:ea typeface="Calibri" panose="020F0502020204030204" pitchFamily="34" charset="0"/>
                  </a:rPr>
                  <a:t> </a:t>
                </a:r>
                <a:r>
                  <a:rPr lang="en-US" sz="2400" spc="-5" dirty="0" err="1">
                    <a:latin typeface="Times New Roman" panose="02020603050405020304" pitchFamily="18" charset="0"/>
                    <a:ea typeface="Calibri" panose="020F0502020204030204" pitchFamily="34" charset="0"/>
                  </a:rPr>
                  <a:t>Phương</a:t>
                </a:r>
                <a:r>
                  <a:rPr lang="en-US" sz="2400" spc="-5"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111125">
                  <a:spcBef>
                    <a:spcPts val="20"/>
                  </a:spcBef>
                  <a:spcAft>
                    <a:spcPts val="0"/>
                  </a:spcAft>
                </a:pPr>
                <a14:m>
                  <m:oMath xmlns:m="http://schemas.openxmlformats.org/officeDocument/2006/math">
                    <m:r>
                      <a:rPr lang="en-US" sz="2400" b="1" i="1" kern="0" spc="-5" smtClean="0">
                        <a:latin typeface="Cambria Math" panose="02040503050406030204" pitchFamily="18" charset="0"/>
                        <a:ea typeface="Cambria Math" panose="02040503050406030204" pitchFamily="18" charset="0"/>
                      </a:rPr>
                      <m:t>→</m:t>
                    </m:r>
                  </m:oMath>
                </a14:m>
                <a:r>
                  <a:rPr lang="en-US" sz="2400" b="1" kern="0" spc="-5" dirty="0">
                    <a:latin typeface="Times New Roman" panose="02020603050405020304" pitchFamily="18" charset="0"/>
                    <a:ea typeface="Calibri" panose="020F0502020204030204" pitchFamily="34" charset="0"/>
                  </a:rPr>
                  <a:t> </a:t>
                </a:r>
                <a:r>
                  <a:rPr lang="en-US" sz="2400" b="1" kern="0" spc="-5" dirty="0" err="1">
                    <a:latin typeface="Times New Roman" panose="02020603050405020304" pitchFamily="18" charset="0"/>
                    <a:ea typeface="Calibri" panose="020F0502020204030204" pitchFamily="34" charset="0"/>
                  </a:rPr>
                  <a:t>Vui</a:t>
                </a:r>
                <a:r>
                  <a:rPr lang="en-US" sz="2400" b="1" kern="0" spc="155" dirty="0">
                    <a:latin typeface="Times New Roman" panose="02020603050405020304" pitchFamily="18" charset="0"/>
                    <a:ea typeface="Calibri" panose="020F0502020204030204" pitchFamily="34" charset="0"/>
                  </a:rPr>
                  <a:t> </a:t>
                </a:r>
                <a:r>
                  <a:rPr lang="en-US" sz="2400" b="1" kern="0" dirty="0" err="1">
                    <a:latin typeface="Times New Roman" panose="02020603050405020304" pitchFamily="18" charset="0"/>
                    <a:ea typeface="Calibri" panose="020F0502020204030204" pitchFamily="34" charset="0"/>
                  </a:rPr>
                  <a:t>vẻ</a:t>
                </a:r>
                <a:r>
                  <a:rPr lang="en-US" sz="2400" b="1" kern="0" dirty="0">
                    <a:latin typeface="Times New Roman" panose="02020603050405020304" pitchFamily="18" charset="0"/>
                    <a:ea typeface="Calibri" panose="020F0502020204030204" pitchFamily="34" charset="0"/>
                  </a:rPr>
                  <a:t>,</a:t>
                </a:r>
                <a:r>
                  <a:rPr lang="en-US" sz="2400" b="1" kern="0" spc="145" dirty="0">
                    <a:latin typeface="Times New Roman" panose="02020603050405020304" pitchFamily="18" charset="0"/>
                    <a:ea typeface="Calibri" panose="020F0502020204030204" pitchFamily="34" charset="0"/>
                  </a:rPr>
                  <a:t> </a:t>
                </a:r>
                <a:r>
                  <a:rPr lang="en-US" sz="2400" b="1" kern="0" spc="-5" dirty="0" err="1">
                    <a:latin typeface="Times New Roman" panose="02020603050405020304" pitchFamily="18" charset="0"/>
                    <a:ea typeface="Calibri" panose="020F0502020204030204" pitchFamily="34" charset="0"/>
                  </a:rPr>
                  <a:t>cởi</a:t>
                </a:r>
                <a:r>
                  <a:rPr lang="en-US" sz="2400" b="1" kern="0" spc="155" dirty="0">
                    <a:latin typeface="Times New Roman" panose="02020603050405020304" pitchFamily="18" charset="0"/>
                    <a:ea typeface="Calibri" panose="020F0502020204030204" pitchFamily="34" charset="0"/>
                  </a:rPr>
                  <a:t> </a:t>
                </a:r>
                <a:r>
                  <a:rPr lang="en-US" sz="2400" b="1" kern="0" spc="-10" dirty="0" err="1">
                    <a:latin typeface="Times New Roman" panose="02020603050405020304" pitchFamily="18" charset="0"/>
                    <a:ea typeface="Calibri" panose="020F0502020204030204" pitchFamily="34" charset="0"/>
                  </a:rPr>
                  <a:t>mở</a:t>
                </a:r>
                <a:r>
                  <a:rPr lang="en-US" sz="2400" b="1" kern="0" spc="155" dirty="0">
                    <a:latin typeface="Times New Roman" panose="02020603050405020304" pitchFamily="18" charset="0"/>
                    <a:ea typeface="Calibri" panose="020F0502020204030204" pitchFamily="34" charset="0"/>
                  </a:rPr>
                  <a:t>, </a:t>
                </a:r>
                <a:r>
                  <a:rPr lang="en-US" sz="2400" b="1" kern="0" spc="155" dirty="0" err="1">
                    <a:latin typeface="Times New Roman" panose="02020603050405020304" pitchFamily="18" charset="0"/>
                    <a:ea typeface="Calibri" panose="020F0502020204030204" pitchFamily="34" charset="0"/>
                  </a:rPr>
                  <a:t>nhân</a:t>
                </a:r>
                <a:r>
                  <a:rPr lang="en-US" sz="2400" b="1" kern="0" spc="155" dirty="0">
                    <a:latin typeface="Times New Roman" panose="02020603050405020304" pitchFamily="18" charset="0"/>
                    <a:ea typeface="Calibri" panose="020F0502020204030204" pitchFamily="34" charset="0"/>
                  </a:rPr>
                  <a:t> </a:t>
                </a:r>
                <a:r>
                  <a:rPr lang="en-US" sz="2400" b="1" kern="0" spc="155" dirty="0" err="1">
                    <a:latin typeface="Times New Roman" panose="02020603050405020304" pitchFamily="18" charset="0"/>
                    <a:ea typeface="Calibri" panose="020F0502020204030204" pitchFamily="34" charset="0"/>
                  </a:rPr>
                  <a:t>hậu</a:t>
                </a:r>
                <a:r>
                  <a:rPr lang="en-US" sz="2400" b="1" kern="0" spc="-5" dirty="0">
                    <a:latin typeface="Times New Roman" panose="02020603050405020304" pitchFamily="18" charset="0"/>
                    <a:ea typeface="Calibri" panose="020F0502020204030204" pitchFamily="34" charset="0"/>
                  </a:rPr>
                  <a:t>.</a:t>
                </a:r>
                <a:endParaRPr lang="en-US" sz="2400" b="1" kern="0" dirty="0">
                  <a:effectLst/>
                  <a:latin typeface="Times New Roman" panose="02020603050405020304" pitchFamily="18"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417542" y="2626464"/>
                <a:ext cx="3198196" cy="3123932"/>
              </a:xfrm>
              <a:prstGeom prst="rect">
                <a:avLst/>
              </a:prstGeom>
              <a:blipFill>
                <a:blip r:embed="rId2"/>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28101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3" name="Group 2"/>
          <p:cNvGrpSpPr/>
          <p:nvPr/>
        </p:nvGrpSpPr>
        <p:grpSpPr>
          <a:xfrm>
            <a:off x="483326" y="809896"/>
            <a:ext cx="11064240" cy="5708469"/>
            <a:chOff x="483326" y="809896"/>
            <a:chExt cx="11064240" cy="5708469"/>
          </a:xfrm>
        </p:grpSpPr>
        <p:grpSp>
          <p:nvGrpSpPr>
            <p:cNvPr id="2" name="Group 1"/>
            <p:cNvGrpSpPr/>
            <p:nvPr/>
          </p:nvGrpSpPr>
          <p:grpSpPr>
            <a:xfrm>
              <a:off x="483326" y="809896"/>
              <a:ext cx="11064240" cy="5708469"/>
              <a:chOff x="483326" y="809896"/>
              <a:chExt cx="11064240" cy="5708469"/>
            </a:xfrm>
          </p:grpSpPr>
          <p:pic>
            <p:nvPicPr>
              <p:cNvPr id="6" name="Picture 5"/>
              <p:cNvPicPr>
                <a:picLocks noChangeAspect="1"/>
              </p:cNvPicPr>
              <p:nvPr/>
            </p:nvPicPr>
            <p:blipFill>
              <a:blip r:embed="rId2"/>
              <a:stretch>
                <a:fillRect/>
              </a:stretch>
            </p:blipFill>
            <p:spPr>
              <a:xfrm>
                <a:off x="483326" y="809896"/>
                <a:ext cx="11064240" cy="5708469"/>
              </a:xfrm>
              <a:prstGeom prst="rect">
                <a:avLst/>
              </a:prstGeom>
            </p:spPr>
          </p:pic>
          <p:sp>
            <p:nvSpPr>
              <p:cNvPr id="9" name="Oval 8"/>
              <p:cNvSpPr/>
              <p:nvPr/>
            </p:nvSpPr>
            <p:spPr>
              <a:xfrm>
                <a:off x="4332495" y="2795451"/>
                <a:ext cx="4741818" cy="3095898"/>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6685" algn="just">
                  <a:spcAft>
                    <a:spcPts val="600"/>
                  </a:spcAft>
                </a:pPr>
                <a:r>
                  <a:rPr lang="en-US" sz="2400" spc="-5" dirty="0" err="1">
                    <a:solidFill>
                      <a:srgbClr val="C00000"/>
                    </a:solidFill>
                    <a:latin typeface="Times New Roman" panose="02020603050405020304" pitchFamily="18" charset="0"/>
                    <a:ea typeface="Calibri" panose="020F0502020204030204" pitchFamily="34" charset="0"/>
                  </a:rPr>
                  <a:t>Kiều</a:t>
                </a:r>
                <a:r>
                  <a:rPr lang="en-US" sz="2400" spc="40" dirty="0">
                    <a:solidFill>
                      <a:srgbClr val="C00000"/>
                    </a:solidFill>
                    <a:latin typeface="Times New Roman" panose="02020603050405020304" pitchFamily="18" charset="0"/>
                    <a:ea typeface="Calibri" panose="020F0502020204030204" pitchFamily="34" charset="0"/>
                  </a:rPr>
                  <a:t> </a:t>
                </a:r>
                <a:r>
                  <a:rPr lang="en-US" sz="2400" spc="-10" dirty="0" err="1">
                    <a:solidFill>
                      <a:srgbClr val="C00000"/>
                    </a:solidFill>
                    <a:latin typeface="Times New Roman" panose="02020603050405020304" pitchFamily="18" charset="0"/>
                    <a:ea typeface="Calibri" panose="020F0502020204030204" pitchFamily="34" charset="0"/>
                  </a:rPr>
                  <a:t>Phương</a:t>
                </a:r>
                <a:r>
                  <a:rPr lang="en-US" sz="2400" spc="40"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là</a:t>
                </a:r>
                <a:r>
                  <a:rPr lang="en-US" sz="2400" spc="35"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cô</a:t>
                </a:r>
                <a:r>
                  <a:rPr lang="en-US" sz="2400" spc="30"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bé</a:t>
                </a:r>
                <a:r>
                  <a:rPr lang="en-US" sz="2400" spc="3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hồn</a:t>
                </a:r>
                <a:r>
                  <a:rPr lang="en-US" sz="2400" spc="4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nhiên</a:t>
                </a:r>
                <a:r>
                  <a:rPr lang="en-US" sz="2400" spc="145"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vô</a:t>
                </a:r>
                <a:r>
                  <a:rPr lang="en-US" sz="2400" spc="34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tư</a:t>
                </a:r>
                <a:r>
                  <a:rPr lang="en-US" sz="2400" spc="-5" dirty="0">
                    <a:solidFill>
                      <a:srgbClr val="C00000"/>
                    </a:solidFill>
                    <a:latin typeface="Times New Roman" panose="02020603050405020304" pitchFamily="18" charset="0"/>
                    <a:ea typeface="Calibri" panose="020F0502020204030204" pitchFamily="34" charset="0"/>
                  </a:rPr>
                  <a:t>,</a:t>
                </a:r>
                <a:r>
                  <a:rPr lang="en-US" sz="2400" dirty="0">
                    <a:solidFill>
                      <a:srgbClr val="C00000"/>
                    </a:solidFill>
                    <a:latin typeface="Times New Roman" panose="02020603050405020304" pitchFamily="18" charset="0"/>
                    <a:ea typeface="Calibri" panose="020F0502020204030204" pitchFamily="34" charset="0"/>
                  </a:rPr>
                  <a:t> </a:t>
                </a:r>
                <a:r>
                  <a:rPr lang="en-US" sz="2400" spc="-10" dirty="0" err="1">
                    <a:solidFill>
                      <a:srgbClr val="C00000"/>
                    </a:solidFill>
                    <a:latin typeface="Times New Roman" panose="02020603050405020304" pitchFamily="18" charset="0"/>
                    <a:ea typeface="Calibri" panose="020F0502020204030204" pitchFamily="34" charset="0"/>
                  </a:rPr>
                  <a:t>đáng</a:t>
                </a:r>
                <a:r>
                  <a:rPr lang="en-US" sz="2400" spc="10"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yêu</a:t>
                </a:r>
                <a:r>
                  <a:rPr lang="en-US" sz="2400" spc="-5" dirty="0">
                    <a:solidFill>
                      <a:srgbClr val="C00000"/>
                    </a:solidFill>
                    <a:latin typeface="Times New Roman" panose="02020603050405020304" pitchFamily="18" charset="0"/>
                    <a:ea typeface="Calibri" panose="020F0502020204030204" pitchFamily="34" charset="0"/>
                  </a:rPr>
                  <a:t>,</a:t>
                </a:r>
                <a:r>
                  <a:rPr lang="en-US" sz="2400"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có</a:t>
                </a:r>
                <a:r>
                  <a:rPr lang="en-US" sz="2400"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tài</a:t>
                </a:r>
                <a:r>
                  <a:rPr lang="en-US" sz="2400" spc="345" dirty="0">
                    <a:solidFill>
                      <a:srgbClr val="C00000"/>
                    </a:solidFill>
                    <a:latin typeface="Times New Roman" panose="02020603050405020304" pitchFamily="18" charset="0"/>
                    <a:ea typeface="Calibri" panose="020F0502020204030204" pitchFamily="34" charset="0"/>
                  </a:rPr>
                  <a:t> </a:t>
                </a:r>
                <a:r>
                  <a:rPr lang="en-US" sz="2400" spc="-10" dirty="0" err="1">
                    <a:solidFill>
                      <a:srgbClr val="C00000"/>
                    </a:solidFill>
                    <a:latin typeface="Times New Roman" panose="02020603050405020304" pitchFamily="18" charset="0"/>
                    <a:ea typeface="Calibri" panose="020F0502020204030204" pitchFamily="34" charset="0"/>
                  </a:rPr>
                  <a:t>năng</a:t>
                </a:r>
                <a:r>
                  <a:rPr lang="en-US" sz="2400" spc="10"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hội</a:t>
                </a:r>
                <a:r>
                  <a:rPr lang="en-US" sz="2400" spc="150"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họa</a:t>
                </a:r>
                <a:r>
                  <a:rPr lang="en-US" sz="2400" spc="-5" dirty="0">
                    <a:solidFill>
                      <a:srgbClr val="C00000"/>
                    </a:solidFill>
                    <a:latin typeface="Times New Roman" panose="02020603050405020304" pitchFamily="18" charset="0"/>
                    <a:ea typeface="Calibri" panose="020F0502020204030204" pitchFamily="34" charset="0"/>
                  </a:rPr>
                  <a:t>,</a:t>
                </a:r>
                <a:r>
                  <a:rPr lang="en-US" sz="2400" spc="75"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có</a:t>
                </a:r>
                <a:r>
                  <a:rPr lang="en-US" sz="2400" spc="8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tấm</a:t>
                </a:r>
                <a:r>
                  <a:rPr lang="en-US" sz="2400" spc="55" dirty="0">
                    <a:solidFill>
                      <a:srgbClr val="C00000"/>
                    </a:solidFill>
                    <a:latin typeface="Times New Roman" panose="02020603050405020304" pitchFamily="18" charset="0"/>
                    <a:ea typeface="Calibri" panose="020F0502020204030204" pitchFamily="34" charset="0"/>
                  </a:rPr>
                  <a:t> </a:t>
                </a:r>
                <a:r>
                  <a:rPr lang="en-US" sz="2400" dirty="0" err="1">
                    <a:solidFill>
                      <a:srgbClr val="C00000"/>
                    </a:solidFill>
                    <a:latin typeface="Times New Roman" panose="02020603050405020304" pitchFamily="18" charset="0"/>
                    <a:ea typeface="Calibri" panose="020F0502020204030204" pitchFamily="34" charset="0"/>
                  </a:rPr>
                  <a:t>lòng</a:t>
                </a:r>
                <a:r>
                  <a:rPr lang="en-US" sz="2400" spc="70"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trong</a:t>
                </a:r>
                <a:r>
                  <a:rPr lang="en-US" sz="2400" spc="8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sáng</a:t>
                </a:r>
                <a:r>
                  <a:rPr lang="en-US" sz="2400" spc="-5" dirty="0">
                    <a:solidFill>
                      <a:srgbClr val="C00000"/>
                    </a:solidFill>
                    <a:latin typeface="Times New Roman" panose="02020603050405020304" pitchFamily="18" charset="0"/>
                    <a:ea typeface="Calibri" panose="020F0502020204030204" pitchFamily="34" charset="0"/>
                  </a:rPr>
                  <a:t>,</a:t>
                </a:r>
                <a:r>
                  <a:rPr lang="en-US" sz="2400" spc="7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khoan</a:t>
                </a:r>
                <a:r>
                  <a:rPr lang="en-US" sz="2400" spc="135" dirty="0">
                    <a:solidFill>
                      <a:srgbClr val="C00000"/>
                    </a:solidFill>
                    <a:latin typeface="Times New Roman" panose="02020603050405020304" pitchFamily="18" charset="0"/>
                    <a:ea typeface="Calibri" panose="020F0502020204030204" pitchFamily="34" charset="0"/>
                  </a:rPr>
                  <a:t> </a:t>
                </a:r>
                <a:r>
                  <a:rPr lang="en-US" sz="2400" spc="-5" dirty="0">
                    <a:solidFill>
                      <a:srgbClr val="C00000"/>
                    </a:solidFill>
                    <a:latin typeface="Times New Roman" panose="02020603050405020304" pitchFamily="18" charset="0"/>
                    <a:ea typeface="Calibri" panose="020F0502020204030204" pitchFamily="34" charset="0"/>
                  </a:rPr>
                  <a:t>dung, </a:t>
                </a:r>
                <a:r>
                  <a:rPr lang="en-US" sz="2400" spc="-5" dirty="0" err="1">
                    <a:solidFill>
                      <a:srgbClr val="C00000"/>
                    </a:solidFill>
                    <a:latin typeface="Times New Roman" panose="02020603050405020304" pitchFamily="18" charset="0"/>
                    <a:ea typeface="Calibri" panose="020F0502020204030204" pitchFamily="34" charset="0"/>
                  </a:rPr>
                  <a:t>độ</a:t>
                </a:r>
                <a:r>
                  <a:rPr lang="en-US" sz="2400" spc="5" dirty="0">
                    <a:solidFill>
                      <a:srgbClr val="C00000"/>
                    </a:solidFill>
                    <a:latin typeface="Times New Roman" panose="02020603050405020304" pitchFamily="18" charset="0"/>
                    <a:ea typeface="Calibri" panose="020F0502020204030204" pitchFamily="34" charset="0"/>
                  </a:rPr>
                  <a:t> </a:t>
                </a:r>
                <a:r>
                  <a:rPr lang="en-US" sz="2400" spc="-5" dirty="0" err="1">
                    <a:solidFill>
                      <a:srgbClr val="C00000"/>
                    </a:solidFill>
                    <a:latin typeface="Times New Roman" panose="02020603050405020304" pitchFamily="18" charset="0"/>
                    <a:ea typeface="Calibri" panose="020F0502020204030204" pitchFamily="34" charset="0"/>
                  </a:rPr>
                  <a:t>lượng</a:t>
                </a:r>
                <a:r>
                  <a:rPr lang="en-US" sz="2400" spc="-5" dirty="0">
                    <a:solidFill>
                      <a:srgbClr val="C00000"/>
                    </a:solidFill>
                    <a:latin typeface="Times New Roman" panose="02020603050405020304" pitchFamily="18" charset="0"/>
                    <a:ea typeface="Calibri" panose="020F0502020204030204" pitchFamily="34" charset="0"/>
                  </a:rPr>
                  <a:t>....</a:t>
                </a:r>
                <a:endParaRPr lang="en-US" sz="2400" dirty="0">
                  <a:solidFill>
                    <a:srgbClr val="C00000"/>
                  </a:solidFill>
                  <a:effectLst/>
                  <a:latin typeface="Times New Roman" panose="02020603050405020304" pitchFamily="18" charset="0"/>
                  <a:ea typeface="Calibri" panose="020F0502020204030204" pitchFamily="34" charset="0"/>
                </a:endParaRPr>
              </a:p>
            </p:txBody>
          </p:sp>
        </p:grpSp>
        <p:pic>
          <p:nvPicPr>
            <p:cNvPr id="10" name="Picture 9"/>
            <p:cNvPicPr>
              <a:picLocks noChangeAspect="1"/>
            </p:cNvPicPr>
            <p:nvPr/>
          </p:nvPicPr>
          <p:blipFill>
            <a:blip r:embed="rId3"/>
            <a:stretch>
              <a:fillRect/>
            </a:stretch>
          </p:blipFill>
          <p:spPr>
            <a:xfrm>
              <a:off x="914400" y="4175212"/>
              <a:ext cx="2611826" cy="22843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11" name="Rectangle 10"/>
          <p:cNvSpPr/>
          <p:nvPr/>
        </p:nvSpPr>
        <p:spPr>
          <a:xfrm>
            <a:off x="0" y="656050"/>
            <a:ext cx="4162678" cy="523220"/>
          </a:xfrm>
          <a:prstGeom prst="rect">
            <a:avLst/>
          </a:prstGeom>
        </p:spPr>
        <p:txBody>
          <a:bodyPr wrap="none">
            <a:spAutoFit/>
          </a:bodyPr>
          <a:lstStyle/>
          <a:p>
            <a:pPr marL="64770" marR="0" lvl="0" indent="0" algn="just" defTabSz="914400" rtl="0" eaLnBrk="1" fontAlgn="auto" latinLnBrk="0" hangingPunct="1">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713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6050"/>
            <a:ext cx="4162678" cy="523220"/>
          </a:xfrm>
          <a:prstGeom prst="rect">
            <a:avLst/>
          </a:prstGeom>
        </p:spPr>
        <p:txBody>
          <a:bodyPr wrap="none">
            <a:spAutoFit/>
          </a:bodyPr>
          <a:lstStyle/>
          <a:p>
            <a:pPr marL="64770" marR="0" lvl="0" indent="0" algn="just" defTabSz="914400" rtl="0" eaLnBrk="1" fontAlgn="auto" latinLnBrk="0" hangingPunct="1">
              <a:lnSpc>
                <a:spcPct val="100000"/>
              </a:lnSpc>
              <a:spcBef>
                <a:spcPts val="1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800" b="1"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8" name="Rectangle 7"/>
          <p:cNvSpPr/>
          <p:nvPr/>
        </p:nvSpPr>
        <p:spPr>
          <a:xfrm>
            <a:off x="167833" y="102693"/>
            <a:ext cx="3518912" cy="553357"/>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Diagram 1"/>
          <p:cNvGraphicFramePr/>
          <p:nvPr/>
        </p:nvGraphicFramePr>
        <p:xfrm>
          <a:off x="1457233" y="1209407"/>
          <a:ext cx="9045303" cy="2272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1457232" y="3185839"/>
          <a:ext cx="9045303" cy="2272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85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94" y="86731"/>
            <a:ext cx="4142160" cy="523220"/>
          </a:xfrm>
          <a:prstGeom prst="rect">
            <a:avLst/>
          </a:prstGeom>
        </p:spPr>
        <p:txBody>
          <a:bodyPr wrap="none">
            <a:spAutoFit/>
          </a:bodyPr>
          <a:lstStyle/>
          <a:p>
            <a:pPr marL="457200" algn="just">
              <a:spcAft>
                <a:spcPts val="0"/>
              </a:spcAft>
              <a:tabLst>
                <a:tab pos="243205" algn="l"/>
              </a:tabLst>
            </a:pPr>
            <a:r>
              <a:rPr lang="en-US" sz="2800" b="1" spc="-5" dirty="0">
                <a:latin typeface="Times New Roman" panose="02020603050405020304" pitchFamily="18" charset="0"/>
                <a:ea typeface="Calibri" panose="020F0502020204030204" pitchFamily="34" charset="0"/>
              </a:rPr>
              <a:t>2. </a:t>
            </a:r>
            <a:r>
              <a:rPr lang="en-US" sz="2800" b="1" spc="-5" dirty="0" err="1">
                <a:latin typeface="Times New Roman" panose="02020603050405020304" pitchFamily="18" charset="0"/>
                <a:ea typeface="Calibri" panose="020F0502020204030204" pitchFamily="34" charset="0"/>
              </a:rPr>
              <a:t>Nhân</a:t>
            </a:r>
            <a:r>
              <a:rPr lang="en-US" sz="2800" b="1" dirty="0">
                <a:latin typeface="Times New Roman" panose="02020603050405020304" pitchFamily="18" charset="0"/>
                <a:ea typeface="Calibri" panose="020F0502020204030204" pitchFamily="34" charset="0"/>
              </a:rPr>
              <a:t> </a:t>
            </a:r>
            <a:r>
              <a:rPr lang="en-US" sz="2800" b="1" spc="-5" dirty="0" err="1">
                <a:latin typeface="Times New Roman" panose="02020603050405020304" pitchFamily="18" charset="0"/>
                <a:ea typeface="Calibri" panose="020F0502020204030204" pitchFamily="34" charset="0"/>
              </a:rPr>
              <a:t>vật</a:t>
            </a:r>
            <a:r>
              <a:rPr lang="en-US" sz="2800" b="1" dirty="0">
                <a:latin typeface="Times New Roman" panose="02020603050405020304" pitchFamily="18" charset="0"/>
                <a:ea typeface="Calibri" panose="020F0502020204030204" pitchFamily="34" charset="0"/>
              </a:rPr>
              <a:t> </a:t>
            </a:r>
            <a:r>
              <a:rPr lang="en-US" sz="2800" b="1" spc="-10" dirty="0" err="1">
                <a:latin typeface="Times New Roman" panose="02020603050405020304" pitchFamily="18" charset="0"/>
                <a:ea typeface="Calibri" panose="020F0502020204030204" pitchFamily="34" charset="0"/>
              </a:rPr>
              <a:t>người</a:t>
            </a:r>
            <a:r>
              <a:rPr lang="en-US" sz="2800" b="1" spc="5" dirty="0">
                <a:latin typeface="Times New Roman" panose="02020603050405020304" pitchFamily="18" charset="0"/>
                <a:ea typeface="Calibri" panose="020F0502020204030204" pitchFamily="34" charset="0"/>
              </a:rPr>
              <a:t> </a:t>
            </a:r>
            <a:r>
              <a:rPr lang="en-US" sz="2800" b="1" spc="-5" dirty="0" err="1">
                <a:latin typeface="Times New Roman" panose="02020603050405020304" pitchFamily="18" charset="0"/>
                <a:ea typeface="Calibri" panose="020F0502020204030204" pitchFamily="34" charset="0"/>
              </a:rPr>
              <a:t>anh</a:t>
            </a:r>
            <a:r>
              <a:rPr lang="en-US" sz="2800" b="1" spc="-5"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4" name="Rectangle 3"/>
          <p:cNvSpPr/>
          <p:nvPr/>
        </p:nvSpPr>
        <p:spPr>
          <a:xfrm>
            <a:off x="278673" y="609951"/>
            <a:ext cx="9609910" cy="954107"/>
          </a:xfrm>
          <a:prstGeom prst="rect">
            <a:avLst/>
          </a:prstGeom>
        </p:spPr>
        <p:txBody>
          <a:bodyPr wrap="square">
            <a:spAutoFit/>
          </a:bodyPr>
          <a:lstStyle/>
          <a:p>
            <a:pPr algn="just">
              <a:spcBef>
                <a:spcPts val="200"/>
              </a:spcBef>
              <a:spcAft>
                <a:spcPts val="0"/>
              </a:spcAft>
            </a:pP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anh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gái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b="1" spc="-1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406556" y="1640514"/>
            <a:ext cx="7721248" cy="4197466"/>
            <a:chOff x="406556" y="1640514"/>
            <a:chExt cx="7721248" cy="4197466"/>
          </a:xfrm>
        </p:grpSpPr>
        <p:sp>
          <p:nvSpPr>
            <p:cNvPr id="7" name="Freeform 6"/>
            <p:cNvSpPr/>
            <p:nvPr/>
          </p:nvSpPr>
          <p:spPr>
            <a:xfrm>
              <a:off x="406556" y="1640514"/>
              <a:ext cx="4550849" cy="881594"/>
            </a:xfrm>
            <a:custGeom>
              <a:avLst/>
              <a:gdLst>
                <a:gd name="connsiteX0" fmla="*/ 0 w 4550849"/>
                <a:gd name="connsiteY0" fmla="*/ 88159 h 881594"/>
                <a:gd name="connsiteX1" fmla="*/ 88159 w 4550849"/>
                <a:gd name="connsiteY1" fmla="*/ 0 h 881594"/>
                <a:gd name="connsiteX2" fmla="*/ 4462690 w 4550849"/>
                <a:gd name="connsiteY2" fmla="*/ 0 h 881594"/>
                <a:gd name="connsiteX3" fmla="*/ 4550849 w 4550849"/>
                <a:gd name="connsiteY3" fmla="*/ 88159 h 881594"/>
                <a:gd name="connsiteX4" fmla="*/ 4550849 w 4550849"/>
                <a:gd name="connsiteY4" fmla="*/ 793435 h 881594"/>
                <a:gd name="connsiteX5" fmla="*/ 4462690 w 4550849"/>
                <a:gd name="connsiteY5" fmla="*/ 881594 h 881594"/>
                <a:gd name="connsiteX6" fmla="*/ 88159 w 4550849"/>
                <a:gd name="connsiteY6" fmla="*/ 881594 h 881594"/>
                <a:gd name="connsiteX7" fmla="*/ 0 w 4550849"/>
                <a:gd name="connsiteY7" fmla="*/ 793435 h 881594"/>
                <a:gd name="connsiteX8" fmla="*/ 0 w 4550849"/>
                <a:gd name="connsiteY8" fmla="*/ 88159 h 88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0849" h="881594">
                  <a:moveTo>
                    <a:pt x="0" y="88159"/>
                  </a:moveTo>
                  <a:cubicBezTo>
                    <a:pt x="0" y="39470"/>
                    <a:pt x="39470" y="0"/>
                    <a:pt x="88159" y="0"/>
                  </a:cubicBezTo>
                  <a:lnTo>
                    <a:pt x="4462690" y="0"/>
                  </a:lnTo>
                  <a:cubicBezTo>
                    <a:pt x="4511379" y="0"/>
                    <a:pt x="4550849" y="39470"/>
                    <a:pt x="4550849" y="88159"/>
                  </a:cubicBezTo>
                  <a:lnTo>
                    <a:pt x="4550849" y="793435"/>
                  </a:lnTo>
                  <a:cubicBezTo>
                    <a:pt x="4550849" y="842124"/>
                    <a:pt x="4511379" y="881594"/>
                    <a:pt x="4462690" y="881594"/>
                  </a:cubicBezTo>
                  <a:lnTo>
                    <a:pt x="88159" y="881594"/>
                  </a:lnTo>
                  <a:cubicBezTo>
                    <a:pt x="39470" y="881594"/>
                    <a:pt x="0" y="842124"/>
                    <a:pt x="0" y="793435"/>
                  </a:cubicBezTo>
                  <a:lnTo>
                    <a:pt x="0" y="88159"/>
                  </a:lnTo>
                  <a:close/>
                </a:path>
              </a:pathLst>
            </a:custGeom>
            <a:ln w="28575">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61" tIns="61381" rIns="79161" bIns="61381"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Thái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độ</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của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mọi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người</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861641" y="2522109"/>
              <a:ext cx="534145" cy="474975"/>
            </a:xfrm>
            <a:custGeom>
              <a:avLst/>
              <a:gdLst/>
              <a:ahLst/>
              <a:cxnLst/>
              <a:rect l="0" t="0" r="0" b="0"/>
              <a:pathLst>
                <a:path>
                  <a:moveTo>
                    <a:pt x="0" y="0"/>
                  </a:moveTo>
                  <a:lnTo>
                    <a:pt x="0" y="474975"/>
                  </a:lnTo>
                  <a:lnTo>
                    <a:pt x="534145" y="474975"/>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16726" y="2834115"/>
              <a:ext cx="6809563" cy="532709"/>
            </a:xfrm>
            <a:custGeom>
              <a:avLst/>
              <a:gdLst>
                <a:gd name="connsiteX0" fmla="*/ 0 w 6664835"/>
                <a:gd name="connsiteY0" fmla="*/ 53271 h 532709"/>
                <a:gd name="connsiteX1" fmla="*/ 53271 w 6664835"/>
                <a:gd name="connsiteY1" fmla="*/ 0 h 532709"/>
                <a:gd name="connsiteX2" fmla="*/ 6611564 w 6664835"/>
                <a:gd name="connsiteY2" fmla="*/ 0 h 532709"/>
                <a:gd name="connsiteX3" fmla="*/ 6664835 w 6664835"/>
                <a:gd name="connsiteY3" fmla="*/ 53271 h 532709"/>
                <a:gd name="connsiteX4" fmla="*/ 6664835 w 6664835"/>
                <a:gd name="connsiteY4" fmla="*/ 479438 h 532709"/>
                <a:gd name="connsiteX5" fmla="*/ 6611564 w 6664835"/>
                <a:gd name="connsiteY5" fmla="*/ 532709 h 532709"/>
                <a:gd name="connsiteX6" fmla="*/ 53271 w 6664835"/>
                <a:gd name="connsiteY6" fmla="*/ 532709 h 532709"/>
                <a:gd name="connsiteX7" fmla="*/ 0 w 6664835"/>
                <a:gd name="connsiteY7" fmla="*/ 479438 h 532709"/>
                <a:gd name="connsiteX8" fmla="*/ 0 w 6664835"/>
                <a:gd name="connsiteY8" fmla="*/ 53271 h 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4835" h="532709">
                  <a:moveTo>
                    <a:pt x="0" y="53271"/>
                  </a:moveTo>
                  <a:cubicBezTo>
                    <a:pt x="0" y="23850"/>
                    <a:pt x="23850" y="0"/>
                    <a:pt x="53271" y="0"/>
                  </a:cubicBezTo>
                  <a:lnTo>
                    <a:pt x="6611564" y="0"/>
                  </a:lnTo>
                  <a:cubicBezTo>
                    <a:pt x="6640985" y="0"/>
                    <a:pt x="6664835" y="23850"/>
                    <a:pt x="6664835" y="53271"/>
                  </a:cubicBezTo>
                  <a:lnTo>
                    <a:pt x="6664835" y="479438"/>
                  </a:lnTo>
                  <a:cubicBezTo>
                    <a:pt x="6664835" y="508859"/>
                    <a:pt x="6640985" y="532709"/>
                    <a:pt x="6611564" y="532709"/>
                  </a:cubicBezTo>
                  <a:lnTo>
                    <a:pt x="53271" y="532709"/>
                  </a:lnTo>
                  <a:cubicBezTo>
                    <a:pt x="23850" y="532709"/>
                    <a:pt x="0" y="508859"/>
                    <a:pt x="0" y="479438"/>
                  </a:cubicBezTo>
                  <a:lnTo>
                    <a:pt x="0" y="53271"/>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943" tIns="51163" rIns="68943" bIns="51163"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lắm</a:t>
              </a:r>
              <a:r>
                <a:rPr lang="en-US" sz="2800" kern="1200" dirty="0">
                  <a:latin typeface="Times New Roman" panose="02020603050405020304" pitchFamily="18" charset="0"/>
                  <a:cs typeface="Times New Roman" panose="02020603050405020304" pitchFamily="18" charset="0"/>
                </a:rPr>
                <a:t>.</a:t>
              </a:r>
            </a:p>
          </p:txBody>
        </p:sp>
        <p:sp>
          <p:nvSpPr>
            <p:cNvPr id="14" name="Freeform 13"/>
            <p:cNvSpPr/>
            <p:nvPr/>
          </p:nvSpPr>
          <p:spPr>
            <a:xfrm>
              <a:off x="861641" y="2522109"/>
              <a:ext cx="494277" cy="1213726"/>
            </a:xfrm>
            <a:custGeom>
              <a:avLst/>
              <a:gdLst/>
              <a:ahLst/>
              <a:cxnLst/>
              <a:rect l="0" t="0" r="0" b="0"/>
              <a:pathLst>
                <a:path>
                  <a:moveTo>
                    <a:pt x="0" y="0"/>
                  </a:moveTo>
                  <a:lnTo>
                    <a:pt x="0" y="1213726"/>
                  </a:lnTo>
                  <a:lnTo>
                    <a:pt x="494277" y="1213726"/>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316726" y="3503551"/>
              <a:ext cx="6809563" cy="671339"/>
            </a:xfrm>
            <a:custGeom>
              <a:avLst/>
              <a:gdLst>
                <a:gd name="connsiteX0" fmla="*/ 0 w 6730391"/>
                <a:gd name="connsiteY0" fmla="*/ 67134 h 671339"/>
                <a:gd name="connsiteX1" fmla="*/ 67134 w 6730391"/>
                <a:gd name="connsiteY1" fmla="*/ 0 h 671339"/>
                <a:gd name="connsiteX2" fmla="*/ 6663257 w 6730391"/>
                <a:gd name="connsiteY2" fmla="*/ 0 h 671339"/>
                <a:gd name="connsiteX3" fmla="*/ 6730391 w 6730391"/>
                <a:gd name="connsiteY3" fmla="*/ 67134 h 671339"/>
                <a:gd name="connsiteX4" fmla="*/ 6730391 w 6730391"/>
                <a:gd name="connsiteY4" fmla="*/ 604205 h 671339"/>
                <a:gd name="connsiteX5" fmla="*/ 6663257 w 6730391"/>
                <a:gd name="connsiteY5" fmla="*/ 671339 h 671339"/>
                <a:gd name="connsiteX6" fmla="*/ 67134 w 6730391"/>
                <a:gd name="connsiteY6" fmla="*/ 671339 h 671339"/>
                <a:gd name="connsiteX7" fmla="*/ 0 w 6730391"/>
                <a:gd name="connsiteY7" fmla="*/ 604205 h 671339"/>
                <a:gd name="connsiteX8" fmla="*/ 0 w 6730391"/>
                <a:gd name="connsiteY8" fmla="*/ 67134 h 6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0391" h="671339">
                  <a:moveTo>
                    <a:pt x="0" y="67134"/>
                  </a:moveTo>
                  <a:cubicBezTo>
                    <a:pt x="0" y="30057"/>
                    <a:pt x="30057" y="0"/>
                    <a:pt x="67134" y="0"/>
                  </a:cubicBezTo>
                  <a:lnTo>
                    <a:pt x="6663257" y="0"/>
                  </a:lnTo>
                  <a:cubicBezTo>
                    <a:pt x="6700334" y="0"/>
                    <a:pt x="6730391" y="30057"/>
                    <a:pt x="6730391" y="67134"/>
                  </a:cubicBezTo>
                  <a:lnTo>
                    <a:pt x="6730391" y="604205"/>
                  </a:lnTo>
                  <a:cubicBezTo>
                    <a:pt x="6730391" y="641282"/>
                    <a:pt x="6700334" y="671339"/>
                    <a:pt x="6663257" y="671339"/>
                  </a:cubicBezTo>
                  <a:lnTo>
                    <a:pt x="67134" y="671339"/>
                  </a:lnTo>
                  <a:cubicBezTo>
                    <a:pt x="30057" y="671339"/>
                    <a:pt x="0" y="641282"/>
                    <a:pt x="0" y="604205"/>
                  </a:cubicBezTo>
                  <a:lnTo>
                    <a:pt x="0" y="67134"/>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003" tIns="55223" rIns="73003" bIns="55223"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tin </a:t>
              </a:r>
              <a:r>
                <a:rPr lang="en-US" sz="2800" kern="1200" dirty="0" err="1">
                  <a:latin typeface="Times New Roman" panose="02020603050405020304" pitchFamily="18" charset="0"/>
                  <a:cs typeface="Times New Roman" panose="02020603050405020304" pitchFamily="18" charset="0"/>
                </a:rPr>
                <a:t>vào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mắt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mình</a:t>
              </a:r>
              <a:r>
                <a:rPr lang="en-US" sz="2800" kern="1200" dirty="0">
                  <a:latin typeface="Times New Roman" panose="02020603050405020304" pitchFamily="18" charset="0"/>
                  <a:cs typeface="Times New Roman" panose="02020603050405020304" pitchFamily="18" charset="0"/>
                </a:rPr>
                <a:t>.         </a:t>
              </a:r>
            </a:p>
          </p:txBody>
        </p:sp>
        <p:sp>
          <p:nvSpPr>
            <p:cNvPr id="16" name="Freeform 15"/>
            <p:cNvSpPr/>
            <p:nvPr/>
          </p:nvSpPr>
          <p:spPr>
            <a:xfrm>
              <a:off x="861641" y="2522109"/>
              <a:ext cx="539316" cy="1992813"/>
            </a:xfrm>
            <a:custGeom>
              <a:avLst/>
              <a:gdLst/>
              <a:ahLst/>
              <a:cxnLst/>
              <a:rect l="0" t="0" r="0" b="0"/>
              <a:pathLst>
                <a:path>
                  <a:moveTo>
                    <a:pt x="0" y="0"/>
                  </a:moveTo>
                  <a:lnTo>
                    <a:pt x="0" y="1992813"/>
                  </a:lnTo>
                  <a:lnTo>
                    <a:pt x="539316" y="1992813"/>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316726" y="4262039"/>
              <a:ext cx="6809563" cy="712538"/>
            </a:xfrm>
            <a:custGeom>
              <a:avLst/>
              <a:gdLst>
                <a:gd name="connsiteX0" fmla="*/ 0 w 6690817"/>
                <a:gd name="connsiteY0" fmla="*/ 71254 h 712538"/>
                <a:gd name="connsiteX1" fmla="*/ 71254 w 6690817"/>
                <a:gd name="connsiteY1" fmla="*/ 0 h 712538"/>
                <a:gd name="connsiteX2" fmla="*/ 6619563 w 6690817"/>
                <a:gd name="connsiteY2" fmla="*/ 0 h 712538"/>
                <a:gd name="connsiteX3" fmla="*/ 6690817 w 6690817"/>
                <a:gd name="connsiteY3" fmla="*/ 71254 h 712538"/>
                <a:gd name="connsiteX4" fmla="*/ 6690817 w 6690817"/>
                <a:gd name="connsiteY4" fmla="*/ 641284 h 712538"/>
                <a:gd name="connsiteX5" fmla="*/ 6619563 w 6690817"/>
                <a:gd name="connsiteY5" fmla="*/ 712538 h 712538"/>
                <a:gd name="connsiteX6" fmla="*/ 71254 w 6690817"/>
                <a:gd name="connsiteY6" fmla="*/ 712538 h 712538"/>
                <a:gd name="connsiteX7" fmla="*/ 0 w 6690817"/>
                <a:gd name="connsiteY7" fmla="*/ 641284 h 712538"/>
                <a:gd name="connsiteX8" fmla="*/ 0 w 6690817"/>
                <a:gd name="connsiteY8" fmla="*/ 71254 h 71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0817" h="712538">
                  <a:moveTo>
                    <a:pt x="0" y="71254"/>
                  </a:moveTo>
                  <a:cubicBezTo>
                    <a:pt x="0" y="31902"/>
                    <a:pt x="31902" y="0"/>
                    <a:pt x="71254" y="0"/>
                  </a:cubicBezTo>
                  <a:lnTo>
                    <a:pt x="6619563" y="0"/>
                  </a:lnTo>
                  <a:cubicBezTo>
                    <a:pt x="6658915" y="0"/>
                    <a:pt x="6690817" y="31902"/>
                    <a:pt x="6690817" y="71254"/>
                  </a:cubicBezTo>
                  <a:lnTo>
                    <a:pt x="6690817" y="641284"/>
                  </a:lnTo>
                  <a:cubicBezTo>
                    <a:pt x="6690817" y="680636"/>
                    <a:pt x="6658915" y="712538"/>
                    <a:pt x="6619563" y="712538"/>
                  </a:cubicBezTo>
                  <a:lnTo>
                    <a:pt x="71254" y="712538"/>
                  </a:lnTo>
                  <a:cubicBezTo>
                    <a:pt x="31902" y="712538"/>
                    <a:pt x="0" y="680636"/>
                    <a:pt x="0" y="641284"/>
                  </a:cubicBezTo>
                  <a:lnTo>
                    <a:pt x="0" y="71254"/>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210" tIns="56430" rIns="74210" bIns="5643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Mẹ</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kìm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a:t>
              </a:r>
            </a:p>
          </p:txBody>
        </p:sp>
        <p:sp>
          <p:nvSpPr>
            <p:cNvPr id="18" name="Freeform 17"/>
            <p:cNvSpPr/>
            <p:nvPr/>
          </p:nvSpPr>
          <p:spPr>
            <a:xfrm>
              <a:off x="861641" y="2522109"/>
              <a:ext cx="455084" cy="2825698"/>
            </a:xfrm>
            <a:custGeom>
              <a:avLst/>
              <a:gdLst/>
              <a:ahLst/>
              <a:cxnLst/>
              <a:rect l="0" t="0" r="0" b="0"/>
              <a:pathLst>
                <a:path>
                  <a:moveTo>
                    <a:pt x="0" y="0"/>
                  </a:moveTo>
                  <a:lnTo>
                    <a:pt x="0" y="2825698"/>
                  </a:lnTo>
                  <a:lnTo>
                    <a:pt x="455084" y="2825698"/>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1316726" y="5064406"/>
              <a:ext cx="6811078" cy="773574"/>
            </a:xfrm>
            <a:custGeom>
              <a:avLst/>
              <a:gdLst>
                <a:gd name="connsiteX0" fmla="*/ 0 w 6811078"/>
                <a:gd name="connsiteY0" fmla="*/ 77357 h 773574"/>
                <a:gd name="connsiteX1" fmla="*/ 77357 w 6811078"/>
                <a:gd name="connsiteY1" fmla="*/ 0 h 773574"/>
                <a:gd name="connsiteX2" fmla="*/ 6733721 w 6811078"/>
                <a:gd name="connsiteY2" fmla="*/ 0 h 773574"/>
                <a:gd name="connsiteX3" fmla="*/ 6811078 w 6811078"/>
                <a:gd name="connsiteY3" fmla="*/ 77357 h 773574"/>
                <a:gd name="connsiteX4" fmla="*/ 6811078 w 6811078"/>
                <a:gd name="connsiteY4" fmla="*/ 696217 h 773574"/>
                <a:gd name="connsiteX5" fmla="*/ 6733721 w 6811078"/>
                <a:gd name="connsiteY5" fmla="*/ 773574 h 773574"/>
                <a:gd name="connsiteX6" fmla="*/ 77357 w 6811078"/>
                <a:gd name="connsiteY6" fmla="*/ 773574 h 773574"/>
                <a:gd name="connsiteX7" fmla="*/ 0 w 6811078"/>
                <a:gd name="connsiteY7" fmla="*/ 696217 h 773574"/>
                <a:gd name="connsiteX8" fmla="*/ 0 w 6811078"/>
                <a:gd name="connsiteY8" fmla="*/ 77357 h 77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078" h="773574">
                  <a:moveTo>
                    <a:pt x="0" y="77357"/>
                  </a:moveTo>
                  <a:cubicBezTo>
                    <a:pt x="0" y="34634"/>
                    <a:pt x="34634" y="0"/>
                    <a:pt x="77357" y="0"/>
                  </a:cubicBezTo>
                  <a:lnTo>
                    <a:pt x="6733721" y="0"/>
                  </a:lnTo>
                  <a:cubicBezTo>
                    <a:pt x="6776444" y="0"/>
                    <a:pt x="6811078" y="34634"/>
                    <a:pt x="6811078" y="77357"/>
                  </a:cubicBezTo>
                  <a:lnTo>
                    <a:pt x="6811078" y="696217"/>
                  </a:lnTo>
                  <a:cubicBezTo>
                    <a:pt x="6811078" y="738940"/>
                    <a:pt x="6776444" y="773574"/>
                    <a:pt x="6733721" y="773574"/>
                  </a:cubicBezTo>
                  <a:lnTo>
                    <a:pt x="77357" y="773574"/>
                  </a:lnTo>
                  <a:cubicBezTo>
                    <a:pt x="34634" y="773574"/>
                    <a:pt x="0" y="738940"/>
                    <a:pt x="0" y="696217"/>
                  </a:cubicBezTo>
                  <a:lnTo>
                    <a:pt x="0" y="77357"/>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997" tIns="58217" rIns="75997" bIns="58217"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Quỳnh</a:t>
              </a:r>
              <a:r>
                <a:rPr lang="en-US" sz="2800" kern="1200" dirty="0">
                  <a:latin typeface="Times New Roman" panose="02020603050405020304" pitchFamily="18" charset="0"/>
                  <a:cs typeface="Times New Roman" panose="02020603050405020304" pitchFamily="18" charset="0"/>
                </a:rPr>
                <a:t>: reo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thú</a:t>
              </a:r>
              <a:r>
                <a:rPr lang="en-US" sz="2800" kern="1200" dirty="0">
                  <a:latin typeface="Times New Roman" panose="02020603050405020304" pitchFamily="18" charset="0"/>
                  <a:cs typeface="Times New Roman" panose="02020603050405020304" pitchFamily="18" charset="0"/>
                </a:rPr>
                <a:t>.</a:t>
              </a:r>
            </a:p>
          </p:txBody>
        </p:sp>
      </p:grpSp>
      <p:sp>
        <p:nvSpPr>
          <p:cNvPr id="6" name="Right Brace 5"/>
          <p:cNvSpPr/>
          <p:nvPr/>
        </p:nvSpPr>
        <p:spPr>
          <a:xfrm>
            <a:off x="8210521" y="2821577"/>
            <a:ext cx="491328" cy="27954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p:cNvGrpSpPr/>
          <p:nvPr/>
        </p:nvGrpSpPr>
        <p:grpSpPr>
          <a:xfrm>
            <a:off x="8701849" y="2515328"/>
            <a:ext cx="3317965" cy="3696789"/>
            <a:chOff x="8621486" y="2547255"/>
            <a:chExt cx="3317965" cy="3696789"/>
          </a:xfrm>
        </p:grpSpPr>
        <p:pic>
          <p:nvPicPr>
            <p:cNvPr id="10" name="Picture 9"/>
            <p:cNvPicPr>
              <a:picLocks noChangeAspect="1"/>
            </p:cNvPicPr>
            <p:nvPr/>
          </p:nvPicPr>
          <p:blipFill>
            <a:blip r:embed="rId2"/>
            <a:stretch>
              <a:fillRect/>
            </a:stretch>
          </p:blipFill>
          <p:spPr>
            <a:xfrm>
              <a:off x="8621486" y="2547255"/>
              <a:ext cx="3317965" cy="3696789"/>
            </a:xfrm>
            <a:prstGeom prst="rect">
              <a:avLst/>
            </a:prstGeom>
          </p:spPr>
        </p:pic>
        <p:sp>
          <p:nvSpPr>
            <p:cNvPr id="12" name="Rectangle 11"/>
            <p:cNvSpPr/>
            <p:nvPr/>
          </p:nvSpPr>
          <p:spPr>
            <a:xfrm>
              <a:off x="9273539" y="3374200"/>
              <a:ext cx="2275115" cy="1690206"/>
            </a:xfrm>
            <a:prstGeom prst="rect">
              <a:avLst/>
            </a:prstGeom>
          </p:spPr>
          <p:txBody>
            <a:bodyPr wrap="square">
              <a:spAutoFit/>
            </a:bodyPr>
            <a:lstStyle/>
            <a:p>
              <a:pPr marL="113665">
                <a:spcBef>
                  <a:spcPts val="10"/>
                </a:spcBef>
                <a:spcAft>
                  <a:spcPts val="600"/>
                </a:spcAft>
              </a:pPr>
              <a:r>
                <a:rPr lang="en-US" sz="2800" spc="-5" dirty="0" err="1">
                  <a:solidFill>
                    <a:srgbClr val="7030A0"/>
                  </a:solidFill>
                  <a:latin typeface="Times New Roman" panose="02020603050405020304" pitchFamily="18" charset="0"/>
                  <a:ea typeface="Calibri" panose="020F0502020204030204" pitchFamily="34" charset="0"/>
                </a:rPr>
                <a:t>Ngạc</a:t>
              </a:r>
              <a:r>
                <a:rPr lang="en-US" sz="2800" dirty="0">
                  <a:solidFill>
                    <a:srgbClr val="7030A0"/>
                  </a:solidFill>
                  <a:latin typeface="Times New Roman" panose="02020603050405020304" pitchFamily="18" charset="0"/>
                  <a:ea typeface="Calibri" panose="020F0502020204030204" pitchFamily="34" charset="0"/>
                </a:rPr>
                <a:t> </a:t>
              </a:r>
              <a:r>
                <a:rPr lang="en-US" sz="2800" spc="-10" dirty="0" err="1">
                  <a:solidFill>
                    <a:srgbClr val="7030A0"/>
                  </a:solidFill>
                  <a:latin typeface="Times New Roman" panose="02020603050405020304" pitchFamily="18" charset="0"/>
                  <a:ea typeface="Calibri" panose="020F0502020204030204" pitchFamily="34" charset="0"/>
                </a:rPr>
                <a:t>nhiên</a:t>
              </a:r>
              <a:r>
                <a:rPr lang="en-US" sz="2800" spc="-10" dirty="0">
                  <a:solidFill>
                    <a:srgbClr val="7030A0"/>
                  </a:solidFill>
                  <a:latin typeface="Times New Roman" panose="02020603050405020304" pitchFamily="18" charset="0"/>
                  <a:ea typeface="Calibri" panose="020F0502020204030204" pitchFamily="34" charset="0"/>
                </a:rPr>
                <a:t>,</a:t>
              </a:r>
              <a:r>
                <a:rPr lang="en-US" sz="2800" spc="-5" dirty="0">
                  <a:solidFill>
                    <a:srgbClr val="7030A0"/>
                  </a:solidFill>
                  <a:latin typeface="Times New Roman" panose="02020603050405020304" pitchFamily="18" charset="0"/>
                  <a:ea typeface="Calibri" panose="020F0502020204030204" pitchFamily="34" charset="0"/>
                </a:rPr>
                <a:t> sung</a:t>
              </a:r>
              <a:r>
                <a:rPr lang="en-US" sz="2800" spc="5" dirty="0">
                  <a:solidFill>
                    <a:srgbClr val="7030A0"/>
                  </a:solidFill>
                  <a:latin typeface="Times New Roman" panose="02020603050405020304" pitchFamily="18" charset="0"/>
                  <a:ea typeface="Calibri" panose="020F0502020204030204" pitchFamily="34" charset="0"/>
                </a:rPr>
                <a:t> </a:t>
              </a:r>
              <a:r>
                <a:rPr lang="en-US" sz="2800" spc="-5" dirty="0" err="1">
                  <a:solidFill>
                    <a:srgbClr val="7030A0"/>
                  </a:solidFill>
                  <a:latin typeface="Times New Roman" panose="02020603050405020304" pitchFamily="18" charset="0"/>
                  <a:ea typeface="Calibri" panose="020F0502020204030204" pitchFamily="34" charset="0"/>
                </a:rPr>
                <a:t>sướng</a:t>
              </a:r>
              <a:r>
                <a:rPr lang="en-US" sz="2800" spc="-5" dirty="0">
                  <a:solidFill>
                    <a:srgbClr val="7030A0"/>
                  </a:solidFill>
                  <a:latin typeface="Times New Roman" panose="02020603050405020304" pitchFamily="18" charset="0"/>
                  <a:ea typeface="Calibri" panose="020F0502020204030204" pitchFamily="34" charset="0"/>
                </a:rPr>
                <a:t>,</a:t>
              </a:r>
              <a:r>
                <a:rPr lang="en-US" sz="2800" spc="-20" dirty="0">
                  <a:solidFill>
                    <a:srgbClr val="7030A0"/>
                  </a:solidFill>
                  <a:latin typeface="Times New Roman" panose="02020603050405020304" pitchFamily="18" charset="0"/>
                  <a:ea typeface="Calibri" panose="020F0502020204030204" pitchFamily="34" charset="0"/>
                </a:rPr>
                <a:t> </a:t>
              </a:r>
              <a:r>
                <a:rPr lang="en-US" sz="2800" spc="-5" dirty="0" err="1">
                  <a:solidFill>
                    <a:srgbClr val="7030A0"/>
                  </a:solidFill>
                  <a:latin typeface="Times New Roman" panose="02020603050405020304" pitchFamily="18" charset="0"/>
                  <a:ea typeface="Calibri" panose="020F0502020204030204" pitchFamily="34" charset="0"/>
                </a:rPr>
                <a:t>vui</a:t>
              </a:r>
              <a:r>
                <a:rPr lang="en-US" sz="2800" spc="5" dirty="0">
                  <a:solidFill>
                    <a:srgbClr val="7030A0"/>
                  </a:solidFill>
                  <a:latin typeface="Times New Roman" panose="02020603050405020304" pitchFamily="18" charset="0"/>
                  <a:ea typeface="Calibri" panose="020F0502020204030204" pitchFamily="34" charset="0"/>
                </a:rPr>
                <a:t> </a:t>
              </a:r>
              <a:r>
                <a:rPr lang="en-US" sz="2800" spc="-10" dirty="0" err="1">
                  <a:solidFill>
                    <a:srgbClr val="7030A0"/>
                  </a:solidFill>
                  <a:latin typeface="Times New Roman" panose="02020603050405020304" pitchFamily="18" charset="0"/>
                  <a:ea typeface="Calibri" panose="020F0502020204030204" pitchFamily="34" charset="0"/>
                </a:rPr>
                <a:t>mừng</a:t>
              </a:r>
              <a:r>
                <a:rPr lang="en-US" sz="2800" spc="-10" dirty="0">
                  <a:solidFill>
                    <a:srgbClr val="7030A0"/>
                  </a:solidFill>
                  <a:latin typeface="Times New Roman" panose="02020603050405020304" pitchFamily="18" charset="0"/>
                  <a:ea typeface="Calibri" panose="020F0502020204030204" pitchFamily="34" charset="0"/>
                </a:rPr>
                <a:t>.</a:t>
              </a:r>
              <a:endParaRPr lang="en-US" sz="2800" dirty="0">
                <a:solidFill>
                  <a:srgbClr val="7030A0"/>
                </a:solidFill>
                <a:latin typeface="Times New Roman" panose="02020603050405020304" pitchFamily="18" charset="0"/>
                <a:ea typeface="Calibri" panose="020F0502020204030204" pitchFamily="34" charset="0"/>
              </a:endParaRPr>
            </a:p>
            <a:p>
              <a:pPr>
                <a:spcBef>
                  <a:spcPts val="55"/>
                </a:spcBef>
                <a:spcAft>
                  <a:spcPts val="0"/>
                </a:spcAft>
              </a:pPr>
              <a:r>
                <a:rPr lang="en-US" sz="1400" dirty="0">
                  <a:solidFill>
                    <a:srgbClr val="7030A0"/>
                  </a:solidFill>
                  <a:latin typeface="Times New Roman" panose="02020603050405020304" pitchFamily="18" charset="0"/>
                  <a:ea typeface="Times New Roman" panose="02020603050405020304" pitchFamily="18" charset="0"/>
                </a:rPr>
                <a:t> </a:t>
              </a:r>
              <a:endParaRPr lang="en-US" sz="1200" dirty="0">
                <a:solidFill>
                  <a:srgbClr val="7030A0"/>
                </a:solidFill>
                <a:effectLst/>
                <a:latin typeface="Times New Roman" panose="02020603050405020304" pitchFamily="18" charset="0"/>
                <a:ea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5715610" y="1212903"/>
            <a:ext cx="2013928" cy="1441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648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835" y="142020"/>
            <a:ext cx="6466114" cy="1116972"/>
          </a:xfrm>
          <a:prstGeom prst="rect">
            <a:avLst/>
          </a:prstGeom>
        </p:spPr>
        <p:txBody>
          <a:bodyPr wrap="square">
            <a:spAutoFit/>
          </a:bodyPr>
          <a:lstStyle/>
          <a:p>
            <a:pPr marL="57150" marR="177165" algn="ctr">
              <a:lnSpc>
                <a:spcPct val="107000"/>
              </a:lnSpc>
              <a:spcAft>
                <a:spcPts val="800"/>
              </a:spcAft>
              <a:tabLst>
                <a:tab pos="57150" algn="l"/>
              </a:tabLst>
            </a:pPr>
            <a:r>
              <a:rPr lang="en-US" sz="2800" b="1" i="1" dirty="0">
                <a:solidFill>
                  <a:srgbClr val="FF0000"/>
                </a:solidFill>
                <a:latin typeface="Times New Roman" panose="02020603050405020304" pitchFamily="18" charset="0"/>
                <a:ea typeface="Times New Roman" panose="02020603050405020304" pitchFamily="18" charset="0"/>
              </a:rPr>
              <a:t>BỨC TRANH CỦA EM GIÁI TÔI</a:t>
            </a:r>
            <a:endParaRPr lang="en-US" sz="2800" dirty="0">
              <a:latin typeface="Times New Roman" panose="02020603050405020304" pitchFamily="18" charset="0"/>
              <a:ea typeface="Times New Roman" panose="02020603050405020304" pitchFamily="18" charset="0"/>
            </a:endParaRPr>
          </a:p>
          <a:p>
            <a:pPr marL="57150" marR="177165" algn="ctr">
              <a:lnSpc>
                <a:spcPct val="107000"/>
              </a:lnSpc>
              <a:spcAft>
                <a:spcPts val="800"/>
              </a:spcAft>
              <a:tabLst>
                <a:tab pos="57150" algn="l"/>
              </a:tabLst>
            </a:pPr>
            <a:r>
              <a:rPr lang="en-US" sz="2800" i="1"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Tạ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Duy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Anh</a:t>
            </a:r>
            <a:r>
              <a:rPr lang="en-US" sz="2400" i="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725745" y="1258992"/>
            <a:ext cx="4871142" cy="553357"/>
          </a:xfrm>
          <a:prstGeom prst="rect">
            <a:avLst/>
          </a:prstGeom>
        </p:spPr>
        <p:txBody>
          <a:bodyPr wrap="none">
            <a:spAutoFit/>
          </a:bodyPr>
          <a:lstStyle/>
          <a:p>
            <a:pPr marL="57150" marR="177165" algn="ctr">
              <a:lnSpc>
                <a:spcPct val="107000"/>
              </a:lnSpc>
              <a:spcAft>
                <a:spcPts val="800"/>
              </a:spcAft>
              <a:tabLst>
                <a:tab pos="57150" algn="l"/>
              </a:tabLst>
            </a:pPr>
            <a:r>
              <a:rPr lang="fr-FR" sz="2800" b="1" dirty="0">
                <a:solidFill>
                  <a:srgbClr val="7030A0"/>
                </a:solidFill>
                <a:latin typeface="Times New Roman" panose="02020603050405020304" pitchFamily="18" charset="0"/>
                <a:ea typeface="Times New Roman" panose="02020603050405020304" pitchFamily="18" charset="0"/>
              </a:rPr>
              <a:t>HOẠT ÐỘNG KHỞI ÐỘNG</a:t>
            </a:r>
            <a:endParaRPr lang="en-US" sz="2800" dirty="0">
              <a:effectLst/>
              <a:latin typeface="Times New Roman" panose="02020603050405020304" pitchFamily="18" charset="0"/>
              <a:ea typeface="Times New Roman" panose="02020603050405020304" pitchFamily="18" charset="0"/>
            </a:endParaRPr>
          </a:p>
        </p:txBody>
      </p:sp>
      <p:sp>
        <p:nvSpPr>
          <p:cNvPr id="9" name="Cloud Callout 8"/>
          <p:cNvSpPr/>
          <p:nvPr/>
        </p:nvSpPr>
        <p:spPr>
          <a:xfrm>
            <a:off x="564533" y="2375963"/>
            <a:ext cx="6659227" cy="3296175"/>
          </a:xfrm>
          <a:prstGeom prst="cloudCallout">
            <a:avLst/>
          </a:prstGeo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0"/>
              </a:spcAft>
            </a:pPr>
            <a:r>
              <a:rPr lang="en-US" dirty="0" err="1">
                <a:solidFill>
                  <a:schemeClr val="accent6">
                    <a:lumMod val="50000"/>
                  </a:schemeClr>
                </a:solidFill>
                <a:latin typeface="Times New Roman" panose="02020603050405020304" pitchFamily="18" charset="0"/>
                <a:ea typeface="Times New Roman" panose="02020603050405020304" pitchFamily="18" charset="0"/>
              </a:rPr>
              <a:t>Trong</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gia</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đình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khi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em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có</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tích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học</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tập</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hoặc</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niềm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vui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mới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mọi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sẽ</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bộc</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lộ</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tình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cảm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như</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thế</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nào</a:t>
            </a:r>
            <a:r>
              <a:rPr lang="en-US" dirty="0">
                <a:solidFill>
                  <a:schemeClr val="accent6">
                    <a:lumMod val="50000"/>
                  </a:schemeClr>
                </a:solidFill>
                <a:latin typeface="Times New Roman" panose="02020603050405020304" pitchFamily="18" charset="0"/>
                <a:ea typeface="Times New Roman" panose="02020603050405020304" pitchFamily="18" charset="0"/>
              </a:rPr>
              <a:t>?</a:t>
            </a:r>
            <a:endParaRPr lang="en-US" sz="1600" dirty="0">
              <a:solidFill>
                <a:schemeClr val="accent6">
                  <a:lumMod val="50000"/>
                </a:schemeClr>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dirty="0" err="1">
                <a:solidFill>
                  <a:schemeClr val="accent6">
                    <a:lumMod val="50000"/>
                  </a:schemeClr>
                </a:solidFill>
                <a:latin typeface="Times New Roman" panose="02020603050405020304" pitchFamily="18" charset="0"/>
                <a:ea typeface="Times New Roman" panose="02020603050405020304" pitchFamily="18" charset="0"/>
              </a:rPr>
              <a:t>Trước</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công</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niềm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vui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của</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khác</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thân</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bạn</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bè</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em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sẽ</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có</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tình</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cảm</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như</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thế</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nào</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và</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ứng</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xử</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ra</a:t>
            </a:r>
            <a:r>
              <a:rPr lang="en-US" dirty="0">
                <a:solidFill>
                  <a:schemeClr val="accent6">
                    <a:lumMod val="50000"/>
                  </a:schemeClr>
                </a:solidFill>
                <a:latin typeface="Times New Roman" panose="02020603050405020304" pitchFamily="18" charset="0"/>
                <a:ea typeface="Times New Roman" panose="02020603050405020304" pitchFamily="18" charset="0"/>
              </a:rPr>
              <a:t> </a:t>
            </a:r>
            <a:r>
              <a:rPr lang="en-US" dirty="0" err="1">
                <a:solidFill>
                  <a:schemeClr val="accent6">
                    <a:lumMod val="50000"/>
                  </a:schemeClr>
                </a:solidFill>
                <a:latin typeface="Times New Roman" panose="02020603050405020304" pitchFamily="18" charset="0"/>
                <a:ea typeface="Times New Roman" panose="02020603050405020304" pitchFamily="18" charset="0"/>
              </a:rPr>
              <a:t>sao</a:t>
            </a:r>
            <a:r>
              <a:rPr lang="en-US" dirty="0">
                <a:solidFill>
                  <a:schemeClr val="accent6">
                    <a:lumMod val="50000"/>
                  </a:schemeClr>
                </a:solidFill>
                <a:latin typeface="Times New Roman" panose="02020603050405020304" pitchFamily="18" charset="0"/>
                <a:ea typeface="Times New Roman" panose="02020603050405020304" pitchFamily="18" charset="0"/>
              </a:rPr>
              <a:t>?</a:t>
            </a:r>
            <a:endParaRPr lang="en-US" sz="16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462823" y="2560328"/>
            <a:ext cx="3780366" cy="29245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1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278673" y="609951"/>
            <a:ext cx="9609910" cy="954107"/>
          </a:xfrm>
          <a:prstGeom prst="rect">
            <a:avLst/>
          </a:prstGeom>
        </p:spPr>
        <p:txBody>
          <a:bodyPr wrap="square">
            <a:spAutoFit/>
          </a:bodyPr>
          <a:lstStyle/>
          <a:p>
            <a:pPr marL="0" marR="0" lvl="0" indent="0" algn="just" defTabSz="914400" rtl="0" eaLnBrk="1" fontAlgn="auto" latinLnBrk="0" hangingPunct="1">
              <a:lnSpc>
                <a:spcPct val="100000"/>
              </a:lnSpc>
              <a:spcBef>
                <a:spcPts val="200"/>
              </a:spcBef>
              <a:spcAft>
                <a:spcPts val="0"/>
              </a:spcAft>
              <a:buClrTx/>
              <a:buSzTx/>
              <a:buFontTx/>
              <a:buNone/>
              <a:tabLst/>
              <a:defRPr/>
            </a:pP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800" b="1" i="0" u="none" strike="noStrike" kern="1200" cap="none" spc="-1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2E74B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329122" y="1942554"/>
            <a:ext cx="7658199" cy="3265522"/>
            <a:chOff x="405695" y="1942554"/>
            <a:chExt cx="7658199" cy="3265522"/>
          </a:xfrm>
        </p:grpSpPr>
        <p:sp>
          <p:nvSpPr>
            <p:cNvPr id="7" name="Freeform 6"/>
            <p:cNvSpPr/>
            <p:nvPr/>
          </p:nvSpPr>
          <p:spPr>
            <a:xfrm>
              <a:off x="405695" y="1942554"/>
              <a:ext cx="4599934" cy="891103"/>
            </a:xfrm>
            <a:custGeom>
              <a:avLst/>
              <a:gdLst>
                <a:gd name="connsiteX0" fmla="*/ 0 w 4599934"/>
                <a:gd name="connsiteY0" fmla="*/ 89110 h 891103"/>
                <a:gd name="connsiteX1" fmla="*/ 89110 w 4599934"/>
                <a:gd name="connsiteY1" fmla="*/ 0 h 891103"/>
                <a:gd name="connsiteX2" fmla="*/ 4510824 w 4599934"/>
                <a:gd name="connsiteY2" fmla="*/ 0 h 891103"/>
                <a:gd name="connsiteX3" fmla="*/ 4599934 w 4599934"/>
                <a:gd name="connsiteY3" fmla="*/ 89110 h 891103"/>
                <a:gd name="connsiteX4" fmla="*/ 4599934 w 4599934"/>
                <a:gd name="connsiteY4" fmla="*/ 801993 h 891103"/>
                <a:gd name="connsiteX5" fmla="*/ 4510824 w 4599934"/>
                <a:gd name="connsiteY5" fmla="*/ 891103 h 891103"/>
                <a:gd name="connsiteX6" fmla="*/ 89110 w 4599934"/>
                <a:gd name="connsiteY6" fmla="*/ 891103 h 891103"/>
                <a:gd name="connsiteX7" fmla="*/ 0 w 4599934"/>
                <a:gd name="connsiteY7" fmla="*/ 801993 h 891103"/>
                <a:gd name="connsiteX8" fmla="*/ 0 w 4599934"/>
                <a:gd name="connsiteY8" fmla="*/ 89110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934" h="891103">
                  <a:moveTo>
                    <a:pt x="0" y="89110"/>
                  </a:moveTo>
                  <a:cubicBezTo>
                    <a:pt x="0" y="39896"/>
                    <a:pt x="39896" y="0"/>
                    <a:pt x="89110" y="0"/>
                  </a:cubicBezTo>
                  <a:lnTo>
                    <a:pt x="4510824" y="0"/>
                  </a:lnTo>
                  <a:cubicBezTo>
                    <a:pt x="4560038" y="0"/>
                    <a:pt x="4599934" y="39896"/>
                    <a:pt x="4599934" y="89110"/>
                  </a:cubicBezTo>
                  <a:lnTo>
                    <a:pt x="4599934" y="801993"/>
                  </a:lnTo>
                  <a:cubicBezTo>
                    <a:pt x="4599934" y="851207"/>
                    <a:pt x="4560038" y="891103"/>
                    <a:pt x="4510824" y="891103"/>
                  </a:cubicBezTo>
                  <a:lnTo>
                    <a:pt x="89110" y="891103"/>
                  </a:lnTo>
                  <a:cubicBezTo>
                    <a:pt x="39896" y="891103"/>
                    <a:pt x="0" y="851207"/>
                    <a:pt x="0" y="801993"/>
                  </a:cubicBezTo>
                  <a:lnTo>
                    <a:pt x="0" y="8911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40" tIns="61660" rIns="79440" bIns="616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Thái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độ</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của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người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anh</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865688" y="2833658"/>
              <a:ext cx="527747" cy="480098"/>
            </a:xfrm>
            <a:custGeom>
              <a:avLst/>
              <a:gdLst/>
              <a:ahLst/>
              <a:cxnLst/>
              <a:rect l="0" t="0" r="0" b="0"/>
              <a:pathLst>
                <a:path>
                  <a:moveTo>
                    <a:pt x="0" y="0"/>
                  </a:moveTo>
                  <a:lnTo>
                    <a:pt x="0" y="480098"/>
                  </a:lnTo>
                  <a:lnTo>
                    <a:pt x="527747" y="480098"/>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27173" y="3044528"/>
              <a:ext cx="6702403" cy="538455"/>
            </a:xfrm>
            <a:custGeom>
              <a:avLst/>
              <a:gdLst>
                <a:gd name="connsiteX0" fmla="*/ 0 w 6736721"/>
                <a:gd name="connsiteY0" fmla="*/ 53846 h 538455"/>
                <a:gd name="connsiteX1" fmla="*/ 53846 w 6736721"/>
                <a:gd name="connsiteY1" fmla="*/ 0 h 538455"/>
                <a:gd name="connsiteX2" fmla="*/ 6682876 w 6736721"/>
                <a:gd name="connsiteY2" fmla="*/ 0 h 538455"/>
                <a:gd name="connsiteX3" fmla="*/ 6736722 w 6736721"/>
                <a:gd name="connsiteY3" fmla="*/ 53846 h 538455"/>
                <a:gd name="connsiteX4" fmla="*/ 6736721 w 6736721"/>
                <a:gd name="connsiteY4" fmla="*/ 484610 h 538455"/>
                <a:gd name="connsiteX5" fmla="*/ 6682875 w 6736721"/>
                <a:gd name="connsiteY5" fmla="*/ 538456 h 538455"/>
                <a:gd name="connsiteX6" fmla="*/ 53846 w 6736721"/>
                <a:gd name="connsiteY6" fmla="*/ 538455 h 538455"/>
                <a:gd name="connsiteX7" fmla="*/ 0 w 6736721"/>
                <a:gd name="connsiteY7" fmla="*/ 484609 h 538455"/>
                <a:gd name="connsiteX8" fmla="*/ 0 w 6736721"/>
                <a:gd name="connsiteY8" fmla="*/ 53846 h 5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6721" h="538455">
                  <a:moveTo>
                    <a:pt x="0" y="53846"/>
                  </a:moveTo>
                  <a:cubicBezTo>
                    <a:pt x="0" y="24108"/>
                    <a:pt x="24108" y="0"/>
                    <a:pt x="53846" y="0"/>
                  </a:cubicBezTo>
                  <a:lnTo>
                    <a:pt x="6682876" y="0"/>
                  </a:lnTo>
                  <a:cubicBezTo>
                    <a:pt x="6712614" y="0"/>
                    <a:pt x="6736722" y="24108"/>
                    <a:pt x="6736722" y="53846"/>
                  </a:cubicBezTo>
                  <a:cubicBezTo>
                    <a:pt x="6736722" y="197434"/>
                    <a:pt x="6736721" y="341022"/>
                    <a:pt x="6736721" y="484610"/>
                  </a:cubicBezTo>
                  <a:cubicBezTo>
                    <a:pt x="6736721" y="514348"/>
                    <a:pt x="6712613" y="538456"/>
                    <a:pt x="6682875" y="538456"/>
                  </a:cubicBezTo>
                  <a:lnTo>
                    <a:pt x="53846" y="538455"/>
                  </a:lnTo>
                  <a:cubicBezTo>
                    <a:pt x="24108" y="538455"/>
                    <a:pt x="0" y="514347"/>
                    <a:pt x="0" y="484609"/>
                  </a:cubicBezTo>
                  <a:lnTo>
                    <a:pt x="0" y="5384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111" tIns="51331" rIns="69111" bIns="51331"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Gục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đầu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muốc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khóc</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865688" y="2833658"/>
              <a:ext cx="461484" cy="1226817"/>
            </a:xfrm>
            <a:custGeom>
              <a:avLst/>
              <a:gdLst/>
              <a:ahLst/>
              <a:cxnLst/>
              <a:rect l="0" t="0" r="0" b="0"/>
              <a:pathLst>
                <a:path>
                  <a:moveTo>
                    <a:pt x="0" y="0"/>
                  </a:moveTo>
                  <a:lnTo>
                    <a:pt x="0" y="1226817"/>
                  </a:lnTo>
                  <a:lnTo>
                    <a:pt x="461484" y="122681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327173" y="3721185"/>
              <a:ext cx="6736721" cy="678580"/>
            </a:xfrm>
            <a:custGeom>
              <a:avLst/>
              <a:gdLst>
                <a:gd name="connsiteX0" fmla="*/ 0 w 6802984"/>
                <a:gd name="connsiteY0" fmla="*/ 67858 h 678580"/>
                <a:gd name="connsiteX1" fmla="*/ 67858 w 6802984"/>
                <a:gd name="connsiteY1" fmla="*/ 0 h 678580"/>
                <a:gd name="connsiteX2" fmla="*/ 6735126 w 6802984"/>
                <a:gd name="connsiteY2" fmla="*/ 0 h 678580"/>
                <a:gd name="connsiteX3" fmla="*/ 6802984 w 6802984"/>
                <a:gd name="connsiteY3" fmla="*/ 67858 h 678580"/>
                <a:gd name="connsiteX4" fmla="*/ 6802984 w 6802984"/>
                <a:gd name="connsiteY4" fmla="*/ 610722 h 678580"/>
                <a:gd name="connsiteX5" fmla="*/ 6735126 w 6802984"/>
                <a:gd name="connsiteY5" fmla="*/ 678580 h 678580"/>
                <a:gd name="connsiteX6" fmla="*/ 67858 w 6802984"/>
                <a:gd name="connsiteY6" fmla="*/ 678580 h 678580"/>
                <a:gd name="connsiteX7" fmla="*/ 0 w 6802984"/>
                <a:gd name="connsiteY7" fmla="*/ 610722 h 678580"/>
                <a:gd name="connsiteX8" fmla="*/ 0 w 6802984"/>
                <a:gd name="connsiteY8" fmla="*/ 67858 h 67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2984" h="678580">
                  <a:moveTo>
                    <a:pt x="0" y="67858"/>
                  </a:moveTo>
                  <a:cubicBezTo>
                    <a:pt x="0" y="30381"/>
                    <a:pt x="30381" y="0"/>
                    <a:pt x="67858" y="0"/>
                  </a:cubicBezTo>
                  <a:lnTo>
                    <a:pt x="6735126" y="0"/>
                  </a:lnTo>
                  <a:cubicBezTo>
                    <a:pt x="6772603" y="0"/>
                    <a:pt x="6802984" y="30381"/>
                    <a:pt x="6802984" y="67858"/>
                  </a:cubicBezTo>
                  <a:lnTo>
                    <a:pt x="6802984" y="610722"/>
                  </a:lnTo>
                  <a:cubicBezTo>
                    <a:pt x="6802984" y="648199"/>
                    <a:pt x="6772603" y="678580"/>
                    <a:pt x="6735126" y="678580"/>
                  </a:cubicBezTo>
                  <a:lnTo>
                    <a:pt x="67858" y="678580"/>
                  </a:lnTo>
                  <a:cubicBezTo>
                    <a:pt x="30381" y="678580"/>
                    <a:pt x="0" y="648199"/>
                    <a:pt x="0" y="610722"/>
                  </a:cubicBezTo>
                  <a:lnTo>
                    <a:pt x="0" y="67858"/>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215" tIns="55435" rIns="73215" bIns="55435"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Chẳng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tìm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thấy</a:t>
              </a:r>
              <a:r>
                <a:rPr lang="en-US" sz="2800" i="1" kern="1200" dirty="0">
                  <a:latin typeface="Times New Roman" panose="02020603050405020304" pitchFamily="18" charset="0"/>
                  <a:cs typeface="Times New Roman" panose="02020603050405020304" pitchFamily="18" charset="0"/>
                </a:rPr>
                <a:t> ở </a:t>
              </a:r>
              <a:r>
                <a:rPr lang="en-US" sz="2800" i="1" kern="1200" dirty="0" err="1">
                  <a:latin typeface="Times New Roman" panose="02020603050405020304" pitchFamily="18" charset="0"/>
                  <a:cs typeface="Times New Roman" panose="02020603050405020304" pitchFamily="18" charset="0"/>
                </a:rPr>
                <a:t>mình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một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năng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khiếu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gì</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cả</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865688" y="2833658"/>
              <a:ext cx="501486" cy="2014307"/>
            </a:xfrm>
            <a:custGeom>
              <a:avLst/>
              <a:gdLst/>
              <a:ahLst/>
              <a:cxnLst/>
              <a:rect l="0" t="0" r="0" b="0"/>
              <a:pathLst>
                <a:path>
                  <a:moveTo>
                    <a:pt x="0" y="0"/>
                  </a:moveTo>
                  <a:lnTo>
                    <a:pt x="0" y="2014307"/>
                  </a:lnTo>
                  <a:lnTo>
                    <a:pt x="501486" y="201430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327174" y="4487853"/>
              <a:ext cx="6702402" cy="720223"/>
            </a:xfrm>
            <a:custGeom>
              <a:avLst/>
              <a:gdLst>
                <a:gd name="connsiteX0" fmla="*/ 0 w 6762983"/>
                <a:gd name="connsiteY0" fmla="*/ 72022 h 720223"/>
                <a:gd name="connsiteX1" fmla="*/ 72022 w 6762983"/>
                <a:gd name="connsiteY1" fmla="*/ 0 h 720223"/>
                <a:gd name="connsiteX2" fmla="*/ 6690961 w 6762983"/>
                <a:gd name="connsiteY2" fmla="*/ 0 h 720223"/>
                <a:gd name="connsiteX3" fmla="*/ 6762983 w 6762983"/>
                <a:gd name="connsiteY3" fmla="*/ 72022 h 720223"/>
                <a:gd name="connsiteX4" fmla="*/ 6762983 w 6762983"/>
                <a:gd name="connsiteY4" fmla="*/ 648201 h 720223"/>
                <a:gd name="connsiteX5" fmla="*/ 6690961 w 6762983"/>
                <a:gd name="connsiteY5" fmla="*/ 720223 h 720223"/>
                <a:gd name="connsiteX6" fmla="*/ 72022 w 6762983"/>
                <a:gd name="connsiteY6" fmla="*/ 720223 h 720223"/>
                <a:gd name="connsiteX7" fmla="*/ 0 w 6762983"/>
                <a:gd name="connsiteY7" fmla="*/ 648201 h 720223"/>
                <a:gd name="connsiteX8" fmla="*/ 0 w 6762983"/>
                <a:gd name="connsiteY8" fmla="*/ 72022 h 72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983" h="720223">
                  <a:moveTo>
                    <a:pt x="0" y="72022"/>
                  </a:moveTo>
                  <a:cubicBezTo>
                    <a:pt x="0" y="32245"/>
                    <a:pt x="32245" y="0"/>
                    <a:pt x="72022" y="0"/>
                  </a:cubicBezTo>
                  <a:lnTo>
                    <a:pt x="6690961" y="0"/>
                  </a:lnTo>
                  <a:cubicBezTo>
                    <a:pt x="6730738" y="0"/>
                    <a:pt x="6762983" y="32245"/>
                    <a:pt x="6762983" y="72022"/>
                  </a:cubicBezTo>
                  <a:lnTo>
                    <a:pt x="6762983" y="648201"/>
                  </a:lnTo>
                  <a:cubicBezTo>
                    <a:pt x="6762983" y="687978"/>
                    <a:pt x="6730738" y="720223"/>
                    <a:pt x="6690961" y="720223"/>
                  </a:cubicBezTo>
                  <a:lnTo>
                    <a:pt x="72022" y="720223"/>
                  </a:lnTo>
                  <a:cubicBezTo>
                    <a:pt x="32245" y="720223"/>
                    <a:pt x="0" y="687978"/>
                    <a:pt x="0" y="648201"/>
                  </a:cubicBezTo>
                  <a:lnTo>
                    <a:pt x="0" y="72022"/>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35" tIns="56655" rIns="74435" bIns="56655"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Không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thể</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thân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như</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trước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được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nữa</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
        <p:nvSpPr>
          <p:cNvPr id="6" name="Right Brace 5"/>
          <p:cNvSpPr/>
          <p:nvPr/>
        </p:nvSpPr>
        <p:spPr>
          <a:xfrm>
            <a:off x="8053585" y="3239588"/>
            <a:ext cx="491328" cy="1686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2"/>
          <a:stretch>
            <a:fillRect/>
          </a:stretch>
        </p:blipFill>
        <p:spPr>
          <a:xfrm>
            <a:off x="8544913" y="2547255"/>
            <a:ext cx="3317965" cy="3696789"/>
          </a:xfrm>
          <a:prstGeom prst="rect">
            <a:avLst/>
          </a:prstGeom>
        </p:spPr>
      </p:pic>
      <p:pic>
        <p:nvPicPr>
          <p:cNvPr id="13" name="Picture 12"/>
          <p:cNvPicPr>
            <a:picLocks noChangeAspect="1"/>
          </p:cNvPicPr>
          <p:nvPr/>
        </p:nvPicPr>
        <p:blipFill>
          <a:blip r:embed="rId3"/>
          <a:stretch>
            <a:fillRect/>
          </a:stretch>
        </p:blipFill>
        <p:spPr>
          <a:xfrm>
            <a:off x="5182105" y="1267061"/>
            <a:ext cx="2240651" cy="1689379"/>
          </a:xfrm>
          <a:prstGeom prst="ellipse">
            <a:avLst/>
          </a:prstGeom>
          <a:ln>
            <a:noFill/>
          </a:ln>
          <a:effectLst>
            <a:softEdge rad="112500"/>
          </a:effectLst>
        </p:spPr>
      </p:pic>
      <p:sp>
        <p:nvSpPr>
          <p:cNvPr id="2" name="Rectangle 1"/>
          <p:cNvSpPr/>
          <p:nvPr/>
        </p:nvSpPr>
        <p:spPr>
          <a:xfrm>
            <a:off x="9183358" y="3356095"/>
            <a:ext cx="2352948" cy="1569660"/>
          </a:xfrm>
          <a:prstGeom prst="rect">
            <a:avLst/>
          </a:prstGeom>
        </p:spPr>
        <p:txBody>
          <a:bodyPr wrap="square">
            <a:spAutoFit/>
          </a:bodyPr>
          <a:lstStyle/>
          <a:p>
            <a:pPr marL="113665" marR="150495">
              <a:spcAft>
                <a:spcPts val="600"/>
              </a:spcAft>
            </a:pPr>
            <a:r>
              <a:rPr lang="en-US" sz="2400" spc="80" dirty="0" err="1">
                <a:solidFill>
                  <a:schemeClr val="accent6">
                    <a:lumMod val="50000"/>
                  </a:schemeClr>
                </a:solidFill>
                <a:latin typeface="Times New Roman" panose="02020603050405020304" pitchFamily="18" charset="0"/>
                <a:ea typeface="Calibri" panose="020F0502020204030204" pitchFamily="34" charset="0"/>
              </a:rPr>
              <a:t>Thái</a:t>
            </a:r>
            <a:r>
              <a:rPr lang="en-US" sz="2400" spc="80" dirty="0">
                <a:solidFill>
                  <a:schemeClr val="accent6">
                    <a:lumMod val="50000"/>
                  </a:schemeClr>
                </a:solidFill>
                <a:latin typeface="Times New Roman" panose="02020603050405020304" pitchFamily="18" charset="0"/>
                <a:ea typeface="Calibri" panose="020F0502020204030204" pitchFamily="34" charset="0"/>
              </a:rPr>
              <a:t> </a:t>
            </a:r>
            <a:r>
              <a:rPr lang="en-US" sz="2400" spc="80" dirty="0" err="1">
                <a:solidFill>
                  <a:schemeClr val="accent6">
                    <a:lumMod val="50000"/>
                  </a:schemeClr>
                </a:solidFill>
                <a:latin typeface="Times New Roman" panose="02020603050405020304" pitchFamily="18" charset="0"/>
                <a:ea typeface="Calibri" panose="020F0502020204030204" pitchFamily="34" charset="0"/>
              </a:rPr>
              <a:t>độ</a:t>
            </a:r>
            <a:r>
              <a:rPr lang="en-US" sz="2400" spc="80" dirty="0">
                <a:solidFill>
                  <a:schemeClr val="accent6">
                    <a:lumMod val="50000"/>
                  </a:schemeClr>
                </a:solidFill>
                <a:latin typeface="Times New Roman" panose="02020603050405020304" pitchFamily="18" charset="0"/>
                <a:ea typeface="Calibri" panose="020F0502020204030204" pitchFamily="34" charset="0"/>
              </a:rPr>
              <a:t> </a:t>
            </a:r>
            <a:r>
              <a:rPr lang="en-US" sz="2400" spc="80" dirty="0" err="1">
                <a:solidFill>
                  <a:schemeClr val="accent6">
                    <a:lumMod val="50000"/>
                  </a:schemeClr>
                </a:solidFill>
                <a:latin typeface="Times New Roman" panose="02020603050405020304" pitchFamily="18" charset="0"/>
                <a:ea typeface="Calibri" panose="020F0502020204030204" pitchFamily="34" charset="0"/>
              </a:rPr>
              <a:t>t</a:t>
            </a:r>
            <a:r>
              <a:rPr lang="en-US" sz="2400" spc="-5" dirty="0" err="1">
                <a:solidFill>
                  <a:schemeClr val="accent6">
                    <a:lumMod val="50000"/>
                  </a:schemeClr>
                </a:solidFill>
                <a:latin typeface="Times New Roman" panose="02020603050405020304" pitchFamily="18" charset="0"/>
                <a:ea typeface="Calibri" panose="020F0502020204030204" pitchFamily="34" charset="0"/>
              </a:rPr>
              <a:t>hất</a:t>
            </a:r>
            <a:r>
              <a:rPr lang="en-US" sz="2400" spc="85" dirty="0">
                <a:solidFill>
                  <a:schemeClr val="accent6">
                    <a:lumMod val="50000"/>
                  </a:schemeClr>
                </a:solidFill>
                <a:latin typeface="Times New Roman" panose="02020603050405020304" pitchFamily="18" charset="0"/>
                <a:ea typeface="Calibri" panose="020F0502020204030204" pitchFamily="34" charset="0"/>
              </a:rPr>
              <a:t> </a:t>
            </a:r>
            <a:r>
              <a:rPr lang="en-US" sz="2400" spc="-5" dirty="0" err="1">
                <a:solidFill>
                  <a:schemeClr val="accent6">
                    <a:lumMod val="50000"/>
                  </a:schemeClr>
                </a:solidFill>
                <a:latin typeface="Times New Roman" panose="02020603050405020304" pitchFamily="18" charset="0"/>
                <a:ea typeface="Calibri" panose="020F0502020204030204" pitchFamily="34" charset="0"/>
              </a:rPr>
              <a:t>vọng</a:t>
            </a:r>
            <a:r>
              <a:rPr lang="en-US" sz="2400" spc="-5" dirty="0">
                <a:solidFill>
                  <a:schemeClr val="accent6">
                    <a:lumMod val="50000"/>
                  </a:schemeClr>
                </a:solidFill>
                <a:latin typeface="Times New Roman" panose="02020603050405020304" pitchFamily="18" charset="0"/>
                <a:ea typeface="Calibri" panose="020F0502020204030204" pitchFamily="34" charset="0"/>
              </a:rPr>
              <a:t>,</a:t>
            </a:r>
            <a:r>
              <a:rPr lang="en-US" sz="2400" spc="75" dirty="0">
                <a:solidFill>
                  <a:schemeClr val="accent6">
                    <a:lumMod val="50000"/>
                  </a:schemeClr>
                </a:solidFill>
                <a:latin typeface="Times New Roman" panose="02020603050405020304" pitchFamily="18" charset="0"/>
                <a:ea typeface="Calibri" panose="020F0502020204030204" pitchFamily="34" charset="0"/>
              </a:rPr>
              <a:t> </a:t>
            </a:r>
            <a:r>
              <a:rPr lang="en-US" sz="2400" spc="-5" dirty="0" err="1">
                <a:solidFill>
                  <a:schemeClr val="accent6">
                    <a:lumMod val="50000"/>
                  </a:schemeClr>
                </a:solidFill>
                <a:latin typeface="Times New Roman" panose="02020603050405020304" pitchFamily="18" charset="0"/>
                <a:ea typeface="Calibri" panose="020F0502020204030204" pitchFamily="34" charset="0"/>
              </a:rPr>
              <a:t>buồn</a:t>
            </a:r>
            <a:r>
              <a:rPr lang="en-US" sz="2400" spc="85" dirty="0">
                <a:solidFill>
                  <a:schemeClr val="accent6">
                    <a:lumMod val="50000"/>
                  </a:schemeClr>
                </a:solidFill>
                <a:latin typeface="Times New Roman" panose="02020603050405020304" pitchFamily="18" charset="0"/>
                <a:ea typeface="Calibri" panose="020F0502020204030204" pitchFamily="34" charset="0"/>
              </a:rPr>
              <a:t> </a:t>
            </a:r>
            <a:r>
              <a:rPr lang="en-US" sz="2400" spc="-5" dirty="0" err="1">
                <a:solidFill>
                  <a:schemeClr val="accent6">
                    <a:lumMod val="50000"/>
                  </a:schemeClr>
                </a:solidFill>
                <a:latin typeface="Times New Roman" panose="02020603050405020304" pitchFamily="18" charset="0"/>
                <a:ea typeface="Calibri" panose="020F0502020204030204" pitchFamily="34" charset="0"/>
              </a:rPr>
              <a:t>chán</a:t>
            </a:r>
            <a:r>
              <a:rPr lang="en-US" sz="2400" spc="-5" dirty="0">
                <a:solidFill>
                  <a:schemeClr val="accent6">
                    <a:lumMod val="50000"/>
                  </a:schemeClr>
                </a:solidFill>
                <a:latin typeface="Times New Roman" panose="02020603050405020304" pitchFamily="18" charset="0"/>
                <a:ea typeface="Calibri" panose="020F0502020204030204" pitchFamily="34" charset="0"/>
              </a:rPr>
              <a:t>,</a:t>
            </a:r>
            <a:r>
              <a:rPr lang="en-US" sz="2400" spc="75"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thiếu</a:t>
            </a:r>
            <a:r>
              <a:rPr lang="en-US" sz="2400" spc="85" dirty="0">
                <a:solidFill>
                  <a:schemeClr val="accent6">
                    <a:lumMod val="50000"/>
                  </a:schemeClr>
                </a:solidFill>
                <a:latin typeface="Times New Roman" panose="02020603050405020304" pitchFamily="18" charset="0"/>
                <a:ea typeface="Calibri" panose="020F0502020204030204" pitchFamily="34" charset="0"/>
              </a:rPr>
              <a:t> </a:t>
            </a:r>
            <a:r>
              <a:rPr lang="en-US" sz="2400" dirty="0" err="1">
                <a:solidFill>
                  <a:schemeClr val="accent6">
                    <a:lumMod val="50000"/>
                  </a:schemeClr>
                </a:solidFill>
                <a:latin typeface="Times New Roman" panose="02020603050405020304" pitchFamily="18" charset="0"/>
                <a:ea typeface="Calibri" panose="020F0502020204030204" pitchFamily="34" charset="0"/>
              </a:rPr>
              <a:t>tự</a:t>
            </a:r>
            <a:r>
              <a:rPr lang="en-US" sz="2400" spc="75" dirty="0">
                <a:solidFill>
                  <a:schemeClr val="accent6">
                    <a:lumMod val="50000"/>
                  </a:schemeClr>
                </a:solidFill>
                <a:latin typeface="Times New Roman" panose="02020603050405020304" pitchFamily="18" charset="0"/>
                <a:ea typeface="Calibri" panose="020F0502020204030204" pitchFamily="34" charset="0"/>
              </a:rPr>
              <a:t> </a:t>
            </a:r>
            <a:r>
              <a:rPr lang="en-US" sz="2400" spc="-5" dirty="0">
                <a:solidFill>
                  <a:schemeClr val="accent6">
                    <a:lumMod val="50000"/>
                  </a:schemeClr>
                </a:solidFill>
                <a:latin typeface="Times New Roman" panose="02020603050405020304" pitchFamily="18" charset="0"/>
                <a:ea typeface="Calibri" panose="020F0502020204030204" pitchFamily="34" charset="0"/>
              </a:rPr>
              <a:t>tin,</a:t>
            </a:r>
            <a:r>
              <a:rPr lang="en-US" sz="2400" spc="75" dirty="0">
                <a:solidFill>
                  <a:schemeClr val="accent6">
                    <a:lumMod val="50000"/>
                  </a:schemeClr>
                </a:solidFill>
                <a:latin typeface="Times New Roman" panose="02020603050405020304" pitchFamily="18" charset="0"/>
                <a:ea typeface="Calibri" panose="020F0502020204030204" pitchFamily="34" charset="0"/>
              </a:rPr>
              <a:t> </a:t>
            </a:r>
            <a:r>
              <a:rPr lang="en-US" sz="2400" spc="-10" dirty="0" err="1">
                <a:solidFill>
                  <a:schemeClr val="accent6">
                    <a:lumMod val="50000"/>
                  </a:schemeClr>
                </a:solidFill>
                <a:latin typeface="Times New Roman" panose="02020603050405020304" pitchFamily="18" charset="0"/>
                <a:ea typeface="Calibri" panose="020F0502020204030204" pitchFamily="34" charset="0"/>
              </a:rPr>
              <a:t>mặc</a:t>
            </a:r>
            <a:r>
              <a:rPr lang="en-US" sz="2400" spc="115" dirty="0">
                <a:solidFill>
                  <a:schemeClr val="accent6">
                    <a:lumMod val="50000"/>
                  </a:schemeClr>
                </a:solidFill>
                <a:latin typeface="Times New Roman" panose="02020603050405020304" pitchFamily="18" charset="0"/>
                <a:ea typeface="Calibri" panose="020F0502020204030204" pitchFamily="34" charset="0"/>
              </a:rPr>
              <a:t> </a:t>
            </a:r>
            <a:r>
              <a:rPr lang="en-US" sz="2400" spc="-10" dirty="0" err="1">
                <a:solidFill>
                  <a:schemeClr val="accent6">
                    <a:lumMod val="50000"/>
                  </a:schemeClr>
                </a:solidFill>
                <a:latin typeface="Times New Roman" panose="02020603050405020304" pitchFamily="18" charset="0"/>
                <a:ea typeface="Calibri" panose="020F0502020204030204" pitchFamily="34" charset="0"/>
              </a:rPr>
              <a:t>cảm</a:t>
            </a:r>
            <a:r>
              <a:rPr lang="en-US" sz="2400" spc="-10" dirty="0">
                <a:solidFill>
                  <a:schemeClr val="accent6">
                    <a:lumMod val="50000"/>
                  </a:schemeClr>
                </a:solidFill>
                <a:latin typeface="Times New Roman" panose="02020603050405020304" pitchFamily="18" charset="0"/>
                <a:ea typeface="Calibri" panose="020F0502020204030204" pitchFamily="34" charset="0"/>
              </a:rPr>
              <a:t>.</a:t>
            </a:r>
            <a:endParaRPr lang="en-US" sz="2400" dirty="0">
              <a:solidFill>
                <a:schemeClr val="accent6">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04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278673" y="609951"/>
            <a:ext cx="9609910" cy="954107"/>
          </a:xfrm>
          <a:prstGeom prst="rect">
            <a:avLst/>
          </a:prstGeom>
        </p:spPr>
        <p:txBody>
          <a:bodyPr wrap="square">
            <a:spAutoFit/>
          </a:bodyPr>
          <a:lstStyle/>
          <a:p>
            <a:pPr marL="0" marR="0" lvl="0" indent="0" algn="just" defTabSz="914400" rtl="0" eaLnBrk="1" fontAlgn="auto" latinLnBrk="0" hangingPunct="1">
              <a:lnSpc>
                <a:spcPct val="100000"/>
              </a:lnSpc>
              <a:spcBef>
                <a:spcPts val="200"/>
              </a:spcBef>
              <a:spcAft>
                <a:spcPts val="0"/>
              </a:spcAft>
              <a:buClrTx/>
              <a:buSzTx/>
              <a:buFontTx/>
              <a:buNone/>
              <a:tabLst/>
              <a:defRPr/>
            </a:pP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800" b="1" i="0" u="none" strike="noStrike" kern="1200" cap="none" spc="-1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2E74B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405695" y="1942554"/>
            <a:ext cx="7684461" cy="3265522"/>
            <a:chOff x="405695" y="1942554"/>
            <a:chExt cx="7684461" cy="3265522"/>
          </a:xfrm>
        </p:grpSpPr>
        <p:sp>
          <p:nvSpPr>
            <p:cNvPr id="7" name="Freeform 6"/>
            <p:cNvSpPr/>
            <p:nvPr/>
          </p:nvSpPr>
          <p:spPr>
            <a:xfrm>
              <a:off x="405695" y="1942554"/>
              <a:ext cx="4599934" cy="891103"/>
            </a:xfrm>
            <a:custGeom>
              <a:avLst/>
              <a:gdLst>
                <a:gd name="connsiteX0" fmla="*/ 0 w 4599934"/>
                <a:gd name="connsiteY0" fmla="*/ 89110 h 891103"/>
                <a:gd name="connsiteX1" fmla="*/ 89110 w 4599934"/>
                <a:gd name="connsiteY1" fmla="*/ 0 h 891103"/>
                <a:gd name="connsiteX2" fmla="*/ 4510824 w 4599934"/>
                <a:gd name="connsiteY2" fmla="*/ 0 h 891103"/>
                <a:gd name="connsiteX3" fmla="*/ 4599934 w 4599934"/>
                <a:gd name="connsiteY3" fmla="*/ 89110 h 891103"/>
                <a:gd name="connsiteX4" fmla="*/ 4599934 w 4599934"/>
                <a:gd name="connsiteY4" fmla="*/ 801993 h 891103"/>
                <a:gd name="connsiteX5" fmla="*/ 4510824 w 4599934"/>
                <a:gd name="connsiteY5" fmla="*/ 891103 h 891103"/>
                <a:gd name="connsiteX6" fmla="*/ 89110 w 4599934"/>
                <a:gd name="connsiteY6" fmla="*/ 891103 h 891103"/>
                <a:gd name="connsiteX7" fmla="*/ 0 w 4599934"/>
                <a:gd name="connsiteY7" fmla="*/ 801993 h 891103"/>
                <a:gd name="connsiteX8" fmla="*/ 0 w 4599934"/>
                <a:gd name="connsiteY8" fmla="*/ 89110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934" h="891103">
                  <a:moveTo>
                    <a:pt x="0" y="89110"/>
                  </a:moveTo>
                  <a:cubicBezTo>
                    <a:pt x="0" y="39896"/>
                    <a:pt x="39896" y="0"/>
                    <a:pt x="89110" y="0"/>
                  </a:cubicBezTo>
                  <a:lnTo>
                    <a:pt x="4510824" y="0"/>
                  </a:lnTo>
                  <a:cubicBezTo>
                    <a:pt x="4560038" y="0"/>
                    <a:pt x="4599934" y="39896"/>
                    <a:pt x="4599934" y="89110"/>
                  </a:cubicBezTo>
                  <a:lnTo>
                    <a:pt x="4599934" y="801993"/>
                  </a:lnTo>
                  <a:cubicBezTo>
                    <a:pt x="4599934" y="851207"/>
                    <a:pt x="4560038" y="891103"/>
                    <a:pt x="4510824" y="891103"/>
                  </a:cubicBezTo>
                  <a:lnTo>
                    <a:pt x="89110" y="891103"/>
                  </a:lnTo>
                  <a:cubicBezTo>
                    <a:pt x="39896" y="891103"/>
                    <a:pt x="0" y="851207"/>
                    <a:pt x="0" y="801993"/>
                  </a:cubicBezTo>
                  <a:lnTo>
                    <a:pt x="0" y="89110"/>
                  </a:lnTo>
                  <a:close/>
                </a:path>
              </a:pathLst>
            </a:custGeom>
            <a:ln w="28575">
              <a:solidFill>
                <a:schemeClr val="accent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79440" tIns="61660" rIns="79440" bIns="616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Hành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động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của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người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anh</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865688" y="2833658"/>
              <a:ext cx="527747" cy="480098"/>
            </a:xfrm>
            <a:custGeom>
              <a:avLst/>
              <a:gdLst/>
              <a:ahLst/>
              <a:cxnLst/>
              <a:rect l="0" t="0" r="0" b="0"/>
              <a:pathLst>
                <a:path>
                  <a:moveTo>
                    <a:pt x="0" y="0"/>
                  </a:moveTo>
                  <a:lnTo>
                    <a:pt x="0" y="480098"/>
                  </a:lnTo>
                  <a:lnTo>
                    <a:pt x="527747" y="480098"/>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27173" y="3044528"/>
              <a:ext cx="6736721" cy="538455"/>
            </a:xfrm>
            <a:custGeom>
              <a:avLst/>
              <a:gdLst>
                <a:gd name="connsiteX0" fmla="*/ 0 w 6736721"/>
                <a:gd name="connsiteY0" fmla="*/ 53846 h 538455"/>
                <a:gd name="connsiteX1" fmla="*/ 53846 w 6736721"/>
                <a:gd name="connsiteY1" fmla="*/ 0 h 538455"/>
                <a:gd name="connsiteX2" fmla="*/ 6682876 w 6736721"/>
                <a:gd name="connsiteY2" fmla="*/ 0 h 538455"/>
                <a:gd name="connsiteX3" fmla="*/ 6736722 w 6736721"/>
                <a:gd name="connsiteY3" fmla="*/ 53846 h 538455"/>
                <a:gd name="connsiteX4" fmla="*/ 6736721 w 6736721"/>
                <a:gd name="connsiteY4" fmla="*/ 484610 h 538455"/>
                <a:gd name="connsiteX5" fmla="*/ 6682875 w 6736721"/>
                <a:gd name="connsiteY5" fmla="*/ 538456 h 538455"/>
                <a:gd name="connsiteX6" fmla="*/ 53846 w 6736721"/>
                <a:gd name="connsiteY6" fmla="*/ 538455 h 538455"/>
                <a:gd name="connsiteX7" fmla="*/ 0 w 6736721"/>
                <a:gd name="connsiteY7" fmla="*/ 484609 h 538455"/>
                <a:gd name="connsiteX8" fmla="*/ 0 w 6736721"/>
                <a:gd name="connsiteY8" fmla="*/ 53846 h 5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6721" h="538455">
                  <a:moveTo>
                    <a:pt x="0" y="53846"/>
                  </a:moveTo>
                  <a:cubicBezTo>
                    <a:pt x="0" y="24108"/>
                    <a:pt x="24108" y="0"/>
                    <a:pt x="53846" y="0"/>
                  </a:cubicBezTo>
                  <a:lnTo>
                    <a:pt x="6682876" y="0"/>
                  </a:lnTo>
                  <a:cubicBezTo>
                    <a:pt x="6712614" y="0"/>
                    <a:pt x="6736722" y="24108"/>
                    <a:pt x="6736722" y="53846"/>
                  </a:cubicBezTo>
                  <a:cubicBezTo>
                    <a:pt x="6736722" y="197434"/>
                    <a:pt x="6736721" y="341022"/>
                    <a:pt x="6736721" y="484610"/>
                  </a:cubicBezTo>
                  <a:cubicBezTo>
                    <a:pt x="6736721" y="514348"/>
                    <a:pt x="6712613" y="538456"/>
                    <a:pt x="6682875" y="538456"/>
                  </a:cubicBezTo>
                  <a:lnTo>
                    <a:pt x="53846" y="538455"/>
                  </a:lnTo>
                  <a:cubicBezTo>
                    <a:pt x="24108" y="538455"/>
                    <a:pt x="0" y="514347"/>
                    <a:pt x="0" y="484609"/>
                  </a:cubicBezTo>
                  <a:lnTo>
                    <a:pt x="0" y="53846"/>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111" tIns="51331" rIns="69111" bIns="51331"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Lén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xem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của</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gái</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865688" y="2833658"/>
              <a:ext cx="461484" cy="1226817"/>
            </a:xfrm>
            <a:custGeom>
              <a:avLst/>
              <a:gdLst/>
              <a:ahLst/>
              <a:cxnLst/>
              <a:rect l="0" t="0" r="0" b="0"/>
              <a:pathLst>
                <a:path>
                  <a:moveTo>
                    <a:pt x="0" y="0"/>
                  </a:moveTo>
                  <a:lnTo>
                    <a:pt x="0" y="1226817"/>
                  </a:lnTo>
                  <a:lnTo>
                    <a:pt x="461484" y="1226817"/>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327173" y="3721185"/>
              <a:ext cx="6759552" cy="678580"/>
            </a:xfrm>
            <a:custGeom>
              <a:avLst/>
              <a:gdLst>
                <a:gd name="connsiteX0" fmla="*/ 0 w 6802984"/>
                <a:gd name="connsiteY0" fmla="*/ 67858 h 678580"/>
                <a:gd name="connsiteX1" fmla="*/ 67858 w 6802984"/>
                <a:gd name="connsiteY1" fmla="*/ 0 h 678580"/>
                <a:gd name="connsiteX2" fmla="*/ 6735126 w 6802984"/>
                <a:gd name="connsiteY2" fmla="*/ 0 h 678580"/>
                <a:gd name="connsiteX3" fmla="*/ 6802984 w 6802984"/>
                <a:gd name="connsiteY3" fmla="*/ 67858 h 678580"/>
                <a:gd name="connsiteX4" fmla="*/ 6802984 w 6802984"/>
                <a:gd name="connsiteY4" fmla="*/ 610722 h 678580"/>
                <a:gd name="connsiteX5" fmla="*/ 6735126 w 6802984"/>
                <a:gd name="connsiteY5" fmla="*/ 678580 h 678580"/>
                <a:gd name="connsiteX6" fmla="*/ 67858 w 6802984"/>
                <a:gd name="connsiteY6" fmla="*/ 678580 h 678580"/>
                <a:gd name="connsiteX7" fmla="*/ 0 w 6802984"/>
                <a:gd name="connsiteY7" fmla="*/ 610722 h 678580"/>
                <a:gd name="connsiteX8" fmla="*/ 0 w 6802984"/>
                <a:gd name="connsiteY8" fmla="*/ 67858 h 67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2984" h="678580">
                  <a:moveTo>
                    <a:pt x="0" y="67858"/>
                  </a:moveTo>
                  <a:cubicBezTo>
                    <a:pt x="0" y="30381"/>
                    <a:pt x="30381" y="0"/>
                    <a:pt x="67858" y="0"/>
                  </a:cubicBezTo>
                  <a:lnTo>
                    <a:pt x="6735126" y="0"/>
                  </a:lnTo>
                  <a:cubicBezTo>
                    <a:pt x="6772603" y="0"/>
                    <a:pt x="6802984" y="30381"/>
                    <a:pt x="6802984" y="67858"/>
                  </a:cubicBezTo>
                  <a:lnTo>
                    <a:pt x="6802984" y="610722"/>
                  </a:lnTo>
                  <a:cubicBezTo>
                    <a:pt x="6802984" y="648199"/>
                    <a:pt x="6772603" y="678580"/>
                    <a:pt x="6735126" y="678580"/>
                  </a:cubicBezTo>
                  <a:lnTo>
                    <a:pt x="67858" y="678580"/>
                  </a:lnTo>
                  <a:cubicBezTo>
                    <a:pt x="30381" y="678580"/>
                    <a:pt x="0" y="648199"/>
                    <a:pt x="0" y="610722"/>
                  </a:cubicBezTo>
                  <a:lnTo>
                    <a:pt x="0" y="67858"/>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215" tIns="55435" rIns="73215" bIns="55435"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Trút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ra</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một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tiếng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thở</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dài</a:t>
              </a:r>
              <a:endParaRPr lang="en-US" sz="28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865688" y="2833658"/>
              <a:ext cx="501486" cy="2014307"/>
            </a:xfrm>
            <a:custGeom>
              <a:avLst/>
              <a:gdLst/>
              <a:ahLst/>
              <a:cxnLst/>
              <a:rect l="0" t="0" r="0" b="0"/>
              <a:pathLst>
                <a:path>
                  <a:moveTo>
                    <a:pt x="0" y="0"/>
                  </a:moveTo>
                  <a:lnTo>
                    <a:pt x="0" y="2014307"/>
                  </a:lnTo>
                  <a:lnTo>
                    <a:pt x="501486" y="2014307"/>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327173" y="4487853"/>
              <a:ext cx="6762983" cy="720223"/>
            </a:xfrm>
            <a:custGeom>
              <a:avLst/>
              <a:gdLst>
                <a:gd name="connsiteX0" fmla="*/ 0 w 6762983"/>
                <a:gd name="connsiteY0" fmla="*/ 72022 h 720223"/>
                <a:gd name="connsiteX1" fmla="*/ 72022 w 6762983"/>
                <a:gd name="connsiteY1" fmla="*/ 0 h 720223"/>
                <a:gd name="connsiteX2" fmla="*/ 6690961 w 6762983"/>
                <a:gd name="connsiteY2" fmla="*/ 0 h 720223"/>
                <a:gd name="connsiteX3" fmla="*/ 6762983 w 6762983"/>
                <a:gd name="connsiteY3" fmla="*/ 72022 h 720223"/>
                <a:gd name="connsiteX4" fmla="*/ 6762983 w 6762983"/>
                <a:gd name="connsiteY4" fmla="*/ 648201 h 720223"/>
                <a:gd name="connsiteX5" fmla="*/ 6690961 w 6762983"/>
                <a:gd name="connsiteY5" fmla="*/ 720223 h 720223"/>
                <a:gd name="connsiteX6" fmla="*/ 72022 w 6762983"/>
                <a:gd name="connsiteY6" fmla="*/ 720223 h 720223"/>
                <a:gd name="connsiteX7" fmla="*/ 0 w 6762983"/>
                <a:gd name="connsiteY7" fmla="*/ 648201 h 720223"/>
                <a:gd name="connsiteX8" fmla="*/ 0 w 6762983"/>
                <a:gd name="connsiteY8" fmla="*/ 72022 h 72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983" h="720223">
                  <a:moveTo>
                    <a:pt x="0" y="72022"/>
                  </a:moveTo>
                  <a:cubicBezTo>
                    <a:pt x="0" y="32245"/>
                    <a:pt x="32245" y="0"/>
                    <a:pt x="72022" y="0"/>
                  </a:cubicBezTo>
                  <a:lnTo>
                    <a:pt x="6690961" y="0"/>
                  </a:lnTo>
                  <a:cubicBezTo>
                    <a:pt x="6730738" y="0"/>
                    <a:pt x="6762983" y="32245"/>
                    <a:pt x="6762983" y="72022"/>
                  </a:cubicBezTo>
                  <a:lnTo>
                    <a:pt x="6762983" y="648201"/>
                  </a:lnTo>
                  <a:cubicBezTo>
                    <a:pt x="6762983" y="687978"/>
                    <a:pt x="6730738" y="720223"/>
                    <a:pt x="6690961" y="720223"/>
                  </a:cubicBezTo>
                  <a:lnTo>
                    <a:pt x="72022" y="720223"/>
                  </a:lnTo>
                  <a:cubicBezTo>
                    <a:pt x="32245" y="720223"/>
                    <a:pt x="0" y="687978"/>
                    <a:pt x="0" y="648201"/>
                  </a:cubicBezTo>
                  <a:lnTo>
                    <a:pt x="0" y="72022"/>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35" tIns="56655" rIns="74435" bIns="56655" numCol="1" spcCol="1270" anchor="ctr" anchorCtr="0">
              <a:noAutofit/>
            </a:bodyPr>
            <a:lstStyle/>
            <a:p>
              <a:pPr lvl="0" algn="l" defTabSz="1244600">
                <a:lnSpc>
                  <a:spcPct val="90000"/>
                </a:lnSpc>
                <a:spcBef>
                  <a:spcPct val="0"/>
                </a:spcBef>
                <a:spcAft>
                  <a:spcPct val="35000"/>
                </a:spcAft>
              </a:pPr>
              <a:r>
                <a:rPr lang="en-US" sz="2800" i="1" kern="1200" dirty="0">
                  <a:latin typeface="Times New Roman" panose="02020603050405020304" pitchFamily="18" charset="0"/>
                  <a:cs typeface="Times New Roman" panose="02020603050405020304" pitchFamily="18" charset="0"/>
                </a:rPr>
                <a:t>Hay </a:t>
              </a:r>
              <a:r>
                <a:rPr lang="en-US" sz="2800" i="1" kern="1200" dirty="0" err="1">
                  <a:latin typeface="Times New Roman" panose="02020603050405020304" pitchFamily="18" charset="0"/>
                  <a:cs typeface="Times New Roman" panose="02020603050405020304" pitchFamily="18" charset="0"/>
                </a:rPr>
                <a:t>gắt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gỏng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đẩy</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ra.</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
        <p:nvSpPr>
          <p:cNvPr id="6" name="Right Brace 5"/>
          <p:cNvSpPr/>
          <p:nvPr/>
        </p:nvSpPr>
        <p:spPr>
          <a:xfrm>
            <a:off x="8130158" y="3317965"/>
            <a:ext cx="491328" cy="18026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2"/>
          <a:stretch>
            <a:fillRect/>
          </a:stretch>
        </p:blipFill>
        <p:spPr>
          <a:xfrm>
            <a:off x="8621486" y="2547255"/>
            <a:ext cx="3317965" cy="3696789"/>
          </a:xfrm>
          <a:prstGeom prst="rect">
            <a:avLst/>
          </a:prstGeom>
        </p:spPr>
      </p:pic>
      <p:pic>
        <p:nvPicPr>
          <p:cNvPr id="13" name="Picture 12"/>
          <p:cNvPicPr>
            <a:picLocks noChangeAspect="1"/>
          </p:cNvPicPr>
          <p:nvPr/>
        </p:nvPicPr>
        <p:blipFill>
          <a:blip r:embed="rId3"/>
          <a:stretch>
            <a:fillRect/>
          </a:stretch>
        </p:blipFill>
        <p:spPr>
          <a:xfrm>
            <a:off x="5374548" y="1209902"/>
            <a:ext cx="2678423" cy="17333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9439386" y="3526805"/>
            <a:ext cx="2225746" cy="1384995"/>
          </a:xfrm>
          <a:prstGeom prst="rect">
            <a:avLst/>
          </a:prstGeom>
        </p:spPr>
        <p:txBody>
          <a:bodyPr wrap="square">
            <a:spAutoFit/>
          </a:bodyPr>
          <a:lstStyle/>
          <a:p>
            <a:r>
              <a:rPr lang="en-US" sz="2800" b="1" dirty="0" err="1">
                <a:solidFill>
                  <a:schemeClr val="accent6">
                    <a:lumMod val="50000"/>
                  </a:schemeClr>
                </a:solidFill>
                <a:latin typeface="Times New Roman" panose="02020603050405020304" pitchFamily="18" charset="0"/>
                <a:ea typeface="Times New Roman" panose="02020603050405020304" pitchFamily="18" charset="0"/>
              </a:rPr>
              <a:t>Buồn</a:t>
            </a:r>
            <a:r>
              <a:rPr lang="en-US" sz="2800" b="1" spc="5"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spc="-5" dirty="0" err="1">
                <a:solidFill>
                  <a:schemeClr val="accent6">
                    <a:lumMod val="50000"/>
                  </a:schemeClr>
                </a:solidFill>
                <a:latin typeface="Times New Roman" panose="02020603050405020304" pitchFamily="18" charset="0"/>
                <a:ea typeface="Times New Roman" panose="02020603050405020304" pitchFamily="18" charset="0"/>
              </a:rPr>
              <a:t>bã</a:t>
            </a:r>
            <a:r>
              <a:rPr lang="en-US" sz="2800" b="1" spc="-5" dirty="0">
                <a:solidFill>
                  <a:schemeClr val="accent6">
                    <a:lumMod val="50000"/>
                  </a:schemeClr>
                </a:solidFill>
                <a:latin typeface="Times New Roman" panose="02020603050405020304" pitchFamily="18" charset="0"/>
                <a:ea typeface="Times New Roman" panose="02020603050405020304" pitchFamily="18" charset="0"/>
              </a:rPr>
              <a:t>,</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spc="-5" dirty="0" err="1">
                <a:solidFill>
                  <a:schemeClr val="accent6">
                    <a:lumMod val="50000"/>
                  </a:schemeClr>
                </a:solidFill>
                <a:latin typeface="Times New Roman" panose="02020603050405020304" pitchFamily="18" charset="0"/>
                <a:ea typeface="Times New Roman" panose="02020603050405020304" pitchFamily="18" charset="0"/>
              </a:rPr>
              <a:t>thất</a:t>
            </a:r>
            <a:r>
              <a:rPr lang="en-US" sz="2800" b="1" spc="-10"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spc="-5" dirty="0" err="1">
                <a:solidFill>
                  <a:schemeClr val="accent6">
                    <a:lumMod val="50000"/>
                  </a:schemeClr>
                </a:solidFill>
                <a:latin typeface="Times New Roman" panose="02020603050405020304" pitchFamily="18" charset="0"/>
                <a:ea typeface="Times New Roman" panose="02020603050405020304" pitchFamily="18" charset="0"/>
              </a:rPr>
              <a:t>vọng</a:t>
            </a:r>
            <a:r>
              <a:rPr lang="en-US" sz="2800" b="1" spc="10"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ghen</a:t>
            </a:r>
            <a:r>
              <a:rPr lang="en-US" sz="2800" b="1" spc="5"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spc="-10" dirty="0" err="1">
                <a:solidFill>
                  <a:schemeClr val="accent6">
                    <a:lumMod val="50000"/>
                  </a:schemeClr>
                </a:solidFill>
                <a:latin typeface="Times New Roman" panose="02020603050405020304" pitchFamily="18" charset="0"/>
                <a:ea typeface="Times New Roman" panose="02020603050405020304" pitchFamily="18" charset="0"/>
              </a:rPr>
              <a:t>tị</a:t>
            </a:r>
            <a:r>
              <a:rPr lang="en-US" sz="2800" b="1" spc="-1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40601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278673" y="609951"/>
            <a:ext cx="9609910" cy="954107"/>
          </a:xfrm>
          <a:prstGeom prst="rect">
            <a:avLst/>
          </a:prstGeom>
        </p:spPr>
        <p:txBody>
          <a:bodyPr wrap="square">
            <a:spAutoFit/>
          </a:bodyPr>
          <a:lstStyle/>
          <a:p>
            <a:pPr marL="0" marR="0" lvl="0" indent="0" algn="just" defTabSz="914400" rtl="0" eaLnBrk="1" fontAlgn="auto" latinLnBrk="0" hangingPunct="1">
              <a:lnSpc>
                <a:spcPct val="100000"/>
              </a:lnSpc>
              <a:spcBef>
                <a:spcPts val="200"/>
              </a:spcBef>
              <a:spcAft>
                <a:spcPts val="0"/>
              </a:spcAft>
              <a:buClrTx/>
              <a:buSzTx/>
              <a:buFontTx/>
              <a:buNone/>
              <a:tabLst/>
              <a:defRPr/>
            </a:pP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800" b="1" i="0" u="none" strike="noStrike" kern="1200" cap="none" spc="-1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2E74B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158489" y="1564058"/>
            <a:ext cx="8449788" cy="5377138"/>
          </a:xfrm>
          <a:prstGeom prst="rect">
            <a:avLst/>
          </a:prstGeom>
        </p:spPr>
      </p:pic>
      <p:sp>
        <p:nvSpPr>
          <p:cNvPr id="8" name="Rectangle 7"/>
          <p:cNvSpPr/>
          <p:nvPr/>
        </p:nvSpPr>
        <p:spPr>
          <a:xfrm>
            <a:off x="3344090" y="2729133"/>
            <a:ext cx="5812971" cy="3046988"/>
          </a:xfrm>
          <a:prstGeom prst="rect">
            <a:avLst/>
          </a:prstGeom>
        </p:spPr>
        <p:txBody>
          <a:bodyPr wrap="square">
            <a:spAutoFit/>
          </a:bodyPr>
          <a:lstStyle/>
          <a:p>
            <a:pPr marL="457200" lvl="0" indent="-457200">
              <a:spcBef>
                <a:spcPts val="320"/>
              </a:spcBef>
              <a:spcAft>
                <a:spcPts val="0"/>
              </a:spcAft>
              <a:buSzPts val="1400"/>
              <a:buFont typeface="Wingdings" panose="05000000000000000000" pitchFamily="2" charset="2"/>
              <a:buChar char="v"/>
              <a:tabLst>
                <a:tab pos="214630" algn="l"/>
              </a:tabLst>
            </a:pPr>
            <a:r>
              <a:rPr lang="en-US" sz="3200" i="1" dirty="0" err="1">
                <a:latin typeface="Times New Roman" panose="02020603050405020304" pitchFamily="18" charset="0"/>
                <a:ea typeface="Times New Roman" panose="02020603050405020304" pitchFamily="18" charset="0"/>
              </a:rPr>
              <a:t>Cái</a:t>
            </a:r>
            <a:r>
              <a:rPr lang="en-US" sz="3200" i="1" spc="5" dirty="0">
                <a:latin typeface="Times New Roman" panose="02020603050405020304" pitchFamily="18" charset="0"/>
                <a:ea typeface="Times New Roman" panose="02020603050405020304" pitchFamily="18" charset="0"/>
              </a:rPr>
              <a:t> </a:t>
            </a:r>
            <a:r>
              <a:rPr lang="en-US" sz="3200" i="1" spc="-10" dirty="0" err="1">
                <a:latin typeface="Times New Roman" panose="02020603050405020304" pitchFamily="18" charset="0"/>
                <a:ea typeface="Times New Roman" panose="02020603050405020304" pitchFamily="18" charset="0"/>
              </a:rPr>
              <a:t>mặt</a:t>
            </a:r>
            <a:r>
              <a:rPr lang="en-US" sz="3200" i="1" spc="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lem</a:t>
            </a:r>
            <a:r>
              <a:rPr lang="en-US" sz="3200" i="1" spc="-2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nhem</a:t>
            </a:r>
            <a:r>
              <a:rPr lang="en-US" sz="3200" i="1" spc="-2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như</a:t>
            </a:r>
            <a:r>
              <a:rPr lang="en-US" sz="3200" i="1" spc="-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chọc</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tức</a:t>
            </a:r>
            <a:r>
              <a:rPr lang="en-US" sz="3200" i="1" spc="-1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tôi</a:t>
            </a:r>
            <a:r>
              <a:rPr lang="en-US" sz="3200" i="1" spc="-5"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lvl="0" indent="-457200">
              <a:spcBef>
                <a:spcPts val="10"/>
              </a:spcBef>
              <a:spcAft>
                <a:spcPts val="0"/>
              </a:spcAft>
              <a:buSzPts val="1400"/>
              <a:buFont typeface="Wingdings" panose="05000000000000000000" pitchFamily="2" charset="2"/>
              <a:buChar char="v"/>
              <a:tabLst>
                <a:tab pos="214630" algn="l"/>
              </a:tabLst>
            </a:pPr>
            <a:r>
              <a:rPr lang="en-US" sz="3200" i="1" spc="-5" dirty="0" err="1">
                <a:latin typeface="Times New Roman" panose="02020603050405020304" pitchFamily="18" charset="0"/>
                <a:ea typeface="Times New Roman" panose="02020603050405020304" pitchFamily="18" charset="0"/>
              </a:rPr>
              <a:t>Tôi</a:t>
            </a:r>
            <a:r>
              <a:rPr lang="en-US" sz="3200" i="1" spc="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thấy</a:t>
            </a:r>
            <a:r>
              <a:rPr lang="en-US" sz="3200" i="1" spc="-2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khó</a:t>
            </a:r>
            <a:r>
              <a:rPr lang="en-US" sz="3200" i="1"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chịu</a:t>
            </a:r>
            <a:endParaRPr lang="en-US" sz="3200" dirty="0">
              <a:latin typeface="Times New Roman" panose="02020603050405020304" pitchFamily="18" charset="0"/>
              <a:ea typeface="Times New Roman" panose="02020603050405020304" pitchFamily="18" charset="0"/>
            </a:endParaRPr>
          </a:p>
          <a:p>
            <a:pPr marL="457200" marR="151130" lvl="0" indent="-457200">
              <a:spcAft>
                <a:spcPts val="0"/>
              </a:spcAft>
              <a:buSzPts val="1400"/>
              <a:buFont typeface="Wingdings" panose="05000000000000000000" pitchFamily="2" charset="2"/>
              <a:buChar char="v"/>
              <a:tabLst>
                <a:tab pos="219710" algn="l"/>
              </a:tabLst>
            </a:pPr>
            <a:r>
              <a:rPr lang="en-US" sz="3200" i="1" spc="-5" dirty="0" err="1">
                <a:latin typeface="Times New Roman" panose="02020603050405020304" pitchFamily="18" charset="0"/>
                <a:ea typeface="Times New Roman" panose="02020603050405020304" pitchFamily="18" charset="0"/>
              </a:rPr>
              <a:t>Khi</a:t>
            </a:r>
            <a:r>
              <a:rPr lang="en-US" sz="3200" i="1" spc="3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đạt</a:t>
            </a:r>
            <a:r>
              <a:rPr lang="en-US" sz="3200" i="1" spc="3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giải</a:t>
            </a:r>
            <a:r>
              <a:rPr lang="en-US" sz="3200" i="1" spc="-5" dirty="0">
                <a:latin typeface="Times New Roman" panose="02020603050405020304" pitchFamily="18" charset="0"/>
                <a:ea typeface="Times New Roman" panose="02020603050405020304" pitchFamily="18" charset="0"/>
              </a:rPr>
              <a:t>,</a:t>
            </a:r>
            <a:r>
              <a:rPr lang="en-US" sz="3200" i="1" spc="2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Kiều</a:t>
            </a:r>
            <a:r>
              <a:rPr lang="en-US" sz="3200" i="1" spc="3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Phương</a:t>
            </a:r>
            <a:r>
              <a:rPr lang="en-US" sz="3200" i="1" spc="4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ôm</a:t>
            </a:r>
            <a:r>
              <a:rPr lang="en-US" sz="3200" i="1" spc="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cổ</a:t>
            </a:r>
            <a:r>
              <a:rPr lang="en-US" sz="3200" i="1" dirty="0">
                <a:latin typeface="Times New Roman" panose="02020603050405020304" pitchFamily="18" charset="0"/>
                <a:ea typeface="Times New Roman" panose="02020603050405020304" pitchFamily="18" charset="0"/>
              </a:rPr>
              <a:t>-</a:t>
            </a:r>
            <a:r>
              <a:rPr lang="en-US" sz="3200" i="1" spc="30"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tôi</a:t>
            </a:r>
            <a:r>
              <a:rPr lang="en-US" sz="3200" i="1" spc="3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đẩy</a:t>
            </a:r>
            <a:r>
              <a:rPr lang="en-US" sz="3200" i="1" spc="125"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nó</a:t>
            </a:r>
            <a:r>
              <a:rPr lang="en-US" sz="3200" i="1" spc="5" dirty="0">
                <a:latin typeface="Times New Roman" panose="02020603050405020304" pitchFamily="18" charset="0"/>
                <a:ea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rPr>
              <a:t>ra.</a:t>
            </a:r>
            <a:endParaRPr lang="en-US" sz="3200" dirty="0">
              <a:latin typeface="Times New Roman" panose="02020603050405020304" pitchFamily="18" charset="0"/>
              <a:ea typeface="Times New Roman" panose="02020603050405020304" pitchFamily="18" charset="0"/>
            </a:endParaRPr>
          </a:p>
          <a:p>
            <a:pPr marL="110490">
              <a:spcBef>
                <a:spcPts val="20"/>
              </a:spcBef>
              <a:spcAft>
                <a:spcPts val="0"/>
              </a:spcAft>
            </a:pPr>
            <a:r>
              <a:rPr lang="en-US" sz="3200" b="1" kern="0" dirty="0">
                <a:latin typeface="Times New Roman" panose="02020603050405020304" pitchFamily="18" charset="0"/>
                <a:ea typeface="Calibri" panose="020F0502020204030204" pitchFamily="34" charset="0"/>
              </a:rPr>
              <a:t>-&gt; </a:t>
            </a:r>
            <a:r>
              <a:rPr lang="en-US" sz="3200" b="1" kern="0" spc="-5" dirty="0" err="1">
                <a:latin typeface="Times New Roman" panose="02020603050405020304" pitchFamily="18" charset="0"/>
                <a:ea typeface="Calibri" panose="020F0502020204030204" pitchFamily="34" charset="0"/>
              </a:rPr>
              <a:t>Xa</a:t>
            </a:r>
            <a:r>
              <a:rPr lang="en-US" sz="3200" b="1" kern="0" dirty="0">
                <a:latin typeface="Times New Roman" panose="02020603050405020304" pitchFamily="18" charset="0"/>
                <a:ea typeface="Calibri" panose="020F0502020204030204" pitchFamily="34" charset="0"/>
              </a:rPr>
              <a:t> </a:t>
            </a:r>
            <a:r>
              <a:rPr lang="en-US" sz="3200" b="1" kern="0" spc="-5" dirty="0" err="1">
                <a:latin typeface="Times New Roman" panose="02020603050405020304" pitchFamily="18" charset="0"/>
                <a:ea typeface="Calibri" panose="020F0502020204030204" pitchFamily="34" charset="0"/>
              </a:rPr>
              <a:t>lánh</a:t>
            </a:r>
            <a:r>
              <a:rPr lang="en-US" sz="3200" b="1" kern="0" spc="-5" dirty="0">
                <a:latin typeface="Times New Roman" panose="02020603050405020304" pitchFamily="18" charset="0"/>
                <a:ea typeface="Calibri" panose="020F0502020204030204" pitchFamily="34" charset="0"/>
              </a:rPr>
              <a:t> </a:t>
            </a:r>
            <a:r>
              <a:rPr lang="en-US" sz="3200" b="1" kern="0" spc="-10" dirty="0" err="1">
                <a:latin typeface="Times New Roman" panose="02020603050405020304" pitchFamily="18" charset="0"/>
                <a:ea typeface="Calibri" panose="020F0502020204030204" pitchFamily="34" charset="0"/>
              </a:rPr>
              <a:t>em</a:t>
            </a:r>
            <a:r>
              <a:rPr lang="en-US" sz="3200" b="1" kern="0" spc="-10" dirty="0">
                <a:latin typeface="Times New Roman" panose="02020603050405020304" pitchFamily="18" charset="0"/>
                <a:ea typeface="Calibri" panose="020F0502020204030204" pitchFamily="34" charset="0"/>
              </a:rPr>
              <a:t>,</a:t>
            </a:r>
            <a:r>
              <a:rPr lang="en-US" sz="3200" b="1" kern="0" spc="-5" dirty="0">
                <a:latin typeface="Times New Roman" panose="02020603050405020304" pitchFamily="18" charset="0"/>
                <a:ea typeface="Calibri" panose="020F0502020204030204" pitchFamily="34" charset="0"/>
              </a:rPr>
              <a:t> </a:t>
            </a:r>
            <a:r>
              <a:rPr lang="en-US" sz="3200" b="1" kern="0" dirty="0" err="1">
                <a:latin typeface="Times New Roman" panose="02020603050405020304" pitchFamily="18" charset="0"/>
                <a:ea typeface="Calibri" panose="020F0502020204030204" pitchFamily="34" charset="0"/>
              </a:rPr>
              <a:t>đố</a:t>
            </a:r>
            <a:r>
              <a:rPr lang="en-US" sz="3200" b="1" kern="0" spc="10" dirty="0">
                <a:latin typeface="Times New Roman" panose="02020603050405020304" pitchFamily="18" charset="0"/>
                <a:ea typeface="Calibri" panose="020F0502020204030204" pitchFamily="34" charset="0"/>
              </a:rPr>
              <a:t> </a:t>
            </a:r>
            <a:r>
              <a:rPr lang="en-US" sz="3200" b="1" kern="0" spc="-15" dirty="0" err="1">
                <a:latin typeface="Times New Roman" panose="02020603050405020304" pitchFamily="18" charset="0"/>
                <a:ea typeface="Calibri" panose="020F0502020204030204" pitchFamily="34" charset="0"/>
              </a:rPr>
              <a:t>kị</a:t>
            </a:r>
            <a:r>
              <a:rPr lang="en-US" sz="3200" b="1" kern="0" spc="5" dirty="0">
                <a:latin typeface="Times New Roman" panose="02020603050405020304" pitchFamily="18" charset="0"/>
                <a:ea typeface="Calibri" panose="020F0502020204030204" pitchFamily="34" charset="0"/>
              </a:rPr>
              <a:t> </a:t>
            </a:r>
            <a:r>
              <a:rPr lang="en-US" sz="3200" b="1" kern="0" dirty="0" err="1">
                <a:latin typeface="Times New Roman" panose="02020603050405020304" pitchFamily="18" charset="0"/>
                <a:ea typeface="Calibri" panose="020F0502020204030204" pitchFamily="34" charset="0"/>
              </a:rPr>
              <a:t>với</a:t>
            </a:r>
            <a:r>
              <a:rPr lang="en-US" sz="3200" b="1" kern="0" spc="-15" dirty="0">
                <a:latin typeface="Times New Roman" panose="02020603050405020304" pitchFamily="18" charset="0"/>
                <a:ea typeface="Calibri" panose="020F0502020204030204" pitchFamily="34" charset="0"/>
              </a:rPr>
              <a:t> </a:t>
            </a:r>
            <a:r>
              <a:rPr lang="en-US" sz="3200" b="1" kern="0" spc="-10" dirty="0" err="1">
                <a:latin typeface="Times New Roman" panose="02020603050405020304" pitchFamily="18" charset="0"/>
                <a:ea typeface="Calibri" panose="020F0502020204030204" pitchFamily="34" charset="0"/>
              </a:rPr>
              <a:t>em</a:t>
            </a:r>
            <a:r>
              <a:rPr lang="en-US" sz="3200" b="1" kern="0" spc="-10" dirty="0">
                <a:latin typeface="Times New Roman" panose="02020603050405020304" pitchFamily="18" charset="0"/>
                <a:ea typeface="Calibri" panose="020F0502020204030204" pitchFamily="34" charset="0"/>
              </a:rPr>
              <a:t>.</a:t>
            </a:r>
            <a:endParaRPr lang="en-US" sz="3200" b="1" kern="0" dirty="0">
              <a:effectLst/>
              <a:latin typeface="Times New Roman" panose="02020603050405020304" pitchFamily="18" charset="0"/>
              <a:ea typeface="Calibri" panose="020F0502020204030204" pitchFamily="34" charset="0"/>
            </a:endParaRPr>
          </a:p>
        </p:txBody>
      </p:sp>
      <p:pic>
        <p:nvPicPr>
          <p:cNvPr id="11" name="Picture 10"/>
          <p:cNvPicPr>
            <a:picLocks noChangeAspect="1"/>
          </p:cNvPicPr>
          <p:nvPr/>
        </p:nvPicPr>
        <p:blipFill>
          <a:blip r:embed="rId3"/>
          <a:stretch>
            <a:fillRect/>
          </a:stretch>
        </p:blipFill>
        <p:spPr>
          <a:xfrm>
            <a:off x="608164" y="3023901"/>
            <a:ext cx="2143125" cy="2143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35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7" name="Picture 6"/>
          <p:cNvPicPr>
            <a:picLocks noChangeAspect="1"/>
          </p:cNvPicPr>
          <p:nvPr/>
        </p:nvPicPr>
        <p:blipFill>
          <a:blip r:embed="rId2"/>
          <a:stretch>
            <a:fillRect/>
          </a:stretch>
        </p:blipFill>
        <p:spPr>
          <a:xfrm>
            <a:off x="2902699" y="1480862"/>
            <a:ext cx="8449788" cy="4867687"/>
          </a:xfrm>
          <a:prstGeom prst="rect">
            <a:avLst/>
          </a:prstGeom>
        </p:spPr>
      </p:pic>
      <p:sp>
        <p:nvSpPr>
          <p:cNvPr id="2" name="Rectangle 1"/>
          <p:cNvSpPr/>
          <p:nvPr/>
        </p:nvSpPr>
        <p:spPr>
          <a:xfrm>
            <a:off x="235886" y="609951"/>
            <a:ext cx="11403699" cy="523220"/>
          </a:xfrm>
          <a:prstGeom prst="rect">
            <a:avLst/>
          </a:prstGeom>
        </p:spPr>
        <p:txBody>
          <a:bodyPr wrap="none">
            <a:spAutoFit/>
          </a:bodyPr>
          <a:lstStyle/>
          <a:p>
            <a:pPr marR="150495">
              <a:spcBef>
                <a:spcPts val="200"/>
              </a:spcBef>
              <a:spcAft>
                <a:spcPts val="0"/>
              </a:spcAft>
              <a:tabLst>
                <a:tab pos="310515" algn="l"/>
              </a:tabLst>
            </a:pP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anh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gái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mình</a:t>
            </a:r>
            <a:endParaRPr lang="en-US" sz="28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83253" y="2931458"/>
            <a:ext cx="2619375" cy="223221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806127" y="2146628"/>
            <a:ext cx="2219518" cy="523220"/>
          </a:xfrm>
          <a:prstGeom prst="rect">
            <a:avLst/>
          </a:prstGeom>
        </p:spPr>
        <p:txBody>
          <a:bodyPr wrap="none">
            <a:spAutoFit/>
          </a:bodyPr>
          <a:lstStyle/>
          <a:p>
            <a:pPr lvl="0">
              <a:spcAft>
                <a:spcPts val="0"/>
              </a:spcAft>
              <a:buSzPts val="1400"/>
              <a:tabLst>
                <a:tab pos="245745" algn="l"/>
              </a:tabLst>
            </a:pPr>
            <a:r>
              <a:rPr lang="en-US" sz="2800" b="1" spc="-5" dirty="0">
                <a:latin typeface="Times New Roman" panose="02020603050405020304" pitchFamily="18" charset="0"/>
                <a:ea typeface="Times New Roman" panose="02020603050405020304" pitchFamily="18" charset="0"/>
              </a:rPr>
              <a:t>* </a:t>
            </a:r>
            <a:r>
              <a:rPr lang="en-US" sz="2800" b="1" spc="-5" dirty="0" err="1">
                <a:latin typeface="Times New Roman" panose="02020603050405020304" pitchFamily="18" charset="0"/>
                <a:ea typeface="Times New Roman" panose="02020603050405020304" pitchFamily="18" charset="0"/>
              </a:rPr>
              <a:t>Bức</a:t>
            </a:r>
            <a:r>
              <a:rPr lang="en-US" sz="2800" b="1" dirty="0">
                <a:latin typeface="Times New Roman" panose="02020603050405020304" pitchFamily="18" charset="0"/>
                <a:ea typeface="Times New Roman" panose="02020603050405020304" pitchFamily="18" charset="0"/>
              </a:rPr>
              <a:t> </a:t>
            </a:r>
            <a:r>
              <a:rPr lang="en-US" sz="2800" b="1" spc="-5" dirty="0" err="1">
                <a:latin typeface="Times New Roman" panose="02020603050405020304" pitchFamily="18" charset="0"/>
                <a:ea typeface="Times New Roman" panose="02020603050405020304" pitchFamily="18" charset="0"/>
              </a:rPr>
              <a:t>tranh</a:t>
            </a:r>
            <a:r>
              <a:rPr lang="en-US" sz="2800" b="1" spc="5"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132884" y="2575877"/>
            <a:ext cx="6266330" cy="2677656"/>
          </a:xfrm>
          <a:prstGeom prst="rect">
            <a:avLst/>
          </a:prstGeom>
        </p:spPr>
        <p:txBody>
          <a:bodyPr wrap="square">
            <a:spAutoFit/>
          </a:bodyPr>
          <a:lstStyle/>
          <a:p>
            <a:pPr marL="457200" lvl="0" indent="-457200">
              <a:spcAft>
                <a:spcPts val="0"/>
              </a:spcAft>
              <a:buSzPts val="1400"/>
              <a:buFont typeface="Wingdings" panose="05000000000000000000" pitchFamily="2" charset="2"/>
              <a:buChar char="v"/>
              <a:tabLst>
                <a:tab pos="214630" algn="l"/>
              </a:tabLst>
            </a:pPr>
            <a:r>
              <a:rPr lang="en-US" sz="2800" spc="-5" dirty="0" err="1">
                <a:latin typeface="Times New Roman" panose="02020603050405020304" pitchFamily="18" charset="0"/>
                <a:ea typeface="Times New Roman" panose="02020603050405020304" pitchFamily="18" charset="0"/>
              </a:rPr>
              <a:t>Đóng</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khung</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lồng</a:t>
            </a:r>
            <a:r>
              <a:rPr lang="en-US" sz="2800" spc="-1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kính</a:t>
            </a:r>
            <a:endParaRPr lang="en-US" sz="2800" dirty="0">
              <a:latin typeface="Times New Roman" panose="02020603050405020304" pitchFamily="18" charset="0"/>
              <a:ea typeface="Times New Roman" panose="02020603050405020304" pitchFamily="18" charset="0"/>
            </a:endParaRPr>
          </a:p>
          <a:p>
            <a:pPr marL="457200" marR="151130" lvl="0" indent="-457200">
              <a:spcBef>
                <a:spcPts val="10"/>
              </a:spcBef>
              <a:spcAft>
                <a:spcPts val="0"/>
              </a:spcAft>
              <a:buSzPts val="1400"/>
              <a:buFont typeface="Wingdings" panose="05000000000000000000" pitchFamily="2" charset="2"/>
              <a:buChar char="v"/>
              <a:tabLst>
                <a:tab pos="231775" algn="l"/>
              </a:tabLst>
            </a:pPr>
            <a:r>
              <a:rPr lang="en-US" sz="2800" dirty="0" err="1">
                <a:latin typeface="Times New Roman" panose="02020603050405020304" pitchFamily="18" charset="0"/>
                <a:ea typeface="Times New Roman" panose="02020603050405020304" pitchFamily="18" charset="0"/>
              </a:rPr>
              <a:t>Một</a:t>
            </a:r>
            <a:r>
              <a:rPr lang="en-US" sz="2800" spc="130" dirty="0">
                <a:latin typeface="Times New Roman" panose="02020603050405020304" pitchFamily="18" charset="0"/>
                <a:ea typeface="Times New Roman" panose="02020603050405020304" pitchFamily="18" charset="0"/>
              </a:rPr>
              <a:t> </a:t>
            </a:r>
            <a:r>
              <a:rPr lang="en-US" sz="2800" spc="-10" dirty="0" err="1">
                <a:latin typeface="Times New Roman" panose="02020603050405020304" pitchFamily="18" charset="0"/>
                <a:ea typeface="Times New Roman" panose="02020603050405020304" pitchFamily="18" charset="0"/>
              </a:rPr>
              <a:t>chú</a:t>
            </a:r>
            <a:r>
              <a:rPr lang="en-US" sz="2800" spc="1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spc="11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đang</a:t>
            </a:r>
            <a:r>
              <a:rPr lang="en-US" sz="2800" spc="120"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ngồi</a:t>
            </a:r>
            <a:r>
              <a:rPr lang="en-US" sz="2800" spc="130"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nhìn</a:t>
            </a:r>
            <a:r>
              <a:rPr lang="en-US" sz="2800" spc="13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spc="11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ngoài</a:t>
            </a:r>
            <a:r>
              <a:rPr lang="en-US" sz="2800" spc="130" dirty="0">
                <a:latin typeface="Times New Roman" panose="02020603050405020304" pitchFamily="18" charset="0"/>
                <a:ea typeface="Times New Roman" panose="02020603050405020304" pitchFamily="18" charset="0"/>
              </a:rPr>
              <a:t> </a:t>
            </a:r>
            <a:r>
              <a:rPr lang="en-US" sz="2800" spc="-10" dirty="0" err="1">
                <a:latin typeface="Times New Roman" panose="02020603050405020304" pitchFamily="18" charset="0"/>
                <a:ea typeface="Times New Roman" panose="02020603050405020304" pitchFamily="18" charset="0"/>
              </a:rPr>
              <a:t>cửa</a:t>
            </a:r>
            <a:r>
              <a:rPr lang="en-US" sz="2800" spc="12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rPr>
              <a:t>,</a:t>
            </a:r>
            <a:r>
              <a:rPr lang="en-US" sz="2800" spc="-2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nơi</a:t>
            </a:r>
            <a:r>
              <a:rPr lang="en-US" sz="2800" spc="-10"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bầu</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trời</a:t>
            </a:r>
            <a:r>
              <a:rPr lang="en-US" sz="2800" spc="-10"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trong</a:t>
            </a:r>
            <a:r>
              <a:rPr lang="en-US" sz="2800" spc="-1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xanh</a:t>
            </a:r>
            <a:r>
              <a:rPr lang="en-US" sz="2800" spc="-5"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lvl="0" indent="-457200">
              <a:spcAft>
                <a:spcPts val="0"/>
              </a:spcAft>
              <a:buSzPts val="1400"/>
              <a:buFont typeface="Wingdings" panose="05000000000000000000" pitchFamily="2" charset="2"/>
              <a:buChar char="v"/>
              <a:tabLst>
                <a:tab pos="214630" algn="l"/>
              </a:tabLst>
            </a:pPr>
            <a:r>
              <a:rPr lang="en-US" sz="2800" dirty="0" err="1">
                <a:latin typeface="Times New Roman" panose="02020603050405020304" pitchFamily="18" charset="0"/>
                <a:ea typeface="Times New Roman" panose="02020603050405020304" pitchFamily="18" charset="0"/>
              </a:rPr>
              <a:t>Mặt</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chú</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toả</a:t>
            </a:r>
            <a:r>
              <a:rPr lang="en-US" sz="2800" dirty="0">
                <a:latin typeface="Times New Roman" panose="02020603050405020304" pitchFamily="18" charset="0"/>
                <a:ea typeface="Times New Roman" panose="02020603050405020304" pitchFamily="18" charset="0"/>
              </a:rPr>
              <a:t> </a:t>
            </a:r>
            <a:r>
              <a:rPr lang="en-US" sz="2800" spc="-1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một</a:t>
            </a:r>
            <a:r>
              <a:rPr lang="en-US" sz="2800" spc="-15"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ánh</a:t>
            </a:r>
            <a:r>
              <a:rPr lang="en-US" sz="2800" spc="-1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sáng</a:t>
            </a:r>
            <a:r>
              <a:rPr lang="en-US" sz="2800" spc="-15" dirty="0">
                <a:latin typeface="Times New Roman" panose="02020603050405020304" pitchFamily="18" charset="0"/>
                <a:ea typeface="Times New Roman" panose="02020603050405020304" pitchFamily="18" charset="0"/>
              </a:rPr>
              <a:t> </a:t>
            </a:r>
          </a:p>
          <a:p>
            <a:pPr lvl="0">
              <a:spcAft>
                <a:spcPts val="0"/>
              </a:spcAft>
              <a:buSzPts val="1400"/>
              <a:tabLst>
                <a:tab pos="21463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kỳ</a:t>
            </a:r>
            <a:r>
              <a:rPr lang="en-US" sz="2800" spc="-2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a:t>
            </a:r>
            <a:endParaRPr lang="en-US" sz="2800" dirty="0">
              <a:latin typeface="Times New Roman" panose="02020603050405020304" pitchFamily="18" charset="0"/>
              <a:ea typeface="Times New Roman" panose="02020603050405020304" pitchFamily="18" charset="0"/>
            </a:endParaRPr>
          </a:p>
          <a:p>
            <a:pPr marL="457200" lvl="0" indent="-457200">
              <a:spcAft>
                <a:spcPts val="0"/>
              </a:spcAft>
              <a:buSzPts val="1400"/>
              <a:buFont typeface="Wingdings" panose="05000000000000000000" pitchFamily="2" charset="2"/>
              <a:buChar char="v"/>
              <a:tabLst>
                <a:tab pos="214630" algn="l"/>
              </a:tabLst>
            </a:pPr>
            <a:r>
              <a:rPr lang="en-US" sz="2800" dirty="0" err="1">
                <a:latin typeface="Times New Roman" panose="02020603050405020304" pitchFamily="18" charset="0"/>
                <a:ea typeface="Times New Roman" panose="02020603050405020304" pitchFamily="18" charset="0"/>
              </a:rPr>
              <a:t>Suy</a:t>
            </a:r>
            <a:r>
              <a:rPr lang="en-US" sz="2800" spc="-2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spc="5" dirty="0">
                <a:latin typeface="Times New Roman" panose="02020603050405020304" pitchFamily="18" charset="0"/>
                <a:ea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rPr>
              <a:t>mơ</a:t>
            </a:r>
            <a:r>
              <a:rPr lang="en-US" sz="2800" spc="5" dirty="0">
                <a:latin typeface="Times New Roman" panose="02020603050405020304" pitchFamily="18" charset="0"/>
                <a:ea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rPr>
              <a:t>mộng</a:t>
            </a:r>
            <a:r>
              <a:rPr lang="en-US" sz="2800" spc="-5"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28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3326" y="809896"/>
            <a:ext cx="11064240" cy="5708469"/>
          </a:xfrm>
          <a:prstGeom prst="rect">
            <a:avLst/>
          </a:prstGeom>
        </p:spPr>
      </p:pic>
      <p:sp>
        <p:nvSpPr>
          <p:cNvPr id="9" name="Oval 8"/>
          <p:cNvSpPr/>
          <p:nvPr/>
        </p:nvSpPr>
        <p:spPr>
          <a:xfrm>
            <a:off x="4332495" y="2795451"/>
            <a:ext cx="4741818" cy="3095898"/>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0490">
              <a:spcAft>
                <a:spcPts val="600"/>
              </a:spcAft>
            </a:pPr>
            <a:r>
              <a:rPr lang="en-US" sz="2400" b="1" spc="-5" dirty="0" err="1">
                <a:solidFill>
                  <a:srgbClr val="C00000"/>
                </a:solidFill>
                <a:latin typeface="Times New Roman" panose="02020603050405020304" pitchFamily="18" charset="0"/>
                <a:ea typeface="Calibri" panose="020F0502020204030204" pitchFamily="34" charset="0"/>
              </a:rPr>
              <a:t>Bức</a:t>
            </a:r>
            <a:r>
              <a:rPr lang="en-US" sz="2400" b="1"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tranh</a:t>
            </a:r>
            <a:r>
              <a:rPr lang="en-US" sz="2400" b="1" spc="-1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đẹp</a:t>
            </a:r>
            <a:r>
              <a:rPr lang="en-US" sz="2400" b="1" spc="-5" dirty="0">
                <a:solidFill>
                  <a:srgbClr val="C00000"/>
                </a:solidFill>
                <a:latin typeface="Times New Roman" panose="02020603050405020304" pitchFamily="18" charset="0"/>
                <a:ea typeface="Calibri" panose="020F0502020204030204" pitchFamily="34" charset="0"/>
              </a:rPr>
              <a:t>, </a:t>
            </a:r>
            <a:r>
              <a:rPr lang="en-US" sz="2400" b="1" dirty="0" err="1">
                <a:solidFill>
                  <a:srgbClr val="C00000"/>
                </a:solidFill>
                <a:latin typeface="Times New Roman" panose="02020603050405020304" pitchFamily="18" charset="0"/>
                <a:ea typeface="Calibri" panose="020F0502020204030204" pitchFamily="34" charset="0"/>
              </a:rPr>
              <a:t>có</a:t>
            </a:r>
            <a:r>
              <a:rPr lang="en-US" sz="2400" b="1" spc="-10"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hồn</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Người</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anh</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nhận</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ra</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bức</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tranh</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là</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thông</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điệp</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về</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lòng</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yêu</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thương</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mà</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người</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em</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gái</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đã</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dành</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cho</a:t>
            </a:r>
            <a:r>
              <a:rPr lang="en-US" sz="2400" b="1" spc="-5" dirty="0">
                <a:solidFill>
                  <a:srgbClr val="C00000"/>
                </a:solidFill>
                <a:latin typeface="Times New Roman" panose="02020603050405020304" pitchFamily="18" charset="0"/>
                <a:ea typeface="Calibri" panose="020F0502020204030204" pitchFamily="34" charset="0"/>
              </a:rPr>
              <a:t> </a:t>
            </a:r>
            <a:r>
              <a:rPr lang="en-US" sz="2400" b="1" spc="-5" dirty="0" err="1">
                <a:solidFill>
                  <a:srgbClr val="C00000"/>
                </a:solidFill>
                <a:latin typeface="Times New Roman" panose="02020603050405020304" pitchFamily="18" charset="0"/>
                <a:ea typeface="Calibri" panose="020F0502020204030204" pitchFamily="34" charset="0"/>
              </a:rPr>
              <a:t>mình</a:t>
            </a:r>
            <a:r>
              <a:rPr lang="en-US" sz="2400" b="1" spc="-5" dirty="0">
                <a:solidFill>
                  <a:srgbClr val="C00000"/>
                </a:solidFill>
                <a:latin typeface="Times New Roman" panose="02020603050405020304" pitchFamily="18" charset="0"/>
                <a:ea typeface="Calibri" panose="020F0502020204030204" pitchFamily="34" charset="0"/>
              </a:rPr>
              <a:t>.</a:t>
            </a:r>
            <a:endParaRPr lang="en-US" sz="2000" b="1" dirty="0">
              <a:solidFill>
                <a:srgbClr val="C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Rectangle 11"/>
          <p:cNvSpPr/>
          <p:nvPr/>
        </p:nvSpPr>
        <p:spPr>
          <a:xfrm>
            <a:off x="235886" y="609951"/>
            <a:ext cx="11403699" cy="523220"/>
          </a:xfrm>
          <a:prstGeom prst="rect">
            <a:avLst/>
          </a:prstGeom>
        </p:spPr>
        <p:txBody>
          <a:bodyPr wrap="none">
            <a:spAutoFit/>
          </a:bodyPr>
          <a:lstStyle/>
          <a:p>
            <a:pPr marR="150495">
              <a:spcBef>
                <a:spcPts val="200"/>
              </a:spcBef>
              <a:spcAft>
                <a:spcPts val="0"/>
              </a:spcAft>
              <a:tabLst>
                <a:tab pos="310515" algn="l"/>
              </a:tabLst>
            </a:pP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anh</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gái</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E74B5"/>
                </a:solidFill>
                <a:latin typeface="Times New Roman" panose="02020603050405020304" pitchFamily="18" charset="0"/>
                <a:ea typeface="Calibri" panose="020F0502020204030204" pitchFamily="34" charset="0"/>
                <a:cs typeface="Times New Roman" panose="02020603050405020304" pitchFamily="18" charset="0"/>
              </a:rPr>
              <a:t>mình</a:t>
            </a:r>
            <a:endParaRPr lang="en-US" sz="28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306531" y="3667045"/>
            <a:ext cx="3105422" cy="3051265"/>
            <a:chOff x="306531" y="3667045"/>
            <a:chExt cx="3105422" cy="3051265"/>
          </a:xfrm>
        </p:grpSpPr>
        <p:pic>
          <p:nvPicPr>
            <p:cNvPr id="2" name="Picture 1"/>
            <p:cNvPicPr>
              <a:picLocks noChangeAspect="1"/>
            </p:cNvPicPr>
            <p:nvPr/>
          </p:nvPicPr>
          <p:blipFill>
            <a:blip r:embed="rId3"/>
            <a:stretch>
              <a:fillRect/>
            </a:stretch>
          </p:blipFill>
          <p:spPr>
            <a:xfrm>
              <a:off x="306531" y="3667045"/>
              <a:ext cx="3105422" cy="3051265"/>
            </a:xfrm>
            <a:prstGeom prst="rect">
              <a:avLst/>
            </a:prstGeom>
          </p:spPr>
        </p:pic>
        <p:pic>
          <p:nvPicPr>
            <p:cNvPr id="4" name="Picture 3"/>
            <p:cNvPicPr>
              <a:picLocks noChangeAspect="1"/>
            </p:cNvPicPr>
            <p:nvPr/>
          </p:nvPicPr>
          <p:blipFill>
            <a:blip r:embed="rId4"/>
            <a:stretch>
              <a:fillRect/>
            </a:stretch>
          </p:blipFill>
          <p:spPr>
            <a:xfrm>
              <a:off x="522515" y="3905794"/>
              <a:ext cx="2621507" cy="2559304"/>
            </a:xfrm>
            <a:prstGeom prst="rect">
              <a:avLst/>
            </a:prstGeom>
          </p:spPr>
        </p:pic>
      </p:grpSp>
      <p:sp>
        <p:nvSpPr>
          <p:cNvPr id="5" name="Rectangle 4"/>
          <p:cNvSpPr/>
          <p:nvPr/>
        </p:nvSpPr>
        <p:spPr>
          <a:xfrm>
            <a:off x="483327" y="3905794"/>
            <a:ext cx="2782388" cy="25593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20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5194" y="871561"/>
            <a:ext cx="12347193" cy="6096000"/>
          </a:xfrm>
          <a:prstGeom prst="rect">
            <a:avLst/>
          </a:prstGeom>
        </p:spPr>
      </p:pic>
      <p:sp>
        <p:nvSpPr>
          <p:cNvPr id="11" name="Rectangle 10"/>
          <p:cNvSpPr/>
          <p:nvPr/>
        </p:nvSpPr>
        <p:spPr>
          <a:xfrm>
            <a:off x="235886" y="609951"/>
            <a:ext cx="11403699" cy="523220"/>
          </a:xfrm>
          <a:prstGeom prst="rect">
            <a:avLst/>
          </a:prstGeom>
        </p:spPr>
        <p:txBody>
          <a:bodyPr wrap="none">
            <a:spAutoFit/>
          </a:bodyPr>
          <a:lstStyle/>
          <a:p>
            <a:pPr marL="0" marR="150495" lvl="0" indent="0" algn="l" defTabSz="914400" rtl="0" eaLnBrk="1" fontAlgn="auto" latinLnBrk="0" hangingPunct="1">
              <a:lnSpc>
                <a:spcPct val="100000"/>
              </a:lnSpc>
              <a:spcBef>
                <a:spcPts val="200"/>
              </a:spcBef>
              <a:spcAft>
                <a:spcPts val="0"/>
              </a:spcAft>
              <a:buClrTx/>
              <a:buSzTx/>
              <a:buFontTx/>
              <a:buNone/>
              <a:tabLst>
                <a:tab pos="310515" algn="l"/>
              </a:tabLst>
              <a:defRPr/>
            </a:pP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endParaRPr kumimoji="0" lang="en-US" sz="2800" b="1" i="0" u="none" strike="noStrike" kern="1200" cap="none" spc="0" normalizeH="0" baseline="0" noProof="0" dirty="0">
              <a:ln>
                <a:noFill/>
              </a:ln>
              <a:solidFill>
                <a:srgbClr val="2E74B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Rectangle 12"/>
          <p:cNvSpPr/>
          <p:nvPr/>
        </p:nvSpPr>
        <p:spPr>
          <a:xfrm>
            <a:off x="588583" y="1283299"/>
            <a:ext cx="1685654" cy="523220"/>
          </a:xfrm>
          <a:prstGeom prst="rect">
            <a:avLst/>
          </a:prstGeom>
        </p:spPr>
        <p:txBody>
          <a:bodyPr wrap="none">
            <a:spAutoFit/>
          </a:bodyPr>
          <a:lstStyle/>
          <a:p>
            <a:pPr lvl="0">
              <a:spcAft>
                <a:spcPts val="0"/>
              </a:spcAft>
              <a:buSzPts val="1400"/>
              <a:tabLst>
                <a:tab pos="245745" algn="l"/>
              </a:tabLst>
            </a:pPr>
            <a:r>
              <a:rPr lang="en-US" sz="2800" b="1" spc="-10" dirty="0">
                <a:latin typeface="Times New Roman" panose="02020603050405020304" pitchFamily="18" charset="0"/>
                <a:ea typeface="Times New Roman" panose="02020603050405020304" pitchFamily="18" charset="0"/>
              </a:rPr>
              <a:t>* </a:t>
            </a:r>
            <a:r>
              <a:rPr lang="en-US" sz="2800" b="1" spc="-10" dirty="0" err="1">
                <a:latin typeface="Times New Roman" panose="02020603050405020304" pitchFamily="18" charset="0"/>
                <a:ea typeface="Times New Roman" panose="02020603050405020304" pitchFamily="18" charset="0"/>
              </a:rPr>
              <a:t>Thái</a:t>
            </a:r>
            <a:r>
              <a:rPr lang="en-US" sz="2800" b="1" spc="5" dirty="0">
                <a:latin typeface="Times New Roman" panose="02020603050405020304" pitchFamily="18" charset="0"/>
                <a:ea typeface="Times New Roman" panose="02020603050405020304" pitchFamily="18" charset="0"/>
              </a:rPr>
              <a:t> </a:t>
            </a:r>
            <a:r>
              <a:rPr lang="en-US" sz="2800" b="1" spc="-5" dirty="0" err="1">
                <a:latin typeface="Times New Roman" panose="02020603050405020304" pitchFamily="18" charset="0"/>
                <a:ea typeface="Times New Roman" panose="02020603050405020304" pitchFamily="18" charset="0"/>
              </a:rPr>
              <a:t>độ</a:t>
            </a:r>
            <a:r>
              <a:rPr lang="en-US" sz="1400" b="1" spc="-5"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972466" y="1965180"/>
            <a:ext cx="5486400" cy="954107"/>
          </a:xfrm>
          <a:prstGeom prst="rect">
            <a:avLst/>
          </a:prstGeom>
        </p:spPr>
        <p:txBody>
          <a:bodyPr wrap="square">
            <a:spAutoFit/>
          </a:bodyPr>
          <a:lstStyle/>
          <a:p>
            <a:pPr lvl="0">
              <a:spcAft>
                <a:spcPts val="0"/>
              </a:spcAft>
              <a:buSzPts val="1400"/>
              <a:tabLst>
                <a:tab pos="214630" algn="l"/>
              </a:tabLst>
            </a:pPr>
            <a:r>
              <a:rPr lang="en-US" sz="2800" spc="-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Giật</a:t>
            </a:r>
            <a:r>
              <a:rPr lang="en-US" sz="2800" spc="-1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sững</a:t>
            </a:r>
            <a:r>
              <a:rPr lang="en-US" sz="2800" spc="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người</a:t>
            </a:r>
            <a:r>
              <a:rPr lang="en-US" sz="2800" spc="-5" dirty="0">
                <a:solidFill>
                  <a:srgbClr val="C00000"/>
                </a:solidFill>
                <a:latin typeface="Times New Roman" panose="02020603050405020304" pitchFamily="18" charset="0"/>
                <a:ea typeface="Times New Roman" panose="02020603050405020304" pitchFamily="18" charset="0"/>
              </a:rPr>
              <a:t>,</a:t>
            </a:r>
            <a:r>
              <a:rPr lang="en-US" sz="2800" spc="-20"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bám</a:t>
            </a:r>
            <a:r>
              <a:rPr lang="en-US" sz="2800" spc="-15" dirty="0">
                <a:solidFill>
                  <a:srgbClr val="C00000"/>
                </a:solidFill>
                <a:latin typeface="Times New Roman" panose="02020603050405020304" pitchFamily="18" charset="0"/>
                <a:ea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rPr>
              <a:t>chặt</a:t>
            </a:r>
            <a:r>
              <a:rPr lang="en-US" sz="2800" spc="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vào</a:t>
            </a:r>
            <a:r>
              <a:rPr lang="en-US" sz="2800" spc="5" dirty="0">
                <a:solidFill>
                  <a:srgbClr val="C00000"/>
                </a:solidFill>
                <a:latin typeface="Times New Roman" panose="02020603050405020304" pitchFamily="18" charset="0"/>
                <a:ea typeface="Times New Roman" panose="02020603050405020304" pitchFamily="18" charset="0"/>
              </a:rPr>
              <a:t> </a:t>
            </a:r>
            <a:r>
              <a:rPr lang="en-US" sz="2800" spc="-15" dirty="0" err="1">
                <a:solidFill>
                  <a:srgbClr val="C00000"/>
                </a:solidFill>
                <a:latin typeface="Times New Roman" panose="02020603050405020304" pitchFamily="18" charset="0"/>
                <a:ea typeface="Times New Roman" panose="02020603050405020304" pitchFamily="18" charset="0"/>
              </a:rPr>
              <a:t>mẹ</a:t>
            </a:r>
            <a:endParaRPr lang="en-US" sz="2800" dirty="0">
              <a:solidFill>
                <a:srgbClr val="C00000"/>
              </a:solidFill>
              <a:latin typeface="Times New Roman" panose="02020603050405020304" pitchFamily="18" charset="0"/>
              <a:ea typeface="Times New Roman" panose="02020603050405020304" pitchFamily="18" charset="0"/>
            </a:endParaRPr>
          </a:p>
          <a:p>
            <a:r>
              <a:rPr lang="en-US" sz="2800" spc="-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Ngỡ</a:t>
            </a:r>
            <a:r>
              <a:rPr lang="en-US" sz="2800"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ngàng</a:t>
            </a:r>
            <a:r>
              <a:rPr lang="en-US" sz="2800" spc="-5" dirty="0">
                <a:solidFill>
                  <a:srgbClr val="C00000"/>
                </a:solidFill>
                <a:latin typeface="Times New Roman" panose="02020603050405020304" pitchFamily="18" charset="0"/>
                <a:ea typeface="Times New Roman" panose="02020603050405020304" pitchFamily="18" charset="0"/>
              </a:rPr>
              <a:t>,</a:t>
            </a:r>
            <a:r>
              <a:rPr lang="en-US" sz="2800" spc="-20"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hãnh</a:t>
            </a:r>
            <a:r>
              <a:rPr lang="en-US" sz="2800" spc="-1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diện</a:t>
            </a:r>
            <a:r>
              <a:rPr lang="en-US" sz="2800" spc="-5" dirty="0">
                <a:solidFill>
                  <a:srgbClr val="C00000"/>
                </a:solidFill>
                <a:latin typeface="Times New Roman" panose="02020603050405020304" pitchFamily="18" charset="0"/>
                <a:ea typeface="Times New Roman" panose="02020603050405020304" pitchFamily="18" charset="0"/>
              </a:rPr>
              <a:t> </a:t>
            </a:r>
            <a:r>
              <a:rPr lang="en-US" sz="2800" spc="-5" dirty="0" err="1">
                <a:solidFill>
                  <a:srgbClr val="C00000"/>
                </a:solidFill>
                <a:latin typeface="Times New Roman" panose="02020603050405020304" pitchFamily="18" charset="0"/>
                <a:ea typeface="Times New Roman" panose="02020603050405020304" pitchFamily="18" charset="0"/>
              </a:rPr>
              <a:t>rồi</a:t>
            </a:r>
            <a:r>
              <a:rPr lang="en-US" sz="2800" spc="-5" dirty="0">
                <a:solidFill>
                  <a:srgbClr val="C00000"/>
                </a:solidFill>
                <a:latin typeface="Times New Roman" panose="02020603050405020304" pitchFamily="18" charset="0"/>
                <a:ea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rPr>
              <a:t>xấu</a:t>
            </a:r>
            <a:r>
              <a:rPr lang="en-US" sz="2800" spc="-15" dirty="0">
                <a:solidFill>
                  <a:srgbClr val="C00000"/>
                </a:solidFill>
                <a:latin typeface="Times New Roman" panose="02020603050405020304" pitchFamily="18" charset="0"/>
                <a:ea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rPr>
              <a:t>hổ</a:t>
            </a:r>
            <a:r>
              <a:rPr lang="en-US" sz="2800" dirty="0">
                <a:solidFill>
                  <a:srgbClr val="C00000"/>
                </a:solidFill>
                <a:latin typeface="Times New Roman" panose="02020603050405020304" pitchFamily="18" charset="0"/>
                <a:ea typeface="Times New Roman" panose="02020603050405020304" pitchFamily="18" charset="0"/>
              </a:rPr>
              <a:t> </a:t>
            </a:r>
            <a:endParaRPr lang="en-US" sz="2800" dirty="0">
              <a:solidFill>
                <a:srgbClr val="C00000"/>
              </a:solidFill>
            </a:endParaRPr>
          </a:p>
        </p:txBody>
      </p:sp>
      <p:sp>
        <p:nvSpPr>
          <p:cNvPr id="15" name="Rectangle 14"/>
          <p:cNvSpPr/>
          <p:nvPr/>
        </p:nvSpPr>
        <p:spPr>
          <a:xfrm>
            <a:off x="2838993" y="2876703"/>
            <a:ext cx="6736081" cy="3936975"/>
          </a:xfrm>
          <a:prstGeom prst="rect">
            <a:avLst/>
          </a:prstGeom>
        </p:spPr>
        <p:txBody>
          <a:bodyPr wrap="square">
            <a:spAutoFit/>
          </a:bodyPr>
          <a:lstStyle/>
          <a:p>
            <a:pPr marL="111760" marR="149225">
              <a:spcAft>
                <a:spcPts val="600"/>
              </a:spcAft>
            </a:pPr>
            <a:r>
              <a:rPr lang="en-US" sz="2800" dirty="0">
                <a:solidFill>
                  <a:srgbClr val="C00000"/>
                </a:solidFill>
                <a:latin typeface="Times New Roman" panose="02020603050405020304" pitchFamily="18" charset="0"/>
                <a:ea typeface="Calibri" panose="020F0502020204030204" pitchFamily="34" charset="0"/>
              </a:rPr>
              <a:t>+</a:t>
            </a:r>
            <a:r>
              <a:rPr lang="en-US" sz="2800" spc="12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Giật</a:t>
            </a:r>
            <a:r>
              <a:rPr lang="en-US" sz="2800" spc="115"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sững</a:t>
            </a:r>
            <a:r>
              <a:rPr lang="en-US" sz="2800" spc="-10" dirty="0">
                <a:solidFill>
                  <a:srgbClr val="C00000"/>
                </a:solidFill>
                <a:latin typeface="Times New Roman" panose="02020603050405020304" pitchFamily="18" charset="0"/>
                <a:ea typeface="Calibri" panose="020F0502020204030204" pitchFamily="34" charset="0"/>
              </a:rPr>
              <a:t>:</a:t>
            </a:r>
            <a:r>
              <a:rPr lang="en-US" sz="2800" spc="130"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giật</a:t>
            </a:r>
            <a:r>
              <a:rPr lang="en-US" sz="2800" spc="11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mình</a:t>
            </a:r>
            <a:r>
              <a:rPr lang="en-US" sz="2800" spc="-5" dirty="0">
                <a:solidFill>
                  <a:srgbClr val="C00000"/>
                </a:solidFill>
                <a:latin typeface="Times New Roman" panose="02020603050405020304" pitchFamily="18" charset="0"/>
                <a:ea typeface="Calibri" panose="020F0502020204030204" pitchFamily="34" charset="0"/>
              </a:rPr>
              <a:t>,</a:t>
            </a:r>
            <a:r>
              <a:rPr lang="en-US" sz="2800" spc="12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sững</a:t>
            </a:r>
            <a:r>
              <a:rPr lang="en-US" sz="2800" spc="13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sờ</a:t>
            </a:r>
            <a:r>
              <a:rPr lang="en-US" sz="2800" spc="-5" dirty="0">
                <a:solidFill>
                  <a:srgbClr val="C00000"/>
                </a:solidFill>
                <a:latin typeface="Times New Roman" panose="02020603050405020304" pitchFamily="18" charset="0"/>
                <a:ea typeface="Calibri" panose="020F0502020204030204" pitchFamily="34" charset="0"/>
              </a:rPr>
              <a:t>,</a:t>
            </a:r>
            <a:r>
              <a:rPr lang="en-US" sz="2800" spc="125"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ngạc</a:t>
            </a:r>
            <a:r>
              <a:rPr lang="en-US" sz="2800" spc="13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nhiên</a:t>
            </a:r>
            <a:r>
              <a:rPr lang="en-US" sz="2800" spc="-5" dirty="0">
                <a:solidFill>
                  <a:srgbClr val="C00000"/>
                </a:solidFill>
                <a:latin typeface="Times New Roman" panose="02020603050405020304" pitchFamily="18" charset="0"/>
                <a:ea typeface="Calibri" panose="020F0502020204030204" pitchFamily="34" charset="0"/>
              </a:rPr>
              <a:t>.</a:t>
            </a:r>
            <a:endParaRPr lang="en-US" sz="2800" dirty="0">
              <a:solidFill>
                <a:srgbClr val="C00000"/>
              </a:solidFill>
              <a:latin typeface="Times New Roman" panose="02020603050405020304" pitchFamily="18" charset="0"/>
              <a:ea typeface="Calibri" panose="020F0502020204030204" pitchFamily="34" charset="0"/>
            </a:endParaRPr>
          </a:p>
          <a:p>
            <a:pPr marL="111760">
              <a:spcAft>
                <a:spcPts val="600"/>
              </a:spcAft>
            </a:pPr>
            <a:r>
              <a:rPr lang="en-US" sz="280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Nhìn</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như</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thôi</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miên</a:t>
            </a:r>
            <a:r>
              <a:rPr lang="en-US" sz="2800" spc="-5" dirty="0">
                <a:solidFill>
                  <a:srgbClr val="C00000"/>
                </a:solidFill>
                <a:latin typeface="Times New Roman" panose="02020603050405020304" pitchFamily="18" charset="0"/>
                <a:ea typeface="Calibri" panose="020F0502020204030204" pitchFamily="34" charset="0"/>
              </a:rPr>
              <a:t>:</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nhìn</a:t>
            </a:r>
            <a:r>
              <a:rPr lang="en-US" sz="2800" spc="5"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thu</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hết</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tâm</a:t>
            </a:r>
            <a:r>
              <a:rPr lang="en-US" sz="2800" spc="-25"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trí</a:t>
            </a:r>
            <a:r>
              <a:rPr lang="en-US" sz="2800" dirty="0">
                <a:solidFill>
                  <a:srgbClr val="C00000"/>
                </a:solidFill>
                <a:latin typeface="Times New Roman" panose="02020603050405020304" pitchFamily="18" charset="0"/>
                <a:ea typeface="Calibri" panose="020F0502020204030204" pitchFamily="34" charset="0"/>
              </a:rPr>
              <a:t>.</a:t>
            </a:r>
            <a:endParaRPr lang="en-US" sz="2800" dirty="0">
              <a:solidFill>
                <a:srgbClr val="C00000"/>
              </a:solidFill>
              <a:latin typeface="Times New Roman" panose="02020603050405020304" pitchFamily="18" charset="0"/>
              <a:ea typeface="Times New Roman" panose="02020603050405020304" pitchFamily="18" charset="0"/>
            </a:endParaRPr>
          </a:p>
          <a:p>
            <a:pPr marL="111760" marR="147320">
              <a:spcAft>
                <a:spcPts val="600"/>
              </a:spcAft>
            </a:pPr>
            <a:r>
              <a:rPr lang="en-US" sz="2800" dirty="0">
                <a:solidFill>
                  <a:srgbClr val="C00000"/>
                </a:solidFill>
                <a:latin typeface="Times New Roman" panose="02020603050405020304" pitchFamily="18" charset="0"/>
                <a:ea typeface="Calibri" panose="020F0502020204030204" pitchFamily="34" charset="0"/>
              </a:rPr>
              <a:t>-&gt;</a:t>
            </a:r>
            <a:r>
              <a:rPr lang="en-US" sz="2800" spc="16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Ngỡ</a:t>
            </a:r>
            <a:r>
              <a:rPr lang="en-US" sz="2800" spc="15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ngàng</a:t>
            </a:r>
            <a:r>
              <a:rPr lang="en-US" sz="2800" spc="15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trước</a:t>
            </a:r>
            <a:r>
              <a:rPr lang="en-US" sz="2800" spc="15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tài</a:t>
            </a:r>
            <a:r>
              <a:rPr lang="en-US" sz="2800" spc="15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năng</a:t>
            </a:r>
            <a:r>
              <a:rPr lang="en-US" sz="2800" spc="155"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và</a:t>
            </a:r>
            <a:r>
              <a:rPr lang="en-US" sz="2800" spc="15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tình</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yêu</a:t>
            </a:r>
            <a:r>
              <a:rPr lang="en-US" sz="2800" spc="17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của</a:t>
            </a:r>
            <a:r>
              <a:rPr lang="en-US" sz="2800" spc="12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em</a:t>
            </a:r>
            <a:r>
              <a:rPr lang="en-US" sz="2800" spc="-25"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đối</a:t>
            </a:r>
            <a:r>
              <a:rPr lang="en-US" sz="2800" spc="-1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với</a:t>
            </a:r>
            <a:r>
              <a:rPr lang="en-US" sz="2800" spc="5"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mình</a:t>
            </a:r>
            <a:r>
              <a:rPr lang="en-US" sz="2800" spc="-10" dirty="0">
                <a:solidFill>
                  <a:srgbClr val="C00000"/>
                </a:solidFill>
                <a:latin typeface="Times New Roman" panose="02020603050405020304" pitchFamily="18" charset="0"/>
                <a:ea typeface="Calibri" panose="020F0502020204030204" pitchFamily="34" charset="0"/>
              </a:rPr>
              <a:t>.</a:t>
            </a:r>
            <a:endParaRPr lang="en-US" sz="2800" dirty="0">
              <a:solidFill>
                <a:srgbClr val="C00000"/>
              </a:solidFill>
              <a:latin typeface="Times New Roman" panose="02020603050405020304" pitchFamily="18" charset="0"/>
              <a:ea typeface="Calibri" panose="020F0502020204030204" pitchFamily="34" charset="0"/>
            </a:endParaRPr>
          </a:p>
          <a:p>
            <a:pPr marL="111760">
              <a:spcAft>
                <a:spcPts val="600"/>
              </a:spcAft>
            </a:pPr>
            <a:r>
              <a:rPr lang="en-US" sz="2800" dirty="0">
                <a:solidFill>
                  <a:srgbClr val="C00000"/>
                </a:solidFill>
                <a:latin typeface="Times New Roman" panose="02020603050405020304" pitchFamily="18" charset="0"/>
                <a:ea typeface="Calibri" panose="020F0502020204030204" pitchFamily="34" charset="0"/>
              </a:rPr>
              <a:t>-&gt; </a:t>
            </a:r>
            <a:r>
              <a:rPr lang="en-US" sz="2800" spc="-5" dirty="0" err="1">
                <a:solidFill>
                  <a:srgbClr val="C00000"/>
                </a:solidFill>
                <a:latin typeface="Times New Roman" panose="02020603050405020304" pitchFamily="18" charset="0"/>
                <a:ea typeface="Calibri" panose="020F0502020204030204" pitchFamily="34" charset="0"/>
              </a:rPr>
              <a:t>Hãnh</a:t>
            </a:r>
            <a:r>
              <a:rPr lang="en-US" sz="2800" spc="-1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diện</a:t>
            </a:r>
            <a:r>
              <a:rPr lang="en-US" sz="2800" spc="-10"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vì</a:t>
            </a:r>
            <a:r>
              <a:rPr lang="en-US" sz="2800" spc="-15" dirty="0">
                <a:solidFill>
                  <a:srgbClr val="C00000"/>
                </a:solidFill>
                <a:latin typeface="Times New Roman" panose="02020603050405020304" pitchFamily="18" charset="0"/>
                <a:ea typeface="Calibri" panose="020F0502020204030204" pitchFamily="34" charset="0"/>
              </a:rPr>
              <a:t> </a:t>
            </a:r>
            <a:r>
              <a:rPr lang="en-US" sz="2800" dirty="0" err="1">
                <a:solidFill>
                  <a:srgbClr val="C00000"/>
                </a:solidFill>
                <a:latin typeface="Times New Roman" panose="02020603050405020304" pitchFamily="18" charset="0"/>
                <a:ea typeface="Calibri" panose="020F0502020204030204" pitchFamily="34" charset="0"/>
              </a:rPr>
              <a:t>em</a:t>
            </a:r>
            <a:r>
              <a:rPr lang="en-US" sz="2800" spc="-2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vẽ</a:t>
            </a:r>
            <a:r>
              <a:rPr lang="en-US" sz="2800" spc="5" dirty="0">
                <a:solidFill>
                  <a:srgbClr val="C00000"/>
                </a:solidFill>
                <a:latin typeface="Times New Roman" panose="02020603050405020304" pitchFamily="18" charset="0"/>
                <a:ea typeface="Calibri" panose="020F0502020204030204" pitchFamily="34" charset="0"/>
              </a:rPr>
              <a:t> </a:t>
            </a:r>
            <a:r>
              <a:rPr lang="en-US" sz="2800" spc="-10" dirty="0" err="1">
                <a:solidFill>
                  <a:srgbClr val="C00000"/>
                </a:solidFill>
                <a:latin typeface="Times New Roman" panose="02020603050405020304" pitchFamily="18" charset="0"/>
                <a:ea typeface="Calibri" panose="020F0502020204030204" pitchFamily="34" charset="0"/>
              </a:rPr>
              <a:t>mình</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rất</a:t>
            </a:r>
            <a:r>
              <a:rPr lang="en-US" sz="2800" spc="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đẹp</a:t>
            </a:r>
            <a:endParaRPr lang="en-US" sz="2800" dirty="0">
              <a:solidFill>
                <a:srgbClr val="C00000"/>
              </a:solidFill>
              <a:latin typeface="Times New Roman" panose="02020603050405020304" pitchFamily="18" charset="0"/>
              <a:ea typeface="Calibri" panose="020F0502020204030204" pitchFamily="34" charset="0"/>
            </a:endParaRPr>
          </a:p>
          <a:p>
            <a:pPr marL="111760" marR="145415">
              <a:spcAft>
                <a:spcPts val="600"/>
              </a:spcAft>
            </a:pPr>
            <a:r>
              <a:rPr lang="en-US" sz="2800" dirty="0">
                <a:solidFill>
                  <a:srgbClr val="C00000"/>
                </a:solidFill>
                <a:latin typeface="Times New Roman" panose="02020603050405020304" pitchFamily="18" charset="0"/>
                <a:ea typeface="Calibri" panose="020F0502020204030204" pitchFamily="34" charset="0"/>
              </a:rPr>
              <a:t>-&gt;</a:t>
            </a:r>
            <a:r>
              <a:rPr lang="en-US" sz="2800" spc="330"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Xấu</a:t>
            </a:r>
            <a:r>
              <a:rPr lang="en-US" sz="2800" spc="32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hổ</a:t>
            </a:r>
            <a:r>
              <a:rPr lang="en-US" sz="2800" spc="335" dirty="0">
                <a:solidFill>
                  <a:srgbClr val="C00000"/>
                </a:solidFill>
                <a:latin typeface="Times New Roman" panose="02020603050405020304" pitchFamily="18" charset="0"/>
                <a:ea typeface="Calibri" panose="020F0502020204030204" pitchFamily="34" charset="0"/>
              </a:rPr>
              <a:t> </a:t>
            </a:r>
            <a:r>
              <a:rPr lang="en-US" sz="2800" spc="-5" dirty="0" err="1">
                <a:solidFill>
                  <a:srgbClr val="C00000"/>
                </a:solidFill>
                <a:latin typeface="Times New Roman" panose="02020603050405020304" pitchFamily="18" charset="0"/>
                <a:ea typeface="Calibri" panose="020F0502020204030204" pitchFamily="34" charset="0"/>
              </a:rPr>
              <a:t>vì</a:t>
            </a:r>
            <a:r>
              <a:rPr lang="en-US" sz="2800" spc="-5" dirty="0">
                <a:solidFill>
                  <a:srgbClr val="C00000"/>
                </a:solidFill>
                <a:latin typeface="Times New Roman" panose="02020603050405020304" pitchFamily="18" charset="0"/>
                <a:ea typeface="Calibri" panose="020F0502020204030204" pitchFamily="34" charset="0"/>
              </a:rPr>
              <a:t>.</a:t>
            </a:r>
            <a:endParaRPr lang="en-US" sz="2800" dirty="0">
              <a:solidFill>
                <a:srgbClr val="C00000"/>
              </a:solidFill>
              <a:latin typeface="Times New Roman" panose="02020603050405020304" pitchFamily="18" charset="0"/>
              <a:ea typeface="Calibri" panose="020F0502020204030204" pitchFamily="34" charset="0"/>
            </a:endParaRPr>
          </a:p>
          <a:p>
            <a:pPr>
              <a:spcBef>
                <a:spcPts val="55"/>
              </a:spcBef>
              <a:spcAft>
                <a:spcPts val="0"/>
              </a:spcAft>
            </a:pPr>
            <a:r>
              <a:rPr lang="en-US"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76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1000"/>
                                        <p:tgtEl>
                                          <p:spTgt spid="15">
                                            <p:txEl>
                                              <p:pRg st="1" end="1"/>
                                            </p:txEl>
                                          </p:spTgt>
                                        </p:tgtEl>
                                      </p:cBhvr>
                                    </p:animEffect>
                                    <p:anim calcmode="lin" valueType="num">
                                      <p:cBhvr>
                                        <p:cTn id="2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1000"/>
                                        <p:tgtEl>
                                          <p:spTgt spid="15">
                                            <p:txEl>
                                              <p:pRg st="2" end="2"/>
                                            </p:txEl>
                                          </p:spTgt>
                                        </p:tgtEl>
                                      </p:cBhvr>
                                    </p:animEffect>
                                    <p:anim calcmode="lin" valueType="num">
                                      <p:cBhvr>
                                        <p:cTn id="3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1000"/>
                                        <p:tgtEl>
                                          <p:spTgt spid="15">
                                            <p:txEl>
                                              <p:pRg st="3" end="3"/>
                                            </p:txEl>
                                          </p:spTgt>
                                        </p:tgtEl>
                                      </p:cBhvr>
                                    </p:animEffect>
                                    <p:anim calcmode="lin" valueType="num">
                                      <p:cBhvr>
                                        <p:cTn id="4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animEffect transition="in" filter="fade">
                                      <p:cBhvr>
                                        <p:cTn id="49" dur="1000"/>
                                        <p:tgtEl>
                                          <p:spTgt spid="15">
                                            <p:txEl>
                                              <p:pRg st="4" end="4"/>
                                            </p:txEl>
                                          </p:spTgt>
                                        </p:tgtEl>
                                      </p:cBhvr>
                                    </p:animEffect>
                                    <p:anim calcmode="lin" valueType="num">
                                      <p:cBhvr>
                                        <p:cTn id="5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3326" y="809896"/>
            <a:ext cx="11064240" cy="5708469"/>
          </a:xfrm>
          <a:prstGeom prst="rect">
            <a:avLst/>
          </a:prstGeom>
        </p:spPr>
      </p:pic>
      <p:sp>
        <p:nvSpPr>
          <p:cNvPr id="9" name="Oval 8"/>
          <p:cNvSpPr/>
          <p:nvPr/>
        </p:nvSpPr>
        <p:spPr>
          <a:xfrm>
            <a:off x="4332495" y="2795451"/>
            <a:ext cx="4741818" cy="3095898"/>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760" marR="148590" algn="just">
              <a:spcAft>
                <a:spcPts val="0"/>
              </a:spcAft>
            </a:pPr>
            <a:r>
              <a:rPr lang="en-US" sz="2400" b="1" kern="0" spc="-5" dirty="0" err="1">
                <a:solidFill>
                  <a:srgbClr val="C00000"/>
                </a:solidFill>
                <a:latin typeface="Times New Roman" panose="02020603050405020304" pitchFamily="18" charset="0"/>
                <a:ea typeface="Calibri" panose="020F0502020204030204" pitchFamily="34" charset="0"/>
              </a:rPr>
              <a:t>Xúc</a:t>
            </a:r>
            <a:r>
              <a:rPr lang="en-US" sz="2400" b="1" kern="0" spc="5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động</a:t>
            </a:r>
            <a:r>
              <a:rPr lang="en-US" sz="2400" b="1" kern="0" spc="-5" dirty="0">
                <a:solidFill>
                  <a:srgbClr val="C00000"/>
                </a:solidFill>
                <a:latin typeface="Times New Roman" panose="02020603050405020304" pitchFamily="18" charset="0"/>
                <a:ea typeface="Calibri" panose="020F0502020204030204" pitchFamily="34" charset="0"/>
              </a:rPr>
              <a:t>,</a:t>
            </a:r>
            <a:r>
              <a:rPr lang="en-US" sz="2400" b="1" kern="0" spc="60" dirty="0">
                <a:solidFill>
                  <a:srgbClr val="C00000"/>
                </a:solidFill>
                <a:latin typeface="Times New Roman" panose="02020603050405020304" pitchFamily="18" charset="0"/>
                <a:ea typeface="Calibri" panose="020F0502020204030204" pitchFamily="34" charset="0"/>
              </a:rPr>
              <a:t> </a:t>
            </a:r>
            <a:r>
              <a:rPr lang="en-US" sz="2400" b="1" kern="0" spc="-10" dirty="0" err="1">
                <a:solidFill>
                  <a:srgbClr val="C00000"/>
                </a:solidFill>
                <a:latin typeface="Times New Roman" panose="02020603050405020304" pitchFamily="18" charset="0"/>
                <a:ea typeface="Calibri" panose="020F0502020204030204" pitchFamily="34" charset="0"/>
              </a:rPr>
              <a:t>ngạc</a:t>
            </a:r>
            <a:r>
              <a:rPr lang="en-US" sz="2400" b="1" kern="0" spc="65"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nhiên</a:t>
            </a:r>
            <a:r>
              <a:rPr lang="en-US" sz="2400" b="1" kern="0" spc="-5" dirty="0">
                <a:solidFill>
                  <a:srgbClr val="C00000"/>
                </a:solidFill>
                <a:latin typeface="Times New Roman" panose="02020603050405020304" pitchFamily="18" charset="0"/>
                <a:ea typeface="Calibri" panose="020F0502020204030204" pitchFamily="34" charset="0"/>
              </a:rPr>
              <a:t>,</a:t>
            </a:r>
            <a:r>
              <a:rPr lang="en-US" sz="2400" b="1" kern="0" spc="60" dirty="0">
                <a:solidFill>
                  <a:srgbClr val="C00000"/>
                </a:solidFill>
                <a:latin typeface="Times New Roman" panose="02020603050405020304" pitchFamily="18" charset="0"/>
                <a:ea typeface="Calibri" panose="020F0502020204030204" pitchFamily="34" charset="0"/>
              </a:rPr>
              <a:t> </a:t>
            </a:r>
            <a:r>
              <a:rPr lang="en-US" sz="2400" b="1" kern="0" spc="-10" dirty="0" err="1">
                <a:solidFill>
                  <a:srgbClr val="C00000"/>
                </a:solidFill>
                <a:latin typeface="Times New Roman" panose="02020603050405020304" pitchFamily="18" charset="0"/>
                <a:ea typeface="Calibri" panose="020F0502020204030204" pitchFamily="34" charset="0"/>
              </a:rPr>
              <a:t>không</a:t>
            </a:r>
            <a:r>
              <a:rPr lang="en-US" sz="2400" b="1" kern="0" spc="7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ngờ</a:t>
            </a:r>
            <a:r>
              <a:rPr lang="en-US" sz="2400" b="1" kern="0" spc="125"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mình</a:t>
            </a:r>
            <a:r>
              <a:rPr lang="en-US" sz="2400" b="1" kern="0" spc="160"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hoàn</a:t>
            </a:r>
            <a:r>
              <a:rPr lang="en-US" sz="2400" b="1" kern="0" spc="16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thiện</a:t>
            </a:r>
            <a:r>
              <a:rPr lang="en-US" sz="2400" b="1" kern="0" spc="165"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đến</a:t>
            </a:r>
            <a:r>
              <a:rPr lang="en-US" sz="2400" b="1" kern="0" spc="160"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thế</a:t>
            </a:r>
            <a:r>
              <a:rPr lang="en-US" sz="2400" b="1" kern="0" dirty="0">
                <a:solidFill>
                  <a:srgbClr val="C00000"/>
                </a:solidFill>
                <a:latin typeface="Times New Roman" panose="02020603050405020304" pitchFamily="18" charset="0"/>
                <a:ea typeface="Calibri" panose="020F0502020204030204" pitchFamily="34" charset="0"/>
              </a:rPr>
              <a:t>.</a:t>
            </a:r>
            <a:r>
              <a:rPr lang="en-US" sz="2400" b="1" kern="0" spc="16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Đây</a:t>
            </a:r>
            <a:r>
              <a:rPr lang="en-US" sz="2400" b="1" kern="0" spc="155"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là</a:t>
            </a:r>
            <a:r>
              <a:rPr lang="en-US" sz="2400" b="1" kern="0" spc="155"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sự</a:t>
            </a:r>
            <a:r>
              <a:rPr lang="en-US" sz="2400" b="1" kern="0" spc="160" dirty="0">
                <a:solidFill>
                  <a:srgbClr val="C00000"/>
                </a:solidFill>
                <a:latin typeface="Times New Roman" panose="02020603050405020304" pitchFamily="18" charset="0"/>
                <a:ea typeface="Calibri" panose="020F0502020204030204" pitchFamily="34" charset="0"/>
              </a:rPr>
              <a:t> </a:t>
            </a:r>
            <a:r>
              <a:rPr lang="en-US" sz="2400" b="1" kern="0" spc="-10" dirty="0" err="1">
                <a:solidFill>
                  <a:srgbClr val="C00000"/>
                </a:solidFill>
                <a:latin typeface="Times New Roman" panose="02020603050405020304" pitchFamily="18" charset="0"/>
                <a:ea typeface="Calibri" panose="020F0502020204030204" pitchFamily="34" charset="0"/>
              </a:rPr>
              <a:t>hối</a:t>
            </a:r>
            <a:r>
              <a:rPr lang="en-US" sz="2400" b="1" kern="0" spc="130"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hận</a:t>
            </a:r>
            <a:r>
              <a:rPr lang="en-US" sz="2400" b="1" kern="0" spc="33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chân</a:t>
            </a:r>
            <a:r>
              <a:rPr lang="en-US" sz="2400" b="1" kern="0" spc="33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thành</a:t>
            </a:r>
            <a:r>
              <a:rPr lang="en-US" sz="2400" b="1" kern="0" spc="-5" dirty="0">
                <a:solidFill>
                  <a:srgbClr val="C00000"/>
                </a:solidFill>
                <a:latin typeface="Times New Roman" panose="02020603050405020304" pitchFamily="18" charset="0"/>
                <a:ea typeface="Calibri" panose="020F0502020204030204" pitchFamily="34" charset="0"/>
              </a:rPr>
              <a:t>,</a:t>
            </a:r>
            <a:r>
              <a:rPr lang="en-US" sz="2400" b="1" kern="0" spc="315" dirty="0">
                <a:solidFill>
                  <a:srgbClr val="C00000"/>
                </a:solidFill>
                <a:latin typeface="Times New Roman" panose="02020603050405020304" pitchFamily="18" charset="0"/>
                <a:ea typeface="Calibri" panose="020F0502020204030204" pitchFamily="34" charset="0"/>
              </a:rPr>
              <a:t> </a:t>
            </a:r>
            <a:r>
              <a:rPr lang="en-US" sz="2400" b="1" kern="0" spc="-10" dirty="0" err="1">
                <a:solidFill>
                  <a:srgbClr val="C00000"/>
                </a:solidFill>
                <a:latin typeface="Times New Roman" panose="02020603050405020304" pitchFamily="18" charset="0"/>
                <a:ea typeface="Calibri" panose="020F0502020204030204" pitchFamily="34" charset="0"/>
              </a:rPr>
              <a:t>tự</a:t>
            </a:r>
            <a:r>
              <a:rPr lang="en-US" sz="2400" b="1" kern="0" spc="325"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nhận</a:t>
            </a:r>
            <a:r>
              <a:rPr lang="en-US" sz="2400" b="1" kern="0" spc="330" dirty="0">
                <a:solidFill>
                  <a:srgbClr val="C00000"/>
                </a:solidFill>
                <a:latin typeface="Times New Roman" panose="02020603050405020304" pitchFamily="18" charset="0"/>
                <a:ea typeface="Calibri" panose="020F0502020204030204" pitchFamily="34" charset="0"/>
              </a:rPr>
              <a:t> </a:t>
            </a:r>
            <a:r>
              <a:rPr lang="en-US" sz="2400" b="1" kern="0" spc="-5" dirty="0" err="1">
                <a:solidFill>
                  <a:srgbClr val="C00000"/>
                </a:solidFill>
                <a:latin typeface="Times New Roman" panose="02020603050405020304" pitchFamily="18" charset="0"/>
                <a:ea typeface="Calibri" panose="020F0502020204030204" pitchFamily="34" charset="0"/>
              </a:rPr>
              <a:t>thức</a:t>
            </a:r>
            <a:r>
              <a:rPr lang="en-US" sz="2400" b="1" kern="0" spc="315"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về</a:t>
            </a:r>
            <a:r>
              <a:rPr lang="en-US" sz="2400" b="1" kern="0" spc="330" dirty="0">
                <a:solidFill>
                  <a:srgbClr val="C00000"/>
                </a:solidFill>
                <a:latin typeface="Times New Roman" panose="02020603050405020304" pitchFamily="18" charset="0"/>
                <a:ea typeface="Calibri" panose="020F0502020204030204" pitchFamily="34" charset="0"/>
              </a:rPr>
              <a:t> </a:t>
            </a:r>
            <a:r>
              <a:rPr lang="en-US" sz="2400" b="1" kern="0" spc="-10" dirty="0" err="1">
                <a:solidFill>
                  <a:srgbClr val="C00000"/>
                </a:solidFill>
                <a:latin typeface="Times New Roman" panose="02020603050405020304" pitchFamily="18" charset="0"/>
                <a:ea typeface="Calibri" panose="020F0502020204030204" pitchFamily="34" charset="0"/>
              </a:rPr>
              <a:t>bản</a:t>
            </a:r>
            <a:r>
              <a:rPr lang="en-US" sz="2400" b="1" kern="0" spc="140" dirty="0">
                <a:solidFill>
                  <a:srgbClr val="C00000"/>
                </a:solidFill>
                <a:latin typeface="Times New Roman" panose="02020603050405020304" pitchFamily="18" charset="0"/>
                <a:ea typeface="Calibri" panose="020F0502020204030204" pitchFamily="34" charset="0"/>
              </a:rPr>
              <a:t> </a:t>
            </a:r>
            <a:r>
              <a:rPr lang="en-US" sz="2400" b="1" kern="0" dirty="0" err="1">
                <a:solidFill>
                  <a:srgbClr val="C00000"/>
                </a:solidFill>
                <a:latin typeface="Times New Roman" panose="02020603050405020304" pitchFamily="18" charset="0"/>
                <a:ea typeface="Calibri" panose="020F0502020204030204" pitchFamily="34" charset="0"/>
              </a:rPr>
              <a:t>thân</a:t>
            </a:r>
            <a:r>
              <a:rPr lang="en-US" sz="2400" b="1" kern="0" dirty="0">
                <a:solidFill>
                  <a:srgbClr val="C00000"/>
                </a:solidFill>
                <a:latin typeface="Times New Roman" panose="02020603050405020304" pitchFamily="18" charset="0"/>
                <a:ea typeface="Calibri" panose="020F0502020204030204" pitchFamily="34" charset="0"/>
              </a:rPr>
              <a:t>.</a:t>
            </a:r>
            <a:endParaRPr lang="en-US" sz="2400" b="1" kern="0" dirty="0">
              <a:solidFill>
                <a:srgbClr val="C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155194" y="86731"/>
            <a:ext cx="4142160" cy="523220"/>
          </a:xfrm>
          <a:prstGeom prst="rect">
            <a:avLst/>
          </a:prstGeom>
        </p:spPr>
        <p:txBody>
          <a:bodyPr wrap="none">
            <a:spAutoFit/>
          </a:bodyPr>
          <a:lstStyle/>
          <a:p>
            <a:pPr marL="457200" marR="0" lvl="0" indent="0" algn="just" defTabSz="914400" rtl="0" eaLnBrk="1" fontAlgn="auto" latinLnBrk="0" hangingPunct="1">
              <a:lnSpc>
                <a:spcPct val="100000"/>
              </a:lnSpc>
              <a:spcBef>
                <a:spcPts val="0"/>
              </a:spcBef>
              <a:spcAft>
                <a:spcPts val="0"/>
              </a:spcAft>
              <a:buClrTx/>
              <a:buSzTx/>
              <a:buFontTx/>
              <a:buNone/>
              <a:tabLst>
                <a:tab pos="24320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1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Rectangle 11"/>
          <p:cNvSpPr/>
          <p:nvPr/>
        </p:nvSpPr>
        <p:spPr>
          <a:xfrm>
            <a:off x="235886" y="609951"/>
            <a:ext cx="11403699" cy="523220"/>
          </a:xfrm>
          <a:prstGeom prst="rect">
            <a:avLst/>
          </a:prstGeom>
        </p:spPr>
        <p:txBody>
          <a:bodyPr wrap="none">
            <a:spAutoFit/>
          </a:bodyPr>
          <a:lstStyle/>
          <a:p>
            <a:pPr marL="0" marR="150495" lvl="0" indent="0" algn="l" defTabSz="914400" rtl="0" eaLnBrk="1" fontAlgn="auto" latinLnBrk="0" hangingPunct="1">
              <a:lnSpc>
                <a:spcPct val="100000"/>
              </a:lnSpc>
              <a:spcBef>
                <a:spcPts val="200"/>
              </a:spcBef>
              <a:spcAft>
                <a:spcPts val="0"/>
              </a:spcAft>
              <a:buClrTx/>
              <a:buSzTx/>
              <a:buFontTx/>
              <a:buNone/>
              <a:tabLst>
                <a:tab pos="310515" algn="l"/>
              </a:tabLst>
              <a:defRPr/>
            </a:pP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2800" b="1" i="0" u="none" strike="noStrike" kern="1200" cap="none" spc="0" normalizeH="0" baseline="0" noProof="0" dirty="0">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E74B5"/>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endParaRPr kumimoji="0" lang="en-US" sz="2800" b="1" i="0" u="none" strike="noStrike" kern="1200" cap="none" spc="0" normalizeH="0" baseline="0" noProof="0" dirty="0">
              <a:ln>
                <a:noFill/>
              </a:ln>
              <a:solidFill>
                <a:srgbClr val="2E74B5"/>
              </a:solidFill>
              <a:effectLst/>
              <a:uLnTx/>
              <a:uFillTx/>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32508" y="3813793"/>
            <a:ext cx="2567918" cy="23012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823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661" y="244529"/>
            <a:ext cx="2253181" cy="523220"/>
          </a:xfrm>
          <a:prstGeom prst="rect">
            <a:avLst/>
          </a:prstGeom>
        </p:spPr>
        <p:txBody>
          <a:bodyPr wrap="none">
            <a:spAutoFit/>
          </a:bodyPr>
          <a:lstStyle/>
          <a:p>
            <a:pPr marL="111125" algn="just">
              <a:spcAft>
                <a:spcPts val="0"/>
              </a:spcAft>
            </a:pPr>
            <a:r>
              <a:rPr lang="en-US" sz="2800" b="1" kern="0" spc="-5" dirty="0">
                <a:latin typeface="Times New Roman" panose="02020603050405020304" pitchFamily="18" charset="0"/>
                <a:ea typeface="Calibri" panose="020F0502020204030204" pitchFamily="34" charset="0"/>
              </a:rPr>
              <a:t>III. </a:t>
            </a:r>
            <a:r>
              <a:rPr lang="en-US" sz="2800" b="1" kern="0" spc="-5" dirty="0" err="1">
                <a:latin typeface="Times New Roman" panose="02020603050405020304" pitchFamily="18" charset="0"/>
                <a:ea typeface="Calibri" panose="020F0502020204030204" pitchFamily="34" charset="0"/>
              </a:rPr>
              <a:t>Tổng</a:t>
            </a:r>
            <a:r>
              <a:rPr lang="en-US" sz="2800" b="1" kern="0" spc="5" dirty="0">
                <a:latin typeface="Times New Roman" panose="02020603050405020304" pitchFamily="18" charset="0"/>
                <a:ea typeface="Calibri" panose="020F0502020204030204" pitchFamily="34" charset="0"/>
              </a:rPr>
              <a:t> </a:t>
            </a:r>
            <a:r>
              <a:rPr lang="en-US" sz="2800" b="1" kern="0" spc="-10" dirty="0" err="1">
                <a:latin typeface="Times New Roman" panose="02020603050405020304" pitchFamily="18" charset="0"/>
                <a:ea typeface="Calibri" panose="020F0502020204030204" pitchFamily="34" charset="0"/>
              </a:rPr>
              <a:t>kết</a:t>
            </a:r>
            <a:endParaRPr lang="en-US" sz="2800" b="1" kern="0" dirty="0">
              <a:effectLst/>
              <a:latin typeface="Times New Roman" panose="02020603050405020304" pitchFamily="18" charset="0"/>
              <a:ea typeface="Calibri" panose="020F0502020204030204" pitchFamily="34" charset="0"/>
            </a:endParaRPr>
          </a:p>
        </p:txBody>
      </p:sp>
      <p:grpSp>
        <p:nvGrpSpPr>
          <p:cNvPr id="2" name="Group 1"/>
          <p:cNvGrpSpPr/>
          <p:nvPr/>
        </p:nvGrpSpPr>
        <p:grpSpPr>
          <a:xfrm>
            <a:off x="322407" y="1147415"/>
            <a:ext cx="5901996" cy="4361934"/>
            <a:chOff x="172233" y="813228"/>
            <a:chExt cx="5901996" cy="4361934"/>
          </a:xfrm>
        </p:grpSpPr>
        <p:sp>
          <p:nvSpPr>
            <p:cNvPr id="3" name="Freeform 2"/>
            <p:cNvSpPr/>
            <p:nvPr/>
          </p:nvSpPr>
          <p:spPr>
            <a:xfrm>
              <a:off x="172233" y="813228"/>
              <a:ext cx="3495662" cy="681094"/>
            </a:xfrm>
            <a:custGeom>
              <a:avLst/>
              <a:gdLst>
                <a:gd name="connsiteX0" fmla="*/ 0 w 3495662"/>
                <a:gd name="connsiteY0" fmla="*/ 68109 h 681094"/>
                <a:gd name="connsiteX1" fmla="*/ 68109 w 3495662"/>
                <a:gd name="connsiteY1" fmla="*/ 0 h 681094"/>
                <a:gd name="connsiteX2" fmla="*/ 3427553 w 3495662"/>
                <a:gd name="connsiteY2" fmla="*/ 0 h 681094"/>
                <a:gd name="connsiteX3" fmla="*/ 3495662 w 3495662"/>
                <a:gd name="connsiteY3" fmla="*/ 68109 h 681094"/>
                <a:gd name="connsiteX4" fmla="*/ 3495662 w 3495662"/>
                <a:gd name="connsiteY4" fmla="*/ 612985 h 681094"/>
                <a:gd name="connsiteX5" fmla="*/ 3427553 w 3495662"/>
                <a:gd name="connsiteY5" fmla="*/ 681094 h 681094"/>
                <a:gd name="connsiteX6" fmla="*/ 68109 w 3495662"/>
                <a:gd name="connsiteY6" fmla="*/ 681094 h 681094"/>
                <a:gd name="connsiteX7" fmla="*/ 0 w 3495662"/>
                <a:gd name="connsiteY7" fmla="*/ 612985 h 681094"/>
                <a:gd name="connsiteX8" fmla="*/ 0 w 3495662"/>
                <a:gd name="connsiteY8" fmla="*/ 68109 h 68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662" h="681094">
                  <a:moveTo>
                    <a:pt x="0" y="68109"/>
                  </a:moveTo>
                  <a:cubicBezTo>
                    <a:pt x="0" y="30493"/>
                    <a:pt x="30493" y="0"/>
                    <a:pt x="68109" y="0"/>
                  </a:cubicBezTo>
                  <a:lnTo>
                    <a:pt x="3427553" y="0"/>
                  </a:lnTo>
                  <a:cubicBezTo>
                    <a:pt x="3465169" y="0"/>
                    <a:pt x="3495662" y="30493"/>
                    <a:pt x="3495662" y="68109"/>
                  </a:cubicBezTo>
                  <a:lnTo>
                    <a:pt x="3495662" y="612985"/>
                  </a:lnTo>
                  <a:cubicBezTo>
                    <a:pt x="3495662" y="650601"/>
                    <a:pt x="3465169" y="681094"/>
                    <a:pt x="3427553" y="681094"/>
                  </a:cubicBezTo>
                  <a:lnTo>
                    <a:pt x="68109" y="681094"/>
                  </a:lnTo>
                  <a:cubicBezTo>
                    <a:pt x="30493" y="681094"/>
                    <a:pt x="0" y="650601"/>
                    <a:pt x="0" y="612985"/>
                  </a:cubicBezTo>
                  <a:lnTo>
                    <a:pt x="0" y="6810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289" tIns="55509" rIns="73289" bIns="55509"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a:t>
              </a:r>
              <a:r>
                <a:rPr lang="en-US" sz="2800" b="1" kern="1200" dirty="0" err="1">
                  <a:latin typeface="Times New Roman" panose="02020603050405020304" pitchFamily="18" charset="0"/>
                  <a:cs typeface="Times New Roman" panose="02020603050405020304" pitchFamily="18" charset="0"/>
                </a:rPr>
                <a:t>Nghệ</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thuật</a:t>
              </a:r>
              <a:endParaRPr lang="en-US" sz="2800" kern="1200" dirty="0">
                <a:latin typeface="Times New Roman" panose="02020603050405020304" pitchFamily="18" charset="0"/>
                <a:cs typeface="Times New Roman" panose="02020603050405020304" pitchFamily="18" charset="0"/>
              </a:endParaRPr>
            </a:p>
          </p:txBody>
        </p:sp>
        <p:sp>
          <p:nvSpPr>
            <p:cNvPr id="5" name="Freeform 4"/>
            <p:cNvSpPr/>
            <p:nvPr/>
          </p:nvSpPr>
          <p:spPr>
            <a:xfrm>
              <a:off x="521799" y="1494323"/>
              <a:ext cx="403371" cy="839268"/>
            </a:xfrm>
            <a:custGeom>
              <a:avLst/>
              <a:gdLst/>
              <a:ahLst/>
              <a:cxnLst/>
              <a:rect l="0" t="0" r="0" b="0"/>
              <a:pathLst>
                <a:path>
                  <a:moveTo>
                    <a:pt x="0" y="0"/>
                  </a:moveTo>
                  <a:lnTo>
                    <a:pt x="0" y="839268"/>
                  </a:lnTo>
                  <a:lnTo>
                    <a:pt x="403371" y="8392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925171" y="1655497"/>
              <a:ext cx="5149058" cy="1356187"/>
            </a:xfrm>
            <a:custGeom>
              <a:avLst/>
              <a:gdLst>
                <a:gd name="connsiteX0" fmla="*/ 0 w 5149058"/>
                <a:gd name="connsiteY0" fmla="*/ 135619 h 1356187"/>
                <a:gd name="connsiteX1" fmla="*/ 135619 w 5149058"/>
                <a:gd name="connsiteY1" fmla="*/ 0 h 1356187"/>
                <a:gd name="connsiteX2" fmla="*/ 5013439 w 5149058"/>
                <a:gd name="connsiteY2" fmla="*/ 0 h 1356187"/>
                <a:gd name="connsiteX3" fmla="*/ 5149058 w 5149058"/>
                <a:gd name="connsiteY3" fmla="*/ 135619 h 1356187"/>
                <a:gd name="connsiteX4" fmla="*/ 5149058 w 5149058"/>
                <a:gd name="connsiteY4" fmla="*/ 1220568 h 1356187"/>
                <a:gd name="connsiteX5" fmla="*/ 5013439 w 5149058"/>
                <a:gd name="connsiteY5" fmla="*/ 1356187 h 1356187"/>
                <a:gd name="connsiteX6" fmla="*/ 135619 w 5149058"/>
                <a:gd name="connsiteY6" fmla="*/ 1356187 h 1356187"/>
                <a:gd name="connsiteX7" fmla="*/ 0 w 5149058"/>
                <a:gd name="connsiteY7" fmla="*/ 1220568 h 1356187"/>
                <a:gd name="connsiteX8" fmla="*/ 0 w 5149058"/>
                <a:gd name="connsiteY8" fmla="*/ 135619 h 135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058" h="1356187">
                  <a:moveTo>
                    <a:pt x="0" y="135619"/>
                  </a:moveTo>
                  <a:cubicBezTo>
                    <a:pt x="0" y="60719"/>
                    <a:pt x="60719" y="0"/>
                    <a:pt x="135619" y="0"/>
                  </a:cubicBezTo>
                  <a:lnTo>
                    <a:pt x="5013439" y="0"/>
                  </a:lnTo>
                  <a:cubicBezTo>
                    <a:pt x="5088339" y="0"/>
                    <a:pt x="5149058" y="60719"/>
                    <a:pt x="5149058" y="135619"/>
                  </a:cubicBezTo>
                  <a:lnTo>
                    <a:pt x="5149058" y="1220568"/>
                  </a:lnTo>
                  <a:cubicBezTo>
                    <a:pt x="5149058" y="1295468"/>
                    <a:pt x="5088339" y="1356187"/>
                    <a:pt x="5013439" y="1356187"/>
                  </a:cubicBezTo>
                  <a:lnTo>
                    <a:pt x="135619" y="1356187"/>
                  </a:lnTo>
                  <a:cubicBezTo>
                    <a:pt x="60719" y="1356187"/>
                    <a:pt x="0" y="1295468"/>
                    <a:pt x="0" y="1220568"/>
                  </a:cubicBezTo>
                  <a:lnTo>
                    <a:pt x="0" y="135619"/>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61" tIns="75281" rIns="93061" bIns="75281"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thoại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nội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a:t>
              </a:r>
            </a:p>
          </p:txBody>
        </p:sp>
        <p:sp>
          <p:nvSpPr>
            <p:cNvPr id="9" name="Freeform 8"/>
            <p:cNvSpPr/>
            <p:nvPr/>
          </p:nvSpPr>
          <p:spPr>
            <a:xfrm>
              <a:off x="521799" y="1494323"/>
              <a:ext cx="352725" cy="1981532"/>
            </a:xfrm>
            <a:custGeom>
              <a:avLst/>
              <a:gdLst/>
              <a:ahLst/>
              <a:cxnLst/>
              <a:rect l="0" t="0" r="0" b="0"/>
              <a:pathLst>
                <a:path>
                  <a:moveTo>
                    <a:pt x="0" y="0"/>
                  </a:moveTo>
                  <a:lnTo>
                    <a:pt x="0" y="1981532"/>
                  </a:lnTo>
                  <a:lnTo>
                    <a:pt x="352725" y="19815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874524" y="3117315"/>
              <a:ext cx="5199705" cy="717080"/>
            </a:xfrm>
            <a:custGeom>
              <a:avLst/>
              <a:gdLst>
                <a:gd name="connsiteX0" fmla="*/ 0 w 5199705"/>
                <a:gd name="connsiteY0" fmla="*/ 71708 h 717080"/>
                <a:gd name="connsiteX1" fmla="*/ 71708 w 5199705"/>
                <a:gd name="connsiteY1" fmla="*/ 0 h 717080"/>
                <a:gd name="connsiteX2" fmla="*/ 5127997 w 5199705"/>
                <a:gd name="connsiteY2" fmla="*/ 0 h 717080"/>
                <a:gd name="connsiteX3" fmla="*/ 5199705 w 5199705"/>
                <a:gd name="connsiteY3" fmla="*/ 71708 h 717080"/>
                <a:gd name="connsiteX4" fmla="*/ 5199705 w 5199705"/>
                <a:gd name="connsiteY4" fmla="*/ 645372 h 717080"/>
                <a:gd name="connsiteX5" fmla="*/ 5127997 w 5199705"/>
                <a:gd name="connsiteY5" fmla="*/ 717080 h 717080"/>
                <a:gd name="connsiteX6" fmla="*/ 71708 w 5199705"/>
                <a:gd name="connsiteY6" fmla="*/ 717080 h 717080"/>
                <a:gd name="connsiteX7" fmla="*/ 0 w 5199705"/>
                <a:gd name="connsiteY7" fmla="*/ 645372 h 717080"/>
                <a:gd name="connsiteX8" fmla="*/ 0 w 5199705"/>
                <a:gd name="connsiteY8" fmla="*/ 71708 h 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705" h="717080">
                  <a:moveTo>
                    <a:pt x="0" y="71708"/>
                  </a:moveTo>
                  <a:cubicBezTo>
                    <a:pt x="0" y="32105"/>
                    <a:pt x="32105" y="0"/>
                    <a:pt x="71708" y="0"/>
                  </a:cubicBezTo>
                  <a:lnTo>
                    <a:pt x="5127997" y="0"/>
                  </a:lnTo>
                  <a:cubicBezTo>
                    <a:pt x="5167600" y="0"/>
                    <a:pt x="5199705" y="32105"/>
                    <a:pt x="5199705" y="71708"/>
                  </a:cubicBezTo>
                  <a:lnTo>
                    <a:pt x="5199705" y="645372"/>
                  </a:lnTo>
                  <a:cubicBezTo>
                    <a:pt x="5199705" y="684975"/>
                    <a:pt x="5167600" y="717080"/>
                    <a:pt x="5127997" y="717080"/>
                  </a:cubicBezTo>
                  <a:lnTo>
                    <a:pt x="71708" y="717080"/>
                  </a:lnTo>
                  <a:cubicBezTo>
                    <a:pt x="32105" y="717080"/>
                    <a:pt x="0" y="684975"/>
                    <a:pt x="0" y="645372"/>
                  </a:cubicBezTo>
                  <a:lnTo>
                    <a:pt x="0" y="71708"/>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343" tIns="56563" rIns="74343" bIns="56563"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hấp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a:t>
              </a:r>
            </a:p>
          </p:txBody>
        </p:sp>
        <p:sp>
          <p:nvSpPr>
            <p:cNvPr id="11" name="Freeform 10"/>
            <p:cNvSpPr/>
            <p:nvPr/>
          </p:nvSpPr>
          <p:spPr>
            <a:xfrm>
              <a:off x="521799" y="1494323"/>
              <a:ext cx="383299" cy="3044120"/>
            </a:xfrm>
            <a:custGeom>
              <a:avLst/>
              <a:gdLst/>
              <a:ahLst/>
              <a:cxnLst/>
              <a:rect l="0" t="0" r="0" b="0"/>
              <a:pathLst>
                <a:path>
                  <a:moveTo>
                    <a:pt x="0" y="0"/>
                  </a:moveTo>
                  <a:lnTo>
                    <a:pt x="0" y="3044120"/>
                  </a:lnTo>
                  <a:lnTo>
                    <a:pt x="383299" y="30441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905098" y="3901723"/>
              <a:ext cx="5169131" cy="1273439"/>
            </a:xfrm>
            <a:custGeom>
              <a:avLst/>
              <a:gdLst>
                <a:gd name="connsiteX0" fmla="*/ 0 w 5169131"/>
                <a:gd name="connsiteY0" fmla="*/ 127344 h 1273439"/>
                <a:gd name="connsiteX1" fmla="*/ 127344 w 5169131"/>
                <a:gd name="connsiteY1" fmla="*/ 0 h 1273439"/>
                <a:gd name="connsiteX2" fmla="*/ 5041787 w 5169131"/>
                <a:gd name="connsiteY2" fmla="*/ 0 h 1273439"/>
                <a:gd name="connsiteX3" fmla="*/ 5169131 w 5169131"/>
                <a:gd name="connsiteY3" fmla="*/ 127344 h 1273439"/>
                <a:gd name="connsiteX4" fmla="*/ 5169131 w 5169131"/>
                <a:gd name="connsiteY4" fmla="*/ 1146095 h 1273439"/>
                <a:gd name="connsiteX5" fmla="*/ 5041787 w 5169131"/>
                <a:gd name="connsiteY5" fmla="*/ 1273439 h 1273439"/>
                <a:gd name="connsiteX6" fmla="*/ 127344 w 5169131"/>
                <a:gd name="connsiteY6" fmla="*/ 1273439 h 1273439"/>
                <a:gd name="connsiteX7" fmla="*/ 0 w 5169131"/>
                <a:gd name="connsiteY7" fmla="*/ 1146095 h 1273439"/>
                <a:gd name="connsiteX8" fmla="*/ 0 w 5169131"/>
                <a:gd name="connsiteY8" fmla="*/ 127344 h 127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9131" h="1273439">
                  <a:moveTo>
                    <a:pt x="0" y="127344"/>
                  </a:moveTo>
                  <a:cubicBezTo>
                    <a:pt x="0" y="57014"/>
                    <a:pt x="57014" y="0"/>
                    <a:pt x="127344" y="0"/>
                  </a:cubicBezTo>
                  <a:lnTo>
                    <a:pt x="5041787" y="0"/>
                  </a:lnTo>
                  <a:cubicBezTo>
                    <a:pt x="5112117" y="0"/>
                    <a:pt x="5169131" y="57014"/>
                    <a:pt x="5169131" y="127344"/>
                  </a:cubicBezTo>
                  <a:lnTo>
                    <a:pt x="5169131" y="1146095"/>
                  </a:lnTo>
                  <a:cubicBezTo>
                    <a:pt x="5169131" y="1216425"/>
                    <a:pt x="5112117" y="1273439"/>
                    <a:pt x="5041787" y="1273439"/>
                  </a:cubicBezTo>
                  <a:lnTo>
                    <a:pt x="127344" y="1273439"/>
                  </a:lnTo>
                  <a:cubicBezTo>
                    <a:pt x="57014" y="1273439"/>
                    <a:pt x="0" y="1216425"/>
                    <a:pt x="0" y="1146095"/>
                  </a:cubicBezTo>
                  <a:lnTo>
                    <a:pt x="0" y="127344"/>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638" tIns="72858" rIns="90638" bIns="72858"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Ngôi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bộc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lộ</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diễn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a:t>
              </a:r>
            </a:p>
          </p:txBody>
        </p:sp>
      </p:grpSp>
      <p:grpSp>
        <p:nvGrpSpPr>
          <p:cNvPr id="13" name="Group 12"/>
          <p:cNvGrpSpPr/>
          <p:nvPr/>
        </p:nvGrpSpPr>
        <p:grpSpPr>
          <a:xfrm>
            <a:off x="6074229" y="823739"/>
            <a:ext cx="5904812" cy="4684149"/>
            <a:chOff x="5891693" y="896384"/>
            <a:chExt cx="5904812" cy="4684149"/>
          </a:xfrm>
        </p:grpSpPr>
        <p:sp>
          <p:nvSpPr>
            <p:cNvPr id="14" name="Freeform 13"/>
            <p:cNvSpPr/>
            <p:nvPr/>
          </p:nvSpPr>
          <p:spPr>
            <a:xfrm>
              <a:off x="5891693" y="896384"/>
              <a:ext cx="3006911" cy="698744"/>
            </a:xfrm>
            <a:custGeom>
              <a:avLst/>
              <a:gdLst>
                <a:gd name="connsiteX0" fmla="*/ 0 w 3006911"/>
                <a:gd name="connsiteY0" fmla="*/ 69874 h 698744"/>
                <a:gd name="connsiteX1" fmla="*/ 69874 w 3006911"/>
                <a:gd name="connsiteY1" fmla="*/ 0 h 698744"/>
                <a:gd name="connsiteX2" fmla="*/ 2937037 w 3006911"/>
                <a:gd name="connsiteY2" fmla="*/ 0 h 698744"/>
                <a:gd name="connsiteX3" fmla="*/ 3006911 w 3006911"/>
                <a:gd name="connsiteY3" fmla="*/ 69874 h 698744"/>
                <a:gd name="connsiteX4" fmla="*/ 3006911 w 3006911"/>
                <a:gd name="connsiteY4" fmla="*/ 628870 h 698744"/>
                <a:gd name="connsiteX5" fmla="*/ 2937037 w 3006911"/>
                <a:gd name="connsiteY5" fmla="*/ 698744 h 698744"/>
                <a:gd name="connsiteX6" fmla="*/ 69874 w 3006911"/>
                <a:gd name="connsiteY6" fmla="*/ 698744 h 698744"/>
                <a:gd name="connsiteX7" fmla="*/ 0 w 3006911"/>
                <a:gd name="connsiteY7" fmla="*/ 628870 h 698744"/>
                <a:gd name="connsiteX8" fmla="*/ 0 w 3006911"/>
                <a:gd name="connsiteY8" fmla="*/ 69874 h 6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911" h="698744">
                  <a:moveTo>
                    <a:pt x="0" y="69874"/>
                  </a:moveTo>
                  <a:cubicBezTo>
                    <a:pt x="0" y="31284"/>
                    <a:pt x="31284" y="0"/>
                    <a:pt x="69874" y="0"/>
                  </a:cubicBezTo>
                  <a:lnTo>
                    <a:pt x="2937037" y="0"/>
                  </a:lnTo>
                  <a:cubicBezTo>
                    <a:pt x="2975627" y="0"/>
                    <a:pt x="3006911" y="31284"/>
                    <a:pt x="3006911" y="69874"/>
                  </a:cubicBezTo>
                  <a:lnTo>
                    <a:pt x="3006911" y="628870"/>
                  </a:lnTo>
                  <a:cubicBezTo>
                    <a:pt x="3006911" y="667460"/>
                    <a:pt x="2975627" y="698744"/>
                    <a:pt x="2937037" y="698744"/>
                  </a:cubicBezTo>
                  <a:lnTo>
                    <a:pt x="69874" y="698744"/>
                  </a:lnTo>
                  <a:cubicBezTo>
                    <a:pt x="31284" y="698744"/>
                    <a:pt x="0" y="667460"/>
                    <a:pt x="0" y="628870"/>
                  </a:cubicBezTo>
                  <a:lnTo>
                    <a:pt x="0" y="698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806" tIns="56026" rIns="73806" bIns="56026"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Nội</a:t>
              </a:r>
              <a:r>
                <a:rPr lang="en-US" sz="2800" b="1" kern="1200" dirty="0">
                  <a:latin typeface="Times New Roman" panose="02020603050405020304" pitchFamily="18" charset="0"/>
                  <a:cs typeface="Times New Roman" panose="02020603050405020304" pitchFamily="18" charset="0"/>
                </a:rPr>
                <a:t> dung.</a:t>
              </a:r>
              <a:endParaRPr lang="en-US" sz="28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a:off x="6192384" y="1595128"/>
              <a:ext cx="321627" cy="985625"/>
            </a:xfrm>
            <a:custGeom>
              <a:avLst/>
              <a:gdLst/>
              <a:ahLst/>
              <a:cxnLst/>
              <a:rect l="0" t="0" r="0" b="0"/>
              <a:pathLst>
                <a:path>
                  <a:moveTo>
                    <a:pt x="0" y="0"/>
                  </a:moveTo>
                  <a:lnTo>
                    <a:pt x="0" y="985625"/>
                  </a:lnTo>
                  <a:lnTo>
                    <a:pt x="321627" y="9856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6514011" y="1760479"/>
              <a:ext cx="5282494" cy="1640548"/>
            </a:xfrm>
            <a:custGeom>
              <a:avLst/>
              <a:gdLst>
                <a:gd name="connsiteX0" fmla="*/ 0 w 5282494"/>
                <a:gd name="connsiteY0" fmla="*/ 164055 h 1640548"/>
                <a:gd name="connsiteX1" fmla="*/ 164055 w 5282494"/>
                <a:gd name="connsiteY1" fmla="*/ 0 h 1640548"/>
                <a:gd name="connsiteX2" fmla="*/ 5118439 w 5282494"/>
                <a:gd name="connsiteY2" fmla="*/ 0 h 1640548"/>
                <a:gd name="connsiteX3" fmla="*/ 5282494 w 5282494"/>
                <a:gd name="connsiteY3" fmla="*/ 164055 h 1640548"/>
                <a:gd name="connsiteX4" fmla="*/ 5282494 w 5282494"/>
                <a:gd name="connsiteY4" fmla="*/ 1476493 h 1640548"/>
                <a:gd name="connsiteX5" fmla="*/ 5118439 w 5282494"/>
                <a:gd name="connsiteY5" fmla="*/ 1640548 h 1640548"/>
                <a:gd name="connsiteX6" fmla="*/ 164055 w 5282494"/>
                <a:gd name="connsiteY6" fmla="*/ 1640548 h 1640548"/>
                <a:gd name="connsiteX7" fmla="*/ 0 w 5282494"/>
                <a:gd name="connsiteY7" fmla="*/ 1476493 h 1640548"/>
                <a:gd name="connsiteX8" fmla="*/ 0 w 5282494"/>
                <a:gd name="connsiteY8" fmla="*/ 164055 h 16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2494" h="1640548">
                  <a:moveTo>
                    <a:pt x="0" y="164055"/>
                  </a:moveTo>
                  <a:cubicBezTo>
                    <a:pt x="0" y="73450"/>
                    <a:pt x="73450" y="0"/>
                    <a:pt x="164055" y="0"/>
                  </a:cubicBezTo>
                  <a:lnTo>
                    <a:pt x="5118439" y="0"/>
                  </a:lnTo>
                  <a:cubicBezTo>
                    <a:pt x="5209044" y="0"/>
                    <a:pt x="5282494" y="73450"/>
                    <a:pt x="5282494" y="164055"/>
                  </a:cubicBezTo>
                  <a:lnTo>
                    <a:pt x="5282494" y="1476493"/>
                  </a:lnTo>
                  <a:cubicBezTo>
                    <a:pt x="5282494" y="1567098"/>
                    <a:pt x="5209044" y="1640548"/>
                    <a:pt x="5118439" y="1640548"/>
                  </a:cubicBezTo>
                  <a:lnTo>
                    <a:pt x="164055" y="1640548"/>
                  </a:lnTo>
                  <a:cubicBezTo>
                    <a:pt x="73450" y="1640548"/>
                    <a:pt x="0" y="1567098"/>
                    <a:pt x="0" y="1476493"/>
                  </a:cubicBezTo>
                  <a:lnTo>
                    <a:pt x="0" y="164055"/>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390" tIns="83610" rIns="101390" bIns="8361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Truyện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hồn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tấm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lòng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hậu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giúp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mình</a:t>
              </a:r>
              <a:r>
                <a:rPr lang="en-US" sz="2800" kern="1200" dirty="0">
                  <a:latin typeface="Times New Roman" panose="02020603050405020304" pitchFamily="18" charset="0"/>
                  <a:cs typeface="Times New Roman" panose="02020603050405020304" pitchFamily="18" charset="0"/>
                </a:rPr>
                <a:t>.</a:t>
              </a:r>
            </a:p>
          </p:txBody>
        </p:sp>
        <p:sp>
          <p:nvSpPr>
            <p:cNvPr id="17" name="Freeform 16"/>
            <p:cNvSpPr/>
            <p:nvPr/>
          </p:nvSpPr>
          <p:spPr>
            <a:xfrm>
              <a:off x="6192384" y="1595128"/>
              <a:ext cx="301034" cy="2923731"/>
            </a:xfrm>
            <a:custGeom>
              <a:avLst/>
              <a:gdLst/>
              <a:ahLst/>
              <a:cxnLst/>
              <a:rect l="0" t="0" r="0" b="0"/>
              <a:pathLst>
                <a:path>
                  <a:moveTo>
                    <a:pt x="0" y="0"/>
                  </a:moveTo>
                  <a:lnTo>
                    <a:pt x="0" y="2923731"/>
                  </a:lnTo>
                  <a:lnTo>
                    <a:pt x="301034" y="29237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493418" y="3457186"/>
              <a:ext cx="5303087" cy="2123347"/>
            </a:xfrm>
            <a:custGeom>
              <a:avLst/>
              <a:gdLst>
                <a:gd name="connsiteX0" fmla="*/ 0 w 5303087"/>
                <a:gd name="connsiteY0" fmla="*/ 212335 h 2123347"/>
                <a:gd name="connsiteX1" fmla="*/ 212335 w 5303087"/>
                <a:gd name="connsiteY1" fmla="*/ 0 h 2123347"/>
                <a:gd name="connsiteX2" fmla="*/ 5090752 w 5303087"/>
                <a:gd name="connsiteY2" fmla="*/ 0 h 2123347"/>
                <a:gd name="connsiteX3" fmla="*/ 5303087 w 5303087"/>
                <a:gd name="connsiteY3" fmla="*/ 212335 h 2123347"/>
                <a:gd name="connsiteX4" fmla="*/ 5303087 w 5303087"/>
                <a:gd name="connsiteY4" fmla="*/ 1911012 h 2123347"/>
                <a:gd name="connsiteX5" fmla="*/ 5090752 w 5303087"/>
                <a:gd name="connsiteY5" fmla="*/ 2123347 h 2123347"/>
                <a:gd name="connsiteX6" fmla="*/ 212335 w 5303087"/>
                <a:gd name="connsiteY6" fmla="*/ 2123347 h 2123347"/>
                <a:gd name="connsiteX7" fmla="*/ 0 w 5303087"/>
                <a:gd name="connsiteY7" fmla="*/ 1911012 h 2123347"/>
                <a:gd name="connsiteX8" fmla="*/ 0 w 5303087"/>
                <a:gd name="connsiteY8" fmla="*/ 212335 h 212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3087" h="2123347">
                  <a:moveTo>
                    <a:pt x="0" y="212335"/>
                  </a:moveTo>
                  <a:cubicBezTo>
                    <a:pt x="0" y="95066"/>
                    <a:pt x="95066" y="0"/>
                    <a:pt x="212335" y="0"/>
                  </a:cubicBezTo>
                  <a:lnTo>
                    <a:pt x="5090752" y="0"/>
                  </a:lnTo>
                  <a:cubicBezTo>
                    <a:pt x="5208021" y="0"/>
                    <a:pt x="5303087" y="95066"/>
                    <a:pt x="5303087" y="212335"/>
                  </a:cubicBezTo>
                  <a:lnTo>
                    <a:pt x="5303087" y="1911012"/>
                  </a:lnTo>
                  <a:cubicBezTo>
                    <a:pt x="5303087" y="2028281"/>
                    <a:pt x="5208021" y="2123347"/>
                    <a:pt x="5090752" y="2123347"/>
                  </a:cubicBezTo>
                  <a:lnTo>
                    <a:pt x="212335" y="2123347"/>
                  </a:lnTo>
                  <a:cubicBezTo>
                    <a:pt x="95066" y="2123347"/>
                    <a:pt x="0" y="2028281"/>
                    <a:pt x="0" y="1911012"/>
                  </a:cubicBezTo>
                  <a:lnTo>
                    <a:pt x="0" y="212335"/>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531" tIns="97751" rIns="115531" bIns="97751"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Truyện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nghĩa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biệt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tuổi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vượt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hướng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617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9348" y="224454"/>
            <a:ext cx="2312813"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Times New Roman" panose="02020603050405020304" pitchFamily="18" charset="0"/>
              </a:rPr>
              <a:t>LUYỆN TẬP </a:t>
            </a:r>
            <a:endParaRPr lang="en-US" sz="2800" dirty="0"/>
          </a:p>
        </p:txBody>
      </p:sp>
      <p:sp>
        <p:nvSpPr>
          <p:cNvPr id="5" name="Rectangle 4"/>
          <p:cNvSpPr/>
          <p:nvPr/>
        </p:nvSpPr>
        <p:spPr>
          <a:xfrm>
            <a:off x="1273840" y="951323"/>
            <a:ext cx="1181734" cy="523220"/>
          </a:xfrm>
          <a:prstGeom prst="rect">
            <a:avLst/>
          </a:prstGeom>
        </p:spPr>
        <p:txBody>
          <a:bodyPr wrap="none">
            <a:spAutoFit/>
          </a:bodyPr>
          <a:lstStyle/>
          <a:p>
            <a:pPr>
              <a:spcAft>
                <a:spcPts val="0"/>
              </a:spcAft>
              <a:tabLst>
                <a:tab pos="723900" algn="l"/>
              </a:tabLs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1: </a:t>
            </a:r>
            <a:endParaRPr lang="en-US" sz="2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14400" y="1590709"/>
            <a:ext cx="10463349" cy="4744777"/>
          </a:xfrm>
          <a:prstGeom prst="rect">
            <a:avLst/>
          </a:prstGeom>
        </p:spPr>
      </p:pic>
      <p:sp>
        <p:nvSpPr>
          <p:cNvPr id="7" name="Rectangle 6"/>
          <p:cNvSpPr/>
          <p:nvPr/>
        </p:nvSpPr>
        <p:spPr>
          <a:xfrm rot="244813">
            <a:off x="1605630" y="2291871"/>
            <a:ext cx="3847255" cy="3416320"/>
          </a:xfrm>
          <a:prstGeom prst="rect">
            <a:avLst/>
          </a:prstGeom>
        </p:spPr>
        <p:txBody>
          <a:bodyPr wrap="square">
            <a:spAutoFit/>
          </a:bodyPr>
          <a:lstStyle/>
          <a:p>
            <a:pPr algn="just"/>
            <a:r>
              <a:rPr lang="en-US" sz="2400"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thích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vì</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Kiều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Phương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cô</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năng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hội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đặc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biệt</a:t>
            </a:r>
            <a:r>
              <a:rPr lang="en-US" sz="2400" dirty="0">
                <a:solidFill>
                  <a:schemeClr val="accent6">
                    <a:lumMod val="50000"/>
                  </a:schemeClr>
                </a:solidFill>
                <a:latin typeface="Times New Roman" panose="02020603050405020304" pitchFamily="18" charset="0"/>
                <a:ea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400" spc="2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spc="10"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sáng</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0" dirty="0" err="1">
                <a:solidFill>
                  <a:schemeClr val="accent6">
                    <a:lumMod val="50000"/>
                  </a:schemeClr>
                </a:solidFill>
                <a:latin typeface="Times New Roman" panose="02020603050405020304" pitchFamily="18" charset="0"/>
                <a:ea typeface="Times New Roman" panose="02020603050405020304" pitchFamily="18" charset="0"/>
              </a:rPr>
              <a:t>hồn</a:t>
            </a:r>
            <a:r>
              <a:rPr lang="en-US" sz="2400" spc="150"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nhiên</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a:t>
            </a:r>
            <a:r>
              <a:rPr lang="en-US" sz="2400" spc="255"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tấm</a:t>
            </a:r>
            <a:r>
              <a:rPr lang="en-US" sz="2400" spc="2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lòng</a:t>
            </a:r>
            <a:r>
              <a:rPr lang="en-US" sz="2400" spc="26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spc="26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hậu</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sự</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đáng</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yêu</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a:t>
            </a:r>
            <a:r>
              <a:rPr lang="en-US" sz="2400" spc="26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35"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spc="1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35" dirty="0" err="1">
                <a:solidFill>
                  <a:schemeClr val="accent6">
                    <a:lumMod val="50000"/>
                  </a:schemeClr>
                </a:solidFill>
                <a:latin typeface="Times New Roman" panose="02020603050405020304" pitchFamily="18" charset="0"/>
                <a:ea typeface="Times New Roman" panose="02020603050405020304" pitchFamily="18" charset="0"/>
              </a:rPr>
              <a:t>Kiều</a:t>
            </a:r>
            <a:r>
              <a:rPr lang="en-US" sz="2400" spc="1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35" dirty="0" err="1">
                <a:solidFill>
                  <a:schemeClr val="accent6">
                    <a:lumMod val="50000"/>
                  </a:schemeClr>
                </a:solidFill>
                <a:latin typeface="Times New Roman" panose="02020603050405020304" pitchFamily="18" charset="0"/>
                <a:ea typeface="Times New Roman" panose="02020603050405020304" pitchFamily="18" charset="0"/>
              </a:rPr>
              <a:t>Phương</a:t>
            </a:r>
            <a:r>
              <a:rPr lang="en-US" sz="2400" spc="1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35"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spc="1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giúp</a:t>
            </a:r>
            <a:r>
              <a:rPr lang="en-US" sz="2400" spc="34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spc="3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400" spc="3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400" spc="345"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400" spc="33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sự</a:t>
            </a:r>
            <a:r>
              <a:rPr lang="en-US" sz="2400" spc="33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hạn</a:t>
            </a:r>
            <a:r>
              <a:rPr lang="en-US" sz="2400" spc="34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chế</a:t>
            </a:r>
            <a:r>
              <a:rPr lang="en-US" sz="2400" spc="34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spc="12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5"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spc="5" dirty="0">
                <a:solidFill>
                  <a:schemeClr val="accent6">
                    <a:lumMod val="50000"/>
                  </a:schemeClr>
                </a:solidFill>
                <a:latin typeface="Times New Roman" panose="02020603050405020304" pitchFamily="18" charset="0"/>
                <a:ea typeface="Times New Roman" panose="02020603050405020304" pitchFamily="18" charset="0"/>
              </a:rPr>
              <a:t> </a:t>
            </a:r>
            <a:r>
              <a:rPr lang="en-US" sz="2400" spc="-1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400" spc="-10"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endParaRPr lang="en-US" sz="2400" dirty="0">
              <a:solidFill>
                <a:schemeClr val="accent6">
                  <a:lumMod val="50000"/>
                </a:schemeClr>
              </a:solidFill>
            </a:endParaRPr>
          </a:p>
        </p:txBody>
      </p:sp>
      <p:sp>
        <p:nvSpPr>
          <p:cNvPr id="8" name="Rectangle 7"/>
          <p:cNvSpPr/>
          <p:nvPr/>
        </p:nvSpPr>
        <p:spPr>
          <a:xfrm>
            <a:off x="6620897" y="2113929"/>
            <a:ext cx="3943583" cy="3477875"/>
          </a:xfrm>
          <a:prstGeom prst="rect">
            <a:avLst/>
          </a:prstGeom>
        </p:spPr>
        <p:txBody>
          <a:bodyPr wrap="square">
            <a:spAutoFit/>
          </a:bodyPr>
          <a:lstStyle/>
          <a:p>
            <a:r>
              <a:rPr lang="en-US" sz="22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tuy</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điểm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tiêu</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cực</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sự</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đố</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kị</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nhỏ</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nhen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ghen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ghét</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trước</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tài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năng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nhưng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sớm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thức</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biết</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sai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lầm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hoàn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thiện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cách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hồn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sáng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lại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cư</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xử</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đúng</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mực</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với</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gìn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giữ</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vun</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đắp</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200" dirty="0">
                <a:solidFill>
                  <a:schemeClr val="accent6">
                    <a:lumMod val="50000"/>
                  </a:schemeClr>
                </a:solidFill>
                <a:latin typeface="Times New Roman" panose="02020603050405020304" pitchFamily="18" charset="0"/>
                <a:ea typeface="Times New Roman" panose="02020603050405020304" pitchFamily="18" charset="0"/>
              </a:rPr>
              <a:t>. </a:t>
            </a:r>
            <a:endParaRPr lang="en-US" sz="2200" dirty="0">
              <a:solidFill>
                <a:schemeClr val="accent6">
                  <a:lumMod val="50000"/>
                </a:schemeClr>
              </a:solidFill>
            </a:endParaRPr>
          </a:p>
        </p:txBody>
      </p:sp>
      <p:sp>
        <p:nvSpPr>
          <p:cNvPr id="9" name="Cloud Callout 8"/>
          <p:cNvSpPr/>
          <p:nvPr/>
        </p:nvSpPr>
        <p:spPr>
          <a:xfrm>
            <a:off x="1698170" y="980006"/>
            <a:ext cx="8866309" cy="3996943"/>
          </a:xfrm>
          <a:prstGeom prst="cloudCallou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điểm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cực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sự</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đố</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kị</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nhỏ</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nhen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ghen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ghét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trước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năng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nhưng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sớm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thức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biết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sai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lầm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hoàn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thiện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tâm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hồn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sáng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cư</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xử</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đúng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mực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với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gìn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giữ</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vun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đắp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endParaRPr lang="en-US" sz="2400" dirty="0">
              <a:solidFill>
                <a:schemeClr val="accent6">
                  <a:lumMod val="50000"/>
                </a:schemeClr>
              </a:solidFill>
            </a:endParaRPr>
          </a:p>
        </p:txBody>
      </p:sp>
    </p:spTree>
    <p:extLst>
      <p:ext uri="{BB962C8B-B14F-4D97-AF65-F5344CB8AC3E}">
        <p14:creationId xmlns:p14="http://schemas.microsoft.com/office/powerpoint/2010/main" val="31180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7097" y="333752"/>
            <a:ext cx="2312813"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Times New Roman" panose="02020603050405020304" pitchFamily="18" charset="0"/>
              </a:rPr>
              <a:t>LUYỆN TẬP </a:t>
            </a:r>
            <a:endParaRPr lang="en-US" sz="2800" dirty="0"/>
          </a:p>
        </p:txBody>
      </p:sp>
      <p:pic>
        <p:nvPicPr>
          <p:cNvPr id="7" name="Picture 6"/>
          <p:cNvPicPr>
            <a:picLocks noChangeAspect="1"/>
          </p:cNvPicPr>
          <p:nvPr/>
        </p:nvPicPr>
        <p:blipFill>
          <a:blip r:embed="rId2"/>
          <a:stretch>
            <a:fillRect/>
          </a:stretch>
        </p:blipFill>
        <p:spPr>
          <a:xfrm>
            <a:off x="1280160" y="1068889"/>
            <a:ext cx="9614263" cy="5122905"/>
          </a:xfrm>
          <a:prstGeom prst="rect">
            <a:avLst/>
          </a:prstGeom>
        </p:spPr>
      </p:pic>
      <p:sp>
        <p:nvSpPr>
          <p:cNvPr id="8" name="Rectangle 7"/>
          <p:cNvSpPr/>
          <p:nvPr/>
        </p:nvSpPr>
        <p:spPr>
          <a:xfrm>
            <a:off x="3250891" y="2076069"/>
            <a:ext cx="5734594" cy="3108543"/>
          </a:xfrm>
          <a:prstGeom prst="rect">
            <a:avLst/>
          </a:prstGeom>
        </p:spPr>
        <p:txBody>
          <a:bodyPr wrap="square">
            <a:spAutoFit/>
          </a:bodyPr>
          <a:lstStyle/>
          <a:p>
            <a:pPr>
              <a:spcAft>
                <a:spcPts val="0"/>
              </a:spcAft>
              <a:tabLst>
                <a:tab pos="723900" algn="l"/>
              </a:tabLst>
            </a:pPr>
            <a:r>
              <a:rPr lang="en-US" sz="2800" b="1"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p>
          <a:p>
            <a:pPr>
              <a:spcAft>
                <a:spcPts val="0"/>
              </a:spcAft>
              <a:tabLst>
                <a:tab pos="723900" algn="l"/>
              </a:tabLst>
            </a:pP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xúc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thật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anh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giúp</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đọc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thức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sai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lầm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bản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để</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tốt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hơn</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p>
          <a:p>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Không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kị</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trước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tài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năng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công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niềm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vui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khác</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ndParaRPr>
          </a:p>
        </p:txBody>
      </p:sp>
      <p:sp>
        <p:nvSpPr>
          <p:cNvPr id="6" name="Rectangle 5"/>
          <p:cNvSpPr/>
          <p:nvPr/>
        </p:nvSpPr>
        <p:spPr>
          <a:xfrm>
            <a:off x="1548160" y="1317083"/>
            <a:ext cx="1181734" cy="523220"/>
          </a:xfrm>
          <a:prstGeom prst="rect">
            <a:avLst/>
          </a:prstGeom>
        </p:spPr>
        <p:txBody>
          <a:bodyPr wrap="none">
            <a:spAutoFit/>
          </a:bodyPr>
          <a:lstStyle/>
          <a:p>
            <a:pPr>
              <a:spcAft>
                <a:spcPts val="0"/>
              </a:spcAft>
              <a:tabLst>
                <a:tab pos="723900" algn="l"/>
              </a:tabLs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1: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274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0"/>
            <a:ext cx="12192000" cy="6858000"/>
          </a:xfrm>
          <a:prstGeom prst="rect">
            <a:avLst/>
          </a:prstGeom>
        </p:spPr>
      </p:pic>
      <p:sp>
        <p:nvSpPr>
          <p:cNvPr id="5" name="Rectangle 4"/>
          <p:cNvSpPr/>
          <p:nvPr/>
        </p:nvSpPr>
        <p:spPr>
          <a:xfrm>
            <a:off x="862148" y="679384"/>
            <a:ext cx="10816045" cy="4524315"/>
          </a:xfrm>
          <a:prstGeom prst="rect">
            <a:avLst/>
          </a:prstGeom>
        </p:spPr>
        <p:txBody>
          <a:bodyPr wrap="square">
            <a:spAutoFit/>
          </a:bodyPr>
          <a:lstStyle/>
          <a:p>
            <a:pPr algn="just">
              <a:lnSpc>
                <a:spcPct val="150000"/>
              </a:lnSpc>
              <a:spcAft>
                <a:spcPts val="0"/>
              </a:spcAft>
            </a:pPr>
            <a:r>
              <a:rPr lang="en-US" sz="2400" dirty="0" err="1">
                <a:solidFill>
                  <a:schemeClr val="bg1"/>
                </a:solidFill>
                <a:latin typeface="Times New Roman" panose="02020603050405020304" pitchFamily="18" charset="0"/>
                <a:ea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em</a:t>
            </a:r>
            <a:r>
              <a:rPr lang="en-US" sz="2400" dirty="0">
                <a:solidFill>
                  <a:schemeClr val="bg1"/>
                </a:solidFill>
                <a:latin typeface="Times New Roman" panose="02020603050405020304" pitchFamily="18" charset="0"/>
                <a:ea typeface="Times New Roman" panose="02020603050405020304" pitchFamily="18" charset="0"/>
              </a:rPr>
              <a:t> ạ, </a:t>
            </a:r>
            <a:r>
              <a:rPr lang="en-US" sz="2400" dirty="0" err="1">
                <a:solidFill>
                  <a:schemeClr val="bg1"/>
                </a:solidFill>
                <a:latin typeface="Times New Roman" panose="02020603050405020304" pitchFamily="18" charset="0"/>
                <a:ea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cuộc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khi</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đứng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trước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niềm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vui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bạn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bè</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xúc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xử</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nhau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vui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vẻ</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chúc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mừng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rồi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tập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theo</a:t>
            </a:r>
            <a:r>
              <a:rPr lang="en-US" sz="2400" dirty="0">
                <a:solidFill>
                  <a:schemeClr val="bg1"/>
                </a:solidFill>
                <a:latin typeface="Times New Roman" panose="02020603050405020304" pitchFamily="18" charset="0"/>
                <a:ea typeface="Times New Roman" panose="02020603050405020304" pitchFamily="18" charset="0"/>
              </a:rPr>
              <a:t>; song </a:t>
            </a:r>
            <a:r>
              <a:rPr lang="en-US" sz="2400" dirty="0" err="1">
                <a:solidFill>
                  <a:schemeClr val="bg1"/>
                </a:solidFill>
                <a:latin typeface="Times New Roman" panose="02020603050405020304" pitchFamily="18" charset="0"/>
                <a:ea typeface="Times New Roman" panose="02020603050405020304" pitchFamily="18" charset="0"/>
              </a:rPr>
              <a:t>cũng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lúc</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lại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bị</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xúc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tiêu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xâm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chiếm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tâm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hồn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chút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gì</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tự</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đố</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kị</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thấy</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kém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cỏi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ai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cũng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đủ</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lĩnh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để</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đấu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xúc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tiêu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để</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yêu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thương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trọng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Truyện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Bức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em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tôi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chuyện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động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ghi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tế</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trạng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tâm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lí</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trước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bao</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nghĩ</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cuộc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sống</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0297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0263" y="218402"/>
            <a:ext cx="2111475" cy="523220"/>
          </a:xfrm>
          <a:prstGeom prst="rect">
            <a:avLst/>
          </a:prstGeom>
        </p:spPr>
        <p:txBody>
          <a:bodyPr wrap="none">
            <a:spAutoFit/>
          </a:bodyPr>
          <a:lstStyle/>
          <a:p>
            <a:r>
              <a:rPr lang="en-US" sz="2800" b="1" dirty="0">
                <a:solidFill>
                  <a:schemeClr val="accent6">
                    <a:lumMod val="50000"/>
                  </a:schemeClr>
                </a:solidFill>
                <a:latin typeface="Times New Roman" panose="02020603050405020304" pitchFamily="18" charset="0"/>
                <a:ea typeface="Times New Roman" panose="02020603050405020304" pitchFamily="18" charset="0"/>
              </a:rPr>
              <a:t>VẬN DỤNG</a:t>
            </a:r>
            <a:endParaRPr lang="en-US" sz="2800" dirty="0">
              <a:solidFill>
                <a:schemeClr val="accent6">
                  <a:lumMod val="50000"/>
                </a:schemeClr>
              </a:solidFill>
            </a:endParaRPr>
          </a:p>
        </p:txBody>
      </p:sp>
      <p:sp>
        <p:nvSpPr>
          <p:cNvPr id="5" name="Striped Right Arrow 4"/>
          <p:cNvSpPr/>
          <p:nvPr/>
        </p:nvSpPr>
        <p:spPr>
          <a:xfrm>
            <a:off x="1123405" y="885314"/>
            <a:ext cx="3735977" cy="1515291"/>
          </a:xfrm>
          <a:prstGeom prst="striped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endParaRPr lang="en-US" sz="28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3513909" y="1946366"/>
            <a:ext cx="7302138" cy="323958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723900" algn="l"/>
              </a:tabLst>
            </a:pPr>
            <a:r>
              <a:rPr lang="en-US" sz="2400" b="1" dirty="0" err="1">
                <a:solidFill>
                  <a:schemeClr val="accent6">
                    <a:lumMod val="50000"/>
                  </a:schemeClr>
                </a:solidFill>
                <a:latin typeface="Times New Roman" panose="02020603050405020304" pitchFamily="18" charset="0"/>
                <a:ea typeface="Times New Roman" panose="02020603050405020304" pitchFamily="18" charset="0"/>
              </a:rPr>
              <a:t>Câu</a:t>
            </a:r>
            <a:r>
              <a:rPr lang="en-US" sz="2400" b="1" dirty="0">
                <a:solidFill>
                  <a:schemeClr val="accent6">
                    <a:lumMod val="50000"/>
                  </a:schemeClr>
                </a:solidFill>
                <a:latin typeface="Times New Roman" panose="02020603050405020304" pitchFamily="18" charset="0"/>
                <a:ea typeface="Times New Roman" panose="02020603050405020304" pitchFamily="18" charset="0"/>
              </a:rPr>
              <a:t> </a:t>
            </a:r>
            <a:r>
              <a:rPr lang="en-US" sz="2400" b="1" dirty="0" err="1">
                <a:solidFill>
                  <a:schemeClr val="accent6">
                    <a:lumMod val="50000"/>
                  </a:schemeClr>
                </a:solidFill>
                <a:latin typeface="Times New Roman" panose="02020603050405020304" pitchFamily="18" charset="0"/>
                <a:ea typeface="Times New Roman" panose="02020603050405020304" pitchFamily="18" charset="0"/>
              </a:rPr>
              <a:t>hỏi</a:t>
            </a:r>
            <a:r>
              <a:rPr lang="en-US" sz="2400" b="1" dirty="0">
                <a:solidFill>
                  <a:schemeClr val="accent6">
                    <a:lumMod val="50000"/>
                  </a:schemeClr>
                </a:solidFill>
                <a:latin typeface="Times New Roman" panose="02020603050405020304" pitchFamily="18" charset="0"/>
                <a:ea typeface="Times New Roman" panose="02020603050405020304" pitchFamily="18" charset="0"/>
              </a:rPr>
              <a:t> 5 SGK </a:t>
            </a:r>
            <a:r>
              <a:rPr lang="en-US" sz="2400" b="1" dirty="0" err="1">
                <a:solidFill>
                  <a:schemeClr val="accent6">
                    <a:lumMod val="50000"/>
                  </a:schemeClr>
                </a:solidFill>
                <a:latin typeface="Times New Roman" panose="02020603050405020304" pitchFamily="18" charset="0"/>
                <a:ea typeface="Times New Roman" panose="02020603050405020304" pitchFamily="18" charset="0"/>
              </a:rPr>
              <a:t>trang</a:t>
            </a:r>
            <a:r>
              <a:rPr lang="en-US" sz="2400" b="1" dirty="0">
                <a:solidFill>
                  <a:schemeClr val="accent6">
                    <a:lumMod val="50000"/>
                  </a:schemeClr>
                </a:solidFill>
                <a:latin typeface="Times New Roman" panose="02020603050405020304" pitchFamily="18" charset="0"/>
                <a:ea typeface="Times New Roman" panose="02020603050405020304" pitchFamily="18" charset="0"/>
              </a:rPr>
              <a:t> 51</a:t>
            </a:r>
            <a:endParaRPr lang="en-US" sz="2000" dirty="0">
              <a:solidFill>
                <a:schemeClr val="accent6">
                  <a:lumMod val="50000"/>
                </a:schemeClr>
              </a:solidFill>
              <a:latin typeface="Times New Roman" panose="02020603050405020304" pitchFamily="18" charset="0"/>
              <a:ea typeface="Times New Roman" panose="02020603050405020304" pitchFamily="18" charset="0"/>
            </a:endParaRPr>
          </a:p>
          <a:p>
            <a:pPr>
              <a:spcAft>
                <a:spcPts val="0"/>
              </a:spcAft>
              <a:tabLst>
                <a:tab pos="723900" algn="l"/>
              </a:tabLst>
            </a:pP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văn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bản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cổ</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tích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loài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Mây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sóng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Bức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tranh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tôi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thấy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điều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quan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trọng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nhất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gắn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viên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đình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gì</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256290" y="3846602"/>
            <a:ext cx="2257619" cy="2257619"/>
          </a:xfrm>
          <a:prstGeom prst="ellipse">
            <a:avLst/>
          </a:prstGeom>
          <a:ln>
            <a:noFill/>
          </a:ln>
          <a:effectLst>
            <a:softEdge rad="112500"/>
          </a:effectLst>
        </p:spPr>
      </p:pic>
    </p:spTree>
    <p:extLst>
      <p:ext uri="{BB962C8B-B14F-4D97-AF65-F5344CB8AC3E}">
        <p14:creationId xmlns:p14="http://schemas.microsoft.com/office/powerpoint/2010/main" val="1801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9382" y="218402"/>
            <a:ext cx="2111475" cy="523220"/>
          </a:xfrm>
          <a:prstGeom prst="rect">
            <a:avLst/>
          </a:prstGeom>
        </p:spPr>
        <p:txBody>
          <a:bodyPr wrap="none">
            <a:spAutoFit/>
          </a:bodyPr>
          <a:lstStyle/>
          <a:p>
            <a:r>
              <a:rPr lang="en-US" sz="2800" b="1" dirty="0">
                <a:solidFill>
                  <a:schemeClr val="accent6">
                    <a:lumMod val="50000"/>
                  </a:schemeClr>
                </a:solidFill>
                <a:latin typeface="Times New Roman" panose="02020603050405020304" pitchFamily="18" charset="0"/>
                <a:ea typeface="Times New Roman" panose="02020603050405020304" pitchFamily="18" charset="0"/>
              </a:rPr>
              <a:t>VẬN DỤNG</a:t>
            </a:r>
            <a:endParaRPr lang="en-US" sz="2800" dirty="0">
              <a:solidFill>
                <a:schemeClr val="accent6">
                  <a:lumMod val="50000"/>
                </a:schemeClr>
              </a:solidFill>
            </a:endParaRPr>
          </a:p>
        </p:txBody>
      </p:sp>
      <p:graphicFrame>
        <p:nvGraphicFramePr>
          <p:cNvPr id="5" name="Diagram 4"/>
          <p:cNvGraphicFramePr/>
          <p:nvPr/>
        </p:nvGraphicFramePr>
        <p:xfrm>
          <a:off x="914399" y="1711235"/>
          <a:ext cx="11155681" cy="470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331878" y="354891"/>
            <a:ext cx="2619375" cy="17743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4210039" y="964818"/>
            <a:ext cx="3887603" cy="523220"/>
          </a:xfrm>
          <a:prstGeom prst="rect">
            <a:avLst/>
          </a:prstGeom>
        </p:spPr>
        <p:txBody>
          <a:bodyPr wrap="none">
            <a:spAutoFit/>
          </a:bodyPr>
          <a:lstStyle/>
          <a:p>
            <a:pPr>
              <a:spcAft>
                <a:spcPts val="0"/>
              </a:spcAft>
              <a:tabLst>
                <a:tab pos="723900" algn="l"/>
              </a:tabLst>
            </a:pP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5 SGK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trang</a:t>
            </a:r>
            <a:r>
              <a:rPr lang="en-US" sz="2800" b="1" dirty="0">
                <a:solidFill>
                  <a:schemeClr val="accent6">
                    <a:lumMod val="50000"/>
                  </a:schemeClr>
                </a:solidFill>
                <a:latin typeface="Times New Roman" panose="02020603050405020304" pitchFamily="18" charset="0"/>
                <a:ea typeface="Times New Roman" panose="02020603050405020304" pitchFamily="18" charset="0"/>
              </a:rPr>
              <a:t> 51</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64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6926" y="149870"/>
            <a:ext cx="6096000" cy="954107"/>
          </a:xfrm>
          <a:prstGeom prst="rect">
            <a:avLst/>
          </a:prstGeom>
        </p:spPr>
        <p:txBody>
          <a:bodyPr>
            <a:spAutoFit/>
          </a:bodyPr>
          <a:lstStyle/>
          <a:p>
            <a:pPr marL="47625" algn="ctr">
              <a:spcAft>
                <a:spcPts val="0"/>
              </a:spcAft>
              <a:tabLst>
                <a:tab pos="723900" algn="l"/>
              </a:tabLst>
            </a:pPr>
            <a:r>
              <a:rPr lang="en-US" sz="2800" b="1" dirty="0">
                <a:solidFill>
                  <a:srgbClr val="7030A0"/>
                </a:solidFill>
                <a:latin typeface="Times New Roman" panose="02020603050405020304" pitchFamily="18" charset="0"/>
                <a:ea typeface="MS Mincho"/>
              </a:rPr>
              <a:t>HÌNH THÀNH KIẾN THỨC</a:t>
            </a:r>
            <a:endParaRPr lang="en-US" sz="2800" dirty="0">
              <a:solidFill>
                <a:srgbClr val="7030A0"/>
              </a:solidFill>
              <a:latin typeface="Times New Roman" panose="02020603050405020304" pitchFamily="18" charset="0"/>
              <a:ea typeface="Times New Roman" panose="02020603050405020304" pitchFamily="18" charset="0"/>
            </a:endParaRPr>
          </a:p>
          <a:p>
            <a:pPr algn="ctr">
              <a:spcAft>
                <a:spcPts val="0"/>
              </a:spcAft>
            </a:pPr>
            <a:r>
              <a:rPr lang="en-US" sz="2800" b="1" dirty="0">
                <a:solidFill>
                  <a:srgbClr val="C00000"/>
                </a:solidFill>
                <a:latin typeface="Times New Roman" panose="02020603050405020304" pitchFamily="18" charset="0"/>
                <a:ea typeface="Times New Roman" panose="02020603050405020304" pitchFamily="18" charset="0"/>
              </a:rPr>
              <a:t>KĨ NĂNG: ĐỌC</a:t>
            </a:r>
            <a:endParaRPr lang="en-US" sz="2800" dirty="0">
              <a:effectLst/>
              <a:latin typeface="Times New Roman" panose="02020603050405020304" pitchFamily="18" charset="0"/>
              <a:ea typeface="Times New Roman" panose="02020603050405020304" pitchFamily="18" charset="0"/>
            </a:endParaRPr>
          </a:p>
        </p:txBody>
      </p:sp>
      <p:sp>
        <p:nvSpPr>
          <p:cNvPr id="5" name="Cloud Callout 4"/>
          <p:cNvSpPr/>
          <p:nvPr/>
        </p:nvSpPr>
        <p:spPr>
          <a:xfrm>
            <a:off x="936036" y="2225313"/>
            <a:ext cx="6178731" cy="314814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tabLst>
                <a:tab pos="1386840" algn="l"/>
              </a:tabLst>
            </a:pPr>
            <a:r>
              <a:rPr lang="en-US" sz="2800" dirty="0" err="1">
                <a:solidFill>
                  <a:srgbClr val="0D0D0D"/>
                </a:solidFill>
                <a:latin typeface="Times New Roman" panose="02020603050405020304" pitchFamily="18" charset="0"/>
                <a:ea typeface="MS Mincho"/>
              </a:rPr>
              <a:t>Hãy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đọc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chú</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thích</a:t>
            </a:r>
            <a:r>
              <a:rPr lang="en-US" sz="2800" dirty="0">
                <a:solidFill>
                  <a:srgbClr val="0D0D0D"/>
                </a:solidFill>
                <a:latin typeface="Times New Roman" panose="02020603050405020304" pitchFamily="18" charset="0"/>
                <a:ea typeface="MS Mincho"/>
              </a:rPr>
              <a:t> (1) SGK </a:t>
            </a:r>
            <a:r>
              <a:rPr lang="en-US" sz="2800" dirty="0" err="1">
                <a:solidFill>
                  <a:srgbClr val="0D0D0D"/>
                </a:solidFill>
                <a:latin typeface="Times New Roman" panose="02020603050405020304" pitchFamily="18" charset="0"/>
                <a:ea typeface="MS Mincho"/>
              </a:rPr>
              <a:t>trang</a:t>
            </a:r>
            <a:r>
              <a:rPr lang="en-US" sz="2800" dirty="0">
                <a:solidFill>
                  <a:srgbClr val="0D0D0D"/>
                </a:solidFill>
                <a:latin typeface="Times New Roman" panose="02020603050405020304" pitchFamily="18" charset="0"/>
                <a:ea typeface="MS Mincho"/>
              </a:rPr>
              <a:t> 48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giới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thiệu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những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hiểu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kể</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truyện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giả</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701246" y="1789610"/>
            <a:ext cx="3984171" cy="38535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a:off x="216048" y="995420"/>
            <a:ext cx="3608680" cy="523220"/>
          </a:xfrm>
          <a:prstGeom prst="rect">
            <a:avLst/>
          </a:prstGeom>
        </p:spPr>
        <p:txBody>
          <a:bodyPr wrap="none">
            <a:spAutoFit/>
          </a:bodyPr>
          <a:lstStyle/>
          <a:p>
            <a:pPr algn="just">
              <a:spcAft>
                <a:spcPts val="0"/>
              </a:spcAft>
            </a:pPr>
            <a:r>
              <a:rPr lang="pt-BR" sz="2800" b="1" dirty="0">
                <a:solidFill>
                  <a:srgbClr val="3366FF"/>
                </a:solidFill>
                <a:latin typeface="Times New Roman" panose="02020603050405020304" pitchFamily="18" charset="0"/>
                <a:ea typeface="Times New Roman" panose="02020603050405020304" pitchFamily="18" charset="0"/>
              </a:rPr>
              <a:t>I. Đọc- tìm hiểu chung</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16048" y="1518640"/>
            <a:ext cx="1872564" cy="523220"/>
          </a:xfrm>
          <a:prstGeom prst="rect">
            <a:avLst/>
          </a:prstGeom>
        </p:spPr>
        <p:txBody>
          <a:bodyPr wrap="none">
            <a:spAutoFit/>
          </a:bodyPr>
          <a:lstStyle/>
          <a:p>
            <a:r>
              <a:rPr lang="en-US" sz="2800" b="1" dirty="0">
                <a:solidFill>
                  <a:srgbClr val="3366FF"/>
                </a:solidFill>
                <a:latin typeface="Times New Roman" panose="02020603050405020304" pitchFamily="18" charset="0"/>
                <a:ea typeface="Times New Roman" panose="02020603050405020304" pitchFamily="18" charset="0"/>
              </a:rPr>
              <a:t>1. </a:t>
            </a:r>
            <a:r>
              <a:rPr lang="en-US" sz="2800" b="1" dirty="0" err="1">
                <a:solidFill>
                  <a:srgbClr val="3366FF"/>
                </a:solidFill>
                <a:latin typeface="Times New Roman" panose="02020603050405020304" pitchFamily="18" charset="0"/>
                <a:ea typeface="Times New Roman" panose="02020603050405020304" pitchFamily="18" charset="0"/>
              </a:rPr>
              <a:t>Tác</a:t>
            </a:r>
            <a:r>
              <a:rPr lang="en-US" sz="2800" b="1" dirty="0">
                <a:solidFill>
                  <a:srgbClr val="3366FF"/>
                </a:solidFill>
                <a:latin typeface="Times New Roman" panose="02020603050405020304" pitchFamily="18" charset="0"/>
                <a:ea typeface="Times New Roman" panose="02020603050405020304" pitchFamily="18" charset="0"/>
              </a:rPr>
              <a:t> </a:t>
            </a:r>
            <a:r>
              <a:rPr lang="en-US" sz="2800" b="1" dirty="0" err="1">
                <a:solidFill>
                  <a:srgbClr val="3366FF"/>
                </a:solidFill>
                <a:latin typeface="Times New Roman" panose="02020603050405020304" pitchFamily="18" charset="0"/>
                <a:ea typeface="Times New Roman" panose="02020603050405020304" pitchFamily="18" charset="0"/>
              </a:rPr>
              <a:t>giả</a:t>
            </a:r>
            <a:r>
              <a:rPr lang="en-US" sz="2800" b="1" dirty="0">
                <a:solidFill>
                  <a:srgbClr val="3366FF"/>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344973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6926" y="149870"/>
            <a:ext cx="6096000" cy="954107"/>
          </a:xfrm>
          <a:prstGeom prst="rect">
            <a:avLst/>
          </a:prstGeom>
        </p:spPr>
        <p:txBody>
          <a:bodyPr>
            <a:spAutoFit/>
          </a:bodyPr>
          <a:lstStyle/>
          <a:p>
            <a:pPr marL="47625" marR="0" lvl="0" indent="0" algn="ctr" defTabSz="914400" rtl="0" eaLnBrk="1" fontAlgn="auto" latinLnBrk="0" hangingPunct="1">
              <a:lnSpc>
                <a:spcPct val="100000"/>
              </a:lnSpc>
              <a:spcBef>
                <a:spcPts val="0"/>
              </a:spcBef>
              <a:spcAft>
                <a:spcPts val="0"/>
              </a:spcAft>
              <a:buClrTx/>
              <a:buSzTx/>
              <a:buFontTx/>
              <a:buNone/>
              <a:tabLst>
                <a:tab pos="723900" algn="l"/>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a:t>
            </a:r>
            <a:endPar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KĨ NĂNG: ĐỌC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216048" y="1518640"/>
            <a:ext cx="18725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Times New Roman" panose="02020603050405020304" pitchFamily="18" charset="0"/>
                <a:cs typeface="+mn-cs"/>
              </a:rPr>
              <a:t>giả</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3421834" y="1103977"/>
            <a:ext cx="7916092" cy="5731952"/>
          </a:xfrm>
          <a:prstGeom prst="rect">
            <a:avLst/>
          </a:prstGeom>
        </p:spPr>
      </p:pic>
      <p:pic>
        <p:nvPicPr>
          <p:cNvPr id="10" name="Picture 9"/>
          <p:cNvPicPr>
            <a:picLocks noChangeAspect="1"/>
          </p:cNvPicPr>
          <p:nvPr/>
        </p:nvPicPr>
        <p:blipFill>
          <a:blip r:embed="rId3"/>
          <a:stretch>
            <a:fillRect/>
          </a:stretch>
        </p:blipFill>
        <p:spPr>
          <a:xfrm>
            <a:off x="1089197" y="2700559"/>
            <a:ext cx="3200677" cy="23898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54074" y="5273041"/>
            <a:ext cx="3848169" cy="461665"/>
          </a:xfrm>
          <a:prstGeom prst="rect">
            <a:avLst/>
          </a:prstGeom>
        </p:spPr>
        <p:txBody>
          <a:bodyPr wrap="none">
            <a:spAutoFit/>
          </a:bodyPr>
          <a:lstStyle/>
          <a:p>
            <a:pPr algn="just"/>
            <a:r>
              <a:rPr lang="vi-VN" sz="2400" b="1" dirty="0">
                <a:latin typeface="Times New Roman" panose="02020603050405020304" pitchFamily="18" charset="0"/>
                <a:ea typeface="Calibri" panose="020F0502020204030204" pitchFamily="34" charset="0"/>
              </a:rPr>
              <a:t>Tạ Duy Anh</a:t>
            </a:r>
            <a:r>
              <a:rPr lang="en-US" sz="2400" b="1" dirty="0">
                <a:latin typeface="Times New Roman" panose="02020603050405020304" pitchFamily="18" charset="0"/>
                <a:ea typeface="Calibri" panose="020F0502020204030204" pitchFamily="34" charset="0"/>
              </a:rPr>
              <a:t>, </a:t>
            </a:r>
            <a:r>
              <a:rPr lang="vi-VN" sz="2400" b="1" dirty="0">
                <a:latin typeface="Times New Roman" panose="02020603050405020304" pitchFamily="18" charset="0"/>
                <a:ea typeface="Calibri" panose="020F0502020204030204" pitchFamily="34" charset="0"/>
              </a:rPr>
              <a:t>sinh năm 1959</a:t>
            </a:r>
            <a:endParaRPr lang="en-US" sz="2400" b="1" dirty="0">
              <a:effectLst/>
              <a:latin typeface="Times New Roman" panose="02020603050405020304" pitchFamily="18" charset="0"/>
              <a:ea typeface="Calibri" panose="020F0502020204030204" pitchFamily="34" charset="0"/>
            </a:endParaRPr>
          </a:p>
        </p:txBody>
      </p:sp>
      <p:sp>
        <p:nvSpPr>
          <p:cNvPr id="12" name="Rectangle 11"/>
          <p:cNvSpPr/>
          <p:nvPr/>
        </p:nvSpPr>
        <p:spPr>
          <a:xfrm>
            <a:off x="5157915" y="1780250"/>
            <a:ext cx="4529736" cy="4401205"/>
          </a:xfrm>
          <a:prstGeom prst="rect">
            <a:avLst/>
          </a:prstGeom>
        </p:spPr>
        <p:txBody>
          <a:bodyPr wrap="square">
            <a:spAutoFit/>
          </a:bodyPr>
          <a:lstStyle/>
          <a:p>
            <a:pPr marL="457200" indent="-457200" algn="just">
              <a:buFont typeface="Wingdings" panose="05000000000000000000" pitchFamily="2" charset="2"/>
              <a:buChar char="v"/>
            </a:pPr>
            <a:r>
              <a:rPr lang="en-US" sz="2800" dirty="0" err="1">
                <a:solidFill>
                  <a:schemeClr val="accent6">
                    <a:lumMod val="50000"/>
                  </a:schemeClr>
                </a:solidFill>
                <a:latin typeface="Times New Roman" panose="02020603050405020304" pitchFamily="18" charset="0"/>
                <a:ea typeface="Calibri" panose="020F0502020204030204" pitchFamily="34" charset="0"/>
              </a:rPr>
              <a:t>Là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nhà</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văn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trẻ</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vi-VN" sz="2800" dirty="0">
                <a:solidFill>
                  <a:schemeClr val="accent6">
                    <a:lumMod val="50000"/>
                  </a:schemeClr>
                </a:solidFill>
                <a:latin typeface="Times New Roman" panose="02020603050405020304" pitchFamily="18" charset="0"/>
                <a:ea typeface="Calibri" panose="020F0502020204030204" pitchFamily="34" charset="0"/>
              </a:rPr>
              <a:t>trong thời kì đổi mới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có</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nhiều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tác</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viết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thiếu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như</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Quả</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trứng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vàng</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Vó</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ngựa</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trở</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về</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Bức</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tranh</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của</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em</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gái</a:t>
            </a:r>
            <a:r>
              <a:rPr lang="en-US" sz="2800" i="1" dirty="0">
                <a:solidFill>
                  <a:schemeClr val="accent6">
                    <a:lumMod val="50000"/>
                  </a:schemeClr>
                </a:solidFill>
                <a:latin typeface="Times New Roman" panose="02020603050405020304" pitchFamily="18" charset="0"/>
                <a:ea typeface="Calibri" panose="020F0502020204030204" pitchFamily="34" charset="0"/>
              </a:rPr>
              <a:t> </a:t>
            </a:r>
            <a:r>
              <a:rPr lang="en-US" sz="2800" i="1" dirty="0" err="1">
                <a:solidFill>
                  <a:schemeClr val="accent6">
                    <a:lumMod val="50000"/>
                  </a:schemeClr>
                </a:solidFill>
                <a:latin typeface="Times New Roman" panose="02020603050405020304" pitchFamily="18" charset="0"/>
                <a:ea typeface="Calibri" panose="020F0502020204030204" pitchFamily="34" charset="0"/>
              </a:rPr>
              <a:t>tôi</a:t>
            </a:r>
            <a:r>
              <a:rPr lang="en-US" sz="2800" i="1"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v"/>
            </a:pPr>
            <a:r>
              <a:rPr lang="en-US" sz="2800" dirty="0" err="1">
                <a:solidFill>
                  <a:schemeClr val="accent6">
                    <a:lumMod val="50000"/>
                  </a:schemeClr>
                </a:solidFill>
                <a:latin typeface="Times New Roman" panose="02020603050405020304" pitchFamily="18" charset="0"/>
                <a:ea typeface="Calibri" panose="020F0502020204030204" pitchFamily="34" charset="0"/>
              </a:rPr>
              <a:t>Truyện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viết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cho</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thiếu</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nhi</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của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ông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trong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sáng</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đậm</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chất</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thơ</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giàu</a:t>
            </a:r>
            <a:r>
              <a:rPr lang="en-US" sz="2800" dirty="0">
                <a:solidFill>
                  <a:schemeClr val="accent6">
                    <a:lumMod val="50000"/>
                  </a:schemeClr>
                </a:solidFill>
                <a:latin typeface="Times New Roman" panose="02020603050405020304" pitchFamily="18" charset="0"/>
                <a:ea typeface="Calibri" panose="020F0502020204030204" pitchFamily="34" charset="0"/>
              </a:rPr>
              <a:t> ý </a:t>
            </a:r>
            <a:r>
              <a:rPr lang="en-US" sz="2800" dirty="0" err="1">
                <a:solidFill>
                  <a:schemeClr val="accent6">
                    <a:lumMod val="50000"/>
                  </a:schemeClr>
                </a:solidFill>
                <a:latin typeface="Times New Roman" panose="02020603050405020304" pitchFamily="18" charset="0"/>
                <a:ea typeface="Calibri" panose="020F0502020204030204" pitchFamily="34" charset="0"/>
              </a:rPr>
              <a:t>nghĩa</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nhân</a:t>
            </a:r>
            <a:r>
              <a:rPr lang="en-US" sz="2800" dirty="0">
                <a:solidFill>
                  <a:schemeClr val="accent6">
                    <a:lumMod val="50000"/>
                  </a:schemeClr>
                </a:solidFill>
                <a:latin typeface="Times New Roman" panose="02020603050405020304" pitchFamily="18" charset="0"/>
                <a:ea typeface="Calibri" panose="020F0502020204030204" pitchFamily="34"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rPr>
              <a:t>văn</a:t>
            </a:r>
            <a:r>
              <a:rPr lang="en-US" sz="2800" dirty="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216048" y="995420"/>
            <a:ext cx="360868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I. Đọc- tìm hiểu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390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9479" y="1492016"/>
            <a:ext cx="8489225" cy="129705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Chia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lớp</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6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nhóm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nhóm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thảo</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luận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5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phút</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hoàn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nhiệm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vụ</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sau</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3" name="Table 2"/>
          <p:cNvGraphicFramePr>
            <a:graphicFrameLocks noGrp="1"/>
          </p:cNvGraphicFramePr>
          <p:nvPr/>
        </p:nvGraphicFramePr>
        <p:xfrm>
          <a:off x="805543" y="2936779"/>
          <a:ext cx="10580913" cy="3577527"/>
        </p:xfrm>
        <a:graphic>
          <a:graphicData uri="http://schemas.openxmlformats.org/drawingml/2006/table">
            <a:tbl>
              <a:tblPr firstRow="1" bandRow="1">
                <a:tableStyleId>{5940675A-B579-460E-94D1-54222C63F5DA}</a:tableStyleId>
              </a:tblPr>
              <a:tblGrid>
                <a:gridCol w="4428309">
                  <a:extLst>
                    <a:ext uri="{9D8B030D-6E8A-4147-A177-3AD203B41FA5}">
                      <a16:colId xmlns:a16="http://schemas.microsoft.com/office/drawing/2014/main" val="1493303710"/>
                    </a:ext>
                  </a:extLst>
                </a:gridCol>
                <a:gridCol w="3082834">
                  <a:extLst>
                    <a:ext uri="{9D8B030D-6E8A-4147-A177-3AD203B41FA5}">
                      <a16:colId xmlns:a16="http://schemas.microsoft.com/office/drawing/2014/main" val="2794980390"/>
                    </a:ext>
                  </a:extLst>
                </a:gridCol>
                <a:gridCol w="3069770">
                  <a:extLst>
                    <a:ext uri="{9D8B030D-6E8A-4147-A177-3AD203B41FA5}">
                      <a16:colId xmlns:a16="http://schemas.microsoft.com/office/drawing/2014/main" val="1629440920"/>
                    </a:ext>
                  </a:extLst>
                </a:gridCol>
              </a:tblGrid>
              <a:tr h="370840">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996672060"/>
                  </a:ext>
                </a:extLst>
              </a:tr>
              <a:tr h="370840">
                <a:tc>
                  <a:txBody>
                    <a:bodyPr/>
                    <a:lstStyle/>
                    <a:p>
                      <a:pPr marL="457200" indent="-457200">
                        <a:lnSpc>
                          <a:spcPct val="107000"/>
                        </a:lnSpc>
                        <a:spcAft>
                          <a:spcPts val="0"/>
                        </a:spcAft>
                        <a:buFont typeface="Wingdings" panose="05000000000000000000" pitchFamily="2" charset="2"/>
                        <a:buChar char="v"/>
                        <a:tabLst>
                          <a:tab pos="1386840" algn="l"/>
                        </a:tabLst>
                      </a:pPr>
                      <a:r>
                        <a:rPr lang="en-US" sz="2600" dirty="0" err="1">
                          <a:effectLst/>
                          <a:latin typeface="Times New Roman" panose="02020603050405020304" pitchFamily="18" charset="0"/>
                          <a:ea typeface="MS Mincho"/>
                        </a:rPr>
                        <a:t>Xuất</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xứ</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của</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tác</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phẩm</a:t>
                      </a:r>
                      <a:r>
                        <a:rPr lang="en-US" sz="2600" dirty="0">
                          <a:effectLst/>
                          <a:latin typeface="Times New Roman" panose="02020603050405020304" pitchFamily="18" charset="0"/>
                          <a:ea typeface="MS Mincho"/>
                        </a:rPr>
                        <a:t>? </a:t>
                      </a:r>
                      <a:endParaRPr lang="en-US" sz="2600" dirty="0">
                        <a:effectLst/>
                        <a:latin typeface="Times New Roman" panose="02020603050405020304" pitchFamily="18" charset="0"/>
                        <a:ea typeface="Times New Roman" panose="02020603050405020304" pitchFamily="18" charset="0"/>
                      </a:endParaRPr>
                    </a:p>
                    <a:p>
                      <a:pPr marL="457200" indent="-457200">
                        <a:lnSpc>
                          <a:spcPct val="107000"/>
                        </a:lnSpc>
                        <a:spcAft>
                          <a:spcPts val="0"/>
                        </a:spcAft>
                        <a:buFont typeface="Wingdings" panose="05000000000000000000" pitchFamily="2" charset="2"/>
                        <a:buChar char="v"/>
                        <a:tabLst>
                          <a:tab pos="1386840" algn="l"/>
                        </a:tabLst>
                      </a:pP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truyện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ngắn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Bức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tranh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em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gái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chuyện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ai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Xuất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ở </a:t>
                      </a:r>
                      <a:r>
                        <a:rPr lang="en-US" sz="2600" dirty="0" err="1">
                          <a:solidFill>
                            <a:srgbClr val="000000"/>
                          </a:solidFill>
                          <a:effectLst/>
                          <a:latin typeface="Times New Roman" panose="02020603050405020304" pitchFamily="18" charset="0"/>
                          <a:ea typeface="Times New Roman" panose="02020603050405020304" pitchFamily="18" charset="0"/>
                        </a:rPr>
                        <a:t>ngôi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mấy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dụng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việc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chọn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truyện</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txBody>
                  <a:tcPr>
                    <a:solidFill>
                      <a:schemeClr val="bg2"/>
                    </a:solidFill>
                  </a:tcPr>
                </a:tc>
                <a:tc>
                  <a:txBody>
                    <a:bodyPr/>
                    <a:lstStyle/>
                    <a:p>
                      <a:pPr>
                        <a:lnSpc>
                          <a:spcPct val="107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solidFill>
                      <a:schemeClr val="bg2"/>
                    </a:solidFill>
                  </a:tcPr>
                </a:tc>
                <a:tc>
                  <a:txBody>
                    <a:bodyPr/>
                    <a:lstStyle/>
                    <a:p>
                      <a:pPr>
                        <a:lnSpc>
                          <a:spcPct val="107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baseline="0" dirty="0">
                          <a:solidFill>
                            <a:srgbClr val="000000"/>
                          </a:solidFill>
                          <a:effectLst/>
                          <a:latin typeface="Times New Roman" panose="02020603050405020304" pitchFamily="18" charset="0"/>
                          <a:ea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rPr>
                        <a:t>bản</a:t>
                      </a:r>
                      <a:r>
                        <a:rPr lang="en-US" sz="2800" baseline="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endParaRPr>
                    </a:p>
                    <a:p>
                      <a:endParaRPr lang="en-US" sz="2800" dirty="0"/>
                    </a:p>
                  </a:txBody>
                  <a:tcPr>
                    <a:solidFill>
                      <a:schemeClr val="bg2"/>
                    </a:solidFill>
                  </a:tcPr>
                </a:tc>
                <a:extLst>
                  <a:ext uri="{0D108BD9-81ED-4DB2-BD59-A6C34878D82A}">
                    <a16:rowId xmlns:a16="http://schemas.microsoft.com/office/drawing/2014/main" val="1711873156"/>
                  </a:ext>
                </a:extLst>
              </a:tr>
            </a:tbl>
          </a:graphicData>
        </a:graphic>
      </p:graphicFrame>
      <p:pic>
        <p:nvPicPr>
          <p:cNvPr id="6" name="Picture 5"/>
          <p:cNvPicPr>
            <a:picLocks noChangeAspect="1"/>
          </p:cNvPicPr>
          <p:nvPr/>
        </p:nvPicPr>
        <p:blipFill>
          <a:blip r:embed="rId2"/>
          <a:stretch>
            <a:fillRect/>
          </a:stretch>
        </p:blipFill>
        <p:spPr>
          <a:xfrm>
            <a:off x="9218704" y="568091"/>
            <a:ext cx="2476500" cy="18478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le 6"/>
          <p:cNvSpPr/>
          <p:nvPr/>
        </p:nvSpPr>
        <p:spPr>
          <a:xfrm>
            <a:off x="268299" y="29487"/>
            <a:ext cx="6096000" cy="1014380"/>
          </a:xfrm>
          <a:prstGeom prst="rect">
            <a:avLst/>
          </a:prstGeom>
        </p:spPr>
        <p:txBody>
          <a:bodyPr>
            <a:spAutoFit/>
          </a:bodyPr>
          <a:lstStyle/>
          <a:p>
            <a:pPr>
              <a:lnSpc>
                <a:spcPct val="107000"/>
              </a:lnSpc>
              <a:tabLst>
                <a:tab pos="1386840" algn="l"/>
              </a:tabLst>
            </a:pPr>
            <a:r>
              <a:rPr lang="en-US" sz="2800" b="1" dirty="0">
                <a:solidFill>
                  <a:srgbClr val="3366FF"/>
                </a:solidFill>
                <a:latin typeface="Times New Roman" panose="02020603050405020304" pitchFamily="18" charset="0"/>
                <a:ea typeface="MS Mincho"/>
              </a:rPr>
              <a:t>2. </a:t>
            </a:r>
            <a:r>
              <a:rPr lang="en-US" sz="2800" b="1" dirty="0" err="1">
                <a:solidFill>
                  <a:srgbClr val="3366FF"/>
                </a:solidFill>
                <a:latin typeface="Times New Roman" panose="02020603050405020304" pitchFamily="18" charset="0"/>
                <a:ea typeface="MS Mincho"/>
              </a:rPr>
              <a:t>Tác</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phẩm</a:t>
            </a:r>
            <a:r>
              <a:rPr lang="en-US" sz="2800" b="1" dirty="0">
                <a:solidFill>
                  <a:srgbClr val="3366FF"/>
                </a:solidFill>
                <a:latin typeface="Times New Roman" panose="02020603050405020304" pitchFamily="18" charset="0"/>
                <a:ea typeface="MS Mincho"/>
              </a:rPr>
              <a:t>: </a:t>
            </a:r>
            <a:endParaRPr lang="en-US" sz="2800" dirty="0">
              <a:solidFill>
                <a:prstClr val="black"/>
              </a:solidFill>
              <a:latin typeface="Times New Roman" panose="02020603050405020304" pitchFamily="18" charset="0"/>
              <a:ea typeface="Times New Roman" panose="02020603050405020304" pitchFamily="18" charset="0"/>
            </a:endParaRPr>
          </a:p>
          <a:p>
            <a:pPr>
              <a:lnSpc>
                <a:spcPct val="107000"/>
              </a:lnSpc>
              <a:tabLst>
                <a:tab pos="1386840" algn="l"/>
              </a:tabLst>
            </a:pPr>
            <a:r>
              <a:rPr lang="en-US" sz="2800" b="1" dirty="0">
                <a:solidFill>
                  <a:srgbClr val="3366FF"/>
                </a:solidFill>
                <a:latin typeface="Times New Roman" panose="02020603050405020304" pitchFamily="18" charset="0"/>
                <a:ea typeface="MS Mincho"/>
              </a:rPr>
              <a:t>a. </a:t>
            </a:r>
            <a:r>
              <a:rPr lang="en-US" sz="2800" b="1" dirty="0" err="1">
                <a:solidFill>
                  <a:srgbClr val="3366FF"/>
                </a:solidFill>
                <a:latin typeface="Times New Roman" panose="02020603050405020304" pitchFamily="18" charset="0"/>
                <a:ea typeface="MS Mincho"/>
              </a:rPr>
              <a:t>Đọc</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chú</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thích</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268299" y="933704"/>
            <a:ext cx="2973827" cy="522259"/>
          </a:xfrm>
          <a:prstGeom prst="rect">
            <a:avLst/>
          </a:prstGeom>
        </p:spPr>
        <p:txBody>
          <a:bodyPr wrap="none">
            <a:spAutoFit/>
          </a:bodyPr>
          <a:lstStyle/>
          <a:p>
            <a:pPr>
              <a:lnSpc>
                <a:spcPct val="107000"/>
              </a:lnSpc>
              <a:spcAft>
                <a:spcPts val="0"/>
              </a:spcAft>
              <a:tabLst>
                <a:tab pos="1386840" algn="l"/>
              </a:tabLst>
            </a:pPr>
            <a:r>
              <a:rPr lang="en-US" sz="2800" b="1" dirty="0">
                <a:solidFill>
                  <a:srgbClr val="3366FF"/>
                </a:solidFill>
                <a:latin typeface="Times New Roman" panose="02020603050405020304" pitchFamily="18" charset="0"/>
                <a:ea typeface="MS Mincho"/>
              </a:rPr>
              <a:t>b. </a:t>
            </a:r>
            <a:r>
              <a:rPr lang="en-US" sz="2800" b="1" dirty="0" err="1">
                <a:solidFill>
                  <a:srgbClr val="3366FF"/>
                </a:solidFill>
                <a:latin typeface="Times New Roman" panose="02020603050405020304" pitchFamily="18" charset="0"/>
                <a:ea typeface="MS Mincho"/>
              </a:rPr>
              <a:t>Tìm</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hiểu</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chung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85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6048" y="178579"/>
            <a:ext cx="360868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I. Đọc- tìm hiểu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16048" y="701799"/>
            <a:ext cx="6096000" cy="1014380"/>
          </a:xfrm>
          <a:prstGeom prst="rect">
            <a:avLst/>
          </a:prstGeom>
        </p:spPr>
        <p:txBody>
          <a:bodyPr>
            <a:spAutoFit/>
          </a:bodyPr>
          <a:lstStyle/>
          <a:p>
            <a:pPr>
              <a:lnSpc>
                <a:spcPct val="107000"/>
              </a:lnSpc>
              <a:spcAft>
                <a:spcPts val="0"/>
              </a:spcAft>
              <a:tabLst>
                <a:tab pos="1386840" algn="l"/>
              </a:tabLst>
            </a:pPr>
            <a:r>
              <a:rPr lang="en-US" sz="2800" b="1" dirty="0">
                <a:solidFill>
                  <a:srgbClr val="3366FF"/>
                </a:solidFill>
                <a:latin typeface="Times New Roman" panose="02020603050405020304" pitchFamily="18" charset="0"/>
                <a:ea typeface="MS Mincho"/>
              </a:rPr>
              <a:t>2. </a:t>
            </a:r>
            <a:r>
              <a:rPr lang="en-US" sz="2800" b="1" dirty="0" err="1">
                <a:solidFill>
                  <a:srgbClr val="3366FF"/>
                </a:solidFill>
                <a:latin typeface="Times New Roman" panose="02020603050405020304" pitchFamily="18" charset="0"/>
                <a:ea typeface="MS Mincho"/>
              </a:rPr>
              <a:t>Tác</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phẩm</a:t>
            </a:r>
            <a:r>
              <a:rPr lang="en-US" sz="2800" b="1" dirty="0">
                <a:solidFill>
                  <a:srgbClr val="3366FF"/>
                </a:solidFill>
                <a:latin typeface="Times New Roman" panose="02020603050405020304" pitchFamily="18" charset="0"/>
                <a:ea typeface="MS Mincho"/>
              </a:rPr>
              <a:t>: </a:t>
            </a:r>
            <a:endParaRPr lang="en-US" sz="2800" dirty="0">
              <a:latin typeface="Times New Roman" panose="02020603050405020304" pitchFamily="18" charset="0"/>
              <a:ea typeface="Times New Roman" panose="02020603050405020304" pitchFamily="18" charset="0"/>
            </a:endParaRPr>
          </a:p>
          <a:p>
            <a:pPr>
              <a:lnSpc>
                <a:spcPct val="107000"/>
              </a:lnSpc>
              <a:spcAft>
                <a:spcPts val="0"/>
              </a:spcAft>
              <a:tabLst>
                <a:tab pos="1386840" algn="l"/>
              </a:tabLst>
            </a:pPr>
            <a:r>
              <a:rPr lang="en-US" sz="2800" b="1" dirty="0">
                <a:solidFill>
                  <a:srgbClr val="3366FF"/>
                </a:solidFill>
                <a:latin typeface="Times New Roman" panose="02020603050405020304" pitchFamily="18" charset="0"/>
                <a:ea typeface="MS Mincho"/>
              </a:rPr>
              <a:t>a. </a:t>
            </a:r>
            <a:r>
              <a:rPr lang="en-US" sz="2800" b="1" dirty="0" err="1">
                <a:solidFill>
                  <a:srgbClr val="3366FF"/>
                </a:solidFill>
                <a:latin typeface="Times New Roman" panose="02020603050405020304" pitchFamily="18" charset="0"/>
                <a:ea typeface="MS Mincho"/>
              </a:rPr>
              <a:t>Đọc</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chú</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thích</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16048" y="1573784"/>
            <a:ext cx="2973827" cy="522259"/>
          </a:xfrm>
          <a:prstGeom prst="rect">
            <a:avLst/>
          </a:prstGeom>
        </p:spPr>
        <p:txBody>
          <a:bodyPr wrap="none">
            <a:spAutoFit/>
          </a:bodyPr>
          <a:lstStyle/>
          <a:p>
            <a:pPr>
              <a:lnSpc>
                <a:spcPct val="107000"/>
              </a:lnSpc>
              <a:tabLst>
                <a:tab pos="1386840" algn="l"/>
              </a:tabLst>
            </a:pPr>
            <a:r>
              <a:rPr lang="en-US" sz="2800" b="1" dirty="0">
                <a:solidFill>
                  <a:srgbClr val="3366FF"/>
                </a:solidFill>
                <a:latin typeface="Times New Roman" panose="02020603050405020304" pitchFamily="18" charset="0"/>
                <a:ea typeface="MS Mincho"/>
              </a:rPr>
              <a:t>b. </a:t>
            </a:r>
            <a:r>
              <a:rPr lang="en-US" sz="2800" b="1" dirty="0" err="1">
                <a:solidFill>
                  <a:srgbClr val="3366FF"/>
                </a:solidFill>
                <a:latin typeface="Times New Roman" panose="02020603050405020304" pitchFamily="18" charset="0"/>
                <a:ea typeface="MS Mincho"/>
              </a:rPr>
              <a:t>Tìm</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hiểu</a:t>
            </a:r>
            <a:r>
              <a:rPr lang="en-US" sz="2800" b="1" dirty="0">
                <a:solidFill>
                  <a:srgbClr val="3366FF"/>
                </a:solidFill>
                <a:latin typeface="Times New Roman" panose="02020603050405020304" pitchFamily="18" charset="0"/>
                <a:ea typeface="MS Mincho"/>
              </a:rPr>
              <a:t> </a:t>
            </a:r>
            <a:r>
              <a:rPr lang="en-US" sz="2800" b="1" dirty="0" err="1">
                <a:solidFill>
                  <a:srgbClr val="3366FF"/>
                </a:solidFill>
                <a:latin typeface="Times New Roman" panose="02020603050405020304" pitchFamily="18" charset="0"/>
                <a:ea typeface="MS Mincho"/>
              </a:rPr>
              <a:t>chung</a:t>
            </a:r>
            <a:endParaRPr lang="en-US" sz="2800" dirty="0">
              <a:solidFill>
                <a:prstClr val="black"/>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57347" y="894515"/>
            <a:ext cx="6531429" cy="5075211"/>
          </a:xfrm>
          <a:prstGeom prst="rect">
            <a:avLst/>
          </a:prstGeom>
        </p:spPr>
      </p:pic>
      <p:sp>
        <p:nvSpPr>
          <p:cNvPr id="7" name="Rectangle 6"/>
          <p:cNvSpPr/>
          <p:nvPr/>
        </p:nvSpPr>
        <p:spPr>
          <a:xfrm>
            <a:off x="5345769" y="2239399"/>
            <a:ext cx="4554584" cy="2246769"/>
          </a:xfrm>
          <a:prstGeom prst="rect">
            <a:avLst/>
          </a:prstGeom>
        </p:spPr>
        <p:txBody>
          <a:bodyPr wrap="square">
            <a:spAutoFit/>
          </a:bodyPr>
          <a:lstStyle/>
          <a:p>
            <a:pPr fontAlgn="base">
              <a:spcAft>
                <a:spcPts val="1200"/>
              </a:spcAft>
            </a:pPr>
            <a:r>
              <a:rPr lang="en-US" sz="2800" b="1" dirty="0">
                <a:solidFill>
                  <a:srgbClr val="3366FF"/>
                </a:solidFill>
                <a:latin typeface="Times New Roman" panose="02020603050405020304" pitchFamily="18" charset="0"/>
                <a:ea typeface="MS Mincho"/>
              </a:rPr>
              <a:t>*</a:t>
            </a:r>
            <a:r>
              <a:rPr lang="vi-VN" sz="2800" b="1" dirty="0">
                <a:solidFill>
                  <a:srgbClr val="3366FF"/>
                </a:solidFill>
                <a:latin typeface="Times New Roman" panose="02020603050405020304" pitchFamily="18" charset="0"/>
                <a:ea typeface="MS Mincho"/>
              </a:rPr>
              <a:t>Xuất xứ</a:t>
            </a:r>
            <a:r>
              <a:rPr lang="en-US" sz="2800" b="1" dirty="0">
                <a:solidFill>
                  <a:srgbClr val="3366FF"/>
                </a:solidFill>
                <a:latin typeface="Times New Roman" panose="02020603050405020304" pitchFamily="18" charset="0"/>
                <a:ea typeface="MS Mincho"/>
              </a:rPr>
              <a:t>:</a:t>
            </a:r>
            <a:r>
              <a:rPr lang="en-US" sz="2800" b="1" dirty="0">
                <a:solidFill>
                  <a:srgbClr val="0D0D0D"/>
                </a:solidFill>
                <a:latin typeface="Times New Roman" panose="02020603050405020304" pitchFamily="18" charset="0"/>
                <a:ea typeface="MS Mincho"/>
              </a:rPr>
              <a:t> </a:t>
            </a:r>
            <a:r>
              <a:rPr lang="vi-VN" sz="2800" dirty="0">
                <a:ea typeface="Calibri" panose="020F0502020204030204" pitchFamily="34" charset="0"/>
              </a:rPr>
              <a:t>“</a:t>
            </a:r>
            <a:r>
              <a:rPr lang="vi-VN" sz="2800" dirty="0">
                <a:latin typeface="Times New Roman" panose="02020603050405020304" pitchFamily="18" charset="0"/>
                <a:ea typeface="Calibri" panose="020F0502020204030204" pitchFamily="34" charset="0"/>
              </a:rPr>
              <a:t>Bức tranh của em gái tôi” là truyện ngắn đoạt giải Nhì trong cuộc thi viết “Tương lai vẫy gọi” của báo Thiế</a:t>
            </a:r>
            <a:r>
              <a:rPr lang="en-US" sz="2800" dirty="0">
                <a:latin typeface="Times New Roman" panose="02020603050405020304" pitchFamily="18" charset="0"/>
                <a:ea typeface="Calibri" panose="020F0502020204030204" pitchFamily="34" charset="0"/>
              </a:rPr>
              <a:t>u</a:t>
            </a:r>
            <a:r>
              <a:rPr lang="vi-VN" sz="2800" dirty="0">
                <a:latin typeface="Times New Roman" panose="02020603050405020304" pitchFamily="18" charset="0"/>
                <a:ea typeface="Calibri" panose="020F0502020204030204" pitchFamily="34" charset="0"/>
              </a:rPr>
              <a:t> niên tiền phong</a:t>
            </a:r>
            <a:r>
              <a:rPr lang="en-US" sz="2800" dirty="0">
                <a:latin typeface="Times New Roman" panose="02020603050405020304" pitchFamily="18" charset="0"/>
                <a:ea typeface="Calibri" panose="020F0502020204030204" pitchFamily="34" charset="0"/>
              </a:rPr>
              <a:t> 1998.</a:t>
            </a:r>
            <a:endParaRPr lang="en-US" sz="2800" dirty="0">
              <a:effectLst/>
              <a:latin typeface="Times New Roman" panose="02020603050405020304" pitchFamily="18" charset="0"/>
              <a:ea typeface="Calibri" panose="020F0502020204030204" pitchFamily="34" charset="0"/>
            </a:endParaRPr>
          </a:p>
        </p:txBody>
      </p:sp>
      <p:pic>
        <p:nvPicPr>
          <p:cNvPr id="14" name="Picture 13"/>
          <p:cNvPicPr>
            <a:picLocks noChangeAspect="1"/>
          </p:cNvPicPr>
          <p:nvPr/>
        </p:nvPicPr>
        <p:blipFill>
          <a:blip r:embed="rId3"/>
          <a:stretch>
            <a:fillRect/>
          </a:stretch>
        </p:blipFill>
        <p:spPr>
          <a:xfrm>
            <a:off x="1303223" y="2466122"/>
            <a:ext cx="2938326" cy="2390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99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6048" y="178579"/>
            <a:ext cx="360868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I. Đọc- tìm hiểu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16048" y="701799"/>
            <a:ext cx="6096000" cy="1014380"/>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phẩm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16048" y="1573784"/>
            <a:ext cx="2973827" cy="522259"/>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Diagram 2"/>
          <p:cNvGraphicFramePr/>
          <p:nvPr/>
        </p:nvGraphicFramePr>
        <p:xfrm>
          <a:off x="3495040" y="6982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031965" y="2390503"/>
            <a:ext cx="3161212" cy="2403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31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6048" y="178579"/>
            <a:ext cx="360868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3366FF"/>
                </a:solidFill>
                <a:effectLst/>
                <a:uLnTx/>
                <a:uFillTx/>
                <a:latin typeface="Times New Roman" panose="02020603050405020304" pitchFamily="18" charset="0"/>
                <a:ea typeface="Times New Roman" panose="02020603050405020304" pitchFamily="18" charset="0"/>
                <a:cs typeface="+mn-cs"/>
              </a:rPr>
              <a:t>I. Đọc- tìm hiểu 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16048" y="701799"/>
            <a:ext cx="6096000" cy="1014380"/>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phẩm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216048" y="1573784"/>
            <a:ext cx="2973827" cy="522259"/>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p:cNvPicPr>
            <a:picLocks noChangeAspect="1"/>
          </p:cNvPicPr>
          <p:nvPr/>
        </p:nvPicPr>
        <p:blipFill>
          <a:blip r:embed="rId2"/>
          <a:stretch>
            <a:fillRect/>
          </a:stretch>
        </p:blipFill>
        <p:spPr>
          <a:xfrm>
            <a:off x="3574741" y="1225019"/>
            <a:ext cx="7799294" cy="5538851"/>
          </a:xfrm>
          <a:prstGeom prst="rect">
            <a:avLst/>
          </a:prstGeom>
        </p:spPr>
      </p:pic>
      <p:sp>
        <p:nvSpPr>
          <p:cNvPr id="6" name="Rectangle 5"/>
          <p:cNvSpPr/>
          <p:nvPr/>
        </p:nvSpPr>
        <p:spPr>
          <a:xfrm>
            <a:off x="5118656" y="270912"/>
            <a:ext cx="4801314" cy="1384995"/>
          </a:xfrm>
          <a:prstGeom prst="rect">
            <a:avLst/>
          </a:prstGeom>
        </p:spPr>
        <p:txBody>
          <a:bodyPr wrap="none">
            <a:spAutoFit/>
          </a:bodyPr>
          <a:lstStyle/>
          <a:p>
            <a:pPr algn="ctr" fontAlgn="base">
              <a:spcAft>
                <a:spcPts val="0"/>
              </a:spcAft>
            </a:pPr>
            <a:r>
              <a:rPr lang="en-US" sz="2800" b="1" dirty="0">
                <a:solidFill>
                  <a:srgbClr val="194FBD"/>
                </a:solidFill>
                <a:latin typeface="Times New Roman" panose="02020603050405020304" pitchFamily="18" charset="0"/>
                <a:ea typeface="Calibri" panose="020F0502020204030204" pitchFamily="34" charset="0"/>
              </a:rPr>
              <a:t>*</a:t>
            </a:r>
            <a:r>
              <a:rPr lang="en-US" sz="2800" b="1" dirty="0" err="1">
                <a:solidFill>
                  <a:srgbClr val="194FBD"/>
                </a:solidFill>
                <a:latin typeface="Times New Roman" panose="02020603050405020304" pitchFamily="18" charset="0"/>
                <a:ea typeface="Calibri" panose="020F0502020204030204" pitchFamily="34" charset="0"/>
              </a:rPr>
              <a:t>Tóm</a:t>
            </a:r>
            <a:r>
              <a:rPr lang="en-US" sz="2800" b="1" dirty="0">
                <a:solidFill>
                  <a:srgbClr val="194FBD"/>
                </a:solidFill>
                <a:latin typeface="Times New Roman" panose="02020603050405020304" pitchFamily="18" charset="0"/>
                <a:ea typeface="Calibri" panose="020F0502020204030204" pitchFamily="34" charset="0"/>
              </a:rPr>
              <a:t> </a:t>
            </a:r>
            <a:r>
              <a:rPr lang="en-US" sz="2800" b="1" dirty="0" err="1">
                <a:solidFill>
                  <a:srgbClr val="194FBD"/>
                </a:solidFill>
                <a:latin typeface="Times New Roman" panose="02020603050405020304" pitchFamily="18" charset="0"/>
                <a:ea typeface="Calibri" panose="020F0502020204030204" pitchFamily="34" charset="0"/>
              </a:rPr>
              <a:t>tắt</a:t>
            </a:r>
            <a:r>
              <a:rPr lang="en-US" sz="2800" dirty="0">
                <a:solidFill>
                  <a:srgbClr val="3366FF"/>
                </a:solidFill>
                <a:latin typeface="Times New Roman" panose="02020603050405020304" pitchFamily="18" charset="0"/>
                <a:ea typeface="Calibri" panose="020F0502020204030204" pitchFamily="34" charset="0"/>
              </a:rPr>
              <a:t> </a:t>
            </a:r>
          </a:p>
          <a:p>
            <a:pPr algn="ctr" fontAlgn="base">
              <a:spcAft>
                <a:spcPts val="0"/>
              </a:spcAft>
            </a:pPr>
            <a:r>
              <a:rPr lang="en-US" sz="2800" dirty="0">
                <a:latin typeface="Times New Roman" panose="02020603050405020304" pitchFamily="18" charset="0"/>
                <a:ea typeface="Calibri" panose="020F0502020204030204" pitchFamily="34" charset="0"/>
              </a:rPr>
              <a:t>(</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trai</a:t>
            </a:r>
            <a:r>
              <a:rPr lang="en-US" sz="2800" dirty="0">
                <a:latin typeface="Times New Roman" panose="02020603050405020304" pitchFamily="18" charset="0"/>
                <a:ea typeface="Calibri" panose="020F0502020204030204" pitchFamily="34" charset="0"/>
              </a:rPr>
              <a:t>, </a:t>
            </a:r>
          </a:p>
          <a:p>
            <a:pPr algn="ctr" fontAlgn="base">
              <a:spcAft>
                <a:spcPts val="0"/>
              </a:spcAft>
            </a:pP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Phương-Mèo</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758248" y="2120950"/>
            <a:ext cx="5544671" cy="3785652"/>
          </a:xfrm>
          <a:prstGeom prst="rect">
            <a:avLst/>
          </a:prstGeom>
        </p:spPr>
        <p:txBody>
          <a:bodyPr wrap="square">
            <a:spAutoFit/>
          </a:bodyPr>
          <a:lstStyle/>
          <a:p>
            <a:pPr fontAlgn="base">
              <a:spcAft>
                <a:spcPts val="1200"/>
              </a:spcAft>
            </a:pPr>
            <a:r>
              <a:rPr lang="vi-VN" sz="2400" dirty="0">
                <a:solidFill>
                  <a:schemeClr val="accent6">
                    <a:lumMod val="50000"/>
                  </a:schemeClr>
                </a:solidFill>
                <a:latin typeface="Times New Roman" panose="02020603050405020304" pitchFamily="18" charset="0"/>
                <a:ea typeface="Calibri" panose="020F0502020204030204" pitchFamily="34"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Kiêù Phương đạt giải nhất tại trại thi vẽ tranh quốc tế với bức vẽ “anh trai tôi”, lúc này người anh trai mới nhận ra tấm lòng nhân hậu của em và hối lỗi về bản thân mình.</a:t>
            </a:r>
            <a:endParaRPr lang="en-US" sz="2400" dirty="0">
              <a:solidFill>
                <a:schemeClr val="accent6">
                  <a:lumMod val="50000"/>
                </a:schemeClr>
              </a:solidFill>
              <a:effectLst/>
              <a:latin typeface="Times New Roman" panose="02020603050405020304" pitchFamily="18" charset="0"/>
              <a:ea typeface="Calibri" panose="020F0502020204030204" pitchFamily="34" charset="0"/>
            </a:endParaRPr>
          </a:p>
        </p:txBody>
      </p:sp>
      <p:pic>
        <p:nvPicPr>
          <p:cNvPr id="10" name="Picture 9"/>
          <p:cNvPicPr>
            <a:picLocks noChangeAspect="1"/>
          </p:cNvPicPr>
          <p:nvPr/>
        </p:nvPicPr>
        <p:blipFill>
          <a:blip r:embed="rId3"/>
          <a:stretch>
            <a:fillRect/>
          </a:stretch>
        </p:blipFill>
        <p:spPr>
          <a:xfrm>
            <a:off x="817965" y="2811993"/>
            <a:ext cx="3161212" cy="2403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828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2759</Words>
  <Application>Microsoft Office PowerPoint</Application>
  <PresentationFormat>Widescreen</PresentationFormat>
  <Paragraphs>220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2023-10-19T02:48:04Z</dcterms:created>
  <dcterms:modified xsi:type="dcterms:W3CDTF">2023-10-19T02:52:12Z</dcterms:modified>
</cp:coreProperties>
</file>