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3" r:id="rId13"/>
    <p:sldId id="303" r:id="rId14"/>
    <p:sldId id="275" r:id="rId15"/>
    <p:sldId id="274" r:id="rId16"/>
    <p:sldId id="302" r:id="rId17"/>
    <p:sldId id="276" r:id="rId18"/>
    <p:sldId id="271" r:id="rId19"/>
    <p:sldId id="278" r:id="rId20"/>
    <p:sldId id="277" r:id="rId21"/>
    <p:sldId id="279" r:id="rId22"/>
    <p:sldId id="282" r:id="rId23"/>
    <p:sldId id="280" r:id="rId24"/>
    <p:sldId id="281" r:id="rId25"/>
    <p:sldId id="283" r:id="rId26"/>
    <p:sldId id="272" r:id="rId27"/>
    <p:sldId id="284" r:id="rId28"/>
    <p:sldId id="285" r:id="rId29"/>
    <p:sldId id="286" r:id="rId30"/>
    <p:sldId id="304" r:id="rId31"/>
    <p:sldId id="287" r:id="rId32"/>
    <p:sldId id="288" r:id="rId33"/>
    <p:sldId id="289" r:id="rId34"/>
    <p:sldId id="293" r:id="rId35"/>
    <p:sldId id="294" r:id="rId36"/>
    <p:sldId id="291" r:id="rId37"/>
    <p:sldId id="295" r:id="rId38"/>
    <p:sldId id="296" r:id="rId39"/>
    <p:sldId id="297" r:id="rId40"/>
    <p:sldId id="298" r:id="rId41"/>
    <p:sldId id="301" r:id="rId42"/>
    <p:sldId id="305" r:id="rId43"/>
    <p:sldId id="299" r:id="rId44"/>
    <p:sldId id="300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8D1"/>
    <a:srgbClr val="EFDCD5"/>
    <a:srgbClr val="E2C0B4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6" autoAdjust="0"/>
    <p:restoredTop sz="88163" autoAdjust="0"/>
  </p:normalViewPr>
  <p:slideViewPr>
    <p:cSldViewPr snapToGrid="0">
      <p:cViewPr varScale="1">
        <p:scale>
          <a:sx n="48" d="100"/>
          <a:sy n="48" d="100"/>
        </p:scale>
        <p:origin x="3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8F88A-BD03-4C24-8BD0-3877D2978C6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5F5E5-EEBD-4085-BED3-2E4A0DBDD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kẻ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F5E5-EEBD-4085-BED3-2E4A0DBDD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9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Khi</a:t>
            </a:r>
            <a:r>
              <a:rPr lang="en-US" sz="1200" dirty="0" smtClean="0"/>
              <a:t> </a:t>
            </a:r>
            <a:r>
              <a:rPr lang="en-US" sz="1200" dirty="0" err="1" smtClean="0"/>
              <a:t>nói</a:t>
            </a:r>
            <a:r>
              <a:rPr lang="en-US" sz="1200" dirty="0" smtClean="0"/>
              <a:t> </a:t>
            </a:r>
            <a:r>
              <a:rPr lang="en-US" sz="1200" dirty="0" err="1" smtClean="0"/>
              <a:t>kim</a:t>
            </a:r>
            <a:r>
              <a:rPr lang="en-US" sz="1200" dirty="0" smtClean="0"/>
              <a:t> </a:t>
            </a:r>
            <a:r>
              <a:rPr lang="en-US" sz="1200" dirty="0" err="1" smtClean="0"/>
              <a:t>loại</a:t>
            </a:r>
            <a:r>
              <a:rPr lang="en-US" sz="1200" dirty="0" smtClean="0"/>
              <a:t> </a:t>
            </a:r>
            <a:r>
              <a:rPr lang="en-US" sz="1200" dirty="0" err="1" smtClean="0"/>
              <a:t>đồng</a:t>
            </a:r>
            <a:r>
              <a:rPr lang="en-US" sz="1200" dirty="0" smtClean="0"/>
              <a:t>. </a:t>
            </a:r>
            <a:r>
              <a:rPr lang="en-US" sz="1200" dirty="0" err="1" smtClean="0"/>
              <a:t>Chúng</a:t>
            </a:r>
            <a:r>
              <a:rPr lang="en-US" sz="1200" dirty="0" smtClean="0"/>
              <a:t> ta </a:t>
            </a:r>
            <a:r>
              <a:rPr lang="en-US" sz="1200" dirty="0" err="1" smtClean="0"/>
              <a:t>có</a:t>
            </a:r>
            <a:r>
              <a:rPr lang="en-US" sz="1200" dirty="0" smtClean="0"/>
              <a:t> </a:t>
            </a:r>
            <a:r>
              <a:rPr lang="en-US" sz="1200" dirty="0" err="1" smtClean="0"/>
              <a:t>thể</a:t>
            </a:r>
            <a:r>
              <a:rPr lang="en-US" sz="1200" dirty="0" smtClean="0"/>
              <a:t> </a:t>
            </a:r>
            <a:r>
              <a:rPr lang="en-US" sz="1200" dirty="0" err="1" smtClean="0"/>
              <a:t>viết</a:t>
            </a:r>
            <a:r>
              <a:rPr lang="en-US" sz="1200" dirty="0" smtClean="0"/>
              <a:t> </a:t>
            </a:r>
            <a:r>
              <a:rPr lang="en-US" sz="1200" dirty="0" err="1" smtClean="0"/>
              <a:t>tắt</a:t>
            </a:r>
            <a:r>
              <a:rPr lang="en-US" sz="1200" dirty="0" smtClean="0"/>
              <a:t> </a:t>
            </a:r>
            <a:r>
              <a:rPr lang="en-US" sz="1200" dirty="0" err="1" smtClean="0"/>
              <a:t>là</a:t>
            </a:r>
            <a:r>
              <a:rPr lang="en-US" sz="1200" dirty="0" smtClean="0"/>
              <a:t> </a:t>
            </a:r>
            <a:r>
              <a:rPr lang="en-US" sz="1200" dirty="0" err="1" smtClean="0"/>
              <a:t>kim</a:t>
            </a:r>
            <a:r>
              <a:rPr lang="en-US" sz="1200" dirty="0" smtClean="0"/>
              <a:t> </a:t>
            </a:r>
            <a:r>
              <a:rPr lang="en-US" sz="1200" dirty="0" err="1" smtClean="0"/>
              <a:t>loại</a:t>
            </a:r>
            <a:r>
              <a:rPr lang="en-US" sz="1200" dirty="0" smtClean="0"/>
              <a:t> Cu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F5E5-EEBD-4085-BED3-2E4A0DBDD0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6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video,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F5E5-EEBD-4085-BED3-2E4A0DBDD0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77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F5E5-EEBD-4085-BED3-2E4A0DBDD0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0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F5E5-EEBD-4085-BED3-2E4A0DBDD0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F5E5-EEBD-4085-BED3-2E4A0DBDD0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03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F5E5-EEBD-4085-BED3-2E4A0DBDD0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6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5F5E5-EEBD-4085-BED3-2E4A0DBDD0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1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9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8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4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0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7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4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7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3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1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9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7CD2C-2E0F-4C7F-B173-CD6A527AAD56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0B24E-4A22-4D39-AF3E-689BB1B7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.gif"/><Relationship Id="rId7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hyperlink" Target="Copy%20of%20NGUYEN%20TU%20KHOI.ppt#-1,28,Slide 28" TargetMode="External"/><Relationship Id="rId4" Type="http://schemas.openxmlformats.org/officeDocument/2006/relationships/image" Target="../media/image4.gif"/><Relationship Id="rId9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SINGAPORE%20n&#259;m%202020.2021\C&#225;c%20b&#224;i%20h&#7897;i%20gi&#7843;ng%20m&#244;n%20H&#243;a%20-%202021\H&#7897;i%20gi&#7843;ng%20th&#225;ng%203-%2020.21\H&#7897;i%20gi&#7843;ng%2012.11%20ch&#7889;t\&#272;&#7891;ng%20h&#7891;%20&#273;&#7871;m%20ng&#432;&#7907;c%203%20ph&#250;t%20-%203%20Minutes.mp4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2" y="491364"/>
            <a:ext cx="4996560" cy="1212615"/>
          </a:xfrm>
          <a:prstGeom prst="rect">
            <a:avLst/>
          </a:prstGeom>
        </p:spPr>
      </p:pic>
      <p:sp>
        <p:nvSpPr>
          <p:cNvPr id="3" name="Google Shape;28014;p42"/>
          <p:cNvSpPr txBox="1">
            <a:spLocks/>
          </p:cNvSpPr>
          <p:nvPr/>
        </p:nvSpPr>
        <p:spPr>
          <a:xfrm>
            <a:off x="2935042" y="1703979"/>
            <a:ext cx="6291200" cy="8973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giải ô chữ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28014;p42"/>
          <p:cNvSpPr txBox="1">
            <a:spLocks/>
          </p:cNvSpPr>
          <p:nvPr/>
        </p:nvSpPr>
        <p:spPr>
          <a:xfrm>
            <a:off x="2935042" y="221936"/>
            <a:ext cx="6291200" cy="188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vi-VN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Google Shape;28014;p42"/>
          <p:cNvSpPr txBox="1">
            <a:spLocks/>
          </p:cNvSpPr>
          <p:nvPr/>
        </p:nvSpPr>
        <p:spPr>
          <a:xfrm>
            <a:off x="1311572" y="2601310"/>
            <a:ext cx="9790387" cy="37981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5000"/>
              </a:lnSpc>
            </a:pPr>
            <a:r>
              <a:rPr lang="en-U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5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5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5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thắng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94" y="2493587"/>
            <a:ext cx="6772452" cy="1570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3" y="957643"/>
            <a:ext cx="9443545" cy="1344122"/>
          </a:xfrm>
          <a:prstGeom prst="rect">
            <a:avLst/>
          </a:prstGeom>
        </p:spPr>
      </p:pic>
      <p:sp>
        <p:nvSpPr>
          <p:cNvPr id="4" name="Google Shape;28014;p42"/>
          <p:cNvSpPr txBox="1">
            <a:spLocks/>
          </p:cNvSpPr>
          <p:nvPr/>
        </p:nvSpPr>
        <p:spPr>
          <a:xfrm>
            <a:off x="1686910" y="1149465"/>
            <a:ext cx="9285890" cy="9604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lang="vi-VN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Google Shape;28014;p42"/>
          <p:cNvSpPr txBox="1">
            <a:spLocks/>
          </p:cNvSpPr>
          <p:nvPr/>
        </p:nvSpPr>
        <p:spPr>
          <a:xfrm>
            <a:off x="1182413" y="2988776"/>
            <a:ext cx="9285890" cy="9604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ành khách định mang 20 viên đạn còn hạt nổ lên máy bay có thể bị ...">
            <a:extLst>
              <a:ext uri="{FF2B5EF4-FFF2-40B4-BE49-F238E27FC236}">
                <a16:creationId xmlns="" xmlns:a16="http://schemas.microsoft.com/office/drawing/2014/main" id="{314ABDFB-0F07-45C2-9218-3F7360FD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4" y="1062672"/>
            <a:ext cx="24354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hẫn nam bạc đính đá pnjsilver xmxmk000171 | pnj.com.vn">
            <a:extLst>
              <a:ext uri="{FF2B5EF4-FFF2-40B4-BE49-F238E27FC236}">
                <a16:creationId xmlns="" xmlns:a16="http://schemas.microsoft.com/office/drawing/2014/main" id="{A68CF4EF-4630-4EDD-AC61-1D65B01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31" y="1339230"/>
            <a:ext cx="1996324" cy="19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3">
            <a:extLst>
              <a:ext uri="{FF2B5EF4-FFF2-40B4-BE49-F238E27FC236}">
                <a16:creationId xmlns="" xmlns:a16="http://schemas.microsoft.com/office/drawing/2014/main" id="{F4E793A1-28C2-4505-BBE0-9D41C1946D27}"/>
              </a:ext>
            </a:extLst>
          </p:cNvPr>
          <p:cNvSpPr/>
          <p:nvPr/>
        </p:nvSpPr>
        <p:spPr>
          <a:xfrm>
            <a:off x="1268987" y="51071"/>
            <a:ext cx="1012144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cap="none" spc="0" dirty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600" b="1" cap="none" spc="0" dirty="0" smtClean="0">
                <a:ln w="0"/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600" b="1" cap="none" spc="0" dirty="0">
              <a:ln w="0"/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8169" t="2959" r="1726"/>
          <a:stretch/>
        </p:blipFill>
        <p:spPr>
          <a:xfrm>
            <a:off x="7197936" y="3674053"/>
            <a:ext cx="1450513" cy="254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2359" r="4993" b="5782"/>
          <a:stretch/>
        </p:blipFill>
        <p:spPr>
          <a:xfrm>
            <a:off x="533089" y="4822634"/>
            <a:ext cx="2649313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6" descr="Diễn đàn Tin học Công nghệ - Vforum.vn">
            <a:extLst>
              <a:ext uri="{FF2B5EF4-FFF2-40B4-BE49-F238E27FC236}">
                <a16:creationId xmlns="" xmlns:a16="http://schemas.microsoft.com/office/drawing/2014/main" id="{47E3F7B2-1102-45E6-AA10-CBEDF6EA4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6188" r="41242" b="17729"/>
          <a:stretch/>
        </p:blipFill>
        <p:spPr bwMode="auto">
          <a:xfrm>
            <a:off x="499142" y="2196829"/>
            <a:ext cx="2931072" cy="28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8014;p42"/>
          <p:cNvSpPr txBox="1">
            <a:spLocks/>
          </p:cNvSpPr>
          <p:nvPr/>
        </p:nvSpPr>
        <p:spPr>
          <a:xfrm>
            <a:off x="3215508" y="1415713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đạn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Google Shape;28014;p42"/>
          <p:cNvSpPr txBox="1">
            <a:spLocks/>
          </p:cNvSpPr>
          <p:nvPr/>
        </p:nvSpPr>
        <p:spPr>
          <a:xfrm>
            <a:off x="3182402" y="3158925"/>
            <a:ext cx="2873284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Google Shape;28014;p42"/>
          <p:cNvSpPr txBox="1">
            <a:spLocks/>
          </p:cNvSpPr>
          <p:nvPr/>
        </p:nvSpPr>
        <p:spPr>
          <a:xfrm>
            <a:off x="3219636" y="5043826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Google Shape;28014;p42"/>
          <p:cNvSpPr txBox="1">
            <a:spLocks/>
          </p:cNvSpPr>
          <p:nvPr/>
        </p:nvSpPr>
        <p:spPr>
          <a:xfrm>
            <a:off x="8921355" y="1601725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Nhẫn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Google Shape;28014;p42"/>
          <p:cNvSpPr txBox="1">
            <a:spLocks/>
          </p:cNvSpPr>
          <p:nvPr/>
        </p:nvSpPr>
        <p:spPr>
          <a:xfrm>
            <a:off x="8847701" y="4282262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Google Shape;28014;p42"/>
          <p:cNvSpPr txBox="1">
            <a:spLocks/>
          </p:cNvSpPr>
          <p:nvPr/>
        </p:nvSpPr>
        <p:spPr>
          <a:xfrm>
            <a:off x="3182402" y="1921316"/>
            <a:ext cx="3834034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(Copper - Cu)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Google Shape;28014;p42"/>
          <p:cNvSpPr txBox="1">
            <a:spLocks/>
          </p:cNvSpPr>
          <p:nvPr/>
        </p:nvSpPr>
        <p:spPr>
          <a:xfrm>
            <a:off x="3214218" y="3940399"/>
            <a:ext cx="2992061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Hidrogen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Google Shape;28014;p42"/>
          <p:cNvSpPr txBox="1">
            <a:spLocks/>
          </p:cNvSpPr>
          <p:nvPr/>
        </p:nvSpPr>
        <p:spPr>
          <a:xfrm>
            <a:off x="3182402" y="5517740"/>
            <a:ext cx="3281772" cy="11279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Sodium (Na)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Chlorine (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Google Shape;28014;p42"/>
          <p:cNvSpPr txBox="1">
            <a:spLocks/>
          </p:cNvSpPr>
          <p:nvPr/>
        </p:nvSpPr>
        <p:spPr>
          <a:xfrm>
            <a:off x="8921355" y="2112997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(silver - Ag)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Google Shape;28014;p42"/>
          <p:cNvSpPr txBox="1">
            <a:spLocks/>
          </p:cNvSpPr>
          <p:nvPr/>
        </p:nvSpPr>
        <p:spPr>
          <a:xfrm>
            <a:off x="8921355" y="4822634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(C)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ành khách định mang 20 viên đạn còn hạt nổ lên máy bay có thể bị ...">
            <a:extLst>
              <a:ext uri="{FF2B5EF4-FFF2-40B4-BE49-F238E27FC236}">
                <a16:creationId xmlns="" xmlns:a16="http://schemas.microsoft.com/office/drawing/2014/main" id="{314ABDFB-0F07-45C2-9218-3F7360FD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4" y="1062672"/>
            <a:ext cx="24354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hẫn nam bạc đính đá pnjsilver xmxmk000171 | pnj.com.vn">
            <a:extLst>
              <a:ext uri="{FF2B5EF4-FFF2-40B4-BE49-F238E27FC236}">
                <a16:creationId xmlns="" xmlns:a16="http://schemas.microsoft.com/office/drawing/2014/main" id="{A68CF4EF-4630-4EDD-AC61-1D65B01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31" y="1339230"/>
            <a:ext cx="1996324" cy="19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8169" t="2959" r="1726"/>
          <a:stretch/>
        </p:blipFill>
        <p:spPr>
          <a:xfrm>
            <a:off x="7307013" y="3224411"/>
            <a:ext cx="1205854" cy="211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2359" r="4993" b="5782"/>
          <a:stretch/>
        </p:blipFill>
        <p:spPr>
          <a:xfrm>
            <a:off x="533089" y="4822634"/>
            <a:ext cx="2649313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6" descr="Diễn đàn Tin học Công nghệ - Vforum.vn">
            <a:extLst>
              <a:ext uri="{FF2B5EF4-FFF2-40B4-BE49-F238E27FC236}">
                <a16:creationId xmlns="" xmlns:a16="http://schemas.microsoft.com/office/drawing/2014/main" id="{47E3F7B2-1102-45E6-AA10-CBEDF6EA4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6188" r="41242" b="17729"/>
          <a:stretch/>
        </p:blipFill>
        <p:spPr bwMode="auto">
          <a:xfrm>
            <a:off x="499142" y="2196829"/>
            <a:ext cx="2931072" cy="28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8014;p42"/>
          <p:cNvSpPr txBox="1">
            <a:spLocks/>
          </p:cNvSpPr>
          <p:nvPr/>
        </p:nvSpPr>
        <p:spPr>
          <a:xfrm>
            <a:off x="3215508" y="1415713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đạn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Google Shape;28014;p42"/>
          <p:cNvSpPr txBox="1">
            <a:spLocks/>
          </p:cNvSpPr>
          <p:nvPr/>
        </p:nvSpPr>
        <p:spPr>
          <a:xfrm>
            <a:off x="3182402" y="3158925"/>
            <a:ext cx="2873284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Google Shape;28014;p42"/>
          <p:cNvSpPr txBox="1">
            <a:spLocks/>
          </p:cNvSpPr>
          <p:nvPr/>
        </p:nvSpPr>
        <p:spPr>
          <a:xfrm>
            <a:off x="3219636" y="5043826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Google Shape;28014;p42"/>
          <p:cNvSpPr txBox="1">
            <a:spLocks/>
          </p:cNvSpPr>
          <p:nvPr/>
        </p:nvSpPr>
        <p:spPr>
          <a:xfrm>
            <a:off x="8921355" y="1601725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Nhẫn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Google Shape;28014;p42"/>
          <p:cNvSpPr txBox="1">
            <a:spLocks/>
          </p:cNvSpPr>
          <p:nvPr/>
        </p:nvSpPr>
        <p:spPr>
          <a:xfrm>
            <a:off x="8967810" y="3741890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Google Shape;28014;p42"/>
          <p:cNvSpPr txBox="1">
            <a:spLocks/>
          </p:cNvSpPr>
          <p:nvPr/>
        </p:nvSpPr>
        <p:spPr>
          <a:xfrm>
            <a:off x="3182402" y="1921316"/>
            <a:ext cx="3834034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(Copper - Cu)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Google Shape;28014;p42"/>
          <p:cNvSpPr txBox="1">
            <a:spLocks/>
          </p:cNvSpPr>
          <p:nvPr/>
        </p:nvSpPr>
        <p:spPr>
          <a:xfrm>
            <a:off x="3214218" y="3940399"/>
            <a:ext cx="2992061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Hidrogen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Google Shape;28014;p42"/>
          <p:cNvSpPr txBox="1">
            <a:spLocks/>
          </p:cNvSpPr>
          <p:nvPr/>
        </p:nvSpPr>
        <p:spPr>
          <a:xfrm>
            <a:off x="3182402" y="5517740"/>
            <a:ext cx="3281772" cy="11279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Sodium (Na)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Chlorine (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Google Shape;28014;p42"/>
          <p:cNvSpPr txBox="1">
            <a:spLocks/>
          </p:cNvSpPr>
          <p:nvPr/>
        </p:nvSpPr>
        <p:spPr>
          <a:xfrm>
            <a:off x="8921355" y="2112997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(silver - Ag)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Google Shape;28014;p42"/>
          <p:cNvSpPr txBox="1">
            <a:spLocks/>
          </p:cNvSpPr>
          <p:nvPr/>
        </p:nvSpPr>
        <p:spPr>
          <a:xfrm>
            <a:off x="9041464" y="4282262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(C)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3">
            <a:extLst>
              <a:ext uri="{FF2B5EF4-FFF2-40B4-BE49-F238E27FC236}">
                <a16:creationId xmlns="" xmlns:a16="http://schemas.microsoft.com/office/drawing/2014/main" id="{861D02D3-A24F-4664-B3F0-75C4E0A35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58" y="41329"/>
            <a:ext cx="11558641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757796"/>
              </p:ext>
            </p:extLst>
          </p:nvPr>
        </p:nvGraphicFramePr>
        <p:xfrm>
          <a:off x="628650" y="819150"/>
          <a:ext cx="10934699" cy="508635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414990"/>
                <a:gridCol w="4210151"/>
                <a:gridCol w="4309558"/>
              </a:tblGrid>
              <a:tr h="7076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 2</a:t>
                      </a:r>
                    </a:p>
                  </a:txBody>
                  <a:tcPr marL="68580" marR="68580" marT="0" marB="0" anchor="ctr"/>
                </a:tc>
              </a:tr>
              <a:tr h="1452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chung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266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nên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33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ành khách định mang 20 viên đạn còn hạt nổ lên máy bay có thể bị ...">
            <a:extLst>
              <a:ext uri="{FF2B5EF4-FFF2-40B4-BE49-F238E27FC236}">
                <a16:creationId xmlns="" xmlns:a16="http://schemas.microsoft.com/office/drawing/2014/main" id="{314ABDFB-0F07-45C2-9218-3F7360FD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01" y="284278"/>
            <a:ext cx="24354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hẫn nam bạc đính đá pnjsilver xmxmk000171 | pnj.com.vn">
            <a:extLst>
              <a:ext uri="{FF2B5EF4-FFF2-40B4-BE49-F238E27FC236}">
                <a16:creationId xmlns="" xmlns:a16="http://schemas.microsoft.com/office/drawing/2014/main" id="{A68CF4EF-4630-4EDD-AC61-1D65B01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78" y="433532"/>
            <a:ext cx="1996324" cy="19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8169" t="2959" r="1726"/>
          <a:stretch/>
        </p:blipFill>
        <p:spPr>
          <a:xfrm>
            <a:off x="7407017" y="2430646"/>
            <a:ext cx="1000033" cy="175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2359" r="4993" b="5782"/>
          <a:stretch/>
        </p:blipFill>
        <p:spPr>
          <a:xfrm>
            <a:off x="3590913" y="4595009"/>
            <a:ext cx="2649313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6" descr="Diễn đàn Tin học Công nghệ - Vforum.vn">
            <a:extLst>
              <a:ext uri="{FF2B5EF4-FFF2-40B4-BE49-F238E27FC236}">
                <a16:creationId xmlns="" xmlns:a16="http://schemas.microsoft.com/office/drawing/2014/main" id="{47E3F7B2-1102-45E6-AA10-CBEDF6EA4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6188" r="41242" b="17729"/>
          <a:stretch/>
        </p:blipFill>
        <p:spPr bwMode="auto">
          <a:xfrm>
            <a:off x="533089" y="1418435"/>
            <a:ext cx="2931072" cy="28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8014;p42"/>
          <p:cNvSpPr txBox="1">
            <a:spLocks/>
          </p:cNvSpPr>
          <p:nvPr/>
        </p:nvSpPr>
        <p:spPr>
          <a:xfrm>
            <a:off x="6277460" y="4816201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Google Shape;28014;p42"/>
          <p:cNvSpPr txBox="1">
            <a:spLocks/>
          </p:cNvSpPr>
          <p:nvPr/>
        </p:nvSpPr>
        <p:spPr>
          <a:xfrm>
            <a:off x="3164394" y="770530"/>
            <a:ext cx="3834034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(Copper - Cu)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Google Shape;28014;p42"/>
          <p:cNvSpPr txBox="1">
            <a:spLocks/>
          </p:cNvSpPr>
          <p:nvPr/>
        </p:nvSpPr>
        <p:spPr>
          <a:xfrm>
            <a:off x="3196210" y="2789613"/>
            <a:ext cx="2992061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Hidrogen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Google Shape;28014;p42"/>
          <p:cNvSpPr txBox="1">
            <a:spLocks/>
          </p:cNvSpPr>
          <p:nvPr/>
        </p:nvSpPr>
        <p:spPr>
          <a:xfrm>
            <a:off x="6240226" y="5290115"/>
            <a:ext cx="3281772" cy="11279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Sodium (Na)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Chlorine (</a:t>
            </a:r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Google Shape;28014;p42"/>
          <p:cNvSpPr txBox="1">
            <a:spLocks/>
          </p:cNvSpPr>
          <p:nvPr/>
        </p:nvSpPr>
        <p:spPr>
          <a:xfrm>
            <a:off x="8903347" y="962211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(silver - Ag)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Google Shape;28014;p42"/>
          <p:cNvSpPr txBox="1">
            <a:spLocks/>
          </p:cNvSpPr>
          <p:nvPr/>
        </p:nvSpPr>
        <p:spPr>
          <a:xfrm>
            <a:off x="8955302" y="3131476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(C)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089" y="284279"/>
            <a:ext cx="11658911" cy="395551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64161" y="4457041"/>
            <a:ext cx="5220027" cy="214871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ành khách định mang 20 viên đạn còn hạt nổ lên máy bay có thể bị ...">
            <a:extLst>
              <a:ext uri="{FF2B5EF4-FFF2-40B4-BE49-F238E27FC236}">
                <a16:creationId xmlns="" xmlns:a16="http://schemas.microsoft.com/office/drawing/2014/main" id="{314ABDFB-0F07-45C2-9218-3F7360FD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5" y="1699472"/>
            <a:ext cx="24354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hẫn nam bạc đính đá pnjsilver xmxmk000171 | pnj.com.vn">
            <a:extLst>
              <a:ext uri="{FF2B5EF4-FFF2-40B4-BE49-F238E27FC236}">
                <a16:creationId xmlns="" xmlns:a16="http://schemas.microsoft.com/office/drawing/2014/main" id="{A68CF4EF-4630-4EDD-AC61-1D65B01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31" y="1892532"/>
            <a:ext cx="1996324" cy="19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8169" t="2959" r="1726"/>
          <a:stretch/>
        </p:blipFill>
        <p:spPr>
          <a:xfrm>
            <a:off x="7197936" y="4209393"/>
            <a:ext cx="1450513" cy="200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6" descr="Diễn đàn Tin học Công nghệ - Vforum.vn">
            <a:extLst>
              <a:ext uri="{FF2B5EF4-FFF2-40B4-BE49-F238E27FC236}">
                <a16:creationId xmlns="" xmlns:a16="http://schemas.microsoft.com/office/drawing/2014/main" id="{47E3F7B2-1102-45E6-AA10-CBEDF6EA4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6188" r="41242" b="17729"/>
          <a:stretch/>
        </p:blipFill>
        <p:spPr bwMode="auto">
          <a:xfrm>
            <a:off x="497103" y="3059964"/>
            <a:ext cx="2931072" cy="28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8014;p42"/>
          <p:cNvSpPr txBox="1">
            <a:spLocks/>
          </p:cNvSpPr>
          <p:nvPr/>
        </p:nvSpPr>
        <p:spPr>
          <a:xfrm>
            <a:off x="2915967" y="2298338"/>
            <a:ext cx="3834034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(Copper - Cu)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Google Shape;28014;p42"/>
          <p:cNvSpPr txBox="1">
            <a:spLocks/>
          </p:cNvSpPr>
          <p:nvPr/>
        </p:nvSpPr>
        <p:spPr>
          <a:xfrm>
            <a:off x="3158883" y="4421528"/>
            <a:ext cx="2992061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Hidrogen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Google Shape;28014;p42"/>
          <p:cNvSpPr txBox="1">
            <a:spLocks/>
          </p:cNvSpPr>
          <p:nvPr/>
        </p:nvSpPr>
        <p:spPr>
          <a:xfrm>
            <a:off x="8921355" y="2666299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(silver - Ag)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Google Shape;28014;p42"/>
          <p:cNvSpPr txBox="1">
            <a:spLocks/>
          </p:cNvSpPr>
          <p:nvPr/>
        </p:nvSpPr>
        <p:spPr>
          <a:xfrm>
            <a:off x="8921355" y="4822634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(C)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3">
            <a:extLst>
              <a:ext uri="{FF2B5EF4-FFF2-40B4-BE49-F238E27FC236}">
                <a16:creationId xmlns="" xmlns:a16="http://schemas.microsoft.com/office/drawing/2014/main" id="{C01C96C3-97E0-45E0-88D3-EFA91074E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923" y="762586"/>
            <a:ext cx="869288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altLang="en-US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altLang="en-US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en-US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4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en-US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altLang="en-US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altLang="en-US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altLang="en-US" sz="4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9546" y="286337"/>
            <a:ext cx="11620054" cy="4685714"/>
            <a:chOff x="419546" y="286336"/>
            <a:chExt cx="11772454" cy="5456429"/>
          </a:xfrm>
        </p:grpSpPr>
        <p:pic>
          <p:nvPicPr>
            <p:cNvPr id="2" name="Picture 2" descr="Hành khách định mang 20 viên đạn còn hạt nổ lên máy bay có thể bị ...">
              <a:extLst>
                <a:ext uri="{FF2B5EF4-FFF2-40B4-BE49-F238E27FC236}">
                  <a16:creationId xmlns="" xmlns:a16="http://schemas.microsoft.com/office/drawing/2014/main" id="{314ABDFB-0F07-45C2-9218-3F7360FDE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78" y="1223222"/>
              <a:ext cx="2435448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Nhẫn nam bạc đính đá pnjsilver xmxmk000171 | pnj.com.vn">
              <a:extLst>
                <a:ext uri="{FF2B5EF4-FFF2-40B4-BE49-F238E27FC236}">
                  <a16:creationId xmlns="" xmlns:a16="http://schemas.microsoft.com/office/drawing/2014/main" id="{A68CF4EF-4630-4EDD-AC61-1D65B0120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7474" y="1416282"/>
              <a:ext cx="1996324" cy="193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58169" t="2959" r="1726"/>
            <a:stretch/>
          </p:blipFill>
          <p:spPr>
            <a:xfrm>
              <a:off x="7120379" y="3733143"/>
              <a:ext cx="1450513" cy="2009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6" descr="Diễn đàn Tin học Công nghệ - Vforum.vn">
              <a:extLst>
                <a:ext uri="{FF2B5EF4-FFF2-40B4-BE49-F238E27FC236}">
                  <a16:creationId xmlns="" xmlns:a16="http://schemas.microsoft.com/office/drawing/2014/main" id="{47E3F7B2-1102-45E6-AA10-CBEDF6EA44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4" t="26188" r="41242" b="17729"/>
            <a:stretch/>
          </p:blipFill>
          <p:spPr bwMode="auto">
            <a:xfrm>
              <a:off x="419546" y="2583714"/>
              <a:ext cx="2931072" cy="282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Google Shape;28014;p42"/>
            <p:cNvSpPr txBox="1">
              <a:spLocks/>
            </p:cNvSpPr>
            <p:nvPr/>
          </p:nvSpPr>
          <p:spPr>
            <a:xfrm>
              <a:off x="2838410" y="1822088"/>
              <a:ext cx="3834034" cy="735922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8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(Copper - Cu)</a:t>
              </a:r>
              <a:endParaRPr lang="vi-VN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Google Shape;28014;p42"/>
            <p:cNvSpPr txBox="1">
              <a:spLocks/>
            </p:cNvSpPr>
            <p:nvPr/>
          </p:nvSpPr>
          <p:spPr>
            <a:xfrm>
              <a:off x="3081326" y="3945278"/>
              <a:ext cx="2992061" cy="735922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Hidrogen</a:t>
              </a:r>
              <a:r>
                <a:rPr lang="en-US" sz="28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(H)</a:t>
              </a:r>
              <a:endParaRPr lang="vi-VN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Google Shape;28014;p42"/>
            <p:cNvSpPr txBox="1">
              <a:spLocks/>
            </p:cNvSpPr>
            <p:nvPr/>
          </p:nvSpPr>
          <p:spPr>
            <a:xfrm>
              <a:off x="8843798" y="2190049"/>
              <a:ext cx="3348202" cy="735922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Bạc</a:t>
              </a:r>
              <a:r>
                <a:rPr lang="en-US" sz="28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(silver - Ag)</a:t>
              </a:r>
              <a:endParaRPr lang="vi-VN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Google Shape;28014;p42"/>
            <p:cNvSpPr txBox="1">
              <a:spLocks/>
            </p:cNvSpPr>
            <p:nvPr/>
          </p:nvSpPr>
          <p:spPr>
            <a:xfrm>
              <a:off x="8843798" y="4346384"/>
              <a:ext cx="3348202" cy="735922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smtClean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Carbon (C)</a:t>
              </a:r>
              <a:endParaRPr lang="vi-VN" sz="1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 Box 23">
              <a:extLst>
                <a:ext uri="{FF2B5EF4-FFF2-40B4-BE49-F238E27FC236}">
                  <a16:creationId xmlns="" xmlns:a16="http://schemas.microsoft.com/office/drawing/2014/main" id="{C01C96C3-97E0-45E0-88D3-EFA91074E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7366" y="286336"/>
              <a:ext cx="8692889" cy="7078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400">
                  <a:solidFill>
                    <a:srgbClr val="262626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2000">
                  <a:solidFill>
                    <a:srgbClr val="262626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 panose="020B0604020202020204" pitchFamily="34" charset="0"/>
                <a:buChar char="•"/>
                <a:defRPr sz="1400">
                  <a:solidFill>
                    <a:srgbClr val="262626"/>
                  </a:solidFill>
                  <a:latin typeface="Garamond" panose="02020404030301010803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4000" b="1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altLang="en-US" sz="4000" b="1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altLang="en-US" sz="40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altLang="en-US" sz="40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altLang="en-US" sz="40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lang="en-US" altLang="en-US" sz="40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nguyên</a:t>
              </a:r>
              <a:r>
                <a:rPr lang="en-US" altLang="en-US" sz="40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tố</a:t>
              </a:r>
              <a:r>
                <a:rPr lang="en-US" altLang="en-US" sz="40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hoá</a:t>
              </a:r>
              <a:r>
                <a:rPr lang="en-US" altLang="en-US" sz="40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000" b="1" dirty="0" err="1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endParaRPr lang="en-US" altLang="en-US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" name="Right Arrow 4"/>
          <p:cNvSpPr/>
          <p:nvPr/>
        </p:nvSpPr>
        <p:spPr>
          <a:xfrm>
            <a:off x="2055814" y="5124767"/>
            <a:ext cx="1982107" cy="1482237"/>
          </a:xfrm>
          <a:prstGeom prst="rightArrow">
            <a:avLst/>
          </a:prstGeom>
          <a:solidFill>
            <a:srgbClr val="B4C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28014;p42"/>
          <p:cNvSpPr txBox="1">
            <a:spLocks/>
          </p:cNvSpPr>
          <p:nvPr/>
        </p:nvSpPr>
        <p:spPr>
          <a:xfrm>
            <a:off x="4663694" y="5051771"/>
            <a:ext cx="4071048" cy="155523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C00000"/>
                </a:solidFill>
                <a:latin typeface="San Francisco Display Black" pitchFamily="50" charset="0"/>
                <a:ea typeface="Tahoma" panose="020B0604030504040204" pitchFamily="34" charset="0"/>
                <a:cs typeface="Tahoma" panose="020B0604030504040204" pitchFamily="34" charset="0"/>
              </a:rPr>
              <a:t>ĐƠN CHẤT</a:t>
            </a:r>
            <a:endParaRPr lang="vi-VN" b="1" dirty="0">
              <a:solidFill>
                <a:srgbClr val="C00000"/>
              </a:solidFill>
              <a:latin typeface="San Francisco Display Black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ành khách định mang 20 viên đạn còn hạt nổ lên máy bay có thể bị ...">
            <a:extLst>
              <a:ext uri="{FF2B5EF4-FFF2-40B4-BE49-F238E27FC236}">
                <a16:creationId xmlns="" xmlns:a16="http://schemas.microsoft.com/office/drawing/2014/main" id="{314ABDFB-0F07-45C2-9218-3F7360FD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5" y="1699472"/>
            <a:ext cx="24354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hẫn nam bạc đính đá pnjsilver xmxmk000171 | pnj.com.vn">
            <a:extLst>
              <a:ext uri="{FF2B5EF4-FFF2-40B4-BE49-F238E27FC236}">
                <a16:creationId xmlns="" xmlns:a16="http://schemas.microsoft.com/office/drawing/2014/main" id="{A68CF4EF-4630-4EDD-AC61-1D65B01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31" y="1892532"/>
            <a:ext cx="1996324" cy="193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8169" t="2959" r="1726"/>
          <a:stretch/>
        </p:blipFill>
        <p:spPr>
          <a:xfrm>
            <a:off x="7197936" y="4112109"/>
            <a:ext cx="1450513" cy="200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6" descr="Diễn đàn Tin học Công nghệ - Vforum.vn">
            <a:extLst>
              <a:ext uri="{FF2B5EF4-FFF2-40B4-BE49-F238E27FC236}">
                <a16:creationId xmlns="" xmlns:a16="http://schemas.microsoft.com/office/drawing/2014/main" id="{47E3F7B2-1102-45E6-AA10-CBEDF6EA4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6188" r="41242" b="17729"/>
          <a:stretch/>
        </p:blipFill>
        <p:spPr bwMode="auto">
          <a:xfrm>
            <a:off x="497103" y="3059964"/>
            <a:ext cx="2931072" cy="28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8014;p42"/>
          <p:cNvSpPr txBox="1">
            <a:spLocks/>
          </p:cNvSpPr>
          <p:nvPr/>
        </p:nvSpPr>
        <p:spPr>
          <a:xfrm>
            <a:off x="2915967" y="2298338"/>
            <a:ext cx="3834034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(Copper - Cu)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Google Shape;28014;p42"/>
          <p:cNvSpPr txBox="1">
            <a:spLocks/>
          </p:cNvSpPr>
          <p:nvPr/>
        </p:nvSpPr>
        <p:spPr>
          <a:xfrm>
            <a:off x="3158883" y="4421528"/>
            <a:ext cx="2992061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Hidrogen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Google Shape;28014;p42"/>
          <p:cNvSpPr txBox="1">
            <a:spLocks/>
          </p:cNvSpPr>
          <p:nvPr/>
        </p:nvSpPr>
        <p:spPr>
          <a:xfrm>
            <a:off x="8921355" y="2666299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(silver - Ag)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Google Shape;28014;p42"/>
          <p:cNvSpPr txBox="1">
            <a:spLocks/>
          </p:cNvSpPr>
          <p:nvPr/>
        </p:nvSpPr>
        <p:spPr>
          <a:xfrm>
            <a:off x="8921355" y="4822634"/>
            <a:ext cx="334820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(C)</a:t>
            </a:r>
            <a:endParaRPr lang="vi-VN" sz="1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3">
            <a:extLst>
              <a:ext uri="{FF2B5EF4-FFF2-40B4-BE49-F238E27FC236}">
                <a16:creationId xmlns="" xmlns:a16="http://schemas.microsoft.com/office/drawing/2014/main" id="{C01C96C3-97E0-45E0-88D3-EFA91074E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081" y="281265"/>
            <a:ext cx="958543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buNone/>
            </a:pP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2">
            <a:extLst>
              <a:ext uri="{FF2B5EF4-FFF2-40B4-BE49-F238E27FC236}">
                <a16:creationId xmlns="" xmlns:a16="http://schemas.microsoft.com/office/drawing/2014/main" id="{0B4C47E4-6364-4D21-B8B0-6841FD6B79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203" y="2945164"/>
            <a:ext cx="3583037" cy="928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 </a:t>
            </a:r>
            <a:r>
              <a:rPr lang="vi-VN" sz="3600" b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endParaRPr lang="vi-VN" sz="3600" b="1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Line 75">
            <a:extLst>
              <a:ext uri="{FF2B5EF4-FFF2-40B4-BE49-F238E27FC236}">
                <a16:creationId xmlns="" xmlns:a16="http://schemas.microsoft.com/office/drawing/2014/main" id="{AD386C1E-5820-4C9C-817F-6EAA576B01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1572" y="2157984"/>
            <a:ext cx="1453388" cy="11144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Line 77">
            <a:extLst>
              <a:ext uri="{FF2B5EF4-FFF2-40B4-BE49-F238E27FC236}">
                <a16:creationId xmlns="" xmlns:a16="http://schemas.microsoft.com/office/drawing/2014/main" id="{D02C4C6C-4433-4ABA-ABF4-5D5D72714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104" y="3485368"/>
            <a:ext cx="17526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6" descr="Nhẫn nam bạc đính đá pnjsilver xmxmk000171 | pnj.com.vn">
            <a:extLst>
              <a:ext uri="{FF2B5EF4-FFF2-40B4-BE49-F238E27FC236}">
                <a16:creationId xmlns="" xmlns:a16="http://schemas.microsoft.com/office/drawing/2014/main" id="{A68CF4EF-4630-4EDD-AC61-1D65B01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11" y="3409168"/>
            <a:ext cx="2677585" cy="25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ành khách định mang 20 viên đạn còn hạt nổ lên máy bay có thể bị ...">
            <a:extLst>
              <a:ext uri="{FF2B5EF4-FFF2-40B4-BE49-F238E27FC236}">
                <a16:creationId xmlns="" xmlns:a16="http://schemas.microsoft.com/office/drawing/2014/main" id="{314ABDFB-0F07-45C2-9218-3F7360FD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72" y="628608"/>
            <a:ext cx="3702925" cy="27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Brace 6"/>
          <p:cNvSpPr/>
          <p:nvPr/>
        </p:nvSpPr>
        <p:spPr>
          <a:xfrm>
            <a:off x="8305896" y="1444752"/>
            <a:ext cx="1313592" cy="3822192"/>
          </a:xfrm>
          <a:prstGeom prst="rightBrac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81752" y="2940349"/>
            <a:ext cx="2515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 rắn</a:t>
            </a:r>
            <a:endParaRPr lang="en-US" sz="4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nimBg="1" autoUpdateAnimBg="0"/>
      <p:bldP spid="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  <a:noFill/>
        </p:spPr>
        <p:txBody>
          <a:bodyPr/>
          <a:lstStyle/>
          <a:p>
            <a:pPr defTabSz="910897"/>
            <a:fld id="{54EBDB9A-3205-4AF5-B8A1-96BA7FEA9873}" type="slidenum">
              <a:rPr lang="en-US">
                <a:solidFill>
                  <a:srgbClr val="FFFFFF"/>
                </a:solidFill>
                <a:latin typeface="Arial"/>
              </a:rPr>
              <a:pPr defTabSz="910897"/>
              <a:t>19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3" descr="Cu-s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97710" y="1642520"/>
            <a:ext cx="2887410" cy="288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ành khách định mang 20 viên đạn còn hạt nổ lên máy bay có thể bị ...">
            <a:extLst>
              <a:ext uri="{FF2B5EF4-FFF2-40B4-BE49-F238E27FC236}">
                <a16:creationId xmlns="" xmlns:a16="http://schemas.microsoft.com/office/drawing/2014/main" id="{35B8C878-0681-47F4-9868-9183F3886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67" y="1825191"/>
            <a:ext cx="3776229" cy="283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7">
            <a:extLst>
              <a:ext uri="{FF2B5EF4-FFF2-40B4-BE49-F238E27FC236}">
                <a16:creationId xmlns="" xmlns:a16="http://schemas.microsoft.com/office/drawing/2014/main" id="{F0F46409-A4AD-49B7-BA5C-9996470B2AA4}"/>
              </a:ext>
            </a:extLst>
          </p:cNvPr>
          <p:cNvSpPr/>
          <p:nvPr/>
        </p:nvSpPr>
        <p:spPr>
          <a:xfrm>
            <a:off x="3548990" y="1956056"/>
            <a:ext cx="15894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Cu</a:t>
            </a:r>
            <a:endParaRPr kumimoji="0" lang="vi-VN" sz="7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="" xmlns:a16="http://schemas.microsoft.com/office/drawing/2014/main" id="{CC93107D-DED0-44C8-9403-757F42D12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968" y="268099"/>
            <a:ext cx="923684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kim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nguyên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sắp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="" xmlns:a16="http://schemas.microsoft.com/office/drawing/2014/main" id="{15560D76-F88D-4057-9A27-AB57ACD19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324" y="5017558"/>
            <a:ext cx="837148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vi-VN" altLang="en-US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đơn chất kim loại, các nguyên tử</a:t>
            </a:r>
            <a:r>
              <a:rPr lang="en-US" altLang="en-US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đơn</a:t>
            </a:r>
            <a:r>
              <a:rPr lang="en-US" altLang="en-US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lẻ</a:t>
            </a:r>
            <a:r>
              <a:rPr lang="en-US" altLang="en-US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vi-VN" altLang="en-US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sắp xếp khít nhau</a:t>
            </a:r>
            <a:r>
              <a:rPr lang="en-US" altLang="en-US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vi-VN" altLang="en-US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916146" y="4914401"/>
            <a:ext cx="1371600" cy="133082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8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2818" name="Group 2"/>
          <p:cNvGraphicFramePr>
            <a:graphicFrameLocks noGrp="1"/>
          </p:cNvGraphicFramePr>
          <p:nvPr/>
        </p:nvGraphicFramePr>
        <p:xfrm>
          <a:off x="1524000" y="0"/>
          <a:ext cx="9144000" cy="5105400"/>
        </p:xfrm>
        <a:graphic>
          <a:graphicData uri="http://schemas.openxmlformats.org/drawingml/2006/table">
            <a:tbl>
              <a:tblPr/>
              <a:tblGrid>
                <a:gridCol w="8318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0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18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02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318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34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302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3185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3026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3185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83026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02904" name="Oval 8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600200" y="1524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MS Song" pitchFamily="49" charset="-122"/>
              </a:rPr>
              <a:t>1</a:t>
            </a:r>
            <a:endParaRPr lang="en-US" altLang="en-US" sz="2400" dirty="0">
              <a:latin typeface="Garamond" panose="02020404030301010803" pitchFamily="18" charset="0"/>
            </a:endParaRPr>
          </a:p>
        </p:txBody>
      </p:sp>
      <p:pic>
        <p:nvPicPr>
          <p:cNvPr id="802905" name="Picture 89" descr="Earth-14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968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2906" name="Picture 90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914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2907" name="Picture 91" descr="Earth-14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990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2908" name="Picture 92" descr="Earth-14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828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2909" name="Picture 93" descr="Earth-14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667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2910" name="Picture 94" descr="Earth-14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429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2911" name="Picture 95" descr="Earth-14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343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2912" name="Oval 9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600200" y="10668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802913" name="Oval 9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600200" y="18288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802914" name="Oval 9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600200" y="26670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802915" name="Oval 9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600200" y="35814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anose="02020404030301010803" pitchFamily="18" charset="0"/>
              </a:rPr>
              <a:t>5</a:t>
            </a:r>
          </a:p>
        </p:txBody>
      </p:sp>
      <p:sp>
        <p:nvSpPr>
          <p:cNvPr id="802916" name="Oval 100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1600200" y="43434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anose="02020404030301010803" pitchFamily="18" charset="0"/>
              </a:rPr>
              <a:t>6</a:t>
            </a:r>
          </a:p>
        </p:txBody>
      </p:sp>
      <p:sp>
        <p:nvSpPr>
          <p:cNvPr id="802917" name="Rectangle 101"/>
          <p:cNvSpPr>
            <a:spLocks noChangeArrowheads="1"/>
          </p:cNvSpPr>
          <p:nvPr/>
        </p:nvSpPr>
        <p:spPr bwMode="auto">
          <a:xfrm>
            <a:off x="2362200" y="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18" name="Rectangle 102"/>
          <p:cNvSpPr>
            <a:spLocks noChangeArrowheads="1"/>
          </p:cNvSpPr>
          <p:nvPr/>
        </p:nvSpPr>
        <p:spPr bwMode="auto">
          <a:xfrm>
            <a:off x="3962400" y="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19" name="Rectangle 103"/>
          <p:cNvSpPr>
            <a:spLocks noChangeArrowheads="1"/>
          </p:cNvSpPr>
          <p:nvPr/>
        </p:nvSpPr>
        <p:spPr bwMode="auto">
          <a:xfrm>
            <a:off x="4800600" y="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0" name="Rectangle 104"/>
          <p:cNvSpPr>
            <a:spLocks noChangeArrowheads="1"/>
          </p:cNvSpPr>
          <p:nvPr/>
        </p:nvSpPr>
        <p:spPr bwMode="auto">
          <a:xfrm>
            <a:off x="5638800" y="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1" name="Rectangle 105"/>
          <p:cNvSpPr>
            <a:spLocks noChangeArrowheads="1"/>
          </p:cNvSpPr>
          <p:nvPr/>
        </p:nvSpPr>
        <p:spPr bwMode="auto">
          <a:xfrm>
            <a:off x="6477000" y="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2" name="Rectangle 106"/>
          <p:cNvSpPr>
            <a:spLocks noChangeArrowheads="1"/>
          </p:cNvSpPr>
          <p:nvPr/>
        </p:nvSpPr>
        <p:spPr bwMode="auto">
          <a:xfrm>
            <a:off x="7315200" y="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3" name="Rectangle 107"/>
          <p:cNvSpPr>
            <a:spLocks noChangeArrowheads="1"/>
          </p:cNvSpPr>
          <p:nvPr/>
        </p:nvSpPr>
        <p:spPr bwMode="auto">
          <a:xfrm>
            <a:off x="8153400" y="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4" name="Rectangle 108"/>
          <p:cNvSpPr>
            <a:spLocks noChangeArrowheads="1"/>
          </p:cNvSpPr>
          <p:nvPr/>
        </p:nvSpPr>
        <p:spPr bwMode="auto">
          <a:xfrm>
            <a:off x="3200400" y="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5" name="Rectangle 109"/>
          <p:cNvSpPr>
            <a:spLocks noChangeArrowheads="1"/>
          </p:cNvSpPr>
          <p:nvPr/>
        </p:nvSpPr>
        <p:spPr bwMode="auto">
          <a:xfrm>
            <a:off x="3962400" y="8382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6" name="Rectangle 110"/>
          <p:cNvSpPr>
            <a:spLocks noChangeArrowheads="1"/>
          </p:cNvSpPr>
          <p:nvPr/>
        </p:nvSpPr>
        <p:spPr bwMode="auto">
          <a:xfrm>
            <a:off x="4800600" y="8382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7" name="Rectangle 111"/>
          <p:cNvSpPr>
            <a:spLocks noChangeArrowheads="1"/>
          </p:cNvSpPr>
          <p:nvPr/>
        </p:nvSpPr>
        <p:spPr bwMode="auto">
          <a:xfrm>
            <a:off x="5638800" y="8382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8" name="Rectangle 112"/>
          <p:cNvSpPr>
            <a:spLocks noChangeArrowheads="1"/>
          </p:cNvSpPr>
          <p:nvPr/>
        </p:nvSpPr>
        <p:spPr bwMode="auto">
          <a:xfrm>
            <a:off x="6477000" y="8382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29" name="Rectangle 113"/>
          <p:cNvSpPr>
            <a:spLocks noChangeArrowheads="1"/>
          </p:cNvSpPr>
          <p:nvPr/>
        </p:nvSpPr>
        <p:spPr bwMode="auto">
          <a:xfrm>
            <a:off x="7315200" y="8382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0" name="Rectangle 114"/>
          <p:cNvSpPr>
            <a:spLocks noChangeArrowheads="1"/>
          </p:cNvSpPr>
          <p:nvPr/>
        </p:nvSpPr>
        <p:spPr bwMode="auto">
          <a:xfrm>
            <a:off x="3200400" y="8382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1" name="Rectangle 115"/>
          <p:cNvSpPr>
            <a:spLocks noChangeArrowheads="1"/>
          </p:cNvSpPr>
          <p:nvPr/>
        </p:nvSpPr>
        <p:spPr bwMode="auto">
          <a:xfrm>
            <a:off x="3962400" y="16764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2" name="Rectangle 116"/>
          <p:cNvSpPr>
            <a:spLocks noChangeArrowheads="1"/>
          </p:cNvSpPr>
          <p:nvPr/>
        </p:nvSpPr>
        <p:spPr bwMode="auto">
          <a:xfrm>
            <a:off x="4800600" y="16764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3" name="Rectangle 117"/>
          <p:cNvSpPr>
            <a:spLocks noChangeArrowheads="1"/>
          </p:cNvSpPr>
          <p:nvPr/>
        </p:nvSpPr>
        <p:spPr bwMode="auto">
          <a:xfrm>
            <a:off x="5638800" y="16764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4" name="Rectangle 118"/>
          <p:cNvSpPr>
            <a:spLocks noChangeArrowheads="1"/>
          </p:cNvSpPr>
          <p:nvPr/>
        </p:nvSpPr>
        <p:spPr bwMode="auto">
          <a:xfrm>
            <a:off x="6477000" y="16764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5" name="Rectangle 119"/>
          <p:cNvSpPr>
            <a:spLocks noChangeArrowheads="1"/>
          </p:cNvSpPr>
          <p:nvPr/>
        </p:nvSpPr>
        <p:spPr bwMode="auto">
          <a:xfrm>
            <a:off x="7315200" y="16764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6" name="Rectangle 120"/>
          <p:cNvSpPr>
            <a:spLocks noChangeArrowheads="1"/>
          </p:cNvSpPr>
          <p:nvPr/>
        </p:nvSpPr>
        <p:spPr bwMode="auto">
          <a:xfrm>
            <a:off x="2362200" y="16764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7" name="Rectangle 121"/>
          <p:cNvSpPr>
            <a:spLocks noChangeArrowheads="1"/>
          </p:cNvSpPr>
          <p:nvPr/>
        </p:nvSpPr>
        <p:spPr bwMode="auto">
          <a:xfrm>
            <a:off x="3200400" y="1676400"/>
            <a:ext cx="838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8" name="Rectangle 122"/>
          <p:cNvSpPr>
            <a:spLocks noChangeArrowheads="1"/>
          </p:cNvSpPr>
          <p:nvPr/>
        </p:nvSpPr>
        <p:spPr bwMode="auto">
          <a:xfrm>
            <a:off x="3962400" y="25146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39" name="Rectangle 123"/>
          <p:cNvSpPr>
            <a:spLocks noChangeArrowheads="1"/>
          </p:cNvSpPr>
          <p:nvPr/>
        </p:nvSpPr>
        <p:spPr bwMode="auto">
          <a:xfrm>
            <a:off x="4800600" y="25146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0" name="Rectangle 124"/>
          <p:cNvSpPr>
            <a:spLocks noChangeArrowheads="1"/>
          </p:cNvSpPr>
          <p:nvPr/>
        </p:nvSpPr>
        <p:spPr bwMode="auto">
          <a:xfrm>
            <a:off x="5638800" y="25146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1" name="Rectangle 125"/>
          <p:cNvSpPr>
            <a:spLocks noChangeArrowheads="1"/>
          </p:cNvSpPr>
          <p:nvPr/>
        </p:nvSpPr>
        <p:spPr bwMode="auto">
          <a:xfrm>
            <a:off x="6477000" y="25146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2" name="Rectangle 126"/>
          <p:cNvSpPr>
            <a:spLocks noChangeArrowheads="1"/>
          </p:cNvSpPr>
          <p:nvPr/>
        </p:nvSpPr>
        <p:spPr bwMode="auto">
          <a:xfrm>
            <a:off x="7315200" y="25146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3" name="Rectangle 127"/>
          <p:cNvSpPr>
            <a:spLocks noChangeArrowheads="1"/>
          </p:cNvSpPr>
          <p:nvPr/>
        </p:nvSpPr>
        <p:spPr bwMode="auto">
          <a:xfrm>
            <a:off x="8153400" y="25146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4" name="Rectangle 128"/>
          <p:cNvSpPr>
            <a:spLocks noChangeArrowheads="1"/>
          </p:cNvSpPr>
          <p:nvPr/>
        </p:nvSpPr>
        <p:spPr bwMode="auto">
          <a:xfrm>
            <a:off x="2362200" y="25146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02945" name="Rectangle 129"/>
          <p:cNvSpPr>
            <a:spLocks noChangeArrowheads="1"/>
          </p:cNvSpPr>
          <p:nvPr/>
        </p:nvSpPr>
        <p:spPr bwMode="auto">
          <a:xfrm>
            <a:off x="3200400" y="25146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6" name="Rectangle 130"/>
          <p:cNvSpPr>
            <a:spLocks noChangeArrowheads="1"/>
          </p:cNvSpPr>
          <p:nvPr/>
        </p:nvSpPr>
        <p:spPr bwMode="auto">
          <a:xfrm>
            <a:off x="4800600" y="41910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7" name="Rectangle 131"/>
          <p:cNvSpPr>
            <a:spLocks noChangeArrowheads="1"/>
          </p:cNvSpPr>
          <p:nvPr/>
        </p:nvSpPr>
        <p:spPr bwMode="auto">
          <a:xfrm>
            <a:off x="5638800" y="41910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8" name="Rectangle 132"/>
          <p:cNvSpPr>
            <a:spLocks noChangeArrowheads="1"/>
          </p:cNvSpPr>
          <p:nvPr/>
        </p:nvSpPr>
        <p:spPr bwMode="auto">
          <a:xfrm>
            <a:off x="6477000" y="41910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49" name="Rectangle 133"/>
          <p:cNvSpPr>
            <a:spLocks noChangeArrowheads="1"/>
          </p:cNvSpPr>
          <p:nvPr/>
        </p:nvSpPr>
        <p:spPr bwMode="auto">
          <a:xfrm>
            <a:off x="8153400" y="41910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0" name="Rectangle 134"/>
          <p:cNvSpPr>
            <a:spLocks noChangeArrowheads="1"/>
          </p:cNvSpPr>
          <p:nvPr/>
        </p:nvSpPr>
        <p:spPr bwMode="auto">
          <a:xfrm>
            <a:off x="3200400" y="3429000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1" name="Rectangle 135"/>
          <p:cNvSpPr>
            <a:spLocks noChangeArrowheads="1"/>
          </p:cNvSpPr>
          <p:nvPr/>
        </p:nvSpPr>
        <p:spPr bwMode="auto">
          <a:xfrm>
            <a:off x="7315200" y="41910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2" name="Rectangle 136"/>
          <p:cNvSpPr>
            <a:spLocks noChangeArrowheads="1"/>
          </p:cNvSpPr>
          <p:nvPr/>
        </p:nvSpPr>
        <p:spPr bwMode="auto">
          <a:xfrm>
            <a:off x="4038600" y="3429000"/>
            <a:ext cx="762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3" name="Rectangle 137"/>
          <p:cNvSpPr>
            <a:spLocks noChangeArrowheads="1"/>
          </p:cNvSpPr>
          <p:nvPr/>
        </p:nvSpPr>
        <p:spPr bwMode="auto">
          <a:xfrm>
            <a:off x="4800600" y="3429000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4" name="Rectangle 138"/>
          <p:cNvSpPr>
            <a:spLocks noChangeArrowheads="1"/>
          </p:cNvSpPr>
          <p:nvPr/>
        </p:nvSpPr>
        <p:spPr bwMode="auto">
          <a:xfrm>
            <a:off x="5638800" y="3429000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5" name="Rectangle 139"/>
          <p:cNvSpPr>
            <a:spLocks noChangeArrowheads="1"/>
          </p:cNvSpPr>
          <p:nvPr/>
        </p:nvSpPr>
        <p:spPr bwMode="auto">
          <a:xfrm>
            <a:off x="6477000" y="3429000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6" name="Rectangle 140"/>
          <p:cNvSpPr>
            <a:spLocks noChangeArrowheads="1"/>
          </p:cNvSpPr>
          <p:nvPr/>
        </p:nvSpPr>
        <p:spPr bwMode="auto">
          <a:xfrm>
            <a:off x="7315200" y="3429000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7" name="Rectangle 141"/>
          <p:cNvSpPr>
            <a:spLocks noChangeArrowheads="1"/>
          </p:cNvSpPr>
          <p:nvPr/>
        </p:nvSpPr>
        <p:spPr bwMode="auto">
          <a:xfrm>
            <a:off x="2362200" y="41910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8" name="Rectangle 142"/>
          <p:cNvSpPr>
            <a:spLocks noChangeArrowheads="1"/>
          </p:cNvSpPr>
          <p:nvPr/>
        </p:nvSpPr>
        <p:spPr bwMode="auto">
          <a:xfrm>
            <a:off x="3200400" y="4191000"/>
            <a:ext cx="838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59" name="Rectangle 143"/>
          <p:cNvSpPr>
            <a:spLocks noChangeArrowheads="1"/>
          </p:cNvSpPr>
          <p:nvPr/>
        </p:nvSpPr>
        <p:spPr bwMode="auto">
          <a:xfrm>
            <a:off x="4038600" y="4191000"/>
            <a:ext cx="762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graphicFrame>
        <p:nvGraphicFramePr>
          <p:cNvPr id="802960" name="Group 144"/>
          <p:cNvGraphicFramePr>
            <a:graphicFrameLocks noGrp="1"/>
          </p:cNvGraphicFramePr>
          <p:nvPr/>
        </p:nvGraphicFramePr>
        <p:xfrm>
          <a:off x="3048000" y="5105400"/>
          <a:ext cx="5181600" cy="685800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2976" name="Rectangle 160"/>
          <p:cNvSpPr>
            <a:spLocks noChangeArrowheads="1"/>
          </p:cNvSpPr>
          <p:nvPr/>
        </p:nvSpPr>
        <p:spPr bwMode="auto">
          <a:xfrm>
            <a:off x="3962400" y="5105400"/>
            <a:ext cx="838200" cy="6858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77" name="Rectangle 161"/>
          <p:cNvSpPr>
            <a:spLocks noChangeArrowheads="1"/>
          </p:cNvSpPr>
          <p:nvPr/>
        </p:nvSpPr>
        <p:spPr bwMode="auto">
          <a:xfrm>
            <a:off x="4800600" y="5105400"/>
            <a:ext cx="838200" cy="6858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78" name="Rectangle 162"/>
          <p:cNvSpPr>
            <a:spLocks noChangeArrowheads="1"/>
          </p:cNvSpPr>
          <p:nvPr/>
        </p:nvSpPr>
        <p:spPr bwMode="auto">
          <a:xfrm>
            <a:off x="5638800" y="5105400"/>
            <a:ext cx="838200" cy="6858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79" name="Rectangle 163"/>
          <p:cNvSpPr>
            <a:spLocks noChangeArrowheads="1"/>
          </p:cNvSpPr>
          <p:nvPr/>
        </p:nvSpPr>
        <p:spPr bwMode="auto">
          <a:xfrm>
            <a:off x="6477000" y="5105400"/>
            <a:ext cx="838200" cy="6858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80" name="Rectangle 164"/>
          <p:cNvSpPr>
            <a:spLocks noChangeArrowheads="1"/>
          </p:cNvSpPr>
          <p:nvPr/>
        </p:nvSpPr>
        <p:spPr bwMode="auto">
          <a:xfrm>
            <a:off x="7315200" y="5105400"/>
            <a:ext cx="914400" cy="6858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81" name="Rectangle 165"/>
          <p:cNvSpPr>
            <a:spLocks noChangeArrowheads="1"/>
          </p:cNvSpPr>
          <p:nvPr/>
        </p:nvSpPr>
        <p:spPr bwMode="auto">
          <a:xfrm>
            <a:off x="3048000" y="5105400"/>
            <a:ext cx="914400" cy="6858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graphicFrame>
        <p:nvGraphicFramePr>
          <p:cNvPr id="802982" name="Group 166"/>
          <p:cNvGraphicFramePr>
            <a:graphicFrameLocks noGrp="1"/>
          </p:cNvGraphicFramePr>
          <p:nvPr/>
        </p:nvGraphicFramePr>
        <p:xfrm>
          <a:off x="3048000" y="5867400"/>
          <a:ext cx="5029200" cy="9144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2998" name="Rectangle 182"/>
          <p:cNvSpPr>
            <a:spLocks noChangeArrowheads="1"/>
          </p:cNvSpPr>
          <p:nvPr/>
        </p:nvSpPr>
        <p:spPr bwMode="auto">
          <a:xfrm>
            <a:off x="3048000" y="5867400"/>
            <a:ext cx="8382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2999" name="Rectangle 183"/>
          <p:cNvSpPr>
            <a:spLocks noChangeArrowheads="1"/>
          </p:cNvSpPr>
          <p:nvPr/>
        </p:nvSpPr>
        <p:spPr bwMode="auto">
          <a:xfrm>
            <a:off x="3886200" y="5867400"/>
            <a:ext cx="8382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3000" name="Rectangle 184"/>
          <p:cNvSpPr>
            <a:spLocks noChangeArrowheads="1"/>
          </p:cNvSpPr>
          <p:nvPr/>
        </p:nvSpPr>
        <p:spPr bwMode="auto">
          <a:xfrm>
            <a:off x="4724400" y="5867400"/>
            <a:ext cx="8382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3001" name="Rectangle 185"/>
          <p:cNvSpPr>
            <a:spLocks noChangeArrowheads="1"/>
          </p:cNvSpPr>
          <p:nvPr/>
        </p:nvSpPr>
        <p:spPr bwMode="auto">
          <a:xfrm>
            <a:off x="5562600" y="5867400"/>
            <a:ext cx="8382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3002" name="Rectangle 186"/>
          <p:cNvSpPr>
            <a:spLocks noChangeArrowheads="1"/>
          </p:cNvSpPr>
          <p:nvPr/>
        </p:nvSpPr>
        <p:spPr bwMode="auto">
          <a:xfrm>
            <a:off x="6400800" y="5867400"/>
            <a:ext cx="8382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803003" name="Rectangle 187"/>
          <p:cNvSpPr>
            <a:spLocks noChangeArrowheads="1"/>
          </p:cNvSpPr>
          <p:nvPr/>
        </p:nvSpPr>
        <p:spPr bwMode="auto">
          <a:xfrm>
            <a:off x="7239000" y="5867400"/>
            <a:ext cx="838200" cy="990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18620" name="Line 188">
            <a:hlinkClick r:id="rId10" action="ppaction://hlinkpres?slideindex=28&amp;slidetitle=Slide 28"/>
          </p:cNvPr>
          <p:cNvSpPr>
            <a:spLocks noChangeShapeType="1"/>
          </p:cNvSpPr>
          <p:nvPr/>
        </p:nvSpPr>
        <p:spPr bwMode="auto">
          <a:xfrm>
            <a:off x="9829800" y="62484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02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802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802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802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802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02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802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029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802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802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802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802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802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802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802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802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802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0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029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802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802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802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802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80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802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02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0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02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802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802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802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802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802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802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802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5" dur="500"/>
                                        <p:tgtEl>
                                          <p:spTgt spid="802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0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029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" dur="500"/>
                                        <p:tgtEl>
                                          <p:spTgt spid="802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802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7" dur="500"/>
                                        <p:tgtEl>
                                          <p:spTgt spid="802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0" dur="500"/>
                                        <p:tgtEl>
                                          <p:spTgt spid="802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3" dur="500"/>
                                        <p:tgtEl>
                                          <p:spTgt spid="802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6" dur="500"/>
                                        <p:tgtEl>
                                          <p:spTgt spid="802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9" dur="500"/>
                                        <p:tgtEl>
                                          <p:spTgt spid="802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2" dur="500"/>
                                        <p:tgtEl>
                                          <p:spTgt spid="802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5" dur="500"/>
                                        <p:tgtEl>
                                          <p:spTgt spid="802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0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029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1" dur="500"/>
                                        <p:tgtEl>
                                          <p:spTgt spid="802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802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802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802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802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802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802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1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029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000" fill="hold"/>
                                        <p:tgtEl>
                                          <p:spTgt spid="802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802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8029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000" fill="hold"/>
                                        <p:tgtEl>
                                          <p:spTgt spid="8029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8029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8029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000" fill="hold"/>
                                        <p:tgtEl>
                                          <p:spTgt spid="802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802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8029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000" fill="hold"/>
                                        <p:tgtEl>
                                          <p:spTgt spid="802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8" dur="2000" fill="hold"/>
                                        <p:tgtEl>
                                          <p:spTgt spid="802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0" fill="hold"/>
                                        <p:tgtEl>
                                          <p:spTgt spid="8029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8029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8029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8029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2000" fill="hold"/>
                                        <p:tgtEl>
                                          <p:spTgt spid="8029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6" dur="2000" fill="hold"/>
                                        <p:tgtEl>
                                          <p:spTgt spid="8029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000" fill="hold"/>
                                        <p:tgtEl>
                                          <p:spTgt spid="8029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000" fill="hold"/>
                                        <p:tgtEl>
                                          <p:spTgt spid="8029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8029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8029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000" fill="hold"/>
                                        <p:tgtEl>
                                          <p:spTgt spid="8029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4" dur="2000" fill="hold"/>
                                        <p:tgtEl>
                                          <p:spTgt spid="8029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000" fill="hold"/>
                                        <p:tgtEl>
                                          <p:spTgt spid="8029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0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02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 nodeType="clickPar">
                      <p:stCondLst>
                        <p:cond delay="0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8029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8029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8029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000" fill="hold"/>
                                        <p:tgtEl>
                                          <p:spTgt spid="8029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8029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8029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000" fill="hold"/>
                                        <p:tgtEl>
                                          <p:spTgt spid="8029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8029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8029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8029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8029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8029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8029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8029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8029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2000" fill="hold"/>
                                        <p:tgtEl>
                                          <p:spTgt spid="802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802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2000" fill="hold"/>
                                        <p:tgtEl>
                                          <p:spTgt spid="8029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1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802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7" dur="2000" fill="hold"/>
                                        <p:tgtEl>
                                          <p:spTgt spid="8029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8" dur="2000" fill="hold"/>
                                        <p:tgtEl>
                                          <p:spTgt spid="8029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8029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1" dur="2000" fill="hold"/>
                                        <p:tgtEl>
                                          <p:spTgt spid="8029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2" dur="2000" fill="hold"/>
                                        <p:tgtEl>
                                          <p:spTgt spid="8029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000" fill="hold"/>
                                        <p:tgtEl>
                                          <p:spTgt spid="8029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000" fill="hold"/>
                                        <p:tgtEl>
                                          <p:spTgt spid="8029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6" dur="2000" fill="hold"/>
                                        <p:tgtEl>
                                          <p:spTgt spid="8029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2000" fill="hold"/>
                                        <p:tgtEl>
                                          <p:spTgt spid="8029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2000" fill="hold"/>
                                        <p:tgtEl>
                                          <p:spTgt spid="8029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0" dur="2000" fill="hold"/>
                                        <p:tgtEl>
                                          <p:spTgt spid="8029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2000" fill="hold"/>
                                        <p:tgtEl>
                                          <p:spTgt spid="8029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2000" fill="hold"/>
                                        <p:tgtEl>
                                          <p:spTgt spid="8029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4" dur="2000" fill="hold"/>
                                        <p:tgtEl>
                                          <p:spTgt spid="8029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8029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2000" fill="hold"/>
                                        <p:tgtEl>
                                          <p:spTgt spid="8029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8" dur="2000" fill="hold"/>
                                        <p:tgtEl>
                                          <p:spTgt spid="8029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0" fill="hold"/>
                                        <p:tgtEl>
                                          <p:spTgt spid="8029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000" fill="hold"/>
                                        <p:tgtEl>
                                          <p:spTgt spid="8029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2" dur="2000" fill="hold"/>
                                        <p:tgtEl>
                                          <p:spTgt spid="8029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000" fill="hold"/>
                                        <p:tgtEl>
                                          <p:spTgt spid="8029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1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02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 nodeType="clickPar">
                      <p:stCondLst>
                        <p:cond delay="0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2000" fill="hold"/>
                                        <p:tgtEl>
                                          <p:spTgt spid="8029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9" dur="2000" fill="hold"/>
                                        <p:tgtEl>
                                          <p:spTgt spid="8029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2000" fill="hold"/>
                                        <p:tgtEl>
                                          <p:spTgt spid="8029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2000" fill="hold"/>
                                        <p:tgtEl>
                                          <p:spTgt spid="8029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3" dur="2000" fill="hold"/>
                                        <p:tgtEl>
                                          <p:spTgt spid="8029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2000" fill="hold"/>
                                        <p:tgtEl>
                                          <p:spTgt spid="8029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2000" fill="hold"/>
                                        <p:tgtEl>
                                          <p:spTgt spid="802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802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2000" fill="hold"/>
                                        <p:tgtEl>
                                          <p:spTgt spid="8029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2000" fill="hold"/>
                                        <p:tgtEl>
                                          <p:spTgt spid="8029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1" dur="2000" fill="hold"/>
                                        <p:tgtEl>
                                          <p:spTgt spid="8029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8029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4" dur="2000" fill="hold"/>
                                        <p:tgtEl>
                                          <p:spTgt spid="8029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5" dur="2000" fill="hold"/>
                                        <p:tgtEl>
                                          <p:spTgt spid="8029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6" dur="2000" fill="hold"/>
                                        <p:tgtEl>
                                          <p:spTgt spid="8029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2000" fill="hold"/>
                                        <p:tgtEl>
                                          <p:spTgt spid="8029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9" dur="2000" fill="hold"/>
                                        <p:tgtEl>
                                          <p:spTgt spid="8029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2000" fill="hold"/>
                                        <p:tgtEl>
                                          <p:spTgt spid="8029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2000" fill="hold"/>
                                        <p:tgtEl>
                                          <p:spTgt spid="8029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3" dur="2000" fill="hold"/>
                                        <p:tgtEl>
                                          <p:spTgt spid="8029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2000" fill="hold"/>
                                        <p:tgtEl>
                                          <p:spTgt spid="8029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2000" fill="hold"/>
                                        <p:tgtEl>
                                          <p:spTgt spid="8029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7" dur="2000" fill="hold"/>
                                        <p:tgtEl>
                                          <p:spTgt spid="8029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000" fill="hold"/>
                                        <p:tgtEl>
                                          <p:spTgt spid="8029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1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02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 nodeType="clickPar">
                      <p:stCondLst>
                        <p:cond delay="0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2000" fill="hold"/>
                                        <p:tgtEl>
                                          <p:spTgt spid="802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4" dur="2000" fill="hold"/>
                                        <p:tgtEl>
                                          <p:spTgt spid="802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2000" fill="hold"/>
                                        <p:tgtEl>
                                          <p:spTgt spid="802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2000" fill="hold"/>
                                        <p:tgtEl>
                                          <p:spTgt spid="802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8" dur="2000" fill="hold"/>
                                        <p:tgtEl>
                                          <p:spTgt spid="802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000" fill="hold"/>
                                        <p:tgtEl>
                                          <p:spTgt spid="8029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1" dur="2000" fill="hold"/>
                                        <p:tgtEl>
                                          <p:spTgt spid="802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2" dur="2000" fill="hold"/>
                                        <p:tgtEl>
                                          <p:spTgt spid="802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2000" fill="hold"/>
                                        <p:tgtEl>
                                          <p:spTgt spid="8029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5" dur="2000" fill="hold"/>
                                        <p:tgtEl>
                                          <p:spTgt spid="802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6" dur="2000" fill="hold"/>
                                        <p:tgtEl>
                                          <p:spTgt spid="802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2000" fill="hold"/>
                                        <p:tgtEl>
                                          <p:spTgt spid="8029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9" dur="2000" fill="hold"/>
                                        <p:tgtEl>
                                          <p:spTgt spid="802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0" dur="2000" fill="hold"/>
                                        <p:tgtEl>
                                          <p:spTgt spid="802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2000" fill="hold"/>
                                        <p:tgtEl>
                                          <p:spTgt spid="8029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000" fill="hold"/>
                                        <p:tgtEl>
                                          <p:spTgt spid="802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802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8029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15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802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 nodeType="clickPar">
                      <p:stCondLst>
                        <p:cond delay="0"/>
                      </p:stCondLst>
                      <p:childTnLst>
                        <p:par>
                          <p:cTn id="3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0" dur="500"/>
                                        <p:tgtEl>
                                          <p:spTgt spid="802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3" dur="500"/>
                                        <p:tgtEl>
                                          <p:spTgt spid="802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6" dur="500"/>
                                        <p:tgtEl>
                                          <p:spTgt spid="802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9" dur="500"/>
                                        <p:tgtEl>
                                          <p:spTgt spid="802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2" dur="500"/>
                                        <p:tgtEl>
                                          <p:spTgt spid="80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5" dur="500"/>
                                        <p:tgtEl>
                                          <p:spTgt spid="802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8" dur="500"/>
                                        <p:tgtEl>
                                          <p:spTgt spid="802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1" dur="500"/>
                                        <p:tgtEl>
                                          <p:spTgt spid="802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4" dur="500"/>
                                        <p:tgtEl>
                                          <p:spTgt spid="802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7" dur="500"/>
                                        <p:tgtEl>
                                          <p:spTgt spid="802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0" dur="500"/>
                                        <p:tgtEl>
                                          <p:spTgt spid="802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3" dur="500"/>
                                        <p:tgtEl>
                                          <p:spTgt spid="80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6" dur="500"/>
                                        <p:tgtEl>
                                          <p:spTgt spid="802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9" dur="500"/>
                                        <p:tgtEl>
                                          <p:spTgt spid="802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2" dur="500"/>
                                        <p:tgtEl>
                                          <p:spTgt spid="802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5" dur="500"/>
                                        <p:tgtEl>
                                          <p:spTgt spid="802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11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802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 nodeType="clickPar">
                      <p:stCondLst>
                        <p:cond delay="0"/>
                      </p:stCondLst>
                      <p:childTnLst>
                        <p:par>
                          <p:cTn id="3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802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802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803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0" dur="2000"/>
                                        <p:tgtEl>
                                          <p:spTgt spid="803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3" dur="2000"/>
                                        <p:tgtEl>
                                          <p:spTgt spid="803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6" dur="2000"/>
                                        <p:tgtEl>
                                          <p:spTgt spid="803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06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802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 nodeType="clickPar">
                      <p:stCondLst>
                        <p:cond delay="0"/>
                      </p:stCondLst>
                      <p:childTnLst>
                        <p:par>
                          <p:cTn id="3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2000" fill="hold"/>
                                        <p:tgtEl>
                                          <p:spTgt spid="8029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3" dur="2000" fill="hold"/>
                                        <p:tgtEl>
                                          <p:spTgt spid="8029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2000" fill="hold"/>
                                        <p:tgtEl>
                                          <p:spTgt spid="8029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2000" fill="hold"/>
                                        <p:tgtEl>
                                          <p:spTgt spid="802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7" dur="2000" fill="hold"/>
                                        <p:tgtEl>
                                          <p:spTgt spid="802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2000" fill="hold"/>
                                        <p:tgtEl>
                                          <p:spTgt spid="8029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000" fill="hold"/>
                                        <p:tgtEl>
                                          <p:spTgt spid="8029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1" dur="2000" fill="hold"/>
                                        <p:tgtEl>
                                          <p:spTgt spid="8029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8029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000" fill="hold"/>
                                        <p:tgtEl>
                                          <p:spTgt spid="8029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5" dur="2000" fill="hold"/>
                                        <p:tgtEl>
                                          <p:spTgt spid="802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8029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2000" fill="hold"/>
                                        <p:tgtEl>
                                          <p:spTgt spid="802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9" dur="2000" fill="hold"/>
                                        <p:tgtEl>
                                          <p:spTgt spid="802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2000" fill="hold"/>
                                        <p:tgtEl>
                                          <p:spTgt spid="8029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2000" fill="hold"/>
                                        <p:tgtEl>
                                          <p:spTgt spid="8029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3" dur="2000" fill="hold"/>
                                        <p:tgtEl>
                                          <p:spTgt spid="8029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2000" fill="hold"/>
                                        <p:tgtEl>
                                          <p:spTgt spid="8029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6" dur="2000" fill="hold"/>
                                        <p:tgtEl>
                                          <p:spTgt spid="802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7" dur="2000" fill="hold"/>
                                        <p:tgtEl>
                                          <p:spTgt spid="802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2000" fill="hold"/>
                                        <p:tgtEl>
                                          <p:spTgt spid="8029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0" dur="2000" fill="hold"/>
                                        <p:tgtEl>
                                          <p:spTgt spid="802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1" dur="2000" fill="hold"/>
                                        <p:tgtEl>
                                          <p:spTgt spid="802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2000" fill="hold"/>
                                        <p:tgtEl>
                                          <p:spTgt spid="8029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2916"/>
                  </p:tgtEl>
                </p:cond>
              </p:nextCondLst>
            </p:seq>
          </p:childTnLst>
        </p:cTn>
      </p:par>
    </p:tnLst>
    <p:bldLst>
      <p:bldP spid="802917" grpId="0" animBg="1"/>
      <p:bldP spid="802918" grpId="0" animBg="1"/>
      <p:bldP spid="802918" grpId="1" animBg="1"/>
      <p:bldP spid="802919" grpId="0" animBg="1"/>
      <p:bldP spid="802919" grpId="1" animBg="1"/>
      <p:bldP spid="802920" grpId="0" animBg="1"/>
      <p:bldP spid="802920" grpId="1" animBg="1"/>
      <p:bldP spid="802921" grpId="0" animBg="1"/>
      <p:bldP spid="802921" grpId="1" animBg="1"/>
      <p:bldP spid="802922" grpId="0" animBg="1"/>
      <p:bldP spid="802922" grpId="1" animBg="1"/>
      <p:bldP spid="802923" grpId="0" animBg="1"/>
      <p:bldP spid="802923" grpId="1" animBg="1"/>
      <p:bldP spid="802924" grpId="0" animBg="1"/>
      <p:bldP spid="802924" grpId="1" animBg="1"/>
      <p:bldP spid="802925" grpId="0" animBg="1"/>
      <p:bldP spid="802926" grpId="0" animBg="1"/>
      <p:bldP spid="802927" grpId="0" animBg="1"/>
      <p:bldP spid="802928" grpId="0" animBg="1"/>
      <p:bldP spid="802929" grpId="0" animBg="1"/>
      <p:bldP spid="802930" grpId="0" animBg="1"/>
      <p:bldP spid="802931" grpId="0" animBg="1"/>
      <p:bldP spid="802932" grpId="0" animBg="1"/>
      <p:bldP spid="802933" grpId="0" animBg="1"/>
      <p:bldP spid="802934" grpId="0" animBg="1"/>
      <p:bldP spid="802935" grpId="0" animBg="1"/>
      <p:bldP spid="802936" grpId="0" animBg="1"/>
      <p:bldP spid="802937" grpId="0" animBg="1"/>
      <p:bldP spid="802938" grpId="0" animBg="1"/>
      <p:bldP spid="802939" grpId="0" animBg="1"/>
      <p:bldP spid="802940" grpId="0" animBg="1"/>
      <p:bldP spid="802941" grpId="0" animBg="1"/>
      <p:bldP spid="802942" grpId="0" animBg="1"/>
      <p:bldP spid="802943" grpId="0" animBg="1"/>
      <p:bldP spid="802944" grpId="0" animBg="1"/>
      <p:bldP spid="802944" grpId="1" animBg="1"/>
      <p:bldP spid="802945" grpId="0" animBg="1"/>
      <p:bldP spid="802946" grpId="0" animBg="1"/>
      <p:bldP spid="802946" grpId="1" animBg="1"/>
      <p:bldP spid="802947" grpId="0" animBg="1"/>
      <p:bldP spid="802947" grpId="1" animBg="1"/>
      <p:bldP spid="802948" grpId="0" animBg="1"/>
      <p:bldP spid="802948" grpId="1" animBg="1"/>
      <p:bldP spid="802949" grpId="0" animBg="1"/>
      <p:bldP spid="802949" grpId="1" animBg="1"/>
      <p:bldP spid="802950" grpId="0" animBg="1"/>
      <p:bldP spid="802951" grpId="0" animBg="1"/>
      <p:bldP spid="802951" grpId="1" animBg="1"/>
      <p:bldP spid="802952" grpId="0" animBg="1"/>
      <p:bldP spid="802953" grpId="0" animBg="1"/>
      <p:bldP spid="802954" grpId="0" animBg="1"/>
      <p:bldP spid="802955" grpId="0" animBg="1"/>
      <p:bldP spid="802956" grpId="0" animBg="1"/>
      <p:bldP spid="802957" grpId="0" animBg="1"/>
      <p:bldP spid="802958" grpId="0" animBg="1"/>
      <p:bldP spid="802958" grpId="1" animBg="1"/>
      <p:bldP spid="802959" grpId="0" animBg="1"/>
      <p:bldP spid="802959" grpId="1" animBg="1"/>
      <p:bldP spid="802976" grpId="0" animBg="1"/>
      <p:bldP spid="802977" grpId="0" animBg="1"/>
      <p:bldP spid="802978" grpId="0" animBg="1"/>
      <p:bldP spid="802979" grpId="0" animBg="1"/>
      <p:bldP spid="802980" grpId="0" animBg="1"/>
      <p:bldP spid="802981" grpId="0" animBg="1"/>
      <p:bldP spid="802998" grpId="0" animBg="1"/>
      <p:bldP spid="802999" grpId="0" animBg="1"/>
      <p:bldP spid="803000" grpId="0" animBg="1"/>
      <p:bldP spid="803001" grpId="0" animBg="1"/>
      <p:bldP spid="803002" grpId="0" animBg="1"/>
      <p:bldP spid="8030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5">
            <a:extLst>
              <a:ext uri="{FF2B5EF4-FFF2-40B4-BE49-F238E27FC236}">
                <a16:creationId xmlns="" xmlns:a16="http://schemas.microsoft.com/office/drawing/2014/main" id="{AD386C1E-5820-4C9C-817F-6EAA576B01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1572" y="2157984"/>
            <a:ext cx="1453388" cy="11144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Line 77">
            <a:extLst>
              <a:ext uri="{FF2B5EF4-FFF2-40B4-BE49-F238E27FC236}">
                <a16:creationId xmlns="" xmlns:a16="http://schemas.microsoft.com/office/drawing/2014/main" id="{D02C4C6C-4433-4ABA-ABF4-5D5D72714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104" y="3485368"/>
            <a:ext cx="17526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89562" y="4138338"/>
            <a:ext cx="2515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 rắn</a:t>
            </a:r>
            <a:endParaRPr lang="en-US" sz="4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6" descr="Diễn đàn Tin học Công nghệ - Vforum.vn">
            <a:extLst>
              <a:ext uri="{FF2B5EF4-FFF2-40B4-BE49-F238E27FC236}">
                <a16:creationId xmlns="" xmlns:a16="http://schemas.microsoft.com/office/drawing/2014/main" id="{47E3F7B2-1102-45E6-AA10-CBEDF6EA4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26188" r="41242" b="17729"/>
          <a:stretch/>
        </p:blipFill>
        <p:spPr bwMode="auto">
          <a:xfrm>
            <a:off x="5394960" y="161767"/>
            <a:ext cx="3584448" cy="33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8169" t="8162" r="1726" b="11590"/>
          <a:stretch/>
        </p:blipFill>
        <p:spPr>
          <a:xfrm>
            <a:off x="5945574" y="3211402"/>
            <a:ext cx="2338890" cy="268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789563" y="1543971"/>
            <a:ext cx="2515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 khí</a:t>
            </a:r>
            <a:endParaRPr lang="en-US" sz="4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WordArt 72">
            <a:extLst>
              <a:ext uri="{FF2B5EF4-FFF2-40B4-BE49-F238E27FC236}">
                <a16:creationId xmlns="" xmlns:a16="http://schemas.microsoft.com/office/drawing/2014/main" id="{0B4C47E4-6364-4D21-B8B0-6841FD6B79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203" y="3026979"/>
            <a:ext cx="3393031" cy="851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 </a:t>
            </a:r>
            <a:r>
              <a:rPr lang="en-US" sz="3600" b="1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</a:t>
            </a:r>
            <a:endParaRPr lang="vi-VN" sz="3600" b="1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animBg="1" autoUpdateAnimBg="0"/>
      <p:bldP spid="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 rot="4227631">
            <a:off x="1780825" y="4215814"/>
            <a:ext cx="557213" cy="304800"/>
            <a:chOff x="576" y="480"/>
            <a:chExt cx="768" cy="432"/>
          </a:xfrm>
        </p:grpSpPr>
        <p:sp>
          <p:nvSpPr>
            <p:cNvPr id="3" name="Oval 4"/>
            <p:cNvSpPr>
              <a:spLocks noChangeArrowheads="1"/>
            </p:cNvSpPr>
            <p:nvPr/>
          </p:nvSpPr>
          <p:spPr bwMode="auto">
            <a:xfrm>
              <a:off x="907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75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767840" y="3304905"/>
            <a:ext cx="4648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0897"/>
            <a:endParaRPr lang="vi-VN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 rot="-2839689">
            <a:off x="3441926" y="5235575"/>
            <a:ext cx="557213" cy="304800"/>
            <a:chOff x="576" y="480"/>
            <a:chExt cx="768" cy="432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913" y="479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76" y="475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628222" y="3737840"/>
            <a:ext cx="557212" cy="304800"/>
            <a:chOff x="576" y="480"/>
            <a:chExt cx="768" cy="432"/>
          </a:xfrm>
        </p:grpSpPr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913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576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 rot="-1478161">
            <a:off x="4482533" y="5033168"/>
            <a:ext cx="557213" cy="304800"/>
            <a:chOff x="576" y="480"/>
            <a:chExt cx="768" cy="432"/>
          </a:xfrm>
        </p:grpSpPr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913" y="475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576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 rot="3841906">
            <a:off x="3289526" y="4321175"/>
            <a:ext cx="557213" cy="304800"/>
            <a:chOff x="576" y="480"/>
            <a:chExt cx="768" cy="432"/>
          </a:xfrm>
        </p:grpSpPr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912" y="481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569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 rot="-3372337">
            <a:off x="4313601" y="4119804"/>
            <a:ext cx="557213" cy="304800"/>
            <a:chOff x="576" y="480"/>
            <a:chExt cx="768" cy="432"/>
          </a:xfrm>
        </p:grpSpPr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914" y="474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" name="Oval 21"/>
            <p:cNvSpPr>
              <a:spLocks noChangeArrowheads="1"/>
            </p:cNvSpPr>
            <p:nvPr/>
          </p:nvSpPr>
          <p:spPr bwMode="auto">
            <a:xfrm>
              <a:off x="578" y="475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" name="Group 22"/>
          <p:cNvGrpSpPr>
            <a:grpSpLocks/>
          </p:cNvGrpSpPr>
          <p:nvPr/>
        </p:nvGrpSpPr>
        <p:grpSpPr bwMode="auto">
          <a:xfrm rot="656126">
            <a:off x="1815533" y="4880768"/>
            <a:ext cx="557213" cy="304800"/>
            <a:chOff x="576" y="480"/>
            <a:chExt cx="768" cy="432"/>
          </a:xfrm>
        </p:grpSpPr>
        <p:sp>
          <p:nvSpPr>
            <p:cNvPr id="22" name="Oval 23"/>
            <p:cNvSpPr>
              <a:spLocks noChangeArrowheads="1"/>
            </p:cNvSpPr>
            <p:nvPr/>
          </p:nvSpPr>
          <p:spPr bwMode="auto">
            <a:xfrm>
              <a:off x="907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575" y="479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416040" y="3304905"/>
            <a:ext cx="40211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0897"/>
            <a:endParaRPr lang="vi-VN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1380784" y="2725897"/>
            <a:ext cx="43665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0897">
              <a:spcBef>
                <a:spcPct val="50000"/>
              </a:spcBef>
            </a:pP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</a:t>
            </a:r>
            <a:endParaRPr lang="en-US" sz="3600" b="1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6634420" y="2710860"/>
            <a:ext cx="3005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0897">
              <a:spcBef>
                <a:spcPct val="50000"/>
              </a:spcBef>
            </a:pP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</a:t>
            </a:r>
            <a:endParaRPr lang="en-US" sz="3600" b="1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Group 46"/>
          <p:cNvGrpSpPr>
            <a:grpSpLocks/>
          </p:cNvGrpSpPr>
          <p:nvPr/>
        </p:nvGrpSpPr>
        <p:grpSpPr bwMode="auto">
          <a:xfrm rot="656126">
            <a:off x="7537589" y="5325365"/>
            <a:ext cx="762000" cy="381000"/>
            <a:chOff x="576" y="480"/>
            <a:chExt cx="768" cy="432"/>
          </a:xfrm>
        </p:grpSpPr>
        <p:sp>
          <p:nvSpPr>
            <p:cNvPr id="28" name="Oval 47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" name="Oval 48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" name="Group 72"/>
          <p:cNvGrpSpPr>
            <a:grpSpLocks/>
          </p:cNvGrpSpPr>
          <p:nvPr/>
        </p:nvGrpSpPr>
        <p:grpSpPr bwMode="auto">
          <a:xfrm rot="656126">
            <a:off x="7683639" y="4647502"/>
            <a:ext cx="762000" cy="457200"/>
            <a:chOff x="576" y="480"/>
            <a:chExt cx="768" cy="432"/>
          </a:xfrm>
        </p:grpSpPr>
        <p:sp>
          <p:nvSpPr>
            <p:cNvPr id="31" name="Oval 73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2" name="Oval 74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3" name="Group 75"/>
          <p:cNvGrpSpPr>
            <a:grpSpLocks/>
          </p:cNvGrpSpPr>
          <p:nvPr/>
        </p:nvGrpSpPr>
        <p:grpSpPr bwMode="auto">
          <a:xfrm rot="-7009267">
            <a:off x="8587721" y="4884834"/>
            <a:ext cx="665162" cy="409575"/>
            <a:chOff x="576" y="480"/>
            <a:chExt cx="768" cy="432"/>
          </a:xfrm>
        </p:grpSpPr>
        <p:sp>
          <p:nvSpPr>
            <p:cNvPr id="34" name="Oval 76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5" name="Oval 77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6" name="Group 78"/>
          <p:cNvGrpSpPr>
            <a:grpSpLocks/>
          </p:cNvGrpSpPr>
          <p:nvPr/>
        </p:nvGrpSpPr>
        <p:grpSpPr bwMode="auto">
          <a:xfrm rot="656126">
            <a:off x="9974402" y="5492052"/>
            <a:ext cx="760412" cy="381000"/>
            <a:chOff x="576" y="480"/>
            <a:chExt cx="768" cy="432"/>
          </a:xfrm>
        </p:grpSpPr>
        <p:sp>
          <p:nvSpPr>
            <p:cNvPr id="37" name="Oval 79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80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9" name="Group 81"/>
          <p:cNvGrpSpPr>
            <a:grpSpLocks/>
          </p:cNvGrpSpPr>
          <p:nvPr/>
        </p:nvGrpSpPr>
        <p:grpSpPr bwMode="auto">
          <a:xfrm rot="-3050976">
            <a:off x="9969640" y="4609403"/>
            <a:ext cx="725487" cy="417512"/>
            <a:chOff x="576" y="480"/>
            <a:chExt cx="768" cy="432"/>
          </a:xfrm>
        </p:grpSpPr>
        <p:sp>
          <p:nvSpPr>
            <p:cNvPr id="40" name="Oval 82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1" name="Oval 83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2" name="Group 84"/>
          <p:cNvGrpSpPr>
            <a:grpSpLocks/>
          </p:cNvGrpSpPr>
          <p:nvPr/>
        </p:nvGrpSpPr>
        <p:grpSpPr bwMode="auto">
          <a:xfrm rot="3430967">
            <a:off x="8607564" y="3864865"/>
            <a:ext cx="725488" cy="417512"/>
            <a:chOff x="576" y="480"/>
            <a:chExt cx="768" cy="432"/>
          </a:xfrm>
        </p:grpSpPr>
        <p:sp>
          <p:nvSpPr>
            <p:cNvPr id="43" name="Oval 85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4" name="Oval 86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" name="Group 87"/>
          <p:cNvGrpSpPr>
            <a:grpSpLocks/>
          </p:cNvGrpSpPr>
          <p:nvPr/>
        </p:nvGrpSpPr>
        <p:grpSpPr bwMode="auto">
          <a:xfrm rot="656126">
            <a:off x="9588640" y="3733102"/>
            <a:ext cx="747713" cy="395288"/>
            <a:chOff x="576" y="480"/>
            <a:chExt cx="768" cy="432"/>
          </a:xfrm>
        </p:grpSpPr>
        <p:sp>
          <p:nvSpPr>
            <p:cNvPr id="46" name="Oval 88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7" name="Oval 89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8" name="Group 90"/>
          <p:cNvGrpSpPr>
            <a:grpSpLocks/>
          </p:cNvGrpSpPr>
          <p:nvPr/>
        </p:nvGrpSpPr>
        <p:grpSpPr bwMode="auto">
          <a:xfrm rot="656126">
            <a:off x="7448689" y="4022028"/>
            <a:ext cx="685800" cy="377825"/>
            <a:chOff x="576" y="480"/>
            <a:chExt cx="768" cy="432"/>
          </a:xfrm>
        </p:grpSpPr>
        <p:sp>
          <p:nvSpPr>
            <p:cNvPr id="49" name="Oval 91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0" name="Oval 92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51" name="Oval 93"/>
          <p:cNvSpPr>
            <a:spLocks noChangeArrowheads="1"/>
          </p:cNvSpPr>
          <p:nvPr/>
        </p:nvSpPr>
        <p:spPr bwMode="auto">
          <a:xfrm>
            <a:off x="2267069" y="2034277"/>
            <a:ext cx="685800" cy="685800"/>
          </a:xfrm>
          <a:prstGeom prst="ellipse">
            <a:avLst/>
          </a:prstGeom>
          <a:gradFill rotWithShape="1">
            <a:gsLst>
              <a:gs pos="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0897">
              <a:defRPr/>
            </a:pPr>
            <a:r>
              <a:rPr lang="en-US" sz="3600" b="1" dirty="0">
                <a:solidFill>
                  <a:srgbClr val="00CC99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52" name="Oval 99"/>
          <p:cNvSpPr>
            <a:spLocks noChangeArrowheads="1"/>
          </p:cNvSpPr>
          <p:nvPr/>
        </p:nvSpPr>
        <p:spPr bwMode="auto">
          <a:xfrm>
            <a:off x="4307114" y="1976197"/>
            <a:ext cx="685800" cy="707313"/>
          </a:xfrm>
          <a:prstGeom prst="ellipse">
            <a:avLst/>
          </a:prstGeom>
          <a:gradFill rotWithShape="1">
            <a:gsLst>
              <a:gs pos="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0897">
              <a:defRPr/>
            </a:pPr>
            <a:r>
              <a:rPr lang="en-US" sz="3600" b="1" dirty="0">
                <a:solidFill>
                  <a:srgbClr val="00CC99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53" name="Oval 101"/>
          <p:cNvSpPr>
            <a:spLocks noChangeArrowheads="1"/>
          </p:cNvSpPr>
          <p:nvPr/>
        </p:nvSpPr>
        <p:spPr bwMode="auto">
          <a:xfrm>
            <a:off x="6946266" y="1906065"/>
            <a:ext cx="944563" cy="914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0897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4" name="Oval 103"/>
          <p:cNvSpPr>
            <a:spLocks noChangeArrowheads="1"/>
          </p:cNvSpPr>
          <p:nvPr/>
        </p:nvSpPr>
        <p:spPr bwMode="auto">
          <a:xfrm>
            <a:off x="9465881" y="1918226"/>
            <a:ext cx="1020763" cy="914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0897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5" name="Rectangle 104"/>
          <p:cNvSpPr>
            <a:spLocks noChangeArrowheads="1"/>
          </p:cNvSpPr>
          <p:nvPr/>
        </p:nvSpPr>
        <p:spPr bwMode="auto">
          <a:xfrm>
            <a:off x="1346601" y="1900795"/>
            <a:ext cx="4648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0897"/>
            <a:endParaRPr lang="vi-VN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Rectangle 105"/>
          <p:cNvSpPr>
            <a:spLocks noChangeArrowheads="1"/>
          </p:cNvSpPr>
          <p:nvPr/>
        </p:nvSpPr>
        <p:spPr bwMode="auto">
          <a:xfrm>
            <a:off x="6416040" y="594360"/>
            <a:ext cx="4038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0897"/>
            <a:endParaRPr lang="vi-VN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Hộp Văn bản 60">
            <a:extLst>
              <a:ext uri="{FF2B5EF4-FFF2-40B4-BE49-F238E27FC236}">
                <a16:creationId xmlns="" xmlns:a16="http://schemas.microsoft.com/office/drawing/2014/main" id="{A2F976D4-4B4D-4F27-AD1E-2354A41B6A91}"/>
              </a:ext>
            </a:extLst>
          </p:cNvPr>
          <p:cNvSpPr txBox="1"/>
          <p:nvPr/>
        </p:nvSpPr>
        <p:spPr>
          <a:xfrm>
            <a:off x="5134577" y="2710860"/>
            <a:ext cx="846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3600" b="1" baseline="-25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Hộp Văn bản 17">
            <a:extLst>
              <a:ext uri="{FF2B5EF4-FFF2-40B4-BE49-F238E27FC236}">
                <a16:creationId xmlns="" xmlns:a16="http://schemas.microsoft.com/office/drawing/2014/main" id="{7C83F120-995B-435A-A5FB-2B3ABC74ECCB}"/>
              </a:ext>
            </a:extLst>
          </p:cNvPr>
          <p:cNvSpPr txBox="1"/>
          <p:nvPr/>
        </p:nvSpPr>
        <p:spPr>
          <a:xfrm>
            <a:off x="9541573" y="2710860"/>
            <a:ext cx="846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3600" b="1" baseline="-25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 Box 21">
            <a:extLst>
              <a:ext uri="{FF2B5EF4-FFF2-40B4-BE49-F238E27FC236}">
                <a16:creationId xmlns="" xmlns:a16="http://schemas.microsoft.com/office/drawing/2014/main" id="{D6E41AEE-7C2B-4374-8F2D-DF843E890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84" y="550790"/>
            <a:ext cx="9829800" cy="12003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phi kim,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nguyên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liên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nhau như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3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1.45833E-6 0.2995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2 0.0442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99 0.03472 L 0.09166 -0.1872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28334 -0.1555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7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4467 L 0.15768 0.0995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7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5742 -0.2111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78" y="-105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08607 0.15555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77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1.85185E-6 L 0.25 1.85185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25E-6 -3.7037E-6 L -0.1457 -0.25486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127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602 L 0.05833 -0.20995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133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6 3.7037E-6 L -0.27917 -0.0882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44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-0.02084 0.2113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1055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3.7037E-7 L 0.2793 0.08889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44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25 -0.04491 L 0.28346 0.02199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3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1.85185E-6 L -0.27071 0.23333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116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0875 0.0166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1181 -0.007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3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4.07407E-6 L 0.08021 -0.01112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7656 0.01111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7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 rot="4227631">
            <a:off x="2032907" y="3028206"/>
            <a:ext cx="557213" cy="304800"/>
            <a:chOff x="576" y="480"/>
            <a:chExt cx="768" cy="432"/>
          </a:xfrm>
        </p:grpSpPr>
        <p:sp>
          <p:nvSpPr>
            <p:cNvPr id="3" name="Oval 4"/>
            <p:cNvSpPr>
              <a:spLocks noChangeArrowheads="1"/>
            </p:cNvSpPr>
            <p:nvPr/>
          </p:nvSpPr>
          <p:spPr bwMode="auto">
            <a:xfrm>
              <a:off x="907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575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752600" y="2939145"/>
            <a:ext cx="4648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0897"/>
            <a:endParaRPr lang="vi-VN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 rot="-2839689">
            <a:off x="2825089" y="3362109"/>
            <a:ext cx="557213" cy="304800"/>
            <a:chOff x="576" y="480"/>
            <a:chExt cx="768" cy="432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913" y="479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76" y="475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880304" y="2550232"/>
            <a:ext cx="557212" cy="304800"/>
            <a:chOff x="576" y="480"/>
            <a:chExt cx="768" cy="432"/>
          </a:xfrm>
        </p:grpSpPr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913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576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 rot="-1478161">
            <a:off x="4171088" y="3616211"/>
            <a:ext cx="557213" cy="304800"/>
            <a:chOff x="576" y="480"/>
            <a:chExt cx="768" cy="432"/>
          </a:xfrm>
        </p:grpSpPr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913" y="475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576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 rot="3841906">
            <a:off x="3541608" y="3133567"/>
            <a:ext cx="557213" cy="304800"/>
            <a:chOff x="576" y="480"/>
            <a:chExt cx="768" cy="432"/>
          </a:xfrm>
        </p:grpSpPr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912" y="481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569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 rot="-3372337">
            <a:off x="4565683" y="2932196"/>
            <a:ext cx="557213" cy="304800"/>
            <a:chOff x="576" y="480"/>
            <a:chExt cx="768" cy="432"/>
          </a:xfrm>
        </p:grpSpPr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914" y="474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" name="Oval 21"/>
            <p:cNvSpPr>
              <a:spLocks noChangeArrowheads="1"/>
            </p:cNvSpPr>
            <p:nvPr/>
          </p:nvSpPr>
          <p:spPr bwMode="auto">
            <a:xfrm>
              <a:off x="578" y="475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" name="Group 22"/>
          <p:cNvGrpSpPr>
            <a:grpSpLocks/>
          </p:cNvGrpSpPr>
          <p:nvPr/>
        </p:nvGrpSpPr>
        <p:grpSpPr bwMode="auto">
          <a:xfrm rot="656126">
            <a:off x="2067615" y="3693160"/>
            <a:ext cx="557213" cy="304800"/>
            <a:chOff x="576" y="480"/>
            <a:chExt cx="768" cy="432"/>
          </a:xfrm>
        </p:grpSpPr>
        <p:sp>
          <p:nvSpPr>
            <p:cNvPr id="22" name="Oval 23"/>
            <p:cNvSpPr>
              <a:spLocks noChangeArrowheads="1"/>
            </p:cNvSpPr>
            <p:nvPr/>
          </p:nvSpPr>
          <p:spPr bwMode="auto">
            <a:xfrm>
              <a:off x="907" y="480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575" y="479"/>
              <a:ext cx="431" cy="432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0897">
                <a:defRPr/>
              </a:pPr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400800" y="2939145"/>
            <a:ext cx="40211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0897"/>
            <a:endParaRPr lang="vi-VN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1286055" y="1795466"/>
            <a:ext cx="43665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0897">
              <a:spcBef>
                <a:spcPct val="50000"/>
              </a:spcBef>
            </a:pP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</a:t>
            </a:r>
            <a:endParaRPr lang="en-US" sz="3600" b="1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6539691" y="1780429"/>
            <a:ext cx="3005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0897">
              <a:spcBef>
                <a:spcPct val="50000"/>
              </a:spcBef>
            </a:pP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</a:t>
            </a:r>
            <a:endParaRPr lang="en-US" sz="3600" b="1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Group 46"/>
          <p:cNvGrpSpPr>
            <a:grpSpLocks/>
          </p:cNvGrpSpPr>
          <p:nvPr/>
        </p:nvGrpSpPr>
        <p:grpSpPr bwMode="auto">
          <a:xfrm rot="656126">
            <a:off x="7655600" y="3782344"/>
            <a:ext cx="762000" cy="381000"/>
            <a:chOff x="576" y="480"/>
            <a:chExt cx="768" cy="432"/>
          </a:xfrm>
        </p:grpSpPr>
        <p:sp>
          <p:nvSpPr>
            <p:cNvPr id="28" name="Oval 47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9" name="Oval 48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" name="Group 72"/>
          <p:cNvGrpSpPr>
            <a:grpSpLocks/>
          </p:cNvGrpSpPr>
          <p:nvPr/>
        </p:nvGrpSpPr>
        <p:grpSpPr bwMode="auto">
          <a:xfrm rot="656126">
            <a:off x="7115997" y="3041988"/>
            <a:ext cx="762000" cy="457200"/>
            <a:chOff x="576" y="480"/>
            <a:chExt cx="768" cy="432"/>
          </a:xfrm>
        </p:grpSpPr>
        <p:sp>
          <p:nvSpPr>
            <p:cNvPr id="31" name="Oval 73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2" name="Oval 74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3" name="Group 75"/>
          <p:cNvGrpSpPr>
            <a:grpSpLocks/>
          </p:cNvGrpSpPr>
          <p:nvPr/>
        </p:nvGrpSpPr>
        <p:grpSpPr bwMode="auto">
          <a:xfrm rot="-7009267">
            <a:off x="8587935" y="3141186"/>
            <a:ext cx="665162" cy="409575"/>
            <a:chOff x="576" y="480"/>
            <a:chExt cx="768" cy="432"/>
          </a:xfrm>
        </p:grpSpPr>
        <p:sp>
          <p:nvSpPr>
            <p:cNvPr id="34" name="Oval 76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5" name="Oval 77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6" name="Group 78"/>
          <p:cNvGrpSpPr>
            <a:grpSpLocks/>
          </p:cNvGrpSpPr>
          <p:nvPr/>
        </p:nvGrpSpPr>
        <p:grpSpPr bwMode="auto">
          <a:xfrm rot="656126">
            <a:off x="10137393" y="2792242"/>
            <a:ext cx="760412" cy="381000"/>
            <a:chOff x="576" y="480"/>
            <a:chExt cx="768" cy="432"/>
          </a:xfrm>
        </p:grpSpPr>
        <p:sp>
          <p:nvSpPr>
            <p:cNvPr id="37" name="Oval 79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80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9" name="Group 81"/>
          <p:cNvGrpSpPr>
            <a:grpSpLocks/>
          </p:cNvGrpSpPr>
          <p:nvPr/>
        </p:nvGrpSpPr>
        <p:grpSpPr bwMode="auto">
          <a:xfrm rot="-3050976">
            <a:off x="9311653" y="3400075"/>
            <a:ext cx="725487" cy="417512"/>
            <a:chOff x="576" y="480"/>
            <a:chExt cx="768" cy="432"/>
          </a:xfrm>
        </p:grpSpPr>
        <p:sp>
          <p:nvSpPr>
            <p:cNvPr id="40" name="Oval 82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1" name="Oval 83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2" name="Group 84"/>
          <p:cNvGrpSpPr>
            <a:grpSpLocks/>
          </p:cNvGrpSpPr>
          <p:nvPr/>
        </p:nvGrpSpPr>
        <p:grpSpPr bwMode="auto">
          <a:xfrm rot="3430967">
            <a:off x="7949577" y="2655537"/>
            <a:ext cx="725488" cy="417512"/>
            <a:chOff x="576" y="480"/>
            <a:chExt cx="768" cy="432"/>
          </a:xfrm>
        </p:grpSpPr>
        <p:sp>
          <p:nvSpPr>
            <p:cNvPr id="43" name="Oval 85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4" name="Oval 86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" name="Group 87"/>
          <p:cNvGrpSpPr>
            <a:grpSpLocks/>
          </p:cNvGrpSpPr>
          <p:nvPr/>
        </p:nvGrpSpPr>
        <p:grpSpPr bwMode="auto">
          <a:xfrm rot="656126">
            <a:off x="8930653" y="2523774"/>
            <a:ext cx="747713" cy="395288"/>
            <a:chOff x="576" y="480"/>
            <a:chExt cx="768" cy="432"/>
          </a:xfrm>
        </p:grpSpPr>
        <p:sp>
          <p:nvSpPr>
            <p:cNvPr id="46" name="Oval 88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7" name="Oval 89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8" name="Group 90"/>
          <p:cNvGrpSpPr>
            <a:grpSpLocks/>
          </p:cNvGrpSpPr>
          <p:nvPr/>
        </p:nvGrpSpPr>
        <p:grpSpPr bwMode="auto">
          <a:xfrm rot="656126">
            <a:off x="6883400" y="2646325"/>
            <a:ext cx="685800" cy="377825"/>
            <a:chOff x="576" y="480"/>
            <a:chExt cx="768" cy="432"/>
          </a:xfrm>
        </p:grpSpPr>
        <p:sp>
          <p:nvSpPr>
            <p:cNvPr id="49" name="Oval 91"/>
            <p:cNvSpPr>
              <a:spLocks noChangeArrowheads="1"/>
            </p:cNvSpPr>
            <p:nvPr/>
          </p:nvSpPr>
          <p:spPr bwMode="auto">
            <a:xfrm>
              <a:off x="912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0" name="Oval 92"/>
            <p:cNvSpPr>
              <a:spLocks noChangeArrowheads="1"/>
            </p:cNvSpPr>
            <p:nvPr/>
          </p:nvSpPr>
          <p:spPr bwMode="auto">
            <a:xfrm>
              <a:off x="576" y="480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0897"/>
              <a:endParaRPr lang="vi-VN" sz="2800" b="1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55" name="Rectangle 104"/>
          <p:cNvSpPr>
            <a:spLocks noChangeArrowheads="1"/>
          </p:cNvSpPr>
          <p:nvPr/>
        </p:nvSpPr>
        <p:spPr bwMode="auto">
          <a:xfrm>
            <a:off x="1331361" y="1535035"/>
            <a:ext cx="4648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0897"/>
            <a:endParaRPr lang="vi-VN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Rectangle 105"/>
          <p:cNvSpPr>
            <a:spLocks noChangeArrowheads="1"/>
          </p:cNvSpPr>
          <p:nvPr/>
        </p:nvSpPr>
        <p:spPr bwMode="auto">
          <a:xfrm>
            <a:off x="6400800" y="228600"/>
            <a:ext cx="4038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0897"/>
            <a:endParaRPr lang="vi-VN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Hộp Văn bản 60">
            <a:extLst>
              <a:ext uri="{FF2B5EF4-FFF2-40B4-BE49-F238E27FC236}">
                <a16:creationId xmlns="" xmlns:a16="http://schemas.microsoft.com/office/drawing/2014/main" id="{A2F976D4-4B4D-4F27-AD1E-2354A41B6A91}"/>
              </a:ext>
            </a:extLst>
          </p:cNvPr>
          <p:cNvSpPr txBox="1"/>
          <p:nvPr/>
        </p:nvSpPr>
        <p:spPr>
          <a:xfrm>
            <a:off x="5039848" y="1780429"/>
            <a:ext cx="846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3600" b="1" baseline="-25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Hộp Văn bản 17">
            <a:extLst>
              <a:ext uri="{FF2B5EF4-FFF2-40B4-BE49-F238E27FC236}">
                <a16:creationId xmlns="" xmlns:a16="http://schemas.microsoft.com/office/drawing/2014/main" id="{7C83F120-995B-435A-A5FB-2B3ABC74ECCB}"/>
              </a:ext>
            </a:extLst>
          </p:cNvPr>
          <p:cNvSpPr txBox="1"/>
          <p:nvPr/>
        </p:nvSpPr>
        <p:spPr>
          <a:xfrm>
            <a:off x="9446844" y="1780429"/>
            <a:ext cx="846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3600" b="1" baseline="-25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 Box 21">
            <a:extLst>
              <a:ext uri="{FF2B5EF4-FFF2-40B4-BE49-F238E27FC236}">
                <a16:creationId xmlns="" xmlns:a16="http://schemas.microsoft.com/office/drawing/2014/main" id="{D6E41AEE-7C2B-4374-8F2D-DF843E890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544" y="185030"/>
            <a:ext cx="9829800" cy="120032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phi kim,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nguyên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liên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nhau như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vi-VN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0" name="Text Box 7">
            <a:extLst>
              <a:ext uri="{FF2B5EF4-FFF2-40B4-BE49-F238E27FC236}">
                <a16:creationId xmlns="" xmlns:a16="http://schemas.microsoft.com/office/drawing/2014/main" id="{9E78EA00-BF2C-4297-BD0E-86A3A825A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406" y="4495317"/>
            <a:ext cx="8907514" cy="156966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lang="vi-VN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chất phi </a:t>
            </a:r>
            <a:r>
              <a:rPr lang="vi-VN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</a:t>
            </a: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thể khí, </a:t>
            </a:r>
            <a:r>
              <a:rPr lang="vi-VN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nguyên tử thường liên kết với nhau theo một số nhất định và thường là 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alt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1" name="Right Arrow 60"/>
          <p:cNvSpPr/>
          <p:nvPr/>
        </p:nvSpPr>
        <p:spPr>
          <a:xfrm>
            <a:off x="833989" y="4667141"/>
            <a:ext cx="1364514" cy="1125418"/>
          </a:xfrm>
          <a:prstGeom prst="rightArrow">
            <a:avLst/>
          </a:prstGeom>
          <a:solidFill>
            <a:srgbClr val="B4C8D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6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916820" y="957088"/>
            <a:ext cx="66051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LUẬN: ĐƠN CHẤT</a:t>
            </a:r>
            <a:endParaRPr lang="vi-VN" altLang="en-US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496708" y="1820774"/>
            <a:ext cx="1099425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 </a:t>
            </a:r>
            <a:r>
              <a:rPr lang="en-US" alt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là 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en-US" alt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tạo nên từ 1 nguyên tố hóa 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học.</a:t>
            </a:r>
          </a:p>
          <a:p>
            <a:pPr>
              <a:lnSpc>
                <a:spcPct val="150000"/>
              </a:lnSpc>
            </a:pP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alt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kim loại: 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Sắt, </a:t>
            </a:r>
            <a:r>
              <a:rPr lang="en-US" alt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bạc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đồng,…</a:t>
            </a:r>
            <a:endParaRPr lang="en-US" alt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alt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phi kim: </a:t>
            </a:r>
            <a:r>
              <a:rPr lang="en-US" alt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Cacbon</a:t>
            </a:r>
            <a:r>
              <a:rPr lang="en-US" alt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+ </a:t>
            </a:r>
            <a:r>
              <a:rPr lang="en-US" alt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chất khí hiếm: </a:t>
            </a:r>
            <a:r>
              <a:rPr lang="en-US" alt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Heli</a:t>
            </a:r>
            <a:r>
              <a:rPr lang="en-US" alt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Neon,…</a:t>
            </a:r>
            <a:endParaRPr lang="vi-VN" alt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BCA60502-B9D1-4B1A-B614-F5CCB029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824168"/>
            <a:ext cx="4343400" cy="3352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43407C04-D213-4D97-BB85-20F1BCCB51BB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057400" y="5338768"/>
            <a:ext cx="838200" cy="685800"/>
            <a:chOff x="3648" y="336"/>
            <a:chExt cx="768" cy="650"/>
          </a:xfrm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xmlns="" id="{34E7AEBA-25F0-4BAB-9EEA-A3B3881447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xmlns="" id="{5A09084A-5EF9-4328-AEDA-3FE25D98FF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xmlns="" id="{027C8804-134D-4641-8C06-C248FD23ED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6622279F-9136-4CB9-80E0-E84526F6C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124" y="6227142"/>
            <a:ext cx="2773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1" baseline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 (LỎNG)</a:t>
            </a:r>
            <a:endParaRPr lang="en-US" altLang="vi-VN" sz="2000" b="1" baseline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C9409E44-DCCF-40AD-80EA-E07104876920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2747969"/>
            <a:ext cx="3733800" cy="3891943"/>
            <a:chOff x="3168" y="1720"/>
            <a:chExt cx="2352" cy="2358"/>
          </a:xfrm>
        </p:grpSpPr>
        <p:pic>
          <p:nvPicPr>
            <p:cNvPr id="9" name="Picture 12" descr="ionenkristall2[1]">
              <a:extLst>
                <a:ext uri="{FF2B5EF4-FFF2-40B4-BE49-F238E27FC236}">
                  <a16:creationId xmlns:a16="http://schemas.microsoft.com/office/drawing/2014/main" xmlns="" id="{C9A25D5D-0F55-48E2-BC36-E5230482E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720"/>
              <a:ext cx="2352" cy="207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xmlns="" id="{4DF37D2C-5B56-4ED7-BD4F-628F5193F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" y="3828"/>
              <a:ext cx="17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000" b="1" baseline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altLang="vi-VN" sz="2000" b="1" baseline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2000" b="1" baseline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altLang="vi-VN" sz="2000" b="1" baseline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</a:t>
              </a:r>
              <a:r>
                <a:rPr lang="en-US" altLang="vi-VN" sz="2000" b="1" baseline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RẮN</a:t>
              </a:r>
              <a:r>
                <a:rPr lang="en-US" altLang="vi-VN" sz="2000" b="1" baseline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xmlns="" id="{F511BC02-CB27-4C90-B778-89EAD269A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2" y="3246"/>
              <a:ext cx="3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 baseline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Cl</a:t>
              </a:r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xmlns="" id="{587FFB50-0136-4CFD-A350-B40B0A2A4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5" y="2147"/>
              <a:ext cx="43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 baseline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Na</a:t>
              </a:r>
            </a:p>
          </p:txBody>
        </p:sp>
      </p:grpSp>
      <p:grpSp>
        <p:nvGrpSpPr>
          <p:cNvPr id="13" name="Group 19">
            <a:extLst>
              <a:ext uri="{FF2B5EF4-FFF2-40B4-BE49-F238E27FC236}">
                <a16:creationId xmlns:a16="http://schemas.microsoft.com/office/drawing/2014/main" xmlns="" id="{AFB5184B-5554-4C6B-A071-E2052ADD4ABF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205168"/>
            <a:ext cx="838200" cy="685800"/>
            <a:chOff x="3648" y="336"/>
            <a:chExt cx="768" cy="650"/>
          </a:xfrm>
        </p:grpSpPr>
        <p:sp>
          <p:nvSpPr>
            <p:cNvPr id="14" name="Oval 20">
              <a:extLst>
                <a:ext uri="{FF2B5EF4-FFF2-40B4-BE49-F238E27FC236}">
                  <a16:creationId xmlns:a16="http://schemas.microsoft.com/office/drawing/2014/main" xmlns="" id="{19515AA2-DD41-4CF8-A50D-EFF50010B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xmlns="" id="{8769A262-563B-4AAB-A604-E91E19CC7D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xmlns="" id="{F1CAB051-6094-4A91-927D-CA3956528D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23">
            <a:extLst>
              <a:ext uri="{FF2B5EF4-FFF2-40B4-BE49-F238E27FC236}">
                <a16:creationId xmlns:a16="http://schemas.microsoft.com/office/drawing/2014/main" xmlns="" id="{BC2B9997-568D-412A-AA11-C60F3E7FEEFF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814768"/>
            <a:ext cx="838200" cy="685800"/>
            <a:chOff x="3648" y="336"/>
            <a:chExt cx="768" cy="650"/>
          </a:xfrm>
        </p:grpSpPr>
        <p:sp>
          <p:nvSpPr>
            <p:cNvPr id="18" name="Oval 24">
              <a:extLst>
                <a:ext uri="{FF2B5EF4-FFF2-40B4-BE49-F238E27FC236}">
                  <a16:creationId xmlns:a16="http://schemas.microsoft.com/office/drawing/2014/main" xmlns="" id="{DD3C29E7-7F95-4D17-845F-7FB53CFA1C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xmlns="" id="{C8A9A67F-46B2-4D10-B7CC-3D858D386B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xmlns="" id="{578E4D9D-ADCD-4137-A899-9C131E80CB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xmlns="" id="{4EF9DD6A-B22F-42E6-A89D-1F3B75508DCD}"/>
              </a:ext>
            </a:extLst>
          </p:cNvPr>
          <p:cNvGrpSpPr>
            <a:grpSpLocks/>
          </p:cNvGrpSpPr>
          <p:nvPr/>
        </p:nvGrpSpPr>
        <p:grpSpPr bwMode="auto">
          <a:xfrm>
            <a:off x="4128579" y="4249618"/>
            <a:ext cx="838200" cy="685800"/>
            <a:chOff x="3648" y="336"/>
            <a:chExt cx="768" cy="650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xmlns="" id="{A545F765-172B-4622-8171-351646212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3" name="Oval 29">
              <a:extLst>
                <a:ext uri="{FF2B5EF4-FFF2-40B4-BE49-F238E27FC236}">
                  <a16:creationId xmlns:a16="http://schemas.microsoft.com/office/drawing/2014/main" xmlns="" id="{8BA2D4B4-7436-4907-8581-5B2D2B84E2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4" name="Oval 30">
              <a:extLst>
                <a:ext uri="{FF2B5EF4-FFF2-40B4-BE49-F238E27FC236}">
                  <a16:creationId xmlns:a16="http://schemas.microsoft.com/office/drawing/2014/main" xmlns="" id="{E9B72C00-3A4D-4243-969F-261C0743D0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31">
            <a:extLst>
              <a:ext uri="{FF2B5EF4-FFF2-40B4-BE49-F238E27FC236}">
                <a16:creationId xmlns:a16="http://schemas.microsoft.com/office/drawing/2014/main" xmlns="" id="{F186EEB0-EDC2-4344-9F43-0EDB94C4FFFD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590800" y="4576768"/>
            <a:ext cx="838200" cy="685800"/>
            <a:chOff x="3648" y="336"/>
            <a:chExt cx="768" cy="650"/>
          </a:xfrm>
        </p:grpSpPr>
        <p:sp>
          <p:nvSpPr>
            <p:cNvPr id="26" name="Oval 32">
              <a:extLst>
                <a:ext uri="{FF2B5EF4-FFF2-40B4-BE49-F238E27FC236}">
                  <a16:creationId xmlns:a16="http://schemas.microsoft.com/office/drawing/2014/main" xmlns="" id="{BDDA9004-92B7-4E10-8D53-E24800C977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7" name="Oval 33">
              <a:extLst>
                <a:ext uri="{FF2B5EF4-FFF2-40B4-BE49-F238E27FC236}">
                  <a16:creationId xmlns:a16="http://schemas.microsoft.com/office/drawing/2014/main" xmlns="" id="{008760A5-54F9-4A3B-B8B9-F9143632DB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8" name="Oval 34">
              <a:extLst>
                <a:ext uri="{FF2B5EF4-FFF2-40B4-BE49-F238E27FC236}">
                  <a16:creationId xmlns:a16="http://schemas.microsoft.com/office/drawing/2014/main" xmlns="" id="{C56B8519-7F01-4D83-AA96-7D5CDF6E2A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35">
            <a:extLst>
              <a:ext uri="{FF2B5EF4-FFF2-40B4-BE49-F238E27FC236}">
                <a16:creationId xmlns:a16="http://schemas.microsoft.com/office/drawing/2014/main" xmlns="" id="{874C2881-488F-4A88-A461-0A7B03E4F8C0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429000" y="3738568"/>
            <a:ext cx="838200" cy="685800"/>
            <a:chOff x="3648" y="336"/>
            <a:chExt cx="768" cy="650"/>
          </a:xfrm>
        </p:grpSpPr>
        <p:sp>
          <p:nvSpPr>
            <p:cNvPr id="30" name="Oval 36">
              <a:extLst>
                <a:ext uri="{FF2B5EF4-FFF2-40B4-BE49-F238E27FC236}">
                  <a16:creationId xmlns:a16="http://schemas.microsoft.com/office/drawing/2014/main" xmlns="" id="{7DB45C72-7AA5-4042-9801-5FE040FA8B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1" name="Oval 37">
              <a:extLst>
                <a:ext uri="{FF2B5EF4-FFF2-40B4-BE49-F238E27FC236}">
                  <a16:creationId xmlns:a16="http://schemas.microsoft.com/office/drawing/2014/main" xmlns="" id="{E6DF6023-1CFA-4236-BCD5-8C496B00C1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2" name="Oval 38">
              <a:extLst>
                <a:ext uri="{FF2B5EF4-FFF2-40B4-BE49-F238E27FC236}">
                  <a16:creationId xmlns:a16="http://schemas.microsoft.com/office/drawing/2014/main" xmlns="" id="{70AABFCF-4592-4F03-BC7C-CA81CA4236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xmlns="" id="{81CDE3A5-710E-42A3-AF3B-F2FDF5FEB553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133600" y="4195768"/>
            <a:ext cx="838200" cy="685800"/>
            <a:chOff x="3648" y="336"/>
            <a:chExt cx="768" cy="650"/>
          </a:xfrm>
        </p:grpSpPr>
        <p:sp>
          <p:nvSpPr>
            <p:cNvPr id="34" name="Oval 40">
              <a:extLst>
                <a:ext uri="{FF2B5EF4-FFF2-40B4-BE49-F238E27FC236}">
                  <a16:creationId xmlns:a16="http://schemas.microsoft.com/office/drawing/2014/main" xmlns="" id="{77125993-7D2F-41B2-AAF5-77CDC23079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5" name="Oval 41">
              <a:extLst>
                <a:ext uri="{FF2B5EF4-FFF2-40B4-BE49-F238E27FC236}">
                  <a16:creationId xmlns:a16="http://schemas.microsoft.com/office/drawing/2014/main" xmlns="" id="{DF905D2B-605B-4448-A3CB-82B8590147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6" name="Oval 42">
              <a:extLst>
                <a:ext uri="{FF2B5EF4-FFF2-40B4-BE49-F238E27FC236}">
                  <a16:creationId xmlns:a16="http://schemas.microsoft.com/office/drawing/2014/main" xmlns="" id="{C8A8C8F6-252E-477C-B86C-73C0BA6AB0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Group 43">
            <a:extLst>
              <a:ext uri="{FF2B5EF4-FFF2-40B4-BE49-F238E27FC236}">
                <a16:creationId xmlns:a16="http://schemas.microsoft.com/office/drawing/2014/main" xmlns="" id="{E06BF730-C2F8-4B7C-969D-044819C80A34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590800" y="3814768"/>
            <a:ext cx="838200" cy="685800"/>
            <a:chOff x="3648" y="336"/>
            <a:chExt cx="768" cy="650"/>
          </a:xfrm>
        </p:grpSpPr>
        <p:sp>
          <p:nvSpPr>
            <p:cNvPr id="38" name="Oval 44">
              <a:extLst>
                <a:ext uri="{FF2B5EF4-FFF2-40B4-BE49-F238E27FC236}">
                  <a16:creationId xmlns:a16="http://schemas.microsoft.com/office/drawing/2014/main" xmlns="" id="{9281823A-E20B-4850-9923-1DF1821D97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9" name="Oval 45">
              <a:extLst>
                <a:ext uri="{FF2B5EF4-FFF2-40B4-BE49-F238E27FC236}">
                  <a16:creationId xmlns:a16="http://schemas.microsoft.com/office/drawing/2014/main" xmlns="" id="{580047A1-93C3-4F66-90F3-232F87FC4B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0" name="Oval 46">
              <a:extLst>
                <a:ext uri="{FF2B5EF4-FFF2-40B4-BE49-F238E27FC236}">
                  <a16:creationId xmlns:a16="http://schemas.microsoft.com/office/drawing/2014/main" xmlns="" id="{5799D5B5-280A-4535-9497-CA8C79AAC6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41" name="Group 59">
            <a:extLst>
              <a:ext uri="{FF2B5EF4-FFF2-40B4-BE49-F238E27FC236}">
                <a16:creationId xmlns:a16="http://schemas.microsoft.com/office/drawing/2014/main" xmlns="" id="{4C7BF1EC-3B24-41B2-83EB-9A315A28ECA3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5033968"/>
            <a:ext cx="838200" cy="685800"/>
            <a:chOff x="3648" y="336"/>
            <a:chExt cx="768" cy="650"/>
          </a:xfrm>
        </p:grpSpPr>
        <p:sp>
          <p:nvSpPr>
            <p:cNvPr id="42" name="Oval 60">
              <a:extLst>
                <a:ext uri="{FF2B5EF4-FFF2-40B4-BE49-F238E27FC236}">
                  <a16:creationId xmlns:a16="http://schemas.microsoft.com/office/drawing/2014/main" xmlns="" id="{FB2D7BAF-6FBB-4DB8-BA64-0A6ECEEB8D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3" name="Oval 61">
              <a:extLst>
                <a:ext uri="{FF2B5EF4-FFF2-40B4-BE49-F238E27FC236}">
                  <a16:creationId xmlns:a16="http://schemas.microsoft.com/office/drawing/2014/main" xmlns="" id="{E02831C0-3014-4135-B6F8-DC0674C770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4" name="Oval 62">
              <a:extLst>
                <a:ext uri="{FF2B5EF4-FFF2-40B4-BE49-F238E27FC236}">
                  <a16:creationId xmlns:a16="http://schemas.microsoft.com/office/drawing/2014/main" xmlns="" id="{E42E12E9-0247-43E7-9DC1-AA906ACEDD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45" name="Group 63">
            <a:extLst>
              <a:ext uri="{FF2B5EF4-FFF2-40B4-BE49-F238E27FC236}">
                <a16:creationId xmlns:a16="http://schemas.microsoft.com/office/drawing/2014/main" xmlns="" id="{C68DD592-C63B-4CE9-88C1-6D71D522492D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38768"/>
            <a:ext cx="838200" cy="685800"/>
            <a:chOff x="3648" y="336"/>
            <a:chExt cx="768" cy="650"/>
          </a:xfrm>
        </p:grpSpPr>
        <p:sp>
          <p:nvSpPr>
            <p:cNvPr id="46" name="Oval 64">
              <a:extLst>
                <a:ext uri="{FF2B5EF4-FFF2-40B4-BE49-F238E27FC236}">
                  <a16:creationId xmlns:a16="http://schemas.microsoft.com/office/drawing/2014/main" xmlns="" id="{D8E4C377-9E03-4004-AE5C-9970FD8856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7" name="Oval 65">
              <a:extLst>
                <a:ext uri="{FF2B5EF4-FFF2-40B4-BE49-F238E27FC236}">
                  <a16:creationId xmlns:a16="http://schemas.microsoft.com/office/drawing/2014/main" xmlns="" id="{0801F588-6E7E-4B8E-B9B2-B0FA622DCE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8" name="Oval 66">
              <a:extLst>
                <a:ext uri="{FF2B5EF4-FFF2-40B4-BE49-F238E27FC236}">
                  <a16:creationId xmlns:a16="http://schemas.microsoft.com/office/drawing/2014/main" xmlns="" id="{4E945DDA-2F02-4CDA-9003-4821B68B37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49" name="Group 67">
            <a:extLst>
              <a:ext uri="{FF2B5EF4-FFF2-40B4-BE49-F238E27FC236}">
                <a16:creationId xmlns:a16="http://schemas.microsoft.com/office/drawing/2014/main" xmlns="" id="{674FB408-5D15-4DFC-9881-D8444254A61E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590800" y="3052768"/>
            <a:ext cx="838200" cy="685800"/>
            <a:chOff x="3648" y="336"/>
            <a:chExt cx="768" cy="650"/>
          </a:xfrm>
        </p:grpSpPr>
        <p:sp>
          <p:nvSpPr>
            <p:cNvPr id="50" name="Oval 68">
              <a:extLst>
                <a:ext uri="{FF2B5EF4-FFF2-40B4-BE49-F238E27FC236}">
                  <a16:creationId xmlns:a16="http://schemas.microsoft.com/office/drawing/2014/main" xmlns="" id="{D586FFE6-309A-429A-A667-45139B5281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1" name="Oval 69">
              <a:extLst>
                <a:ext uri="{FF2B5EF4-FFF2-40B4-BE49-F238E27FC236}">
                  <a16:creationId xmlns:a16="http://schemas.microsoft.com/office/drawing/2014/main" xmlns="" id="{663BFB18-DF5E-4131-B419-AD3843A0E2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2" name="Oval 70">
              <a:extLst>
                <a:ext uri="{FF2B5EF4-FFF2-40B4-BE49-F238E27FC236}">
                  <a16:creationId xmlns:a16="http://schemas.microsoft.com/office/drawing/2014/main" xmlns="" id="{B07422CE-50D5-43AA-BEDB-F2FC22F827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71">
            <a:extLst>
              <a:ext uri="{FF2B5EF4-FFF2-40B4-BE49-F238E27FC236}">
                <a16:creationId xmlns:a16="http://schemas.microsoft.com/office/drawing/2014/main" xmlns="" id="{660DBBEA-3227-4EC4-A61E-B222DECF75DD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4876800" y="4500568"/>
            <a:ext cx="838200" cy="685800"/>
            <a:chOff x="3648" y="336"/>
            <a:chExt cx="768" cy="650"/>
          </a:xfrm>
        </p:grpSpPr>
        <p:sp>
          <p:nvSpPr>
            <p:cNvPr id="54" name="Oval 72">
              <a:extLst>
                <a:ext uri="{FF2B5EF4-FFF2-40B4-BE49-F238E27FC236}">
                  <a16:creationId xmlns:a16="http://schemas.microsoft.com/office/drawing/2014/main" xmlns="" id="{D2C26882-2144-42C1-97DA-21DF74F731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5" name="Oval 73">
              <a:extLst>
                <a:ext uri="{FF2B5EF4-FFF2-40B4-BE49-F238E27FC236}">
                  <a16:creationId xmlns:a16="http://schemas.microsoft.com/office/drawing/2014/main" xmlns="" id="{39EE4D3B-2412-4594-A3DC-D01672F175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6" name="Oval 74">
              <a:extLst>
                <a:ext uri="{FF2B5EF4-FFF2-40B4-BE49-F238E27FC236}">
                  <a16:creationId xmlns:a16="http://schemas.microsoft.com/office/drawing/2014/main" xmlns="" id="{0AB671F1-2D29-4804-A41C-08224A78E6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57" name="Group 75">
            <a:extLst>
              <a:ext uri="{FF2B5EF4-FFF2-40B4-BE49-F238E27FC236}">
                <a16:creationId xmlns:a16="http://schemas.microsoft.com/office/drawing/2014/main" xmlns="" id="{2A42DF2B-354E-4DF9-8DC7-AF4DBEE9DAB3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429000" y="2976568"/>
            <a:ext cx="838200" cy="685800"/>
            <a:chOff x="3648" y="336"/>
            <a:chExt cx="768" cy="650"/>
          </a:xfrm>
        </p:grpSpPr>
        <p:sp>
          <p:nvSpPr>
            <p:cNvPr id="58" name="Oval 76">
              <a:extLst>
                <a:ext uri="{FF2B5EF4-FFF2-40B4-BE49-F238E27FC236}">
                  <a16:creationId xmlns:a16="http://schemas.microsoft.com/office/drawing/2014/main" xmlns="" id="{8A68DF71-C062-4D16-8C8B-B4872880D1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9" name="Oval 77">
              <a:extLst>
                <a:ext uri="{FF2B5EF4-FFF2-40B4-BE49-F238E27FC236}">
                  <a16:creationId xmlns:a16="http://schemas.microsoft.com/office/drawing/2014/main" xmlns="" id="{BA846917-0665-4CE0-B12C-4EE3AB03C6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0" name="Oval 78">
              <a:extLst>
                <a:ext uri="{FF2B5EF4-FFF2-40B4-BE49-F238E27FC236}">
                  <a16:creationId xmlns:a16="http://schemas.microsoft.com/office/drawing/2014/main" xmlns="" id="{FBE48607-E170-4853-827E-B730EDD0CA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61" name="Group 79">
            <a:extLst>
              <a:ext uri="{FF2B5EF4-FFF2-40B4-BE49-F238E27FC236}">
                <a16:creationId xmlns:a16="http://schemas.microsoft.com/office/drawing/2014/main" xmlns="" id="{67441082-E10A-4A8E-B40E-3D32C1FC5138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652968"/>
            <a:ext cx="838200" cy="685800"/>
            <a:chOff x="3648" y="336"/>
            <a:chExt cx="768" cy="650"/>
          </a:xfrm>
        </p:grpSpPr>
        <p:sp>
          <p:nvSpPr>
            <p:cNvPr id="62" name="Oval 80">
              <a:extLst>
                <a:ext uri="{FF2B5EF4-FFF2-40B4-BE49-F238E27FC236}">
                  <a16:creationId xmlns:a16="http://schemas.microsoft.com/office/drawing/2014/main" xmlns="" id="{62E56AD7-911B-4166-9CC9-85BD616A60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3" name="Oval 81">
              <a:extLst>
                <a:ext uri="{FF2B5EF4-FFF2-40B4-BE49-F238E27FC236}">
                  <a16:creationId xmlns:a16="http://schemas.microsoft.com/office/drawing/2014/main" xmlns="" id="{90B87329-54D7-4E77-85B7-330059CBFE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4" name="Oval 82">
              <a:extLst>
                <a:ext uri="{FF2B5EF4-FFF2-40B4-BE49-F238E27FC236}">
                  <a16:creationId xmlns:a16="http://schemas.microsoft.com/office/drawing/2014/main" xmlns="" id="{A7535BF8-F0C5-4B8D-9E13-1234A3EBC6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87">
            <a:extLst>
              <a:ext uri="{FF2B5EF4-FFF2-40B4-BE49-F238E27FC236}">
                <a16:creationId xmlns:a16="http://schemas.microsoft.com/office/drawing/2014/main" xmlns="" id="{D67F50EE-49BE-495C-B1C3-0D8F91FAE01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033968"/>
            <a:ext cx="838200" cy="685800"/>
            <a:chOff x="3648" y="336"/>
            <a:chExt cx="768" cy="650"/>
          </a:xfrm>
        </p:grpSpPr>
        <p:sp>
          <p:nvSpPr>
            <p:cNvPr id="66" name="Oval 88">
              <a:extLst>
                <a:ext uri="{FF2B5EF4-FFF2-40B4-BE49-F238E27FC236}">
                  <a16:creationId xmlns:a16="http://schemas.microsoft.com/office/drawing/2014/main" xmlns="" id="{4BC36102-F64D-4129-96C8-969E7AEC60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7" name="Oval 89">
              <a:extLst>
                <a:ext uri="{FF2B5EF4-FFF2-40B4-BE49-F238E27FC236}">
                  <a16:creationId xmlns:a16="http://schemas.microsoft.com/office/drawing/2014/main" xmlns="" id="{49FBADBF-DDF2-4B86-8FAF-CBC5A2D222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8" name="Oval 90">
              <a:extLst>
                <a:ext uri="{FF2B5EF4-FFF2-40B4-BE49-F238E27FC236}">
                  <a16:creationId xmlns:a16="http://schemas.microsoft.com/office/drawing/2014/main" xmlns="" id="{D30D8C14-0298-4354-A4F1-030727048E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Group 91">
            <a:extLst>
              <a:ext uri="{FF2B5EF4-FFF2-40B4-BE49-F238E27FC236}">
                <a16:creationId xmlns:a16="http://schemas.microsoft.com/office/drawing/2014/main" xmlns="" id="{D00AF5F8-4CF5-4F88-89EA-8D234A054A6B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509968"/>
            <a:ext cx="838200" cy="685800"/>
            <a:chOff x="3648" y="336"/>
            <a:chExt cx="768" cy="650"/>
          </a:xfrm>
        </p:grpSpPr>
        <p:sp>
          <p:nvSpPr>
            <p:cNvPr id="70" name="Oval 92">
              <a:extLst>
                <a:ext uri="{FF2B5EF4-FFF2-40B4-BE49-F238E27FC236}">
                  <a16:creationId xmlns:a16="http://schemas.microsoft.com/office/drawing/2014/main" xmlns="" id="{D1A9B722-905B-42C4-87E3-493A8D5412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1" name="Oval 93">
              <a:extLst>
                <a:ext uri="{FF2B5EF4-FFF2-40B4-BE49-F238E27FC236}">
                  <a16:creationId xmlns:a16="http://schemas.microsoft.com/office/drawing/2014/main" xmlns="" id="{B7630B3A-E7C4-4291-869D-374BF663A6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2" name="Oval 94">
              <a:extLst>
                <a:ext uri="{FF2B5EF4-FFF2-40B4-BE49-F238E27FC236}">
                  <a16:creationId xmlns:a16="http://schemas.microsoft.com/office/drawing/2014/main" xmlns="" id="{4A404D31-2568-41F9-8664-CD43B93C23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73" name="Group 99">
            <a:extLst>
              <a:ext uri="{FF2B5EF4-FFF2-40B4-BE49-F238E27FC236}">
                <a16:creationId xmlns:a16="http://schemas.microsoft.com/office/drawing/2014/main" xmlns="" id="{049D7A8E-5750-4B3F-A660-67C35D535360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4576768"/>
            <a:ext cx="838200" cy="685800"/>
            <a:chOff x="3648" y="336"/>
            <a:chExt cx="768" cy="650"/>
          </a:xfrm>
        </p:grpSpPr>
        <p:sp>
          <p:nvSpPr>
            <p:cNvPr id="74" name="Oval 100">
              <a:extLst>
                <a:ext uri="{FF2B5EF4-FFF2-40B4-BE49-F238E27FC236}">
                  <a16:creationId xmlns:a16="http://schemas.microsoft.com/office/drawing/2014/main" xmlns="" id="{8922FCEB-EC36-41F4-BFA6-AB5EF99DD3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5" name="Oval 101">
              <a:extLst>
                <a:ext uri="{FF2B5EF4-FFF2-40B4-BE49-F238E27FC236}">
                  <a16:creationId xmlns:a16="http://schemas.microsoft.com/office/drawing/2014/main" xmlns="" id="{54A4D57F-1E75-44FA-B428-2C2A2D934A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6" name="Oval 102">
              <a:extLst>
                <a:ext uri="{FF2B5EF4-FFF2-40B4-BE49-F238E27FC236}">
                  <a16:creationId xmlns:a16="http://schemas.microsoft.com/office/drawing/2014/main" xmlns="" id="{C6AA84BE-6CCA-4824-94E6-A3EC00F73F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77" name="Group 103">
            <a:extLst>
              <a:ext uri="{FF2B5EF4-FFF2-40B4-BE49-F238E27FC236}">
                <a16:creationId xmlns:a16="http://schemas.microsoft.com/office/drawing/2014/main" xmlns="" id="{5C8B87D6-4FF3-48C9-B8D3-82276092CC13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4038600" y="4729168"/>
            <a:ext cx="838200" cy="685800"/>
            <a:chOff x="3648" y="336"/>
            <a:chExt cx="768" cy="650"/>
          </a:xfrm>
        </p:grpSpPr>
        <p:sp>
          <p:nvSpPr>
            <p:cNvPr id="78" name="Oval 104">
              <a:extLst>
                <a:ext uri="{FF2B5EF4-FFF2-40B4-BE49-F238E27FC236}">
                  <a16:creationId xmlns:a16="http://schemas.microsoft.com/office/drawing/2014/main" xmlns="" id="{EDCF75EB-84F1-4F16-8110-3E8EC19F8D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9" name="Oval 105">
              <a:extLst>
                <a:ext uri="{FF2B5EF4-FFF2-40B4-BE49-F238E27FC236}">
                  <a16:creationId xmlns:a16="http://schemas.microsoft.com/office/drawing/2014/main" xmlns="" id="{C197177E-DAEC-451F-A580-8AA9D5AEFE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0" name="Oval 106">
              <a:extLst>
                <a:ext uri="{FF2B5EF4-FFF2-40B4-BE49-F238E27FC236}">
                  <a16:creationId xmlns:a16="http://schemas.microsoft.com/office/drawing/2014/main" xmlns="" id="{7A0BB01A-AF79-415B-A11C-AEEFB04DD2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81" name="Group 107">
            <a:extLst>
              <a:ext uri="{FF2B5EF4-FFF2-40B4-BE49-F238E27FC236}">
                <a16:creationId xmlns:a16="http://schemas.microsoft.com/office/drawing/2014/main" xmlns="" id="{6628C955-538D-4EC1-924F-BE50BD4637D2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505200" y="3357568"/>
            <a:ext cx="838200" cy="685800"/>
            <a:chOff x="3648" y="336"/>
            <a:chExt cx="768" cy="650"/>
          </a:xfrm>
        </p:grpSpPr>
        <p:sp>
          <p:nvSpPr>
            <p:cNvPr id="82" name="Oval 108">
              <a:extLst>
                <a:ext uri="{FF2B5EF4-FFF2-40B4-BE49-F238E27FC236}">
                  <a16:creationId xmlns:a16="http://schemas.microsoft.com/office/drawing/2014/main" xmlns="" id="{418E6E52-2CFF-4E0C-BED1-871E4A778D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3" name="Oval 109">
              <a:extLst>
                <a:ext uri="{FF2B5EF4-FFF2-40B4-BE49-F238E27FC236}">
                  <a16:creationId xmlns:a16="http://schemas.microsoft.com/office/drawing/2014/main" xmlns="" id="{6B416226-284B-4590-81C3-68B49A2F98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4" name="Oval 110">
              <a:extLst>
                <a:ext uri="{FF2B5EF4-FFF2-40B4-BE49-F238E27FC236}">
                  <a16:creationId xmlns:a16="http://schemas.microsoft.com/office/drawing/2014/main" xmlns="" id="{C0F116BE-1A5F-4427-AD01-3CEF76A6D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85" name="Group 111">
            <a:extLst>
              <a:ext uri="{FF2B5EF4-FFF2-40B4-BE49-F238E27FC236}">
                <a16:creationId xmlns:a16="http://schemas.microsoft.com/office/drawing/2014/main" xmlns="" id="{FB9C53EA-FB1F-4487-B8A4-88980E12165C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4191000" y="5338768"/>
            <a:ext cx="838200" cy="685800"/>
            <a:chOff x="3648" y="336"/>
            <a:chExt cx="768" cy="650"/>
          </a:xfrm>
        </p:grpSpPr>
        <p:sp>
          <p:nvSpPr>
            <p:cNvPr id="86" name="Oval 112">
              <a:extLst>
                <a:ext uri="{FF2B5EF4-FFF2-40B4-BE49-F238E27FC236}">
                  <a16:creationId xmlns:a16="http://schemas.microsoft.com/office/drawing/2014/main" xmlns="" id="{FFB04656-F3D2-4561-A942-1B187F51CB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7" name="Oval 113">
              <a:extLst>
                <a:ext uri="{FF2B5EF4-FFF2-40B4-BE49-F238E27FC236}">
                  <a16:creationId xmlns:a16="http://schemas.microsoft.com/office/drawing/2014/main" xmlns="" id="{512D3FAA-3646-4CD2-8359-D4A4C7EE15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8" name="Oval 114">
              <a:extLst>
                <a:ext uri="{FF2B5EF4-FFF2-40B4-BE49-F238E27FC236}">
                  <a16:creationId xmlns:a16="http://schemas.microsoft.com/office/drawing/2014/main" xmlns="" id="{E14D2FA0-BE40-417D-AC93-8D24D26B46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89" name="Group 115">
            <a:extLst>
              <a:ext uri="{FF2B5EF4-FFF2-40B4-BE49-F238E27FC236}">
                <a16:creationId xmlns:a16="http://schemas.microsoft.com/office/drawing/2014/main" xmlns="" id="{419471CB-C767-4D2A-B444-E3E2EA3C614F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819400" y="3814768"/>
            <a:ext cx="838200" cy="685800"/>
            <a:chOff x="3648" y="336"/>
            <a:chExt cx="768" cy="650"/>
          </a:xfrm>
        </p:grpSpPr>
        <p:sp>
          <p:nvSpPr>
            <p:cNvPr id="90" name="Oval 116">
              <a:extLst>
                <a:ext uri="{FF2B5EF4-FFF2-40B4-BE49-F238E27FC236}">
                  <a16:creationId xmlns:a16="http://schemas.microsoft.com/office/drawing/2014/main" xmlns="" id="{77AF3ED4-991F-4CEF-8592-4666D05FED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1" name="Oval 117">
              <a:extLst>
                <a:ext uri="{FF2B5EF4-FFF2-40B4-BE49-F238E27FC236}">
                  <a16:creationId xmlns:a16="http://schemas.microsoft.com/office/drawing/2014/main" xmlns="" id="{C6FF5DA0-A7DE-40A5-9ED5-4C9358F800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2" name="Oval 118">
              <a:extLst>
                <a:ext uri="{FF2B5EF4-FFF2-40B4-BE49-F238E27FC236}">
                  <a16:creationId xmlns:a16="http://schemas.microsoft.com/office/drawing/2014/main" xmlns="" id="{5A19D4C7-97FD-44F3-A405-C718CA5E68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93" name="Group 127">
            <a:extLst>
              <a:ext uri="{FF2B5EF4-FFF2-40B4-BE49-F238E27FC236}">
                <a16:creationId xmlns:a16="http://schemas.microsoft.com/office/drawing/2014/main" xmlns="" id="{F80C2E3B-2454-4A70-8F32-66BAE0FEC750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2824168"/>
            <a:ext cx="838200" cy="685800"/>
            <a:chOff x="3648" y="336"/>
            <a:chExt cx="768" cy="650"/>
          </a:xfrm>
        </p:grpSpPr>
        <p:sp>
          <p:nvSpPr>
            <p:cNvPr id="94" name="Oval 128">
              <a:extLst>
                <a:ext uri="{FF2B5EF4-FFF2-40B4-BE49-F238E27FC236}">
                  <a16:creationId xmlns:a16="http://schemas.microsoft.com/office/drawing/2014/main" xmlns="" id="{16B76D01-9100-45F1-8275-8A2A6B6055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5" name="Oval 129">
              <a:extLst>
                <a:ext uri="{FF2B5EF4-FFF2-40B4-BE49-F238E27FC236}">
                  <a16:creationId xmlns:a16="http://schemas.microsoft.com/office/drawing/2014/main" xmlns="" id="{4A08C438-40ED-4CAF-B5E5-C3C9AE2285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6" name="Oval 130">
              <a:extLst>
                <a:ext uri="{FF2B5EF4-FFF2-40B4-BE49-F238E27FC236}">
                  <a16:creationId xmlns:a16="http://schemas.microsoft.com/office/drawing/2014/main" xmlns="" id="{CA46F351-46EE-4F28-B09C-A59AC77772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97" name="Group 131">
            <a:extLst>
              <a:ext uri="{FF2B5EF4-FFF2-40B4-BE49-F238E27FC236}">
                <a16:creationId xmlns:a16="http://schemas.microsoft.com/office/drawing/2014/main" xmlns="" id="{6AC36355-3990-4BD5-B2D9-1360654D4815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414968"/>
            <a:ext cx="838200" cy="685800"/>
            <a:chOff x="3648" y="336"/>
            <a:chExt cx="768" cy="650"/>
          </a:xfrm>
        </p:grpSpPr>
        <p:sp>
          <p:nvSpPr>
            <p:cNvPr id="98" name="Oval 132">
              <a:extLst>
                <a:ext uri="{FF2B5EF4-FFF2-40B4-BE49-F238E27FC236}">
                  <a16:creationId xmlns:a16="http://schemas.microsoft.com/office/drawing/2014/main" xmlns="" id="{7FF36DDB-7CFF-43FB-9CB1-4339AB8246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9" name="Oval 133">
              <a:extLst>
                <a:ext uri="{FF2B5EF4-FFF2-40B4-BE49-F238E27FC236}">
                  <a16:creationId xmlns:a16="http://schemas.microsoft.com/office/drawing/2014/main" xmlns="" id="{6329F62C-D076-42FE-8C18-100EEC4059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0" name="Oval 134">
              <a:extLst>
                <a:ext uri="{FF2B5EF4-FFF2-40B4-BE49-F238E27FC236}">
                  <a16:creationId xmlns:a16="http://schemas.microsoft.com/office/drawing/2014/main" xmlns="" id="{EA3C085E-9E6F-4379-B53D-76379F0FE3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sp>
        <p:nvSpPr>
          <p:cNvPr id="101" name="Oval 135">
            <a:extLst>
              <a:ext uri="{FF2B5EF4-FFF2-40B4-BE49-F238E27FC236}">
                <a16:creationId xmlns:a16="http://schemas.microsoft.com/office/drawing/2014/main" xmlns="" id="{174EA479-8547-45E9-B729-994142FAE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57368"/>
            <a:ext cx="762000" cy="7620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baseline="0">
                <a:solidFill>
                  <a:srgbClr val="333399"/>
                </a:solidFill>
              </a:rPr>
              <a:t>O</a:t>
            </a:r>
          </a:p>
        </p:txBody>
      </p:sp>
      <p:sp>
        <p:nvSpPr>
          <p:cNvPr id="102" name="Oval 136">
            <a:extLst>
              <a:ext uri="{FF2B5EF4-FFF2-40B4-BE49-F238E27FC236}">
                <a16:creationId xmlns:a16="http://schemas.microsoft.com/office/drawing/2014/main" xmlns="" id="{D86063D4-33F2-4E27-9E51-4DF826ECB5A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08413" y="1377956"/>
            <a:ext cx="531813" cy="5286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baseline="0">
                <a:solidFill>
                  <a:srgbClr val="FF00FF"/>
                </a:solidFill>
              </a:rPr>
              <a:t>H</a:t>
            </a:r>
          </a:p>
        </p:txBody>
      </p:sp>
      <p:sp>
        <p:nvSpPr>
          <p:cNvPr id="103" name="Oval 137">
            <a:extLst>
              <a:ext uri="{FF2B5EF4-FFF2-40B4-BE49-F238E27FC236}">
                <a16:creationId xmlns:a16="http://schemas.microsoft.com/office/drawing/2014/main" xmlns="" id="{A959224A-BCFB-4E49-B380-08AB492BFD1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646613" y="1987556"/>
            <a:ext cx="531813" cy="5286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baseline="0">
                <a:solidFill>
                  <a:srgbClr val="FF00FF"/>
                </a:solidFill>
              </a:rPr>
              <a:t>H</a:t>
            </a:r>
          </a:p>
        </p:txBody>
      </p:sp>
      <p:sp>
        <p:nvSpPr>
          <p:cNvPr id="104" name="Oval 138">
            <a:extLst>
              <a:ext uri="{FF2B5EF4-FFF2-40B4-BE49-F238E27FC236}">
                <a16:creationId xmlns:a16="http://schemas.microsoft.com/office/drawing/2014/main" xmlns="" id="{1215BEAF-0940-4DCD-BD0E-2272BB36D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76368"/>
            <a:ext cx="914400" cy="914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Cl</a:t>
            </a:r>
          </a:p>
        </p:txBody>
      </p:sp>
      <p:sp>
        <p:nvSpPr>
          <p:cNvPr id="105" name="Oval 139">
            <a:extLst>
              <a:ext uri="{FF2B5EF4-FFF2-40B4-BE49-F238E27FC236}">
                <a16:creationId xmlns:a16="http://schemas.microsoft.com/office/drawing/2014/main" xmlns="" id="{9A41AA04-9E99-46F5-8511-A5EB0526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7573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baseline="0" dirty="0">
                <a:solidFill>
                  <a:srgbClr val="000000"/>
                </a:solidFill>
              </a:rPr>
              <a:t>N</a:t>
            </a:r>
            <a:r>
              <a:rPr lang="en-US" altLang="vi-VN" sz="2000" b="1" baseline="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06" name="Rectangle 142">
            <a:extLst>
              <a:ext uri="{FF2B5EF4-FFF2-40B4-BE49-F238E27FC236}">
                <a16:creationId xmlns:a16="http://schemas.microsoft.com/office/drawing/2014/main" xmlns="" id="{2CBDE92B-9B4C-4F7A-94F1-FF1BD15EF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89666"/>
            <a:ext cx="4343400" cy="1534501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</a:endParaRPr>
          </a:p>
        </p:txBody>
      </p:sp>
      <p:sp>
        <p:nvSpPr>
          <p:cNvPr id="107" name="Rectangle 143">
            <a:extLst>
              <a:ext uri="{FF2B5EF4-FFF2-40B4-BE49-F238E27FC236}">
                <a16:creationId xmlns:a16="http://schemas.microsoft.com/office/drawing/2014/main" xmlns="" id="{F45C95E6-0CB9-4E84-8C67-DCFDE5289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289666"/>
            <a:ext cx="3733800" cy="145830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</a:endParaRPr>
          </a:p>
        </p:txBody>
      </p:sp>
      <p:grpSp>
        <p:nvGrpSpPr>
          <p:cNvPr id="108" name="Group 145">
            <a:extLst>
              <a:ext uri="{FF2B5EF4-FFF2-40B4-BE49-F238E27FC236}">
                <a16:creationId xmlns:a16="http://schemas.microsoft.com/office/drawing/2014/main" xmlns="" id="{F3335D28-867F-4A8D-ACF2-39B08190385D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662368"/>
            <a:ext cx="838200" cy="685800"/>
            <a:chOff x="3648" y="336"/>
            <a:chExt cx="768" cy="650"/>
          </a:xfrm>
        </p:grpSpPr>
        <p:sp>
          <p:nvSpPr>
            <p:cNvPr id="109" name="Oval 146">
              <a:extLst>
                <a:ext uri="{FF2B5EF4-FFF2-40B4-BE49-F238E27FC236}">
                  <a16:creationId xmlns:a16="http://schemas.microsoft.com/office/drawing/2014/main" xmlns="" id="{FAEAAFAC-F184-4CF7-8C56-DB2529A8B3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0" name="Oval 147">
              <a:extLst>
                <a:ext uri="{FF2B5EF4-FFF2-40B4-BE49-F238E27FC236}">
                  <a16:creationId xmlns:a16="http://schemas.microsoft.com/office/drawing/2014/main" xmlns="" id="{02AA84D1-6A2F-4802-BF44-CE7EC7C1D2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1" name="Oval 148">
              <a:extLst>
                <a:ext uri="{FF2B5EF4-FFF2-40B4-BE49-F238E27FC236}">
                  <a16:creationId xmlns:a16="http://schemas.microsoft.com/office/drawing/2014/main" xmlns="" id="{3BC0126B-0945-4248-87CB-7C58E4A2A6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12" name="Group 149">
            <a:extLst>
              <a:ext uri="{FF2B5EF4-FFF2-40B4-BE49-F238E27FC236}">
                <a16:creationId xmlns:a16="http://schemas.microsoft.com/office/drawing/2014/main" xmlns="" id="{A210EB9C-9F70-408B-99AC-C69F2CE6CE2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900368"/>
            <a:ext cx="838200" cy="685800"/>
            <a:chOff x="3648" y="336"/>
            <a:chExt cx="768" cy="650"/>
          </a:xfrm>
        </p:grpSpPr>
        <p:sp>
          <p:nvSpPr>
            <p:cNvPr id="113" name="Oval 150">
              <a:extLst>
                <a:ext uri="{FF2B5EF4-FFF2-40B4-BE49-F238E27FC236}">
                  <a16:creationId xmlns:a16="http://schemas.microsoft.com/office/drawing/2014/main" xmlns="" id="{CFB4FCD9-36BE-464E-9AF8-1788A35D8C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4" name="Oval 151">
              <a:extLst>
                <a:ext uri="{FF2B5EF4-FFF2-40B4-BE49-F238E27FC236}">
                  <a16:creationId xmlns:a16="http://schemas.microsoft.com/office/drawing/2014/main" xmlns="" id="{76C38956-D56F-4268-A201-8632D0A3BC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5" name="Oval 152">
              <a:extLst>
                <a:ext uri="{FF2B5EF4-FFF2-40B4-BE49-F238E27FC236}">
                  <a16:creationId xmlns:a16="http://schemas.microsoft.com/office/drawing/2014/main" xmlns="" id="{5CAB8AB3-5A6D-42C6-A5FA-E2E2E3ACA6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16" name="Group 153">
            <a:extLst>
              <a:ext uri="{FF2B5EF4-FFF2-40B4-BE49-F238E27FC236}">
                <a16:creationId xmlns:a16="http://schemas.microsoft.com/office/drawing/2014/main" xmlns="" id="{3500D5C7-B7D6-45F0-A9F1-A0F7EA80C30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5414968"/>
            <a:ext cx="838200" cy="685800"/>
            <a:chOff x="3648" y="336"/>
            <a:chExt cx="768" cy="650"/>
          </a:xfrm>
        </p:grpSpPr>
        <p:sp>
          <p:nvSpPr>
            <p:cNvPr id="117" name="Oval 154">
              <a:extLst>
                <a:ext uri="{FF2B5EF4-FFF2-40B4-BE49-F238E27FC236}">
                  <a16:creationId xmlns:a16="http://schemas.microsoft.com/office/drawing/2014/main" xmlns="" id="{1F5302E8-501E-4426-9EAF-7913109DF0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8" name="Oval 155">
              <a:extLst>
                <a:ext uri="{FF2B5EF4-FFF2-40B4-BE49-F238E27FC236}">
                  <a16:creationId xmlns:a16="http://schemas.microsoft.com/office/drawing/2014/main" xmlns="" id="{B72962E9-1AA7-4178-B1E9-37DE872F76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9" name="Oval 156">
              <a:extLst>
                <a:ext uri="{FF2B5EF4-FFF2-40B4-BE49-F238E27FC236}">
                  <a16:creationId xmlns:a16="http://schemas.microsoft.com/office/drawing/2014/main" xmlns="" id="{A3505242-7A6B-4DC7-AE96-56131E3E51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20" name="Group 157">
            <a:extLst>
              <a:ext uri="{FF2B5EF4-FFF2-40B4-BE49-F238E27FC236}">
                <a16:creationId xmlns:a16="http://schemas.microsoft.com/office/drawing/2014/main" xmlns="" id="{2E5FB70B-CDEA-4B8D-8101-2F7780A08DB2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4195768"/>
            <a:ext cx="838200" cy="685800"/>
            <a:chOff x="3648" y="336"/>
            <a:chExt cx="768" cy="650"/>
          </a:xfrm>
        </p:grpSpPr>
        <p:sp>
          <p:nvSpPr>
            <p:cNvPr id="121" name="Oval 158">
              <a:extLst>
                <a:ext uri="{FF2B5EF4-FFF2-40B4-BE49-F238E27FC236}">
                  <a16:creationId xmlns:a16="http://schemas.microsoft.com/office/drawing/2014/main" xmlns="" id="{36B99914-0C81-4B47-B2B6-D52DB89102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2" name="Oval 159">
              <a:extLst>
                <a:ext uri="{FF2B5EF4-FFF2-40B4-BE49-F238E27FC236}">
                  <a16:creationId xmlns:a16="http://schemas.microsoft.com/office/drawing/2014/main" xmlns="" id="{82ED48F4-2421-45FD-B45F-BB75C684C6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" name="Oval 160">
              <a:extLst>
                <a:ext uri="{FF2B5EF4-FFF2-40B4-BE49-F238E27FC236}">
                  <a16:creationId xmlns:a16="http://schemas.microsoft.com/office/drawing/2014/main" xmlns="" id="{CCD1F06B-BE9E-4BBE-9C4F-E3C407C8B2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24" name="Group 161">
            <a:extLst>
              <a:ext uri="{FF2B5EF4-FFF2-40B4-BE49-F238E27FC236}">
                <a16:creationId xmlns:a16="http://schemas.microsoft.com/office/drawing/2014/main" xmlns="" id="{FC99345F-6A6D-46CC-A0BC-74977A747FBF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4043368"/>
            <a:ext cx="838200" cy="685800"/>
            <a:chOff x="3648" y="336"/>
            <a:chExt cx="768" cy="650"/>
          </a:xfrm>
        </p:grpSpPr>
        <p:sp>
          <p:nvSpPr>
            <p:cNvPr id="125" name="Oval 162">
              <a:extLst>
                <a:ext uri="{FF2B5EF4-FFF2-40B4-BE49-F238E27FC236}">
                  <a16:creationId xmlns:a16="http://schemas.microsoft.com/office/drawing/2014/main" xmlns="" id="{11926CFB-5442-4262-B6C4-880C0F3CD2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6" name="Oval 163">
              <a:extLst>
                <a:ext uri="{FF2B5EF4-FFF2-40B4-BE49-F238E27FC236}">
                  <a16:creationId xmlns:a16="http://schemas.microsoft.com/office/drawing/2014/main" xmlns="" id="{1D4EC37E-B96E-4529-A218-690128BD10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7" name="Oval 164">
              <a:extLst>
                <a:ext uri="{FF2B5EF4-FFF2-40B4-BE49-F238E27FC236}">
                  <a16:creationId xmlns:a16="http://schemas.microsoft.com/office/drawing/2014/main" xmlns="" id="{1685B43F-BF22-4B08-BEBE-5F917B1838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28" name="Group 165">
            <a:extLst>
              <a:ext uri="{FF2B5EF4-FFF2-40B4-BE49-F238E27FC236}">
                <a16:creationId xmlns:a16="http://schemas.microsoft.com/office/drawing/2014/main" xmlns="" id="{2A3CAB01-EF46-41E6-893A-3008E51D2D7E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4957768"/>
            <a:ext cx="838200" cy="685800"/>
            <a:chOff x="3648" y="336"/>
            <a:chExt cx="768" cy="650"/>
          </a:xfrm>
        </p:grpSpPr>
        <p:sp>
          <p:nvSpPr>
            <p:cNvPr id="129" name="Oval 166">
              <a:extLst>
                <a:ext uri="{FF2B5EF4-FFF2-40B4-BE49-F238E27FC236}">
                  <a16:creationId xmlns:a16="http://schemas.microsoft.com/office/drawing/2014/main" xmlns="" id="{B17BDE85-50D8-4870-B352-46BE79E491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0" name="Oval 167">
              <a:extLst>
                <a:ext uri="{FF2B5EF4-FFF2-40B4-BE49-F238E27FC236}">
                  <a16:creationId xmlns:a16="http://schemas.microsoft.com/office/drawing/2014/main" xmlns="" id="{B7D16A2E-C9F2-4E91-83BB-43D23B66C4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1" name="Oval 168">
              <a:extLst>
                <a:ext uri="{FF2B5EF4-FFF2-40B4-BE49-F238E27FC236}">
                  <a16:creationId xmlns:a16="http://schemas.microsoft.com/office/drawing/2014/main" xmlns="" id="{E5CD72DA-1C8C-4F74-AD5B-6AEE825853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32" name="Group 169">
            <a:extLst>
              <a:ext uri="{FF2B5EF4-FFF2-40B4-BE49-F238E27FC236}">
                <a16:creationId xmlns:a16="http://schemas.microsoft.com/office/drawing/2014/main" xmlns="" id="{E7195639-F99B-4916-B5E5-EE7985DBD1B1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586168"/>
            <a:ext cx="838200" cy="685800"/>
            <a:chOff x="3648" y="336"/>
            <a:chExt cx="768" cy="650"/>
          </a:xfrm>
        </p:grpSpPr>
        <p:sp>
          <p:nvSpPr>
            <p:cNvPr id="133" name="Oval 170">
              <a:extLst>
                <a:ext uri="{FF2B5EF4-FFF2-40B4-BE49-F238E27FC236}">
                  <a16:creationId xmlns:a16="http://schemas.microsoft.com/office/drawing/2014/main" xmlns="" id="{0EEE22CE-E4D9-45B8-AA51-7C8F9C598F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4" name="Oval 171">
              <a:extLst>
                <a:ext uri="{FF2B5EF4-FFF2-40B4-BE49-F238E27FC236}">
                  <a16:creationId xmlns:a16="http://schemas.microsoft.com/office/drawing/2014/main" xmlns="" id="{83DF6C93-EA20-4E5E-8C95-792651785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5" name="Oval 172">
              <a:extLst>
                <a:ext uri="{FF2B5EF4-FFF2-40B4-BE49-F238E27FC236}">
                  <a16:creationId xmlns:a16="http://schemas.microsoft.com/office/drawing/2014/main" xmlns="" id="{6975A27D-EFA0-4E49-9379-9D4D155BB8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36" name="Group 173">
            <a:extLst>
              <a:ext uri="{FF2B5EF4-FFF2-40B4-BE49-F238E27FC236}">
                <a16:creationId xmlns:a16="http://schemas.microsoft.com/office/drawing/2014/main" xmlns="" id="{8B7C159D-2D8D-4E42-8CA1-9C4C51974527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514600" y="5110168"/>
            <a:ext cx="838200" cy="685800"/>
            <a:chOff x="3648" y="336"/>
            <a:chExt cx="768" cy="650"/>
          </a:xfrm>
        </p:grpSpPr>
        <p:sp>
          <p:nvSpPr>
            <p:cNvPr id="137" name="Oval 174">
              <a:extLst>
                <a:ext uri="{FF2B5EF4-FFF2-40B4-BE49-F238E27FC236}">
                  <a16:creationId xmlns:a16="http://schemas.microsoft.com/office/drawing/2014/main" xmlns="" id="{321F34FB-93A3-4344-9FBE-0EA01353CC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8" name="Oval 175">
              <a:extLst>
                <a:ext uri="{FF2B5EF4-FFF2-40B4-BE49-F238E27FC236}">
                  <a16:creationId xmlns:a16="http://schemas.microsoft.com/office/drawing/2014/main" xmlns="" id="{7988AD96-5AF7-4E1D-803E-F648E76E87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9" name="Oval 176">
              <a:extLst>
                <a:ext uri="{FF2B5EF4-FFF2-40B4-BE49-F238E27FC236}">
                  <a16:creationId xmlns:a16="http://schemas.microsoft.com/office/drawing/2014/main" xmlns="" id="{A8E516C1-1C77-4A4B-BB78-B7384C9BE1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40" name="Group 177">
            <a:extLst>
              <a:ext uri="{FF2B5EF4-FFF2-40B4-BE49-F238E27FC236}">
                <a16:creationId xmlns:a16="http://schemas.microsoft.com/office/drawing/2014/main" xmlns="" id="{6EEFCD3F-72DD-4D13-AE18-19DCF26FBE41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971800" y="4729168"/>
            <a:ext cx="838200" cy="685800"/>
            <a:chOff x="3648" y="336"/>
            <a:chExt cx="768" cy="650"/>
          </a:xfrm>
        </p:grpSpPr>
        <p:sp>
          <p:nvSpPr>
            <p:cNvPr id="141" name="Oval 178">
              <a:extLst>
                <a:ext uri="{FF2B5EF4-FFF2-40B4-BE49-F238E27FC236}">
                  <a16:creationId xmlns:a16="http://schemas.microsoft.com/office/drawing/2014/main" xmlns="" id="{EA34F688-98DF-456C-B7ED-E08DFFE152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42" name="Oval 179">
              <a:extLst>
                <a:ext uri="{FF2B5EF4-FFF2-40B4-BE49-F238E27FC236}">
                  <a16:creationId xmlns:a16="http://schemas.microsoft.com/office/drawing/2014/main" xmlns="" id="{CB188BD7-67C1-4479-9FA2-EC87315D72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43" name="Oval 180">
              <a:extLst>
                <a:ext uri="{FF2B5EF4-FFF2-40B4-BE49-F238E27FC236}">
                  <a16:creationId xmlns:a16="http://schemas.microsoft.com/office/drawing/2014/main" xmlns="" id="{B72AD4B0-B6F1-44E7-B3E0-4A5D4B6C76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44" name="Group 181">
            <a:extLst>
              <a:ext uri="{FF2B5EF4-FFF2-40B4-BE49-F238E27FC236}">
                <a16:creationId xmlns:a16="http://schemas.microsoft.com/office/drawing/2014/main" xmlns="" id="{672EB094-6BAC-4A29-BDD5-FACA1A58E8AF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200400" y="3662368"/>
            <a:ext cx="838200" cy="685800"/>
            <a:chOff x="3648" y="336"/>
            <a:chExt cx="768" cy="650"/>
          </a:xfrm>
        </p:grpSpPr>
        <p:sp>
          <p:nvSpPr>
            <p:cNvPr id="145" name="Oval 182">
              <a:extLst>
                <a:ext uri="{FF2B5EF4-FFF2-40B4-BE49-F238E27FC236}">
                  <a16:creationId xmlns:a16="http://schemas.microsoft.com/office/drawing/2014/main" xmlns="" id="{B981AFB8-60D2-490C-A6D2-C761F329D8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46" name="Oval 183">
              <a:extLst>
                <a:ext uri="{FF2B5EF4-FFF2-40B4-BE49-F238E27FC236}">
                  <a16:creationId xmlns:a16="http://schemas.microsoft.com/office/drawing/2014/main" xmlns="" id="{5CFAA36D-3918-4F4B-AB9D-2B41671504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47" name="Oval 184">
              <a:extLst>
                <a:ext uri="{FF2B5EF4-FFF2-40B4-BE49-F238E27FC236}">
                  <a16:creationId xmlns:a16="http://schemas.microsoft.com/office/drawing/2014/main" xmlns="" id="{2DA37EB7-179F-46C8-8FE4-104E4C1013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48" name="Group 185">
            <a:extLst>
              <a:ext uri="{FF2B5EF4-FFF2-40B4-BE49-F238E27FC236}">
                <a16:creationId xmlns:a16="http://schemas.microsoft.com/office/drawing/2014/main" xmlns="" id="{22CFCA85-045E-44EA-99FC-01FC50FCB36F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429000" y="4424368"/>
            <a:ext cx="838200" cy="685800"/>
            <a:chOff x="3648" y="336"/>
            <a:chExt cx="768" cy="650"/>
          </a:xfrm>
        </p:grpSpPr>
        <p:sp>
          <p:nvSpPr>
            <p:cNvPr id="149" name="Oval 186">
              <a:extLst>
                <a:ext uri="{FF2B5EF4-FFF2-40B4-BE49-F238E27FC236}">
                  <a16:creationId xmlns:a16="http://schemas.microsoft.com/office/drawing/2014/main" xmlns="" id="{DA2978EC-3FD7-44CD-A27F-5E25EFEDCC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0" name="Oval 187">
              <a:extLst>
                <a:ext uri="{FF2B5EF4-FFF2-40B4-BE49-F238E27FC236}">
                  <a16:creationId xmlns:a16="http://schemas.microsoft.com/office/drawing/2014/main" xmlns="" id="{8365FBFC-314E-4B38-92D7-FBB34D8D36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1" name="Oval 188">
              <a:extLst>
                <a:ext uri="{FF2B5EF4-FFF2-40B4-BE49-F238E27FC236}">
                  <a16:creationId xmlns:a16="http://schemas.microsoft.com/office/drawing/2014/main" xmlns="" id="{EE772A66-6709-437D-8EC2-379AB9240A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52" name="Group 189">
            <a:extLst>
              <a:ext uri="{FF2B5EF4-FFF2-40B4-BE49-F238E27FC236}">
                <a16:creationId xmlns:a16="http://schemas.microsoft.com/office/drawing/2014/main" xmlns="" id="{CEB45932-A7F5-41F0-A5F4-1C7FD36C31D7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057400" y="3357568"/>
            <a:ext cx="838200" cy="685800"/>
            <a:chOff x="3648" y="336"/>
            <a:chExt cx="768" cy="650"/>
          </a:xfrm>
        </p:grpSpPr>
        <p:sp>
          <p:nvSpPr>
            <p:cNvPr id="153" name="Oval 190">
              <a:extLst>
                <a:ext uri="{FF2B5EF4-FFF2-40B4-BE49-F238E27FC236}">
                  <a16:creationId xmlns:a16="http://schemas.microsoft.com/office/drawing/2014/main" xmlns="" id="{329DEFEA-E016-4D58-8203-AF66651B32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4" name="Oval 191">
              <a:extLst>
                <a:ext uri="{FF2B5EF4-FFF2-40B4-BE49-F238E27FC236}">
                  <a16:creationId xmlns:a16="http://schemas.microsoft.com/office/drawing/2014/main" xmlns="" id="{191F9ACF-36F9-407E-83E8-36FA39FB34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5" name="Oval 192">
              <a:extLst>
                <a:ext uri="{FF2B5EF4-FFF2-40B4-BE49-F238E27FC236}">
                  <a16:creationId xmlns:a16="http://schemas.microsoft.com/office/drawing/2014/main" xmlns="" id="{6EC77DB6-8AEA-48E0-8AE0-3133B24D62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56" name="Group 193">
            <a:extLst>
              <a:ext uri="{FF2B5EF4-FFF2-40B4-BE49-F238E27FC236}">
                <a16:creationId xmlns:a16="http://schemas.microsoft.com/office/drawing/2014/main" xmlns="" id="{221F6895-38D1-4F7A-B838-689019A545F2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057400" y="2900368"/>
            <a:ext cx="838200" cy="685800"/>
            <a:chOff x="3648" y="336"/>
            <a:chExt cx="768" cy="650"/>
          </a:xfrm>
        </p:grpSpPr>
        <p:sp>
          <p:nvSpPr>
            <p:cNvPr id="157" name="Oval 194">
              <a:extLst>
                <a:ext uri="{FF2B5EF4-FFF2-40B4-BE49-F238E27FC236}">
                  <a16:creationId xmlns:a16="http://schemas.microsoft.com/office/drawing/2014/main" xmlns="" id="{12216189-2CDD-4DAF-96D7-286FF0F1D7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8" name="Oval 195">
              <a:extLst>
                <a:ext uri="{FF2B5EF4-FFF2-40B4-BE49-F238E27FC236}">
                  <a16:creationId xmlns:a16="http://schemas.microsoft.com/office/drawing/2014/main" xmlns="" id="{C8D8CBEB-E605-4545-9F98-13A09A656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9" name="Oval 196">
              <a:extLst>
                <a:ext uri="{FF2B5EF4-FFF2-40B4-BE49-F238E27FC236}">
                  <a16:creationId xmlns:a16="http://schemas.microsoft.com/office/drawing/2014/main" xmlns="" id="{76E590E4-2038-46EE-877C-9A13F81DD9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60" name="Group 197">
            <a:extLst>
              <a:ext uri="{FF2B5EF4-FFF2-40B4-BE49-F238E27FC236}">
                <a16:creationId xmlns:a16="http://schemas.microsoft.com/office/drawing/2014/main" xmlns="" id="{4113CD33-2ED3-4985-881E-21CDA3B776B4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1981200" y="4805368"/>
            <a:ext cx="838200" cy="685800"/>
            <a:chOff x="3648" y="336"/>
            <a:chExt cx="768" cy="650"/>
          </a:xfrm>
        </p:grpSpPr>
        <p:sp>
          <p:nvSpPr>
            <p:cNvPr id="161" name="Oval 198">
              <a:extLst>
                <a:ext uri="{FF2B5EF4-FFF2-40B4-BE49-F238E27FC236}">
                  <a16:creationId xmlns:a16="http://schemas.microsoft.com/office/drawing/2014/main" xmlns="" id="{459F3B21-B891-4482-A950-30AE4DAAF0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62" name="Oval 199">
              <a:extLst>
                <a:ext uri="{FF2B5EF4-FFF2-40B4-BE49-F238E27FC236}">
                  <a16:creationId xmlns:a16="http://schemas.microsoft.com/office/drawing/2014/main" xmlns="" id="{56BD5D43-9035-4745-95CD-56D699F129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63" name="Oval 200">
              <a:extLst>
                <a:ext uri="{FF2B5EF4-FFF2-40B4-BE49-F238E27FC236}">
                  <a16:creationId xmlns:a16="http://schemas.microsoft.com/office/drawing/2014/main" xmlns="" id="{72EDD868-267D-4C58-AAE2-880F87895F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sp>
        <p:nvSpPr>
          <p:cNvPr id="164" name="Text Box 15">
            <a:extLst>
              <a:ext uri="{FF2B5EF4-FFF2-40B4-BE49-F238E27FC236}">
                <a16:creationId xmlns:a16="http://schemas.microsoft.com/office/drawing/2014/main" xmlns="" id="{F99B8DC1-831B-4B20-9D53-657947198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823" y="475723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165" name="Text Box 15">
            <a:extLst>
              <a:ext uri="{FF2B5EF4-FFF2-40B4-BE49-F238E27FC236}">
                <a16:creationId xmlns:a16="http://schemas.microsoft.com/office/drawing/2014/main" xmlns="" id="{999BD87B-EC14-4C93-BAB5-98EB53E05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97681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166" name="Text Box 15">
            <a:extLst>
              <a:ext uri="{FF2B5EF4-FFF2-40B4-BE49-F238E27FC236}">
                <a16:creationId xmlns:a16="http://schemas.microsoft.com/office/drawing/2014/main" xmlns="" id="{83E52A7A-B1C9-40F8-B277-4D4BF8162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079" y="5011690"/>
            <a:ext cx="507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167" name="Text Box 25">
            <a:extLst>
              <a:ext uri="{FF2B5EF4-FFF2-40B4-BE49-F238E27FC236}">
                <a16:creationId xmlns:a16="http://schemas.microsoft.com/office/drawing/2014/main" xmlns="" id="{6431D09E-A644-423C-980C-8462B949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218" y="189766"/>
            <a:ext cx="98930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altLang="vi-VN" sz="32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 </a:t>
            </a:r>
            <a:r>
              <a:rPr lang="en-US" altLang="vi-VN" sz="3200" b="1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sát</a:t>
            </a:r>
            <a:r>
              <a:rPr lang="en-US" altLang="vi-VN" sz="32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altLang="vi-VN" sz="32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sau và cho </a:t>
            </a:r>
            <a:r>
              <a:rPr lang="en-US" altLang="vi-VN" sz="3200" b="1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biết</a:t>
            </a:r>
            <a:r>
              <a:rPr lang="en-US" altLang="vi-VN" sz="32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 phần cấu tạo nên các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vi-VN" sz="3200" b="1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Text Box 15">
            <a:extLst>
              <a:ext uri="{FF2B5EF4-FFF2-40B4-BE49-F238E27FC236}">
                <a16:creationId xmlns:a16="http://schemas.microsoft.com/office/drawing/2014/main" xmlns="" id="{9DFFA0A0-6BA5-40F0-90E7-8C4330614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300" y="5371384"/>
            <a:ext cx="685800" cy="46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Na</a:t>
            </a:r>
          </a:p>
        </p:txBody>
      </p:sp>
      <p:sp>
        <p:nvSpPr>
          <p:cNvPr id="169" name="Text Box 14">
            <a:extLst>
              <a:ext uri="{FF2B5EF4-FFF2-40B4-BE49-F238E27FC236}">
                <a16:creationId xmlns:a16="http://schemas.microsoft.com/office/drawing/2014/main" xmlns="" id="{DAAA24DA-9DA3-4DA5-AD6B-6403A76A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9" y="3354765"/>
            <a:ext cx="636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4123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0.11666 -0.0333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09167 0.022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49 0.01111 L -0.13438 -0.0425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6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9817 0.0074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9 0.00578 L -0.05286 0.0300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BCA60502-B9D1-4B1A-B614-F5CCB029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824168"/>
            <a:ext cx="4343400" cy="3352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43407C04-D213-4D97-BB85-20F1BCCB51BB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057400" y="5338768"/>
            <a:ext cx="838200" cy="685800"/>
            <a:chOff x="3648" y="336"/>
            <a:chExt cx="768" cy="650"/>
          </a:xfrm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xmlns="" id="{34E7AEBA-25F0-4BAB-9EEA-A3B3881447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xmlns="" id="{5A09084A-5EF9-4328-AEDA-3FE25D98FF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xmlns="" id="{027C8804-134D-4641-8C06-C248FD23ED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6622279F-9136-4CB9-80E0-E84526F6C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124" y="6227142"/>
            <a:ext cx="2773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1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0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000" b="1" baseline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LỎNG</a:t>
            </a:r>
            <a:r>
              <a:rPr lang="en-US" altLang="vi-VN" sz="20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xmlns="" id="{C9409E44-DCCF-40AD-80EA-E07104876920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2747969"/>
            <a:ext cx="3733800" cy="3891943"/>
            <a:chOff x="3168" y="1720"/>
            <a:chExt cx="2352" cy="2358"/>
          </a:xfrm>
        </p:grpSpPr>
        <p:pic>
          <p:nvPicPr>
            <p:cNvPr id="9" name="Picture 12" descr="ionenkristall2[1]">
              <a:extLst>
                <a:ext uri="{FF2B5EF4-FFF2-40B4-BE49-F238E27FC236}">
                  <a16:creationId xmlns:a16="http://schemas.microsoft.com/office/drawing/2014/main" xmlns="" id="{C9A25D5D-0F55-48E2-BC36-E5230482E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720"/>
              <a:ext cx="2352" cy="207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xmlns="" id="{4DF37D2C-5B56-4ED7-BD4F-628F5193F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" y="3828"/>
              <a:ext cx="17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000" b="1" baseline="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MUỐI</a:t>
              </a:r>
              <a:r>
                <a:rPr lang="en-US" altLang="vi-VN" sz="2000" b="1" baseline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000" b="1" baseline="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ĂN</a:t>
              </a:r>
              <a:r>
                <a:rPr lang="en-US" altLang="vi-VN" sz="2000" b="1" baseline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(</a:t>
              </a:r>
              <a:r>
                <a:rPr lang="en-US" altLang="vi-VN" sz="2000" b="1" baseline="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RẮN</a:t>
              </a:r>
              <a:r>
                <a:rPr lang="en-US" altLang="vi-VN" sz="2000" b="1" baseline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xmlns="" id="{F511BC02-CB27-4C90-B778-89EAD269A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2" y="3246"/>
              <a:ext cx="3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 baseline="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Cl</a:t>
              </a:r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xmlns="" id="{587FFB50-0136-4CFD-A350-B40B0A2A4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5" y="2147"/>
              <a:ext cx="43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 baseline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Na</a:t>
              </a:r>
            </a:p>
          </p:txBody>
        </p:sp>
      </p:grpSp>
      <p:grpSp>
        <p:nvGrpSpPr>
          <p:cNvPr id="13" name="Group 19">
            <a:extLst>
              <a:ext uri="{FF2B5EF4-FFF2-40B4-BE49-F238E27FC236}">
                <a16:creationId xmlns:a16="http://schemas.microsoft.com/office/drawing/2014/main" xmlns="" id="{AFB5184B-5554-4C6B-A071-E2052ADD4ABF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205168"/>
            <a:ext cx="838200" cy="685800"/>
            <a:chOff x="3648" y="336"/>
            <a:chExt cx="768" cy="650"/>
          </a:xfrm>
        </p:grpSpPr>
        <p:sp>
          <p:nvSpPr>
            <p:cNvPr id="14" name="Oval 20">
              <a:extLst>
                <a:ext uri="{FF2B5EF4-FFF2-40B4-BE49-F238E27FC236}">
                  <a16:creationId xmlns:a16="http://schemas.microsoft.com/office/drawing/2014/main" xmlns="" id="{19515AA2-DD41-4CF8-A50D-EFF50010B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xmlns="" id="{8769A262-563B-4AAB-A604-E91E19CC7D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xmlns="" id="{F1CAB051-6094-4A91-927D-CA3956528D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23">
            <a:extLst>
              <a:ext uri="{FF2B5EF4-FFF2-40B4-BE49-F238E27FC236}">
                <a16:creationId xmlns:a16="http://schemas.microsoft.com/office/drawing/2014/main" xmlns="" id="{BC2B9997-568D-412A-AA11-C60F3E7FEEFF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814768"/>
            <a:ext cx="838200" cy="685800"/>
            <a:chOff x="3648" y="336"/>
            <a:chExt cx="768" cy="650"/>
          </a:xfrm>
        </p:grpSpPr>
        <p:sp>
          <p:nvSpPr>
            <p:cNvPr id="18" name="Oval 24">
              <a:extLst>
                <a:ext uri="{FF2B5EF4-FFF2-40B4-BE49-F238E27FC236}">
                  <a16:creationId xmlns:a16="http://schemas.microsoft.com/office/drawing/2014/main" xmlns="" id="{DD3C29E7-7F95-4D17-845F-7FB53CFA1C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xmlns="" id="{C8A9A67F-46B2-4D10-B7CC-3D858D386B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0" name="Oval 26">
              <a:extLst>
                <a:ext uri="{FF2B5EF4-FFF2-40B4-BE49-F238E27FC236}">
                  <a16:creationId xmlns:a16="http://schemas.microsoft.com/office/drawing/2014/main" xmlns="" id="{578E4D9D-ADCD-4137-A899-9C131E80CB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7">
            <a:extLst>
              <a:ext uri="{FF2B5EF4-FFF2-40B4-BE49-F238E27FC236}">
                <a16:creationId xmlns:a16="http://schemas.microsoft.com/office/drawing/2014/main" xmlns="" id="{4EF9DD6A-B22F-42E6-A89D-1F3B75508DCD}"/>
              </a:ext>
            </a:extLst>
          </p:cNvPr>
          <p:cNvGrpSpPr>
            <a:grpSpLocks/>
          </p:cNvGrpSpPr>
          <p:nvPr/>
        </p:nvGrpSpPr>
        <p:grpSpPr bwMode="auto">
          <a:xfrm>
            <a:off x="4128579" y="4249618"/>
            <a:ext cx="838200" cy="685800"/>
            <a:chOff x="3648" y="336"/>
            <a:chExt cx="768" cy="650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xmlns="" id="{A545F765-172B-4622-8171-351646212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3" name="Oval 29">
              <a:extLst>
                <a:ext uri="{FF2B5EF4-FFF2-40B4-BE49-F238E27FC236}">
                  <a16:creationId xmlns:a16="http://schemas.microsoft.com/office/drawing/2014/main" xmlns="" id="{8BA2D4B4-7436-4907-8581-5B2D2B84E2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4" name="Oval 30">
              <a:extLst>
                <a:ext uri="{FF2B5EF4-FFF2-40B4-BE49-F238E27FC236}">
                  <a16:creationId xmlns:a16="http://schemas.microsoft.com/office/drawing/2014/main" xmlns="" id="{E9B72C00-3A4D-4243-969F-261C0743D0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31">
            <a:extLst>
              <a:ext uri="{FF2B5EF4-FFF2-40B4-BE49-F238E27FC236}">
                <a16:creationId xmlns:a16="http://schemas.microsoft.com/office/drawing/2014/main" xmlns="" id="{F186EEB0-EDC2-4344-9F43-0EDB94C4FFFD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590800" y="4576768"/>
            <a:ext cx="838200" cy="685800"/>
            <a:chOff x="3648" y="336"/>
            <a:chExt cx="768" cy="650"/>
          </a:xfrm>
        </p:grpSpPr>
        <p:sp>
          <p:nvSpPr>
            <p:cNvPr id="26" name="Oval 32">
              <a:extLst>
                <a:ext uri="{FF2B5EF4-FFF2-40B4-BE49-F238E27FC236}">
                  <a16:creationId xmlns:a16="http://schemas.microsoft.com/office/drawing/2014/main" xmlns="" id="{BDDA9004-92B7-4E10-8D53-E24800C977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7" name="Oval 33">
              <a:extLst>
                <a:ext uri="{FF2B5EF4-FFF2-40B4-BE49-F238E27FC236}">
                  <a16:creationId xmlns:a16="http://schemas.microsoft.com/office/drawing/2014/main" xmlns="" id="{008760A5-54F9-4A3B-B8B9-F9143632DB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28" name="Oval 34">
              <a:extLst>
                <a:ext uri="{FF2B5EF4-FFF2-40B4-BE49-F238E27FC236}">
                  <a16:creationId xmlns:a16="http://schemas.microsoft.com/office/drawing/2014/main" xmlns="" id="{C56B8519-7F01-4D83-AA96-7D5CDF6E2A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35">
            <a:extLst>
              <a:ext uri="{FF2B5EF4-FFF2-40B4-BE49-F238E27FC236}">
                <a16:creationId xmlns:a16="http://schemas.microsoft.com/office/drawing/2014/main" xmlns="" id="{874C2881-488F-4A88-A461-0A7B03E4F8C0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429000" y="3738568"/>
            <a:ext cx="838200" cy="685800"/>
            <a:chOff x="3648" y="336"/>
            <a:chExt cx="768" cy="650"/>
          </a:xfrm>
        </p:grpSpPr>
        <p:sp>
          <p:nvSpPr>
            <p:cNvPr id="30" name="Oval 36">
              <a:extLst>
                <a:ext uri="{FF2B5EF4-FFF2-40B4-BE49-F238E27FC236}">
                  <a16:creationId xmlns:a16="http://schemas.microsoft.com/office/drawing/2014/main" xmlns="" id="{7DB45C72-7AA5-4042-9801-5FE040FA8B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1" name="Oval 37">
              <a:extLst>
                <a:ext uri="{FF2B5EF4-FFF2-40B4-BE49-F238E27FC236}">
                  <a16:creationId xmlns:a16="http://schemas.microsoft.com/office/drawing/2014/main" xmlns="" id="{E6DF6023-1CFA-4236-BCD5-8C496B00C1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2" name="Oval 38">
              <a:extLst>
                <a:ext uri="{FF2B5EF4-FFF2-40B4-BE49-F238E27FC236}">
                  <a16:creationId xmlns:a16="http://schemas.microsoft.com/office/drawing/2014/main" xmlns="" id="{70AABFCF-4592-4F03-BC7C-CA81CA4236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xmlns="" id="{81CDE3A5-710E-42A3-AF3B-F2FDF5FEB553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133600" y="4195768"/>
            <a:ext cx="838200" cy="685800"/>
            <a:chOff x="3648" y="336"/>
            <a:chExt cx="768" cy="650"/>
          </a:xfrm>
        </p:grpSpPr>
        <p:sp>
          <p:nvSpPr>
            <p:cNvPr id="34" name="Oval 40">
              <a:extLst>
                <a:ext uri="{FF2B5EF4-FFF2-40B4-BE49-F238E27FC236}">
                  <a16:creationId xmlns:a16="http://schemas.microsoft.com/office/drawing/2014/main" xmlns="" id="{77125993-7D2F-41B2-AAF5-77CDC23079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5" name="Oval 41">
              <a:extLst>
                <a:ext uri="{FF2B5EF4-FFF2-40B4-BE49-F238E27FC236}">
                  <a16:creationId xmlns:a16="http://schemas.microsoft.com/office/drawing/2014/main" xmlns="" id="{DF905D2B-605B-4448-A3CB-82B8590147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6" name="Oval 42">
              <a:extLst>
                <a:ext uri="{FF2B5EF4-FFF2-40B4-BE49-F238E27FC236}">
                  <a16:creationId xmlns:a16="http://schemas.microsoft.com/office/drawing/2014/main" xmlns="" id="{C8A8C8F6-252E-477C-B86C-73C0BA6AB0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Group 43">
            <a:extLst>
              <a:ext uri="{FF2B5EF4-FFF2-40B4-BE49-F238E27FC236}">
                <a16:creationId xmlns:a16="http://schemas.microsoft.com/office/drawing/2014/main" xmlns="" id="{E06BF730-C2F8-4B7C-969D-044819C80A34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590800" y="3814768"/>
            <a:ext cx="838200" cy="685800"/>
            <a:chOff x="3648" y="336"/>
            <a:chExt cx="768" cy="650"/>
          </a:xfrm>
        </p:grpSpPr>
        <p:sp>
          <p:nvSpPr>
            <p:cNvPr id="38" name="Oval 44">
              <a:extLst>
                <a:ext uri="{FF2B5EF4-FFF2-40B4-BE49-F238E27FC236}">
                  <a16:creationId xmlns:a16="http://schemas.microsoft.com/office/drawing/2014/main" xmlns="" id="{9281823A-E20B-4850-9923-1DF1821D97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39" name="Oval 45">
              <a:extLst>
                <a:ext uri="{FF2B5EF4-FFF2-40B4-BE49-F238E27FC236}">
                  <a16:creationId xmlns:a16="http://schemas.microsoft.com/office/drawing/2014/main" xmlns="" id="{580047A1-93C3-4F66-90F3-232F87FC4B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0" name="Oval 46">
              <a:extLst>
                <a:ext uri="{FF2B5EF4-FFF2-40B4-BE49-F238E27FC236}">
                  <a16:creationId xmlns:a16="http://schemas.microsoft.com/office/drawing/2014/main" xmlns="" id="{5799D5B5-280A-4535-9497-CA8C79AAC6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41" name="Group 59">
            <a:extLst>
              <a:ext uri="{FF2B5EF4-FFF2-40B4-BE49-F238E27FC236}">
                <a16:creationId xmlns:a16="http://schemas.microsoft.com/office/drawing/2014/main" xmlns="" id="{4C7BF1EC-3B24-41B2-83EB-9A315A28ECA3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5033968"/>
            <a:ext cx="838200" cy="685800"/>
            <a:chOff x="3648" y="336"/>
            <a:chExt cx="768" cy="650"/>
          </a:xfrm>
        </p:grpSpPr>
        <p:sp>
          <p:nvSpPr>
            <p:cNvPr id="42" name="Oval 60">
              <a:extLst>
                <a:ext uri="{FF2B5EF4-FFF2-40B4-BE49-F238E27FC236}">
                  <a16:creationId xmlns:a16="http://schemas.microsoft.com/office/drawing/2014/main" xmlns="" id="{FB2D7BAF-6FBB-4DB8-BA64-0A6ECEEB8D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3" name="Oval 61">
              <a:extLst>
                <a:ext uri="{FF2B5EF4-FFF2-40B4-BE49-F238E27FC236}">
                  <a16:creationId xmlns:a16="http://schemas.microsoft.com/office/drawing/2014/main" xmlns="" id="{E02831C0-3014-4135-B6F8-DC0674C770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4" name="Oval 62">
              <a:extLst>
                <a:ext uri="{FF2B5EF4-FFF2-40B4-BE49-F238E27FC236}">
                  <a16:creationId xmlns:a16="http://schemas.microsoft.com/office/drawing/2014/main" xmlns="" id="{E42E12E9-0247-43E7-9DC1-AA906ACEDD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45" name="Group 63">
            <a:extLst>
              <a:ext uri="{FF2B5EF4-FFF2-40B4-BE49-F238E27FC236}">
                <a16:creationId xmlns:a16="http://schemas.microsoft.com/office/drawing/2014/main" xmlns="" id="{C68DD592-C63B-4CE9-88C1-6D71D522492D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38768"/>
            <a:ext cx="838200" cy="685800"/>
            <a:chOff x="3648" y="336"/>
            <a:chExt cx="768" cy="650"/>
          </a:xfrm>
        </p:grpSpPr>
        <p:sp>
          <p:nvSpPr>
            <p:cNvPr id="46" name="Oval 64">
              <a:extLst>
                <a:ext uri="{FF2B5EF4-FFF2-40B4-BE49-F238E27FC236}">
                  <a16:creationId xmlns:a16="http://schemas.microsoft.com/office/drawing/2014/main" xmlns="" id="{D8E4C377-9E03-4004-AE5C-9970FD8856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7" name="Oval 65">
              <a:extLst>
                <a:ext uri="{FF2B5EF4-FFF2-40B4-BE49-F238E27FC236}">
                  <a16:creationId xmlns:a16="http://schemas.microsoft.com/office/drawing/2014/main" xmlns="" id="{0801F588-6E7E-4B8E-B9B2-B0FA622DCE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48" name="Oval 66">
              <a:extLst>
                <a:ext uri="{FF2B5EF4-FFF2-40B4-BE49-F238E27FC236}">
                  <a16:creationId xmlns:a16="http://schemas.microsoft.com/office/drawing/2014/main" xmlns="" id="{4E945DDA-2F02-4CDA-9003-4821B68B37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49" name="Group 67">
            <a:extLst>
              <a:ext uri="{FF2B5EF4-FFF2-40B4-BE49-F238E27FC236}">
                <a16:creationId xmlns:a16="http://schemas.microsoft.com/office/drawing/2014/main" xmlns="" id="{674FB408-5D15-4DFC-9881-D8444254A61E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590800" y="3052768"/>
            <a:ext cx="838200" cy="685800"/>
            <a:chOff x="3648" y="336"/>
            <a:chExt cx="768" cy="650"/>
          </a:xfrm>
        </p:grpSpPr>
        <p:sp>
          <p:nvSpPr>
            <p:cNvPr id="50" name="Oval 68">
              <a:extLst>
                <a:ext uri="{FF2B5EF4-FFF2-40B4-BE49-F238E27FC236}">
                  <a16:creationId xmlns:a16="http://schemas.microsoft.com/office/drawing/2014/main" xmlns="" id="{D586FFE6-309A-429A-A667-45139B5281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1" name="Oval 69">
              <a:extLst>
                <a:ext uri="{FF2B5EF4-FFF2-40B4-BE49-F238E27FC236}">
                  <a16:creationId xmlns:a16="http://schemas.microsoft.com/office/drawing/2014/main" xmlns="" id="{663BFB18-DF5E-4131-B419-AD3843A0E2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2" name="Oval 70">
              <a:extLst>
                <a:ext uri="{FF2B5EF4-FFF2-40B4-BE49-F238E27FC236}">
                  <a16:creationId xmlns:a16="http://schemas.microsoft.com/office/drawing/2014/main" xmlns="" id="{B07422CE-50D5-43AA-BEDB-F2FC22F827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71">
            <a:extLst>
              <a:ext uri="{FF2B5EF4-FFF2-40B4-BE49-F238E27FC236}">
                <a16:creationId xmlns:a16="http://schemas.microsoft.com/office/drawing/2014/main" xmlns="" id="{660DBBEA-3227-4EC4-A61E-B222DECF75DD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4876800" y="4500568"/>
            <a:ext cx="838200" cy="685800"/>
            <a:chOff x="3648" y="336"/>
            <a:chExt cx="768" cy="650"/>
          </a:xfrm>
        </p:grpSpPr>
        <p:sp>
          <p:nvSpPr>
            <p:cNvPr id="54" name="Oval 72">
              <a:extLst>
                <a:ext uri="{FF2B5EF4-FFF2-40B4-BE49-F238E27FC236}">
                  <a16:creationId xmlns:a16="http://schemas.microsoft.com/office/drawing/2014/main" xmlns="" id="{D2C26882-2144-42C1-97DA-21DF74F731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5" name="Oval 73">
              <a:extLst>
                <a:ext uri="{FF2B5EF4-FFF2-40B4-BE49-F238E27FC236}">
                  <a16:creationId xmlns:a16="http://schemas.microsoft.com/office/drawing/2014/main" xmlns="" id="{39EE4D3B-2412-4594-A3DC-D01672F175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6" name="Oval 74">
              <a:extLst>
                <a:ext uri="{FF2B5EF4-FFF2-40B4-BE49-F238E27FC236}">
                  <a16:creationId xmlns:a16="http://schemas.microsoft.com/office/drawing/2014/main" xmlns="" id="{0AB671F1-2D29-4804-A41C-08224A78E6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57" name="Group 75">
            <a:extLst>
              <a:ext uri="{FF2B5EF4-FFF2-40B4-BE49-F238E27FC236}">
                <a16:creationId xmlns:a16="http://schemas.microsoft.com/office/drawing/2014/main" xmlns="" id="{2A42DF2B-354E-4DF9-8DC7-AF4DBEE9DAB3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429000" y="2976568"/>
            <a:ext cx="838200" cy="685800"/>
            <a:chOff x="3648" y="336"/>
            <a:chExt cx="768" cy="650"/>
          </a:xfrm>
        </p:grpSpPr>
        <p:sp>
          <p:nvSpPr>
            <p:cNvPr id="58" name="Oval 76">
              <a:extLst>
                <a:ext uri="{FF2B5EF4-FFF2-40B4-BE49-F238E27FC236}">
                  <a16:creationId xmlns:a16="http://schemas.microsoft.com/office/drawing/2014/main" xmlns="" id="{8A68DF71-C062-4D16-8C8B-B4872880D1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59" name="Oval 77">
              <a:extLst>
                <a:ext uri="{FF2B5EF4-FFF2-40B4-BE49-F238E27FC236}">
                  <a16:creationId xmlns:a16="http://schemas.microsoft.com/office/drawing/2014/main" xmlns="" id="{BA846917-0665-4CE0-B12C-4EE3AB03C6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0" name="Oval 78">
              <a:extLst>
                <a:ext uri="{FF2B5EF4-FFF2-40B4-BE49-F238E27FC236}">
                  <a16:creationId xmlns:a16="http://schemas.microsoft.com/office/drawing/2014/main" xmlns="" id="{FBE48607-E170-4853-827E-B730EDD0CA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61" name="Group 79">
            <a:extLst>
              <a:ext uri="{FF2B5EF4-FFF2-40B4-BE49-F238E27FC236}">
                <a16:creationId xmlns:a16="http://schemas.microsoft.com/office/drawing/2014/main" xmlns="" id="{67441082-E10A-4A8E-B40E-3D32C1FC5138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652968"/>
            <a:ext cx="838200" cy="685800"/>
            <a:chOff x="3648" y="336"/>
            <a:chExt cx="768" cy="650"/>
          </a:xfrm>
        </p:grpSpPr>
        <p:sp>
          <p:nvSpPr>
            <p:cNvPr id="62" name="Oval 80">
              <a:extLst>
                <a:ext uri="{FF2B5EF4-FFF2-40B4-BE49-F238E27FC236}">
                  <a16:creationId xmlns:a16="http://schemas.microsoft.com/office/drawing/2014/main" xmlns="" id="{62E56AD7-911B-4166-9CC9-85BD616A60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3" name="Oval 81">
              <a:extLst>
                <a:ext uri="{FF2B5EF4-FFF2-40B4-BE49-F238E27FC236}">
                  <a16:creationId xmlns:a16="http://schemas.microsoft.com/office/drawing/2014/main" xmlns="" id="{90B87329-54D7-4E77-85B7-330059CBFE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4" name="Oval 82">
              <a:extLst>
                <a:ext uri="{FF2B5EF4-FFF2-40B4-BE49-F238E27FC236}">
                  <a16:creationId xmlns:a16="http://schemas.microsoft.com/office/drawing/2014/main" xmlns="" id="{A7535BF8-F0C5-4B8D-9E13-1234A3EBC6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87">
            <a:extLst>
              <a:ext uri="{FF2B5EF4-FFF2-40B4-BE49-F238E27FC236}">
                <a16:creationId xmlns:a16="http://schemas.microsoft.com/office/drawing/2014/main" xmlns="" id="{D67F50EE-49BE-495C-B1C3-0D8F91FAE01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033968"/>
            <a:ext cx="838200" cy="685800"/>
            <a:chOff x="3648" y="336"/>
            <a:chExt cx="768" cy="650"/>
          </a:xfrm>
        </p:grpSpPr>
        <p:sp>
          <p:nvSpPr>
            <p:cNvPr id="66" name="Oval 88">
              <a:extLst>
                <a:ext uri="{FF2B5EF4-FFF2-40B4-BE49-F238E27FC236}">
                  <a16:creationId xmlns:a16="http://schemas.microsoft.com/office/drawing/2014/main" xmlns="" id="{4BC36102-F64D-4129-96C8-969E7AEC60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7" name="Oval 89">
              <a:extLst>
                <a:ext uri="{FF2B5EF4-FFF2-40B4-BE49-F238E27FC236}">
                  <a16:creationId xmlns:a16="http://schemas.microsoft.com/office/drawing/2014/main" xmlns="" id="{49FBADBF-DDF2-4B86-8FAF-CBC5A2D222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68" name="Oval 90">
              <a:extLst>
                <a:ext uri="{FF2B5EF4-FFF2-40B4-BE49-F238E27FC236}">
                  <a16:creationId xmlns:a16="http://schemas.microsoft.com/office/drawing/2014/main" xmlns="" id="{D30D8C14-0298-4354-A4F1-030727048E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Group 91">
            <a:extLst>
              <a:ext uri="{FF2B5EF4-FFF2-40B4-BE49-F238E27FC236}">
                <a16:creationId xmlns:a16="http://schemas.microsoft.com/office/drawing/2014/main" xmlns="" id="{D00AF5F8-4CF5-4F88-89EA-8D234A054A6B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509968"/>
            <a:ext cx="838200" cy="685800"/>
            <a:chOff x="3648" y="336"/>
            <a:chExt cx="768" cy="650"/>
          </a:xfrm>
        </p:grpSpPr>
        <p:sp>
          <p:nvSpPr>
            <p:cNvPr id="70" name="Oval 92">
              <a:extLst>
                <a:ext uri="{FF2B5EF4-FFF2-40B4-BE49-F238E27FC236}">
                  <a16:creationId xmlns:a16="http://schemas.microsoft.com/office/drawing/2014/main" xmlns="" id="{D1A9B722-905B-42C4-87E3-493A8D5412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1" name="Oval 93">
              <a:extLst>
                <a:ext uri="{FF2B5EF4-FFF2-40B4-BE49-F238E27FC236}">
                  <a16:creationId xmlns:a16="http://schemas.microsoft.com/office/drawing/2014/main" xmlns="" id="{B7630B3A-E7C4-4291-869D-374BF663A6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2" name="Oval 94">
              <a:extLst>
                <a:ext uri="{FF2B5EF4-FFF2-40B4-BE49-F238E27FC236}">
                  <a16:creationId xmlns:a16="http://schemas.microsoft.com/office/drawing/2014/main" xmlns="" id="{4A404D31-2568-41F9-8664-CD43B93C23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73" name="Group 99">
            <a:extLst>
              <a:ext uri="{FF2B5EF4-FFF2-40B4-BE49-F238E27FC236}">
                <a16:creationId xmlns:a16="http://schemas.microsoft.com/office/drawing/2014/main" xmlns="" id="{049D7A8E-5750-4B3F-A660-67C35D535360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4576768"/>
            <a:ext cx="838200" cy="685800"/>
            <a:chOff x="3648" y="336"/>
            <a:chExt cx="768" cy="650"/>
          </a:xfrm>
        </p:grpSpPr>
        <p:sp>
          <p:nvSpPr>
            <p:cNvPr id="74" name="Oval 100">
              <a:extLst>
                <a:ext uri="{FF2B5EF4-FFF2-40B4-BE49-F238E27FC236}">
                  <a16:creationId xmlns:a16="http://schemas.microsoft.com/office/drawing/2014/main" xmlns="" id="{8922FCEB-EC36-41F4-BFA6-AB5EF99DD3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5" name="Oval 101">
              <a:extLst>
                <a:ext uri="{FF2B5EF4-FFF2-40B4-BE49-F238E27FC236}">
                  <a16:creationId xmlns:a16="http://schemas.microsoft.com/office/drawing/2014/main" xmlns="" id="{54A4D57F-1E75-44FA-B428-2C2A2D934A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6" name="Oval 102">
              <a:extLst>
                <a:ext uri="{FF2B5EF4-FFF2-40B4-BE49-F238E27FC236}">
                  <a16:creationId xmlns:a16="http://schemas.microsoft.com/office/drawing/2014/main" xmlns="" id="{C6AA84BE-6CCA-4824-94E6-A3EC00F73F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77" name="Group 103">
            <a:extLst>
              <a:ext uri="{FF2B5EF4-FFF2-40B4-BE49-F238E27FC236}">
                <a16:creationId xmlns:a16="http://schemas.microsoft.com/office/drawing/2014/main" xmlns="" id="{5C8B87D6-4FF3-48C9-B8D3-82276092CC13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4038600" y="4729168"/>
            <a:ext cx="838200" cy="685800"/>
            <a:chOff x="3648" y="336"/>
            <a:chExt cx="768" cy="650"/>
          </a:xfrm>
        </p:grpSpPr>
        <p:sp>
          <p:nvSpPr>
            <p:cNvPr id="78" name="Oval 104">
              <a:extLst>
                <a:ext uri="{FF2B5EF4-FFF2-40B4-BE49-F238E27FC236}">
                  <a16:creationId xmlns:a16="http://schemas.microsoft.com/office/drawing/2014/main" xmlns="" id="{EDCF75EB-84F1-4F16-8110-3E8EC19F8D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79" name="Oval 105">
              <a:extLst>
                <a:ext uri="{FF2B5EF4-FFF2-40B4-BE49-F238E27FC236}">
                  <a16:creationId xmlns:a16="http://schemas.microsoft.com/office/drawing/2014/main" xmlns="" id="{C197177E-DAEC-451F-A580-8AA9D5AEFE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0" name="Oval 106">
              <a:extLst>
                <a:ext uri="{FF2B5EF4-FFF2-40B4-BE49-F238E27FC236}">
                  <a16:creationId xmlns:a16="http://schemas.microsoft.com/office/drawing/2014/main" xmlns="" id="{7A0BB01A-AF79-415B-A11C-AEEFB04DD2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81" name="Group 107">
            <a:extLst>
              <a:ext uri="{FF2B5EF4-FFF2-40B4-BE49-F238E27FC236}">
                <a16:creationId xmlns:a16="http://schemas.microsoft.com/office/drawing/2014/main" xmlns="" id="{6628C955-538D-4EC1-924F-BE50BD4637D2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505200" y="3357568"/>
            <a:ext cx="838200" cy="685800"/>
            <a:chOff x="3648" y="336"/>
            <a:chExt cx="768" cy="650"/>
          </a:xfrm>
        </p:grpSpPr>
        <p:sp>
          <p:nvSpPr>
            <p:cNvPr id="82" name="Oval 108">
              <a:extLst>
                <a:ext uri="{FF2B5EF4-FFF2-40B4-BE49-F238E27FC236}">
                  <a16:creationId xmlns:a16="http://schemas.microsoft.com/office/drawing/2014/main" xmlns="" id="{418E6E52-2CFF-4E0C-BED1-871E4A778D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3" name="Oval 109">
              <a:extLst>
                <a:ext uri="{FF2B5EF4-FFF2-40B4-BE49-F238E27FC236}">
                  <a16:creationId xmlns:a16="http://schemas.microsoft.com/office/drawing/2014/main" xmlns="" id="{6B416226-284B-4590-81C3-68B49A2F98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4" name="Oval 110">
              <a:extLst>
                <a:ext uri="{FF2B5EF4-FFF2-40B4-BE49-F238E27FC236}">
                  <a16:creationId xmlns:a16="http://schemas.microsoft.com/office/drawing/2014/main" xmlns="" id="{C0F116BE-1A5F-4427-AD01-3CEF76A6D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85" name="Group 111">
            <a:extLst>
              <a:ext uri="{FF2B5EF4-FFF2-40B4-BE49-F238E27FC236}">
                <a16:creationId xmlns:a16="http://schemas.microsoft.com/office/drawing/2014/main" xmlns="" id="{FB9C53EA-FB1F-4487-B8A4-88980E12165C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4191000" y="5338768"/>
            <a:ext cx="838200" cy="685800"/>
            <a:chOff x="3648" y="336"/>
            <a:chExt cx="768" cy="650"/>
          </a:xfrm>
        </p:grpSpPr>
        <p:sp>
          <p:nvSpPr>
            <p:cNvPr id="86" name="Oval 112">
              <a:extLst>
                <a:ext uri="{FF2B5EF4-FFF2-40B4-BE49-F238E27FC236}">
                  <a16:creationId xmlns:a16="http://schemas.microsoft.com/office/drawing/2014/main" xmlns="" id="{FFB04656-F3D2-4561-A942-1B187F51CB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7" name="Oval 113">
              <a:extLst>
                <a:ext uri="{FF2B5EF4-FFF2-40B4-BE49-F238E27FC236}">
                  <a16:creationId xmlns:a16="http://schemas.microsoft.com/office/drawing/2014/main" xmlns="" id="{512D3FAA-3646-4CD2-8359-D4A4C7EE15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88" name="Oval 114">
              <a:extLst>
                <a:ext uri="{FF2B5EF4-FFF2-40B4-BE49-F238E27FC236}">
                  <a16:creationId xmlns:a16="http://schemas.microsoft.com/office/drawing/2014/main" xmlns="" id="{E14D2FA0-BE40-417D-AC93-8D24D26B46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89" name="Group 115">
            <a:extLst>
              <a:ext uri="{FF2B5EF4-FFF2-40B4-BE49-F238E27FC236}">
                <a16:creationId xmlns:a16="http://schemas.microsoft.com/office/drawing/2014/main" xmlns="" id="{419471CB-C767-4D2A-B444-E3E2EA3C614F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819400" y="3814768"/>
            <a:ext cx="838200" cy="685800"/>
            <a:chOff x="3648" y="336"/>
            <a:chExt cx="768" cy="650"/>
          </a:xfrm>
        </p:grpSpPr>
        <p:sp>
          <p:nvSpPr>
            <p:cNvPr id="90" name="Oval 116">
              <a:extLst>
                <a:ext uri="{FF2B5EF4-FFF2-40B4-BE49-F238E27FC236}">
                  <a16:creationId xmlns:a16="http://schemas.microsoft.com/office/drawing/2014/main" xmlns="" id="{77AF3ED4-991F-4CEF-8592-4666D05FED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1" name="Oval 117">
              <a:extLst>
                <a:ext uri="{FF2B5EF4-FFF2-40B4-BE49-F238E27FC236}">
                  <a16:creationId xmlns:a16="http://schemas.microsoft.com/office/drawing/2014/main" xmlns="" id="{C6FF5DA0-A7DE-40A5-9ED5-4C9358F800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2" name="Oval 118">
              <a:extLst>
                <a:ext uri="{FF2B5EF4-FFF2-40B4-BE49-F238E27FC236}">
                  <a16:creationId xmlns:a16="http://schemas.microsoft.com/office/drawing/2014/main" xmlns="" id="{5A19D4C7-97FD-44F3-A405-C718CA5E68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93" name="Group 127">
            <a:extLst>
              <a:ext uri="{FF2B5EF4-FFF2-40B4-BE49-F238E27FC236}">
                <a16:creationId xmlns:a16="http://schemas.microsoft.com/office/drawing/2014/main" xmlns="" id="{F80C2E3B-2454-4A70-8F32-66BAE0FEC750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2824168"/>
            <a:ext cx="838200" cy="685800"/>
            <a:chOff x="3648" y="336"/>
            <a:chExt cx="768" cy="650"/>
          </a:xfrm>
        </p:grpSpPr>
        <p:sp>
          <p:nvSpPr>
            <p:cNvPr id="94" name="Oval 128">
              <a:extLst>
                <a:ext uri="{FF2B5EF4-FFF2-40B4-BE49-F238E27FC236}">
                  <a16:creationId xmlns:a16="http://schemas.microsoft.com/office/drawing/2014/main" xmlns="" id="{16B76D01-9100-45F1-8275-8A2A6B6055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5" name="Oval 129">
              <a:extLst>
                <a:ext uri="{FF2B5EF4-FFF2-40B4-BE49-F238E27FC236}">
                  <a16:creationId xmlns:a16="http://schemas.microsoft.com/office/drawing/2014/main" xmlns="" id="{4A08C438-40ED-4CAF-B5E5-C3C9AE2285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6" name="Oval 130">
              <a:extLst>
                <a:ext uri="{FF2B5EF4-FFF2-40B4-BE49-F238E27FC236}">
                  <a16:creationId xmlns:a16="http://schemas.microsoft.com/office/drawing/2014/main" xmlns="" id="{CA46F351-46EE-4F28-B09C-A59AC77772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97" name="Group 131">
            <a:extLst>
              <a:ext uri="{FF2B5EF4-FFF2-40B4-BE49-F238E27FC236}">
                <a16:creationId xmlns:a16="http://schemas.microsoft.com/office/drawing/2014/main" xmlns="" id="{6AC36355-3990-4BD5-B2D9-1360654D4815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414968"/>
            <a:ext cx="838200" cy="685800"/>
            <a:chOff x="3648" y="336"/>
            <a:chExt cx="768" cy="650"/>
          </a:xfrm>
        </p:grpSpPr>
        <p:sp>
          <p:nvSpPr>
            <p:cNvPr id="98" name="Oval 132">
              <a:extLst>
                <a:ext uri="{FF2B5EF4-FFF2-40B4-BE49-F238E27FC236}">
                  <a16:creationId xmlns:a16="http://schemas.microsoft.com/office/drawing/2014/main" xmlns="" id="{7FF36DDB-7CFF-43FB-9CB1-4339AB8246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99" name="Oval 133">
              <a:extLst>
                <a:ext uri="{FF2B5EF4-FFF2-40B4-BE49-F238E27FC236}">
                  <a16:creationId xmlns:a16="http://schemas.microsoft.com/office/drawing/2014/main" xmlns="" id="{6329F62C-D076-42FE-8C18-100EEC4059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00" name="Oval 134">
              <a:extLst>
                <a:ext uri="{FF2B5EF4-FFF2-40B4-BE49-F238E27FC236}">
                  <a16:creationId xmlns:a16="http://schemas.microsoft.com/office/drawing/2014/main" xmlns="" id="{EA3C085E-9E6F-4379-B53D-76379F0FE3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sp>
        <p:nvSpPr>
          <p:cNvPr id="101" name="Oval 135">
            <a:extLst>
              <a:ext uri="{FF2B5EF4-FFF2-40B4-BE49-F238E27FC236}">
                <a16:creationId xmlns:a16="http://schemas.microsoft.com/office/drawing/2014/main" xmlns="" id="{174EA479-8547-45E9-B729-994142FAE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57368"/>
            <a:ext cx="762000" cy="7620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baseline="0">
                <a:solidFill>
                  <a:srgbClr val="333399"/>
                </a:solidFill>
              </a:rPr>
              <a:t>O</a:t>
            </a:r>
          </a:p>
        </p:txBody>
      </p:sp>
      <p:sp>
        <p:nvSpPr>
          <p:cNvPr id="102" name="Oval 136">
            <a:extLst>
              <a:ext uri="{FF2B5EF4-FFF2-40B4-BE49-F238E27FC236}">
                <a16:creationId xmlns:a16="http://schemas.microsoft.com/office/drawing/2014/main" xmlns="" id="{D86063D4-33F2-4E27-9E51-4DF826ECB5A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08413" y="1377956"/>
            <a:ext cx="531813" cy="5286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baseline="0">
                <a:solidFill>
                  <a:srgbClr val="FF00FF"/>
                </a:solidFill>
              </a:rPr>
              <a:t>H</a:t>
            </a:r>
          </a:p>
        </p:txBody>
      </p:sp>
      <p:sp>
        <p:nvSpPr>
          <p:cNvPr id="103" name="Oval 137">
            <a:extLst>
              <a:ext uri="{FF2B5EF4-FFF2-40B4-BE49-F238E27FC236}">
                <a16:creationId xmlns:a16="http://schemas.microsoft.com/office/drawing/2014/main" xmlns="" id="{A959224A-BCFB-4E49-B380-08AB492BFD1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646613" y="1987556"/>
            <a:ext cx="531813" cy="5286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baseline="0">
                <a:solidFill>
                  <a:srgbClr val="FF00FF"/>
                </a:solidFill>
              </a:rPr>
              <a:t>H</a:t>
            </a:r>
          </a:p>
        </p:txBody>
      </p:sp>
      <p:sp>
        <p:nvSpPr>
          <p:cNvPr id="104" name="Oval 138">
            <a:extLst>
              <a:ext uri="{FF2B5EF4-FFF2-40B4-BE49-F238E27FC236}">
                <a16:creationId xmlns:a16="http://schemas.microsoft.com/office/drawing/2014/main" xmlns="" id="{1215BEAF-0940-4DCD-BD0E-2272BB36D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76368"/>
            <a:ext cx="914400" cy="914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Cl</a:t>
            </a:r>
          </a:p>
        </p:txBody>
      </p:sp>
      <p:sp>
        <p:nvSpPr>
          <p:cNvPr id="105" name="Oval 139">
            <a:extLst>
              <a:ext uri="{FF2B5EF4-FFF2-40B4-BE49-F238E27FC236}">
                <a16:creationId xmlns:a16="http://schemas.microsoft.com/office/drawing/2014/main" xmlns="" id="{9A41AA04-9E99-46F5-8511-A5EB0526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7573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baseline="0" dirty="0">
                <a:solidFill>
                  <a:srgbClr val="000000"/>
                </a:solidFill>
              </a:rPr>
              <a:t>N</a:t>
            </a:r>
            <a:r>
              <a:rPr lang="en-US" altLang="vi-VN" sz="2000" b="1" baseline="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06" name="Rectangle 142">
            <a:extLst>
              <a:ext uri="{FF2B5EF4-FFF2-40B4-BE49-F238E27FC236}">
                <a16:creationId xmlns:a16="http://schemas.microsoft.com/office/drawing/2014/main" xmlns="" id="{2CBDE92B-9B4C-4F7A-94F1-FF1BD15EF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89666"/>
            <a:ext cx="4343400" cy="1534501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</a:endParaRPr>
          </a:p>
        </p:txBody>
      </p:sp>
      <p:sp>
        <p:nvSpPr>
          <p:cNvPr id="107" name="Rectangle 143">
            <a:extLst>
              <a:ext uri="{FF2B5EF4-FFF2-40B4-BE49-F238E27FC236}">
                <a16:creationId xmlns:a16="http://schemas.microsoft.com/office/drawing/2014/main" xmlns="" id="{F45C95E6-0CB9-4E84-8C67-DCFDE5289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289666"/>
            <a:ext cx="3733800" cy="145830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2000">
              <a:solidFill>
                <a:srgbClr val="000000"/>
              </a:solidFill>
            </a:endParaRPr>
          </a:p>
        </p:txBody>
      </p:sp>
      <p:grpSp>
        <p:nvGrpSpPr>
          <p:cNvPr id="108" name="Group 145">
            <a:extLst>
              <a:ext uri="{FF2B5EF4-FFF2-40B4-BE49-F238E27FC236}">
                <a16:creationId xmlns:a16="http://schemas.microsoft.com/office/drawing/2014/main" xmlns="" id="{F3335D28-867F-4A8D-ACF2-39B08190385D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662368"/>
            <a:ext cx="838200" cy="685800"/>
            <a:chOff x="3648" y="336"/>
            <a:chExt cx="768" cy="650"/>
          </a:xfrm>
        </p:grpSpPr>
        <p:sp>
          <p:nvSpPr>
            <p:cNvPr id="109" name="Oval 146">
              <a:extLst>
                <a:ext uri="{FF2B5EF4-FFF2-40B4-BE49-F238E27FC236}">
                  <a16:creationId xmlns:a16="http://schemas.microsoft.com/office/drawing/2014/main" xmlns="" id="{FAEAAFAC-F184-4CF7-8C56-DB2529A8B3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0" name="Oval 147">
              <a:extLst>
                <a:ext uri="{FF2B5EF4-FFF2-40B4-BE49-F238E27FC236}">
                  <a16:creationId xmlns:a16="http://schemas.microsoft.com/office/drawing/2014/main" xmlns="" id="{02AA84D1-6A2F-4802-BF44-CE7EC7C1D2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1" name="Oval 148">
              <a:extLst>
                <a:ext uri="{FF2B5EF4-FFF2-40B4-BE49-F238E27FC236}">
                  <a16:creationId xmlns:a16="http://schemas.microsoft.com/office/drawing/2014/main" xmlns="" id="{3BC0126B-0945-4248-87CB-7C58E4A2A6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12" name="Group 149">
            <a:extLst>
              <a:ext uri="{FF2B5EF4-FFF2-40B4-BE49-F238E27FC236}">
                <a16:creationId xmlns:a16="http://schemas.microsoft.com/office/drawing/2014/main" xmlns="" id="{A210EB9C-9F70-408B-99AC-C69F2CE6CE2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900368"/>
            <a:ext cx="838200" cy="685800"/>
            <a:chOff x="3648" y="336"/>
            <a:chExt cx="768" cy="650"/>
          </a:xfrm>
        </p:grpSpPr>
        <p:sp>
          <p:nvSpPr>
            <p:cNvPr id="113" name="Oval 150">
              <a:extLst>
                <a:ext uri="{FF2B5EF4-FFF2-40B4-BE49-F238E27FC236}">
                  <a16:creationId xmlns:a16="http://schemas.microsoft.com/office/drawing/2014/main" xmlns="" id="{CFB4FCD9-36BE-464E-9AF8-1788A35D8C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4" name="Oval 151">
              <a:extLst>
                <a:ext uri="{FF2B5EF4-FFF2-40B4-BE49-F238E27FC236}">
                  <a16:creationId xmlns:a16="http://schemas.microsoft.com/office/drawing/2014/main" xmlns="" id="{76C38956-D56F-4268-A201-8632D0A3BC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5" name="Oval 152">
              <a:extLst>
                <a:ext uri="{FF2B5EF4-FFF2-40B4-BE49-F238E27FC236}">
                  <a16:creationId xmlns:a16="http://schemas.microsoft.com/office/drawing/2014/main" xmlns="" id="{5CAB8AB3-5A6D-42C6-A5FA-E2E2E3ACA6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16" name="Group 153">
            <a:extLst>
              <a:ext uri="{FF2B5EF4-FFF2-40B4-BE49-F238E27FC236}">
                <a16:creationId xmlns:a16="http://schemas.microsoft.com/office/drawing/2014/main" xmlns="" id="{3500D5C7-B7D6-45F0-A9F1-A0F7EA80C30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5414968"/>
            <a:ext cx="838200" cy="685800"/>
            <a:chOff x="3648" y="336"/>
            <a:chExt cx="768" cy="650"/>
          </a:xfrm>
        </p:grpSpPr>
        <p:sp>
          <p:nvSpPr>
            <p:cNvPr id="117" name="Oval 154">
              <a:extLst>
                <a:ext uri="{FF2B5EF4-FFF2-40B4-BE49-F238E27FC236}">
                  <a16:creationId xmlns:a16="http://schemas.microsoft.com/office/drawing/2014/main" xmlns="" id="{1F5302E8-501E-4426-9EAF-7913109DF0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8" name="Oval 155">
              <a:extLst>
                <a:ext uri="{FF2B5EF4-FFF2-40B4-BE49-F238E27FC236}">
                  <a16:creationId xmlns:a16="http://schemas.microsoft.com/office/drawing/2014/main" xmlns="" id="{B72962E9-1AA7-4178-B1E9-37DE872F76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19" name="Oval 156">
              <a:extLst>
                <a:ext uri="{FF2B5EF4-FFF2-40B4-BE49-F238E27FC236}">
                  <a16:creationId xmlns:a16="http://schemas.microsoft.com/office/drawing/2014/main" xmlns="" id="{A3505242-7A6B-4DC7-AE96-56131E3E51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20" name="Group 157">
            <a:extLst>
              <a:ext uri="{FF2B5EF4-FFF2-40B4-BE49-F238E27FC236}">
                <a16:creationId xmlns:a16="http://schemas.microsoft.com/office/drawing/2014/main" xmlns="" id="{2E5FB70B-CDEA-4B8D-8101-2F7780A08DB2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4195768"/>
            <a:ext cx="838200" cy="685800"/>
            <a:chOff x="3648" y="336"/>
            <a:chExt cx="768" cy="650"/>
          </a:xfrm>
        </p:grpSpPr>
        <p:sp>
          <p:nvSpPr>
            <p:cNvPr id="121" name="Oval 158">
              <a:extLst>
                <a:ext uri="{FF2B5EF4-FFF2-40B4-BE49-F238E27FC236}">
                  <a16:creationId xmlns:a16="http://schemas.microsoft.com/office/drawing/2014/main" xmlns="" id="{36B99914-0C81-4B47-B2B6-D52DB89102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2" name="Oval 159">
              <a:extLst>
                <a:ext uri="{FF2B5EF4-FFF2-40B4-BE49-F238E27FC236}">
                  <a16:creationId xmlns:a16="http://schemas.microsoft.com/office/drawing/2014/main" xmlns="" id="{82ED48F4-2421-45FD-B45F-BB75C684C6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3" name="Oval 160">
              <a:extLst>
                <a:ext uri="{FF2B5EF4-FFF2-40B4-BE49-F238E27FC236}">
                  <a16:creationId xmlns:a16="http://schemas.microsoft.com/office/drawing/2014/main" xmlns="" id="{CCD1F06B-BE9E-4BBE-9C4F-E3C407C8B2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24" name="Group 161">
            <a:extLst>
              <a:ext uri="{FF2B5EF4-FFF2-40B4-BE49-F238E27FC236}">
                <a16:creationId xmlns:a16="http://schemas.microsoft.com/office/drawing/2014/main" xmlns="" id="{FC99345F-6A6D-46CC-A0BC-74977A747FBF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4043368"/>
            <a:ext cx="838200" cy="685800"/>
            <a:chOff x="3648" y="336"/>
            <a:chExt cx="768" cy="650"/>
          </a:xfrm>
        </p:grpSpPr>
        <p:sp>
          <p:nvSpPr>
            <p:cNvPr id="125" name="Oval 162">
              <a:extLst>
                <a:ext uri="{FF2B5EF4-FFF2-40B4-BE49-F238E27FC236}">
                  <a16:creationId xmlns:a16="http://schemas.microsoft.com/office/drawing/2014/main" xmlns="" id="{11926CFB-5442-4262-B6C4-880C0F3CD2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6" name="Oval 163">
              <a:extLst>
                <a:ext uri="{FF2B5EF4-FFF2-40B4-BE49-F238E27FC236}">
                  <a16:creationId xmlns:a16="http://schemas.microsoft.com/office/drawing/2014/main" xmlns="" id="{1D4EC37E-B96E-4529-A218-690128BD10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27" name="Oval 164">
              <a:extLst>
                <a:ext uri="{FF2B5EF4-FFF2-40B4-BE49-F238E27FC236}">
                  <a16:creationId xmlns:a16="http://schemas.microsoft.com/office/drawing/2014/main" xmlns="" id="{1685B43F-BF22-4B08-BEBE-5F917B1838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28" name="Group 165">
            <a:extLst>
              <a:ext uri="{FF2B5EF4-FFF2-40B4-BE49-F238E27FC236}">
                <a16:creationId xmlns:a16="http://schemas.microsoft.com/office/drawing/2014/main" xmlns="" id="{2A3CAB01-EF46-41E6-893A-3008E51D2D7E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4957768"/>
            <a:ext cx="838200" cy="685800"/>
            <a:chOff x="3648" y="336"/>
            <a:chExt cx="768" cy="650"/>
          </a:xfrm>
        </p:grpSpPr>
        <p:sp>
          <p:nvSpPr>
            <p:cNvPr id="129" name="Oval 166">
              <a:extLst>
                <a:ext uri="{FF2B5EF4-FFF2-40B4-BE49-F238E27FC236}">
                  <a16:creationId xmlns:a16="http://schemas.microsoft.com/office/drawing/2014/main" xmlns="" id="{B17BDE85-50D8-4870-B352-46BE79E491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0" name="Oval 167">
              <a:extLst>
                <a:ext uri="{FF2B5EF4-FFF2-40B4-BE49-F238E27FC236}">
                  <a16:creationId xmlns:a16="http://schemas.microsoft.com/office/drawing/2014/main" xmlns="" id="{B7D16A2E-C9F2-4E91-83BB-43D23B66C4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1" name="Oval 168">
              <a:extLst>
                <a:ext uri="{FF2B5EF4-FFF2-40B4-BE49-F238E27FC236}">
                  <a16:creationId xmlns:a16="http://schemas.microsoft.com/office/drawing/2014/main" xmlns="" id="{E5CD72DA-1C8C-4F74-AD5B-6AEE825853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32" name="Group 169">
            <a:extLst>
              <a:ext uri="{FF2B5EF4-FFF2-40B4-BE49-F238E27FC236}">
                <a16:creationId xmlns:a16="http://schemas.microsoft.com/office/drawing/2014/main" xmlns="" id="{E7195639-F99B-4916-B5E5-EE7985DBD1B1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586168"/>
            <a:ext cx="838200" cy="685800"/>
            <a:chOff x="3648" y="336"/>
            <a:chExt cx="768" cy="650"/>
          </a:xfrm>
        </p:grpSpPr>
        <p:sp>
          <p:nvSpPr>
            <p:cNvPr id="133" name="Oval 170">
              <a:extLst>
                <a:ext uri="{FF2B5EF4-FFF2-40B4-BE49-F238E27FC236}">
                  <a16:creationId xmlns:a16="http://schemas.microsoft.com/office/drawing/2014/main" xmlns="" id="{0EEE22CE-E4D9-45B8-AA51-7C8F9C598F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4" name="Oval 171">
              <a:extLst>
                <a:ext uri="{FF2B5EF4-FFF2-40B4-BE49-F238E27FC236}">
                  <a16:creationId xmlns:a16="http://schemas.microsoft.com/office/drawing/2014/main" xmlns="" id="{83DF6C93-EA20-4E5E-8C95-792651785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5" name="Oval 172">
              <a:extLst>
                <a:ext uri="{FF2B5EF4-FFF2-40B4-BE49-F238E27FC236}">
                  <a16:creationId xmlns:a16="http://schemas.microsoft.com/office/drawing/2014/main" xmlns="" id="{6975A27D-EFA0-4E49-9379-9D4D155BB8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36" name="Group 173">
            <a:extLst>
              <a:ext uri="{FF2B5EF4-FFF2-40B4-BE49-F238E27FC236}">
                <a16:creationId xmlns:a16="http://schemas.microsoft.com/office/drawing/2014/main" xmlns="" id="{8B7C159D-2D8D-4E42-8CA1-9C4C51974527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514600" y="5110168"/>
            <a:ext cx="838200" cy="685800"/>
            <a:chOff x="3648" y="336"/>
            <a:chExt cx="768" cy="650"/>
          </a:xfrm>
        </p:grpSpPr>
        <p:sp>
          <p:nvSpPr>
            <p:cNvPr id="137" name="Oval 174">
              <a:extLst>
                <a:ext uri="{FF2B5EF4-FFF2-40B4-BE49-F238E27FC236}">
                  <a16:creationId xmlns:a16="http://schemas.microsoft.com/office/drawing/2014/main" xmlns="" id="{321F34FB-93A3-4344-9FBE-0EA01353CC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8" name="Oval 175">
              <a:extLst>
                <a:ext uri="{FF2B5EF4-FFF2-40B4-BE49-F238E27FC236}">
                  <a16:creationId xmlns:a16="http://schemas.microsoft.com/office/drawing/2014/main" xmlns="" id="{7988AD96-5AF7-4E1D-803E-F648E76E87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39" name="Oval 176">
              <a:extLst>
                <a:ext uri="{FF2B5EF4-FFF2-40B4-BE49-F238E27FC236}">
                  <a16:creationId xmlns:a16="http://schemas.microsoft.com/office/drawing/2014/main" xmlns="" id="{A8E516C1-1C77-4A4B-BB78-B7384C9BE1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40" name="Group 177">
            <a:extLst>
              <a:ext uri="{FF2B5EF4-FFF2-40B4-BE49-F238E27FC236}">
                <a16:creationId xmlns:a16="http://schemas.microsoft.com/office/drawing/2014/main" xmlns="" id="{6EEFCD3F-72DD-4D13-AE18-19DCF26FBE41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971800" y="4729168"/>
            <a:ext cx="838200" cy="685800"/>
            <a:chOff x="3648" y="336"/>
            <a:chExt cx="768" cy="650"/>
          </a:xfrm>
        </p:grpSpPr>
        <p:sp>
          <p:nvSpPr>
            <p:cNvPr id="141" name="Oval 178">
              <a:extLst>
                <a:ext uri="{FF2B5EF4-FFF2-40B4-BE49-F238E27FC236}">
                  <a16:creationId xmlns:a16="http://schemas.microsoft.com/office/drawing/2014/main" xmlns="" id="{EA34F688-98DF-456C-B7ED-E08DFFE152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42" name="Oval 179">
              <a:extLst>
                <a:ext uri="{FF2B5EF4-FFF2-40B4-BE49-F238E27FC236}">
                  <a16:creationId xmlns:a16="http://schemas.microsoft.com/office/drawing/2014/main" xmlns="" id="{CB188BD7-67C1-4479-9FA2-EC87315D72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43" name="Oval 180">
              <a:extLst>
                <a:ext uri="{FF2B5EF4-FFF2-40B4-BE49-F238E27FC236}">
                  <a16:creationId xmlns:a16="http://schemas.microsoft.com/office/drawing/2014/main" xmlns="" id="{B72AD4B0-B6F1-44E7-B3E0-4A5D4B6C76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44" name="Group 181">
            <a:extLst>
              <a:ext uri="{FF2B5EF4-FFF2-40B4-BE49-F238E27FC236}">
                <a16:creationId xmlns:a16="http://schemas.microsoft.com/office/drawing/2014/main" xmlns="" id="{672EB094-6BAC-4A29-BDD5-FACA1A58E8AF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200400" y="3662368"/>
            <a:ext cx="838200" cy="685800"/>
            <a:chOff x="3648" y="336"/>
            <a:chExt cx="768" cy="650"/>
          </a:xfrm>
        </p:grpSpPr>
        <p:sp>
          <p:nvSpPr>
            <p:cNvPr id="145" name="Oval 182">
              <a:extLst>
                <a:ext uri="{FF2B5EF4-FFF2-40B4-BE49-F238E27FC236}">
                  <a16:creationId xmlns:a16="http://schemas.microsoft.com/office/drawing/2014/main" xmlns="" id="{B981AFB8-60D2-490C-A6D2-C761F329D8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46" name="Oval 183">
              <a:extLst>
                <a:ext uri="{FF2B5EF4-FFF2-40B4-BE49-F238E27FC236}">
                  <a16:creationId xmlns:a16="http://schemas.microsoft.com/office/drawing/2014/main" xmlns="" id="{5CFAA36D-3918-4F4B-AB9D-2B41671504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47" name="Oval 184">
              <a:extLst>
                <a:ext uri="{FF2B5EF4-FFF2-40B4-BE49-F238E27FC236}">
                  <a16:creationId xmlns:a16="http://schemas.microsoft.com/office/drawing/2014/main" xmlns="" id="{2DA37EB7-179F-46C8-8FE4-104E4C1013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48" name="Group 185">
            <a:extLst>
              <a:ext uri="{FF2B5EF4-FFF2-40B4-BE49-F238E27FC236}">
                <a16:creationId xmlns:a16="http://schemas.microsoft.com/office/drawing/2014/main" xmlns="" id="{22CFCA85-045E-44EA-99FC-01FC50FCB36F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3429000" y="4424368"/>
            <a:ext cx="838200" cy="685800"/>
            <a:chOff x="3648" y="336"/>
            <a:chExt cx="768" cy="650"/>
          </a:xfrm>
        </p:grpSpPr>
        <p:sp>
          <p:nvSpPr>
            <p:cNvPr id="149" name="Oval 186">
              <a:extLst>
                <a:ext uri="{FF2B5EF4-FFF2-40B4-BE49-F238E27FC236}">
                  <a16:creationId xmlns:a16="http://schemas.microsoft.com/office/drawing/2014/main" xmlns="" id="{DA2978EC-3FD7-44CD-A27F-5E25EFEDCC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0" name="Oval 187">
              <a:extLst>
                <a:ext uri="{FF2B5EF4-FFF2-40B4-BE49-F238E27FC236}">
                  <a16:creationId xmlns:a16="http://schemas.microsoft.com/office/drawing/2014/main" xmlns="" id="{8365FBFC-314E-4B38-92D7-FBB34D8D36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1" name="Oval 188">
              <a:extLst>
                <a:ext uri="{FF2B5EF4-FFF2-40B4-BE49-F238E27FC236}">
                  <a16:creationId xmlns:a16="http://schemas.microsoft.com/office/drawing/2014/main" xmlns="" id="{EE772A66-6709-437D-8EC2-379AB9240A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52" name="Group 189">
            <a:extLst>
              <a:ext uri="{FF2B5EF4-FFF2-40B4-BE49-F238E27FC236}">
                <a16:creationId xmlns:a16="http://schemas.microsoft.com/office/drawing/2014/main" xmlns="" id="{CEB45932-A7F5-41F0-A5F4-1C7FD36C31D7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057400" y="3357568"/>
            <a:ext cx="838200" cy="685800"/>
            <a:chOff x="3648" y="336"/>
            <a:chExt cx="768" cy="650"/>
          </a:xfrm>
        </p:grpSpPr>
        <p:sp>
          <p:nvSpPr>
            <p:cNvPr id="153" name="Oval 190">
              <a:extLst>
                <a:ext uri="{FF2B5EF4-FFF2-40B4-BE49-F238E27FC236}">
                  <a16:creationId xmlns:a16="http://schemas.microsoft.com/office/drawing/2014/main" xmlns="" id="{329DEFEA-E016-4D58-8203-AF66651B32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4" name="Oval 191">
              <a:extLst>
                <a:ext uri="{FF2B5EF4-FFF2-40B4-BE49-F238E27FC236}">
                  <a16:creationId xmlns:a16="http://schemas.microsoft.com/office/drawing/2014/main" xmlns="" id="{191F9ACF-36F9-407E-83E8-36FA39FB34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5" name="Oval 192">
              <a:extLst>
                <a:ext uri="{FF2B5EF4-FFF2-40B4-BE49-F238E27FC236}">
                  <a16:creationId xmlns:a16="http://schemas.microsoft.com/office/drawing/2014/main" xmlns="" id="{6EC77DB6-8AEA-48E0-8AE0-3133B24D62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56" name="Group 193">
            <a:extLst>
              <a:ext uri="{FF2B5EF4-FFF2-40B4-BE49-F238E27FC236}">
                <a16:creationId xmlns:a16="http://schemas.microsoft.com/office/drawing/2014/main" xmlns="" id="{221F6895-38D1-4F7A-B838-689019A545F2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2057400" y="2900368"/>
            <a:ext cx="838200" cy="685800"/>
            <a:chOff x="3648" y="336"/>
            <a:chExt cx="768" cy="650"/>
          </a:xfrm>
        </p:grpSpPr>
        <p:sp>
          <p:nvSpPr>
            <p:cNvPr id="157" name="Oval 194">
              <a:extLst>
                <a:ext uri="{FF2B5EF4-FFF2-40B4-BE49-F238E27FC236}">
                  <a16:creationId xmlns:a16="http://schemas.microsoft.com/office/drawing/2014/main" xmlns="" id="{12216189-2CDD-4DAF-96D7-286FF0F1D7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8" name="Oval 195">
              <a:extLst>
                <a:ext uri="{FF2B5EF4-FFF2-40B4-BE49-F238E27FC236}">
                  <a16:creationId xmlns:a16="http://schemas.microsoft.com/office/drawing/2014/main" xmlns="" id="{C8D8CBEB-E605-4545-9F98-13A09A656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59" name="Oval 196">
              <a:extLst>
                <a:ext uri="{FF2B5EF4-FFF2-40B4-BE49-F238E27FC236}">
                  <a16:creationId xmlns:a16="http://schemas.microsoft.com/office/drawing/2014/main" xmlns="" id="{76E590E4-2038-46EE-877C-9A13F81DD9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160" name="Group 197">
            <a:extLst>
              <a:ext uri="{FF2B5EF4-FFF2-40B4-BE49-F238E27FC236}">
                <a16:creationId xmlns:a16="http://schemas.microsoft.com/office/drawing/2014/main" xmlns="" id="{4113CD33-2ED3-4985-881E-21CDA3B776B4}"/>
              </a:ext>
            </a:extLst>
          </p:cNvPr>
          <p:cNvGrpSpPr>
            <a:grpSpLocks/>
          </p:cNvGrpSpPr>
          <p:nvPr/>
        </p:nvGrpSpPr>
        <p:grpSpPr bwMode="auto">
          <a:xfrm rot="21393348">
            <a:off x="1981200" y="4805368"/>
            <a:ext cx="838200" cy="685800"/>
            <a:chOff x="3648" y="336"/>
            <a:chExt cx="768" cy="650"/>
          </a:xfrm>
        </p:grpSpPr>
        <p:sp>
          <p:nvSpPr>
            <p:cNvPr id="161" name="Oval 198">
              <a:extLst>
                <a:ext uri="{FF2B5EF4-FFF2-40B4-BE49-F238E27FC236}">
                  <a16:creationId xmlns:a16="http://schemas.microsoft.com/office/drawing/2014/main" xmlns="" id="{459F3B21-B891-4482-A950-30AE4DAAF0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4536">
              <a:off x="3744" y="576"/>
              <a:ext cx="416" cy="410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62" name="Oval 199">
              <a:extLst>
                <a:ext uri="{FF2B5EF4-FFF2-40B4-BE49-F238E27FC236}">
                  <a16:creationId xmlns:a16="http://schemas.microsoft.com/office/drawing/2014/main" xmlns="" id="{56BD5D43-9035-4745-95CD-56D699F129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3649" y="335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  <p:sp>
          <p:nvSpPr>
            <p:cNvPr id="163" name="Oval 200">
              <a:extLst>
                <a:ext uri="{FF2B5EF4-FFF2-40B4-BE49-F238E27FC236}">
                  <a16:creationId xmlns:a16="http://schemas.microsoft.com/office/drawing/2014/main" xmlns="" id="{72EDD868-267D-4C58-AAE2-880F87895F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83831">
              <a:off x="4129" y="527"/>
              <a:ext cx="28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</a:endParaRPr>
            </a:p>
          </p:txBody>
        </p:sp>
      </p:grpSp>
      <p:sp>
        <p:nvSpPr>
          <p:cNvPr id="164" name="Text Box 15">
            <a:extLst>
              <a:ext uri="{FF2B5EF4-FFF2-40B4-BE49-F238E27FC236}">
                <a16:creationId xmlns:a16="http://schemas.microsoft.com/office/drawing/2014/main" xmlns="" id="{F99B8DC1-831B-4B20-9D53-657947198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823" y="475723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165" name="Text Box 15">
            <a:extLst>
              <a:ext uri="{FF2B5EF4-FFF2-40B4-BE49-F238E27FC236}">
                <a16:creationId xmlns:a16="http://schemas.microsoft.com/office/drawing/2014/main" xmlns="" id="{999BD87B-EC14-4C93-BAB5-98EB53E05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97681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166" name="Text Box 15">
            <a:extLst>
              <a:ext uri="{FF2B5EF4-FFF2-40B4-BE49-F238E27FC236}">
                <a16:creationId xmlns:a16="http://schemas.microsoft.com/office/drawing/2014/main" xmlns="" id="{83E52A7A-B1C9-40F8-B277-4D4BF8162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079" y="5011690"/>
            <a:ext cx="507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168" name="Text Box 15">
            <a:extLst>
              <a:ext uri="{FF2B5EF4-FFF2-40B4-BE49-F238E27FC236}">
                <a16:creationId xmlns:a16="http://schemas.microsoft.com/office/drawing/2014/main" xmlns="" id="{9DFFA0A0-6BA5-40F0-90E7-8C4330614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300" y="5371384"/>
            <a:ext cx="685800" cy="46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Na</a:t>
            </a:r>
          </a:p>
        </p:txBody>
      </p:sp>
      <p:sp>
        <p:nvSpPr>
          <p:cNvPr id="169" name="Text Box 14">
            <a:extLst>
              <a:ext uri="{FF2B5EF4-FFF2-40B4-BE49-F238E27FC236}">
                <a16:creationId xmlns:a16="http://schemas.microsoft.com/office/drawing/2014/main" xmlns="" id="{DAAA24DA-9DA3-4DA5-AD6B-6403A76A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9" y="3354765"/>
            <a:ext cx="636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Cl</a:t>
            </a:r>
          </a:p>
        </p:txBody>
      </p:sp>
      <p:sp>
        <p:nvSpPr>
          <p:cNvPr id="171" name="Text Box 25">
            <a:extLst>
              <a:ext uri="{FF2B5EF4-FFF2-40B4-BE49-F238E27FC236}">
                <a16:creationId xmlns:a16="http://schemas.microsoft.com/office/drawing/2014/main" xmlns="" id="{6431D09E-A644-423C-980C-8462B949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242" y="434661"/>
            <a:ext cx="10539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baseline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altLang="vi-VN" sz="3200" b="1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vi-VN" sz="3200" b="1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8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0.11666 -0.0333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09167 0.022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49 0.01111 L -0.13438 -0.0425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6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9817 0.0074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9 0.00578 L -0.05286 0.0300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14" y="299027"/>
            <a:ext cx="6772452" cy="1570992"/>
          </a:xfrm>
          <a:prstGeom prst="rect">
            <a:avLst/>
          </a:prstGeom>
        </p:spPr>
      </p:pic>
      <p:sp>
        <p:nvSpPr>
          <p:cNvPr id="3" name="Google Shape;28014;p42"/>
          <p:cNvSpPr txBox="1">
            <a:spLocks/>
          </p:cNvSpPr>
          <p:nvPr/>
        </p:nvSpPr>
        <p:spPr>
          <a:xfrm>
            <a:off x="1304333" y="794216"/>
            <a:ext cx="9285890" cy="9604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 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52973" y="2679542"/>
            <a:ext cx="8875987" cy="16413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 chất </a:t>
            </a:r>
            <a:r>
              <a:rPr lang="en-US" alt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en-US" alt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en-US" alt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tạo nên từ </a:t>
            </a:r>
            <a:r>
              <a:rPr lang="en-US" alt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alt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 tố hóa </a:t>
            </a:r>
            <a:r>
              <a:rPr lang="en-US" alt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trở lên.</a:t>
            </a:r>
          </a:p>
        </p:txBody>
      </p:sp>
    </p:spTree>
    <p:extLst>
      <p:ext uri="{BB962C8B-B14F-4D97-AF65-F5344CB8AC3E}">
        <p14:creationId xmlns:p14="http://schemas.microsoft.com/office/powerpoint/2010/main" val="45433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179" y="669010"/>
            <a:ext cx="11563642" cy="6000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9990" tIns="44995" rIns="89990" bIns="4499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lang="it-IT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các chất cho dưới đây, hãy chỉ ra và giải thích chất nào là đơn chất, hợp chất</a:t>
            </a:r>
            <a:r>
              <a:rPr lang="it-IT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0897"/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Khí 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ammonia </a:t>
            </a:r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 nên từ N và H.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0897"/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Phosphorous </a:t>
            </a:r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 tạo nên từ P.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0897"/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Hydrochloric acid tạo </a:t>
            </a:r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từ H và Cl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defTabSz="910897"/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0897"/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Calcium carbonate tạo </a:t>
            </a:r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từ Ca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 </a:t>
            </a:r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O.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0897"/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Glucose tạo </a:t>
            </a:r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từ C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 </a:t>
            </a:r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O.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0897"/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f) Kim loại </a:t>
            </a:r>
            <a:r>
              <a:rPr lang="pt-BR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magenium tạo </a:t>
            </a:r>
            <a:r>
              <a:rPr lang="pt-BR" sz="3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từ Mg.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8593544" y="2377988"/>
            <a:ext cx="885371" cy="1480457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sng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VNI-Times" pitchFamily="2" charset="0"/>
            </a:endParaRPr>
          </a:p>
        </p:txBody>
      </p:sp>
      <p:sp>
        <p:nvSpPr>
          <p:cNvPr id="4" name="Right Brace 3"/>
          <p:cNvSpPr/>
          <p:nvPr/>
        </p:nvSpPr>
        <p:spPr bwMode="auto">
          <a:xfrm>
            <a:off x="9396365" y="4650250"/>
            <a:ext cx="892628" cy="1834345"/>
          </a:xfrm>
          <a:prstGeom prst="rightBrac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sng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VNI-Times" pitchFamily="2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9612443" y="2726627"/>
            <a:ext cx="2135053" cy="70031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NHÓM </a:t>
            </a:r>
            <a:r>
              <a:rPr lang="it-IT" sz="3200" b="1" dirty="0" smtClean="0">
                <a:solidFill>
                  <a:srgbClr val="C00000"/>
                </a:solidFill>
                <a:latin typeface="#9Slide03 AmpleSoft" panose="02000000000000000000" pitchFamily="2" charset="0"/>
              </a:rPr>
              <a:t>1</a:t>
            </a:r>
            <a:endParaRPr kumimoji="0" lang="en-US" sz="3200" b="0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VNI-Times" pitchFamily="2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0231661" y="5217264"/>
            <a:ext cx="1928587" cy="700316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NHÓM 2</a:t>
            </a:r>
            <a:endParaRPr kumimoji="0" lang="en-US" sz="3200" b="0" i="0" u="sng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VNI-Times" pitchFamily="2" charset="0"/>
            </a:endParaRPr>
          </a:p>
        </p:txBody>
      </p:sp>
      <p:pic>
        <p:nvPicPr>
          <p:cNvPr id="7" name="Đồng hồ đếm ngược 3 phút -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8993" y="0"/>
            <a:ext cx="1365070" cy="7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>
            <a:extLst>
              <a:ext uri="{FF2B5EF4-FFF2-40B4-BE49-F238E27FC236}">
                <a16:creationId xmlns:a16="http://schemas.microsoft.com/office/drawing/2014/main" xmlns="" id="{4E33C599-54C5-46E3-BE9C-8A8862E9B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88" y="4723060"/>
            <a:ext cx="104940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(mercury sulfide,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HgS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vi-VN" alt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4" descr="Chu sa (thần sa) - Sự thật về loại đá điều trị co giật, động kinh">
            <a:extLst>
              <a:ext uri="{FF2B5EF4-FFF2-40B4-BE49-F238E27FC236}">
                <a16:creationId xmlns:a16="http://schemas.microsoft.com/office/drawing/2014/main" xmlns="" id="{1F5156BA-B93B-46CF-97F5-E3969732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950" y="260749"/>
            <a:ext cx="2498310" cy="20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Vị Thuốc Chu Sa (Thần Sa) Dùng Cho Những Việc Gì?">
            <a:extLst>
              <a:ext uri="{FF2B5EF4-FFF2-40B4-BE49-F238E27FC236}">
                <a16:creationId xmlns:a16="http://schemas.microsoft.com/office/drawing/2014/main" xmlns="" id="{0D48BCB4-065B-4739-AF59-926C2794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76" y="1080555"/>
            <a:ext cx="5315866" cy="31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9DE053B9-3A28-4C33-80CF-C869152E1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8" y="288966"/>
            <a:ext cx="7044184" cy="39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ình Bầu dục 4">
            <a:extLst>
              <a:ext uri="{FF2B5EF4-FFF2-40B4-BE49-F238E27FC236}">
                <a16:creationId xmlns:a16="http://schemas.microsoft.com/office/drawing/2014/main" xmlns="" id="{D16B5F05-82B2-4D6A-92EE-19339F4B4DF6}"/>
              </a:ext>
            </a:extLst>
          </p:cNvPr>
          <p:cNvSpPr/>
          <p:nvPr/>
        </p:nvSpPr>
        <p:spPr>
          <a:xfrm>
            <a:off x="3733800" y="2483035"/>
            <a:ext cx="1524000" cy="197457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xmlns="" id="{AD71883C-62CB-46F3-80E7-B96A3F496814}"/>
              </a:ext>
            </a:extLst>
          </p:cNvPr>
          <p:cNvSpPr/>
          <p:nvPr/>
        </p:nvSpPr>
        <p:spPr>
          <a:xfrm rot="10625995">
            <a:off x="5472293" y="3309116"/>
            <a:ext cx="2136490" cy="6228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74" y="-16910"/>
            <a:ext cx="6772452" cy="1570992"/>
          </a:xfrm>
          <a:prstGeom prst="rect">
            <a:avLst/>
          </a:prstGeom>
        </p:spPr>
      </p:pic>
      <p:sp>
        <p:nvSpPr>
          <p:cNvPr id="33" name="Google Shape;28014;p42"/>
          <p:cNvSpPr txBox="1">
            <a:spLocks/>
          </p:cNvSpPr>
          <p:nvPr/>
        </p:nvSpPr>
        <p:spPr>
          <a:xfrm>
            <a:off x="1130346" y="441592"/>
            <a:ext cx="9285890" cy="9604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      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endParaRPr lang="vi-VN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downloader.la/temp/%5bDownloader.la%5d-63082ff9b81c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34" y="1666605"/>
            <a:ext cx="2713329" cy="228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wnloader.la/temp/%5bDownloader.la%5d-63083193c3ae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77716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91"/>
          <a:stretch/>
        </p:blipFill>
        <p:spPr bwMode="auto">
          <a:xfrm>
            <a:off x="5773291" y="1396043"/>
            <a:ext cx="3558027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27556" y="3708153"/>
            <a:ext cx="4226444" cy="2685462"/>
            <a:chOff x="504497" y="672663"/>
            <a:chExt cx="7915637" cy="5602013"/>
          </a:xfrm>
        </p:grpSpPr>
        <p:pic>
          <p:nvPicPr>
            <p:cNvPr id="9" name="Picture 2" descr="https://downloader.la/temp/%5bDownloader.la%5d-6308330ee181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97" y="1453055"/>
              <a:ext cx="4859586" cy="482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2601310" y="672663"/>
              <a:ext cx="5818824" cy="1613337"/>
              <a:chOff x="2601310" y="672663"/>
              <a:chExt cx="5818824" cy="1613337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V="1">
                <a:off x="2601310" y="1008993"/>
                <a:ext cx="1072056" cy="99322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673366" y="1008993"/>
                <a:ext cx="80351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3137338" y="1505607"/>
                <a:ext cx="809822" cy="7803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947160" y="1505607"/>
                <a:ext cx="9601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491727" y="672663"/>
                <a:ext cx="3547325" cy="963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Sodium (Na)</a:t>
                </a: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00909" y="1213220"/>
                <a:ext cx="3519225" cy="963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Chloride (</a:t>
                </a:r>
                <a:r>
                  <a:rPr lang="en-US" sz="24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</a:t>
                </a:r>
                <a:r>
                  <a:rPr lang="en-US" sz="24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17" name="Picture 4" descr="https://downloader.la/temp/%5bDownloader.la%5d-630834f898ec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7" b="98222" l="6348" r="91992">
                        <a14:foregroundMark x1="51953" y1="73735" x2="51953" y2="7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39" y="4107445"/>
            <a:ext cx="3576891" cy="238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HÀNG 1: GỒM 8 CHỮ CÁI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676400" y="2147888"/>
            <a:ext cx="8839200" cy="588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Hạt vô cùng nhỏ trung hoà về điện</a:t>
            </a:r>
          </a:p>
        </p:txBody>
      </p:sp>
      <p:graphicFrame>
        <p:nvGraphicFramePr>
          <p:cNvPr id="803844" name="Group 4"/>
          <p:cNvGraphicFramePr>
            <a:graphicFrameLocks noGrp="1"/>
          </p:cNvGraphicFramePr>
          <p:nvPr/>
        </p:nvGraphicFramePr>
        <p:xfrm>
          <a:off x="3048000" y="4648200"/>
          <a:ext cx="6096000" cy="8128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480" name="Picture 24" descr="Star-05-june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7239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2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wnloader.la/temp/%5bDownloader.la%5d-63082ff9b81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07" y="1554082"/>
            <a:ext cx="3637824" cy="30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13108" y="4397087"/>
            <a:ext cx="5291332" cy="177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ct val="114000"/>
              </a:lnSpc>
              <a:spcAft>
                <a:spcPct val="0"/>
              </a:spcAft>
              <a:buClr>
                <a:srgbClr val="009999"/>
              </a:buClr>
              <a:buSzPct val="70000"/>
              <a:buNone/>
            </a:pPr>
            <a:r>
              <a:rPr lang="en-US" altLang="vi-VN" b="1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vi-VN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 hợp thành </a:t>
            </a:r>
            <a:r>
              <a:rPr lang="en-US" altLang="vi-V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altLang="vi-VN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 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 kết </a:t>
            </a:r>
            <a:r>
              <a:rPr lang="en-US" altLang="vi-V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028" name="Picture 4" descr="https://downloader.la/temp/%5bDownloader.la%5d-63083193c3ae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77716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91"/>
          <a:stretch/>
        </p:blipFill>
        <p:spPr bwMode="auto">
          <a:xfrm>
            <a:off x="6485851" y="1402070"/>
            <a:ext cx="4770331" cy="331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359726" y="4397087"/>
            <a:ext cx="5253154" cy="177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ct val="114000"/>
              </a:lnSpc>
              <a:spcAft>
                <a:spcPct val="0"/>
              </a:spcAft>
              <a:buClr>
                <a:srgbClr val="009999"/>
              </a:buClr>
              <a:buSzPct val="70000"/>
              <a:buNone/>
            </a:pPr>
            <a:r>
              <a:rPr lang="en-US" altLang="vi-VN" b="1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vi-VN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 hợp thành </a:t>
            </a:r>
            <a:r>
              <a:rPr lang="en-US" altLang="vi-V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altLang="vi-VN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 kết </a:t>
            </a:r>
            <a:r>
              <a:rPr lang="en-US" altLang="vi-VN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vi-V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vi-V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2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98557" y="253175"/>
            <a:ext cx="5759069" cy="4379785"/>
            <a:chOff x="504497" y="672663"/>
            <a:chExt cx="6844518" cy="5602013"/>
          </a:xfrm>
        </p:grpSpPr>
        <p:pic>
          <p:nvPicPr>
            <p:cNvPr id="2050" name="Picture 2" descr="https://downloader.la/temp/%5bDownloader.la%5d-6308330ee181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97" y="1453055"/>
              <a:ext cx="4859586" cy="482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2601310" y="672663"/>
              <a:ext cx="4747705" cy="1613337"/>
              <a:chOff x="2601310" y="672663"/>
              <a:chExt cx="4747705" cy="161333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601310" y="1008993"/>
                <a:ext cx="1072056" cy="99322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3673366" y="1008993"/>
                <a:ext cx="80351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3137338" y="1505607"/>
                <a:ext cx="809822" cy="7803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947160" y="1505607"/>
                <a:ext cx="9601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491728" y="672663"/>
                <a:ext cx="2588638" cy="600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Sodium (Na)</a:t>
                </a:r>
                <a:endPara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00909" y="1213219"/>
                <a:ext cx="2448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Chloride (</a:t>
                </a:r>
                <a:r>
                  <a:rPr lang="en-US" sz="28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</a:t>
                </a:r>
                <a:r>
                  <a:rPr lang="en-US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63045" y="4638932"/>
            <a:ext cx="5501640" cy="16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ct val="114000"/>
              </a:lnSpc>
              <a:spcAft>
                <a:spcPct val="0"/>
              </a:spcAft>
              <a:buClr>
                <a:srgbClr val="009999"/>
              </a:buClr>
              <a:buSzPct val="70000"/>
              <a:buNone/>
            </a:pPr>
            <a:r>
              <a:rPr lang="en-US" altLang="vi-VN" sz="3000" b="1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altLang="vi-VN" sz="30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 hợp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sodium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chloride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vi-VN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https://downloader.la/temp/%5bDownloader.la%5d-630834f898ec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7" b="98222" l="6348" r="91992">
                        <a14:foregroundMark x1="51953" y1="73735" x2="51953" y2="7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49" y="823391"/>
            <a:ext cx="5702110" cy="38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6489889" y="4632960"/>
            <a:ext cx="4909631" cy="16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ct val="114000"/>
              </a:lnSpc>
              <a:spcAft>
                <a:spcPct val="0"/>
              </a:spcAft>
              <a:buClr>
                <a:srgbClr val="009999"/>
              </a:buClr>
              <a:buSzPct val="70000"/>
              <a:buNone/>
            </a:pPr>
            <a:r>
              <a:rPr lang="en-US" altLang="vi-VN" sz="3000" b="1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 hợp thành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altLang="vi-VN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 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altLang="vi-VN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nguyền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altLang="vi-VN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</a:t>
            </a:r>
            <a:r>
              <a:rPr lang="en-US" altLang="vi-VN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vi-VN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ownloader.la/temp/%5bDownloader.la%5d-63082ff9b81c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408">
            <a:off x="1782047" y="-341085"/>
            <a:ext cx="3637824" cy="30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downloader.la/temp/%5bDownloader.la%5d-63083193c3ae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6" b="77716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91"/>
          <a:stretch/>
        </p:blipFill>
        <p:spPr bwMode="auto">
          <a:xfrm>
            <a:off x="6007773" y="-350520"/>
            <a:ext cx="4553548" cy="31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91225" y="2411582"/>
            <a:ext cx="51340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hơp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46811" y="2427402"/>
            <a:ext cx="51456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hơp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633386" y="3642360"/>
            <a:ext cx="1249680" cy="929640"/>
          </a:xfrm>
          <a:prstGeom prst="downArrow">
            <a:avLst/>
          </a:prstGeom>
          <a:solidFill>
            <a:srgbClr val="B4C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8094819" y="3642360"/>
            <a:ext cx="1249680" cy="929640"/>
          </a:xfrm>
          <a:prstGeom prst="downArrow">
            <a:avLst/>
          </a:prstGeom>
          <a:solidFill>
            <a:srgbClr val="E2C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8400" y="4735561"/>
            <a:ext cx="433965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3108" y="4735560"/>
            <a:ext cx="383310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1225" y="5609495"/>
            <a:ext cx="5134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</a:t>
            </a:r>
            <a:r>
              <a:rPr lang="en-US" altLang="vi-VN" sz="3200" b="1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58505" y="5613157"/>
            <a:ext cx="5134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O</a:t>
            </a:r>
            <a:r>
              <a:rPr lang="en-US" altLang="vi-VN" sz="3200" b="1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downloader.la/temp/%5bDownloader.la%5d-630834f898ec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7" b="98222" l="6348" r="91992">
                        <a14:foregroundMark x1="51953" y1="73735" x2="51953" y2="7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24" y="533400"/>
            <a:ext cx="5702110" cy="38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52652" y="4887961"/>
            <a:ext cx="330090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192865" y="4868642"/>
            <a:ext cx="5134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</a:t>
            </a:r>
            <a:r>
              <a:rPr lang="en-US" altLang="vi-VN" sz="3200" b="1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80797" y="216361"/>
            <a:ext cx="5759068" cy="4379786"/>
            <a:chOff x="504497" y="672663"/>
            <a:chExt cx="6844518" cy="5602013"/>
          </a:xfrm>
        </p:grpSpPr>
        <p:pic>
          <p:nvPicPr>
            <p:cNvPr id="6" name="Picture 2" descr="https://downloader.la/temp/%5bDownloader.la%5d-6308330ee18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97" y="1453055"/>
              <a:ext cx="4859586" cy="482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601310" y="672663"/>
              <a:ext cx="4747705" cy="1613337"/>
              <a:chOff x="2601310" y="672663"/>
              <a:chExt cx="4747705" cy="1613337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2601310" y="1008993"/>
                <a:ext cx="1072056" cy="99322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673366" y="1008993"/>
                <a:ext cx="80351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3137338" y="1505607"/>
                <a:ext cx="809822" cy="7803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947160" y="1505607"/>
                <a:ext cx="9601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491728" y="672663"/>
                <a:ext cx="2588638" cy="600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Sodium (Na)</a:t>
                </a:r>
                <a:endPara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00909" y="1213219"/>
                <a:ext cx="2448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Chloride (</a:t>
                </a:r>
                <a:r>
                  <a:rPr lang="en-US" sz="28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</a:t>
                </a:r>
                <a:r>
                  <a:rPr lang="en-US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2552652" y="4887961"/>
            <a:ext cx="409278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192865" y="4868642"/>
            <a:ext cx="5134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???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9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80797" y="216361"/>
            <a:ext cx="5759068" cy="4379786"/>
            <a:chOff x="504497" y="672663"/>
            <a:chExt cx="6844518" cy="5602013"/>
          </a:xfrm>
        </p:grpSpPr>
        <p:pic>
          <p:nvPicPr>
            <p:cNvPr id="6" name="Picture 2" descr="https://downloader.la/temp/%5bDownloader.la%5d-6308330ee18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97" y="1453055"/>
              <a:ext cx="4859586" cy="4821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601310" y="672663"/>
              <a:ext cx="4747705" cy="1613337"/>
              <a:chOff x="2601310" y="672663"/>
              <a:chExt cx="4747705" cy="1613337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2601310" y="1008993"/>
                <a:ext cx="1072056" cy="99322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673366" y="1008993"/>
                <a:ext cx="80351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3137338" y="1505607"/>
                <a:ext cx="809822" cy="7803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947160" y="1505607"/>
                <a:ext cx="9601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4491728" y="672663"/>
                <a:ext cx="2588638" cy="600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Sodium (Na)</a:t>
                </a:r>
                <a:endPara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00909" y="1213219"/>
                <a:ext cx="2448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Chloride (</a:t>
                </a:r>
                <a:r>
                  <a:rPr lang="en-US" sz="28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</a:t>
                </a:r>
                <a:r>
                  <a:rPr lang="en-US" sz="28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2552652" y="4887961"/>
            <a:ext cx="409278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192865" y="4868642"/>
            <a:ext cx="5134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NaCl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/>
          <p:cNvSpPr/>
          <p:nvPr/>
        </p:nvSpPr>
        <p:spPr>
          <a:xfrm>
            <a:off x="1188721" y="579120"/>
            <a:ext cx="5910264" cy="3284220"/>
          </a:xfrm>
          <a:prstGeom prst="wedgeEllipseCallout">
            <a:avLst>
              <a:gd name="adj1" fmla="val 33936"/>
              <a:gd name="adj2" fmla="val 5417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vi-VN" sz="4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question mark what Sticker by Aminal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73" y="29718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1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14" y="165970"/>
            <a:ext cx="6772452" cy="1570992"/>
          </a:xfrm>
          <a:prstGeom prst="rect">
            <a:avLst/>
          </a:prstGeom>
        </p:spPr>
      </p:pic>
      <p:sp>
        <p:nvSpPr>
          <p:cNvPr id="3" name="Google Shape;28014;p42"/>
          <p:cNvSpPr txBox="1">
            <a:spLocks/>
          </p:cNvSpPr>
          <p:nvPr/>
        </p:nvSpPr>
        <p:spPr>
          <a:xfrm>
            <a:off x="764586" y="624472"/>
            <a:ext cx="9285890" cy="9604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      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endParaRPr lang="vi-VN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107"/>
          <p:cNvSpPr txBox="1">
            <a:spLocks noChangeArrowheads="1"/>
          </p:cNvSpPr>
          <p:nvPr/>
        </p:nvSpPr>
        <p:spPr bwMode="auto">
          <a:xfrm>
            <a:off x="644843" y="2043452"/>
            <a:ext cx="3614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Định nghĩa</a:t>
            </a:r>
          </a:p>
        </p:txBody>
      </p:sp>
      <p:sp>
        <p:nvSpPr>
          <p:cNvPr id="5" name="Text Box 107"/>
          <p:cNvSpPr txBox="1">
            <a:spLocks noChangeArrowheads="1"/>
          </p:cNvSpPr>
          <p:nvPr/>
        </p:nvSpPr>
        <p:spPr bwMode="auto">
          <a:xfrm>
            <a:off x="1389426" y="3057967"/>
            <a:ext cx="9964374" cy="177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đầy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4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731060"/>
              </p:ext>
            </p:extLst>
          </p:nvPr>
        </p:nvGraphicFramePr>
        <p:xfrm>
          <a:off x="1619167" y="2106420"/>
          <a:ext cx="9002714" cy="298291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5013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013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457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NGUYÊN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TỬ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NGUYÊN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TỬ KHỐI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06" marB="4570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572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#9Slide03 AmpleSoft Bold" panose="020000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T="45706" marB="4570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57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#9Slide03 AmpleSoft Bold" panose="020000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T="45706" marB="4570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572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#9Slide03 AmpleSoft Bold" panose="020000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T="45706" marB="4570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 Box 107"/>
          <p:cNvSpPr txBox="1">
            <a:spLocks noChangeArrowheads="1"/>
          </p:cNvSpPr>
          <p:nvPr/>
        </p:nvSpPr>
        <p:spPr bwMode="auto">
          <a:xfrm>
            <a:off x="1249073" y="592554"/>
            <a:ext cx="60199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Khối lượng phân tử</a:t>
            </a:r>
            <a:endParaRPr lang="en-US" alt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07472" y="2816985"/>
            <a:ext cx="3365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64 </a:t>
            </a:r>
            <a:r>
              <a:rPr lang="en-US" altLang="vi-VN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amu</a:t>
            </a:r>
            <a:endParaRPr lang="en-US" altLang="vi-VN" sz="36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07472" y="3545647"/>
            <a:ext cx="23343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en-US" altLang="vi-VN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amu</a:t>
            </a:r>
            <a:endParaRPr lang="en-US" altLang="vi-VN" sz="36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07472" y="4287010"/>
            <a:ext cx="176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n-US" altLang="vi-VN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amu</a:t>
            </a:r>
            <a:endParaRPr lang="en-US" altLang="vi-VN" sz="36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4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95513" y="1049339"/>
            <a:ext cx="3243262" cy="1068387"/>
            <a:chOff x="2928" y="2735"/>
            <a:chExt cx="1968" cy="673"/>
          </a:xfrm>
        </p:grpSpPr>
        <p:sp>
          <p:nvSpPr>
            <p:cNvPr id="3" name="Oval 5"/>
            <p:cNvSpPr>
              <a:spLocks noChangeArrowheads="1"/>
            </p:cNvSpPr>
            <p:nvPr/>
          </p:nvSpPr>
          <p:spPr bwMode="auto">
            <a:xfrm>
              <a:off x="4221" y="2735"/>
              <a:ext cx="621" cy="624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200">
                <a:defRPr/>
              </a:pPr>
              <a:r>
                <a:rPr lang="en-US" sz="4400" b="1" dirty="0">
                  <a:solidFill>
                    <a:srgbClr val="EA631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2928" y="3360"/>
              <a:ext cx="1968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18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2928" y="2807"/>
              <a:ext cx="922" cy="553"/>
            </a:xfrm>
            <a:prstGeom prst="rect">
              <a:avLst/>
            </a:prstGeom>
            <a:solidFill>
              <a:srgbClr val="EFDCD5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16amu</a:t>
              </a:r>
              <a:endPara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952875" y="2117725"/>
            <a:ext cx="0" cy="6096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224588" y="1601788"/>
            <a:ext cx="4210050" cy="584200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 TỬ </a:t>
            </a:r>
            <a:r>
              <a:rPr lang="en-US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alt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462713" y="4552950"/>
            <a:ext cx="3733800" cy="585788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TỬ OXI</a:t>
            </a: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937001" y="4148138"/>
            <a:ext cx="936625" cy="990600"/>
          </a:xfrm>
          <a:prstGeom prst="ellipse">
            <a:avLst/>
          </a:prstGeom>
          <a:gradFill rotWithShape="1">
            <a:gsLst>
              <a:gs pos="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4400" b="1" dirty="0">
                <a:solidFill>
                  <a:srgbClr val="EA63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195513" y="5140325"/>
            <a:ext cx="3504247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195513" y="4260850"/>
            <a:ext cx="1495425" cy="877888"/>
          </a:xfrm>
          <a:prstGeom prst="rect">
            <a:avLst/>
          </a:prstGeom>
          <a:solidFill>
            <a:srgbClr val="EFDCD5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en-US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3784600" y="5216525"/>
            <a:ext cx="0" cy="6096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5513" y="4405314"/>
            <a:ext cx="1495425" cy="52322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32amu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630738" y="4148138"/>
            <a:ext cx="938212" cy="990600"/>
          </a:xfrm>
          <a:prstGeom prst="ellipse">
            <a:avLst/>
          </a:prstGeom>
          <a:gradFill rotWithShape="1">
            <a:gsLst>
              <a:gs pos="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>
              <a:defRPr/>
            </a:pPr>
            <a:r>
              <a:rPr lang="en-US" sz="4400" b="1" dirty="0">
                <a:solidFill>
                  <a:srgbClr val="EA63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220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28800" y="228600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HÀNG 2: GỒM 6 CHỮ CÁI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905000" y="2230438"/>
            <a:ext cx="8382000" cy="588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Gồm nhiều chất trộn lẫn vào nhau</a:t>
            </a:r>
          </a:p>
        </p:txBody>
      </p:sp>
      <p:graphicFrame>
        <p:nvGraphicFramePr>
          <p:cNvPr id="804868" name="Group 4"/>
          <p:cNvGraphicFramePr>
            <a:graphicFrameLocks noGrp="1"/>
          </p:cNvGraphicFramePr>
          <p:nvPr/>
        </p:nvGraphicFramePr>
        <p:xfrm>
          <a:off x="3048000" y="4572000"/>
          <a:ext cx="6096000" cy="88900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0" name="Picture 20" descr="Star-05-june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239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920661" y="1029775"/>
            <a:ext cx="3565740" cy="1423865"/>
            <a:chOff x="903892" y="182880"/>
            <a:chExt cx="4127343" cy="1677988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03892" y="182880"/>
              <a:ext cx="4127343" cy="1068388"/>
              <a:chOff x="2928" y="2735"/>
              <a:chExt cx="1968" cy="673"/>
            </a:xfrm>
          </p:grpSpPr>
          <p:sp>
            <p:nvSpPr>
              <p:cNvPr id="3" name="Oval 5"/>
              <p:cNvSpPr>
                <a:spLocks noChangeArrowheads="1"/>
              </p:cNvSpPr>
              <p:nvPr/>
            </p:nvSpPr>
            <p:spPr bwMode="auto">
              <a:xfrm>
                <a:off x="4321" y="2735"/>
                <a:ext cx="521" cy="624"/>
              </a:xfrm>
              <a:prstGeom prst="ellipse">
                <a:avLst/>
              </a:prstGeom>
              <a:gradFill rotWithShape="1">
                <a:gsLst>
                  <a:gs pos="0">
                    <a:schemeClr val="tx2">
                      <a:gamma/>
                      <a:tint val="0"/>
                      <a:invGamma/>
                    </a:schemeClr>
                  </a:gs>
                  <a:gs pos="100000">
                    <a:schemeClr val="tx2"/>
                  </a:gs>
                </a:gsLst>
                <a:path path="shape">
                  <a:fillToRect l="50000" t="50000" r="50000" b="50000"/>
                </a:path>
              </a:gradFill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457200">
                  <a:defRPr/>
                </a:pPr>
                <a:r>
                  <a:rPr lang="en-US" sz="3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4" name="Rectangle 6"/>
              <p:cNvSpPr>
                <a:spLocks noChangeArrowheads="1"/>
              </p:cNvSpPr>
              <p:nvPr/>
            </p:nvSpPr>
            <p:spPr bwMode="auto">
              <a:xfrm>
                <a:off x="2928" y="3360"/>
                <a:ext cx="1968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32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" name="Rectangle 7"/>
              <p:cNvSpPr>
                <a:spLocks noChangeArrowheads="1"/>
              </p:cNvSpPr>
              <p:nvPr/>
            </p:nvSpPr>
            <p:spPr bwMode="auto">
              <a:xfrm>
                <a:off x="2928" y="2807"/>
                <a:ext cx="922" cy="553"/>
              </a:xfrm>
              <a:prstGeom prst="rect">
                <a:avLst/>
              </a:prstGeom>
              <a:solidFill>
                <a:srgbClr val="EFDCD5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3200" b="1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16amu</a:t>
                </a:r>
                <a:endParaRPr lang="en-US" alt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3320098" y="1251268"/>
              <a:ext cx="0" cy="609600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round/>
              <a:headEnd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40117" y="177475"/>
            <a:ext cx="4529138" cy="5847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 TỬ 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</a:t>
            </a:r>
            <a:endParaRPr lang="en-US" alt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350524" y="2837909"/>
            <a:ext cx="5957888" cy="584775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TỬ 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IOXIDE</a:t>
            </a:r>
            <a:endParaRPr lang="en-US" alt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67421" y="895885"/>
            <a:ext cx="3610127" cy="1557755"/>
            <a:chOff x="903892" y="1857028"/>
            <a:chExt cx="4127343" cy="1677986"/>
          </a:xfrm>
        </p:grpSpPr>
        <p:grpSp>
          <p:nvGrpSpPr>
            <p:cNvPr id="15" name="Group 4"/>
            <p:cNvGrpSpPr>
              <a:grpSpLocks/>
            </p:cNvGrpSpPr>
            <p:nvPr/>
          </p:nvGrpSpPr>
          <p:grpSpPr bwMode="auto">
            <a:xfrm>
              <a:off x="903892" y="1857028"/>
              <a:ext cx="4127343" cy="1068387"/>
              <a:chOff x="2928" y="2735"/>
              <a:chExt cx="1968" cy="673"/>
            </a:xfrm>
          </p:grpSpPr>
          <p:sp>
            <p:nvSpPr>
              <p:cNvPr id="16" name="Oval 5"/>
              <p:cNvSpPr>
                <a:spLocks noChangeArrowheads="1"/>
              </p:cNvSpPr>
              <p:nvPr/>
            </p:nvSpPr>
            <p:spPr bwMode="auto">
              <a:xfrm>
                <a:off x="4321" y="2735"/>
                <a:ext cx="521" cy="624"/>
              </a:xfrm>
              <a:prstGeom prst="ellipse">
                <a:avLst/>
              </a:prstGeom>
              <a:gradFill rotWithShape="1">
                <a:gsLst>
                  <a:gs pos="0">
                    <a:schemeClr val="tx2">
                      <a:gamma/>
                      <a:tint val="0"/>
                      <a:invGamma/>
                    </a:schemeClr>
                  </a:gs>
                  <a:gs pos="100000">
                    <a:schemeClr val="tx2"/>
                  </a:gs>
                </a:gsLst>
                <a:path path="shape">
                  <a:fillToRect l="50000" t="50000" r="50000" b="50000"/>
                </a:path>
              </a:gradFill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457200">
                  <a:defRPr/>
                </a:pPr>
                <a:r>
                  <a:rPr lang="en-US" sz="3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17" name="Rectangle 6"/>
              <p:cNvSpPr>
                <a:spLocks noChangeArrowheads="1"/>
              </p:cNvSpPr>
              <p:nvPr/>
            </p:nvSpPr>
            <p:spPr bwMode="auto">
              <a:xfrm>
                <a:off x="2928" y="3360"/>
                <a:ext cx="1968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32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2928" y="2807"/>
                <a:ext cx="922" cy="553"/>
              </a:xfrm>
              <a:prstGeom prst="rect">
                <a:avLst/>
              </a:prstGeom>
              <a:solidFill>
                <a:srgbClr val="EFDCD5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 defTabSz="457200">
                  <a:spcBef>
                    <a:spcPts val="1000"/>
                  </a:spcBef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rgbClr val="8AD0D6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3200" b="1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12amu</a:t>
                </a:r>
                <a:endParaRPr lang="en-US" alt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3320098" y="2925414"/>
              <a:ext cx="0" cy="609600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round/>
              <a:headEnd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291224" y="179529"/>
            <a:ext cx="4973171" cy="5847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 TỬ 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</a:t>
            </a:r>
            <a:endParaRPr lang="en-US" alt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07253" y="3530178"/>
            <a:ext cx="4565231" cy="1687513"/>
            <a:chOff x="903892" y="3863279"/>
            <a:chExt cx="4565231" cy="1687513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188335" y="3872804"/>
              <a:ext cx="1007613" cy="990600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200">
                <a:defRPr/>
              </a:pP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903892" y="4895441"/>
              <a:ext cx="4445348" cy="746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903892" y="3985518"/>
              <a:ext cx="2343926" cy="877887"/>
            </a:xfrm>
            <a:prstGeom prst="rect">
              <a:avLst/>
            </a:prstGeom>
            <a:solidFill>
              <a:srgbClr val="EFDCD5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3235960" y="4941192"/>
              <a:ext cx="0" cy="609600"/>
            </a:xfrm>
            <a:prstGeom prst="line">
              <a:avLst/>
            </a:prstGeom>
            <a:noFill/>
            <a:ln w="63500">
              <a:solidFill>
                <a:schemeClr val="accent2"/>
              </a:solidFill>
              <a:round/>
              <a:headEnd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03892" y="4128393"/>
              <a:ext cx="2343926" cy="5847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44amu</a:t>
              </a:r>
              <a:endPara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4461510" y="3863279"/>
              <a:ext cx="1007613" cy="990600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200">
                <a:defRPr/>
              </a:pP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  <p:sp>
          <p:nvSpPr>
            <p:cNvPr id="21" name="Oval 5"/>
            <p:cNvSpPr>
              <a:spLocks noChangeArrowheads="1"/>
            </p:cNvSpPr>
            <p:nvPr/>
          </p:nvSpPr>
          <p:spPr bwMode="auto">
            <a:xfrm>
              <a:off x="3824923" y="3985517"/>
              <a:ext cx="1007613" cy="990600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200">
                <a:defRPr/>
              </a:pP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228535" y="5430702"/>
            <a:ext cx="108777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NÊU CÁCH TÍNH 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 LƯỢNG PHÂN TỬ?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0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7"/>
          <p:cNvSpPr txBox="1">
            <a:spLocks noChangeArrowheads="1"/>
          </p:cNvSpPr>
          <p:nvPr/>
        </p:nvSpPr>
        <p:spPr bwMode="auto">
          <a:xfrm>
            <a:off x="1294793" y="1608723"/>
            <a:ext cx="60199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Khối lượng phân tử</a:t>
            </a:r>
            <a:endParaRPr lang="en-US" alt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04393" y="2316609"/>
            <a:ext cx="905316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 lượng phân tử</a:t>
            </a:r>
            <a:r>
              <a:rPr lang="en-US" altLang="vi-VN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một chất bằng </a:t>
            </a:r>
            <a:r>
              <a:rPr lang="en-US" altLang="vi-VN" sz="36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 khối lượng</a:t>
            </a:r>
            <a:r>
              <a:rPr lang="en-US" altLang="vi-VN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các nguyên tử trong phân tử chất đó.</a:t>
            </a:r>
            <a:endParaRPr lang="en-US" altLang="vi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9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18073"/>
              </p:ext>
            </p:extLst>
          </p:nvPr>
        </p:nvGraphicFramePr>
        <p:xfrm>
          <a:off x="441430" y="1639615"/>
          <a:ext cx="11335410" cy="427245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51236"/>
                <a:gridCol w="4142087"/>
                <a:gridCol w="4142087"/>
              </a:tblGrid>
              <a:tr h="9621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Chất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Cấu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tử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Khối lượng phân tử</a:t>
                      </a:r>
                    </a:p>
                  </a:txBody>
                  <a:tcPr marL="68580" marR="68580" marT="0" marB="0" anchor="ctr"/>
                </a:tc>
              </a:tr>
              <a:tr h="33102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Hydrogen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Chlorine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Nước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Muối ăn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8273" y="764109"/>
            <a:ext cx="108777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45920" y="916665"/>
            <a:ext cx="1054608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5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vi-VN" sz="3500" b="1" i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sz="35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hỏi: Tính </a:t>
            </a:r>
            <a:r>
              <a:rPr lang="en-US" altLang="vi-VN" sz="35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tử khối của: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vi-VN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altLang="vi-VN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methane, </a:t>
            </a:r>
            <a:r>
              <a:rPr lang="en-US" altLang="vi-VN" sz="3500" dirty="0">
                <a:latin typeface="Calibri" panose="020F0502020204030204" pitchFamily="34" charset="0"/>
                <a:cs typeface="Calibri" panose="020F0502020204030204" pitchFamily="34" charset="0"/>
              </a:rPr>
              <a:t>biết phân tử gồm 1C và 4H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vi-VN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Nitric acid, </a:t>
            </a:r>
            <a:r>
              <a:rPr lang="en-US" altLang="vi-VN" sz="3500" dirty="0">
                <a:latin typeface="Calibri" panose="020F0502020204030204" pitchFamily="34" charset="0"/>
                <a:cs typeface="Calibri" panose="020F0502020204030204" pitchFamily="34" charset="0"/>
              </a:rPr>
              <a:t>biết phân tử gồm 1H, 1N và 3O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vi-VN" sz="3500" dirty="0">
                <a:latin typeface="Calibri" panose="020F0502020204030204" pitchFamily="34" charset="0"/>
                <a:cs typeface="Calibri" panose="020F0502020204030204" pitchFamily="34" charset="0"/>
              </a:rPr>
              <a:t>Thuốc tím, biết phân tử gồm 1K, 1Mn </a:t>
            </a:r>
            <a:r>
              <a:rPr lang="en-US" altLang="vi-VN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vi-VN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4O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Sulfuric </a:t>
            </a:r>
            <a:r>
              <a:rPr lang="en-U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1H, 1S </a:t>
            </a:r>
            <a:r>
              <a:rPr lang="en-US" sz="3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4O</a:t>
            </a:r>
            <a:endParaRPr lang="en-US" sz="3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0488" y="4695016"/>
            <a:ext cx="3952792" cy="15700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1.  Câu </a:t>
            </a:r>
            <a:r>
              <a:rPr lang="en-US" alt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alt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2. Câu </a:t>
            </a:r>
            <a:r>
              <a:rPr lang="en-US" alt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en-US" alt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3. Câu </a:t>
            </a:r>
            <a:r>
              <a:rPr lang="en-US" alt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en-US" alt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05400" y="4470461"/>
            <a:ext cx="6309360" cy="2169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Century Gothic" panose="020B0502020202020204" pitchFamily="34" charset="0"/>
              <a:buAutoNum type="arabicPeriod"/>
            </a:pPr>
            <a:r>
              <a:rPr lang="en-US" alt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Tìm nguyên tử khối của C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Century Gothic" panose="020B0502020202020204" pitchFamily="34" charset="0"/>
              <a:buAutoNum type="arabicPeriod"/>
            </a:pP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alt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alt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ngtử</a:t>
            </a:r>
            <a:r>
              <a:rPr lang="en-US" alt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ngtố</a:t>
            </a:r>
            <a:endParaRPr lang="en-US" altLang="vi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Century Gothic" panose="020B0502020202020204" pitchFamily="34" charset="0"/>
              <a:buAutoNum type="arabicPeriod"/>
            </a:pP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Bấm</a:t>
            </a:r>
            <a:r>
              <a:rPr lang="en-US" alt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Century Gothic" panose="020B0502020202020204" pitchFamily="34" charset="0"/>
              <a:buAutoNum type="arabicPeriod"/>
            </a:pPr>
            <a:r>
              <a:rPr lang="en-US" alt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Ghi kết quả và đơn vị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Century Gothic" panose="020B0502020202020204" pitchFamily="34" charset="0"/>
              <a:buAutoNum type="arabicPeriod"/>
            </a:pPr>
            <a:r>
              <a:rPr lang="en-US" alt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Báo </a:t>
            </a:r>
            <a:r>
              <a:rPr lang="en-US" alt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endParaRPr lang="en-US" altLang="vi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80560" y="3803393"/>
            <a:ext cx="7421880" cy="585356"/>
          </a:xfrm>
          <a:prstGeom prst="roundRect">
            <a:avLst/>
          </a:prstGeom>
          <a:solidFill>
            <a:srgbClr val="EFDC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 PHÂN CHIA NHIỆM VỤ NHÓM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1794" y="3972909"/>
            <a:ext cx="3346732" cy="516283"/>
          </a:xfrm>
          <a:prstGeom prst="roundRect">
            <a:avLst/>
          </a:prstGeom>
          <a:solidFill>
            <a:srgbClr val="EFDC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 </a:t>
            </a:r>
            <a:r>
              <a:rPr 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80560" y="152400"/>
            <a:ext cx="4434840" cy="685800"/>
          </a:xfrm>
          <a:prstGeom prst="roundRect">
            <a:avLst/>
          </a:prstGeom>
          <a:solidFill>
            <a:srgbClr val="EFDC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HOẠT ĐỘNG NHÓM</a:t>
            </a:r>
          </a:p>
        </p:txBody>
      </p:sp>
      <p:pic>
        <p:nvPicPr>
          <p:cNvPr id="8" name="Đồng hồ đếm ngược 3 phút -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8" y="-21432"/>
            <a:ext cx="2297761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8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89137" y="141890"/>
            <a:ext cx="9225198" cy="289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vi-VN" sz="3200" b="1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vi-VN" sz="3200" b="1" i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200" b="1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hỏi: Tính phân tử khối của:</a:t>
            </a:r>
          </a:p>
          <a:p>
            <a:pPr algn="just">
              <a:lnSpc>
                <a:spcPct val="114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vi-VN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methane, </a:t>
            </a:r>
            <a:r>
              <a:rPr lang="en-US" alt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 phân tử gồm 1C và 4H</a:t>
            </a:r>
          </a:p>
          <a:p>
            <a:pPr algn="just">
              <a:lnSpc>
                <a:spcPct val="114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Nitric acid, </a:t>
            </a:r>
            <a:r>
              <a:rPr lang="en-US" alt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 phân tử gồm 1H, 1N và 3O</a:t>
            </a:r>
          </a:p>
          <a:p>
            <a:pPr algn="just">
              <a:lnSpc>
                <a:spcPct val="114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vi-VN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alt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Thuốc tím, </a:t>
            </a:r>
            <a:r>
              <a:rPr lang="en-US" alt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 phân tử gồm 1K, 1Mn </a:t>
            </a:r>
            <a:r>
              <a:rPr lang="en-US" altLang="vi-V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4O</a:t>
            </a:r>
          </a:p>
          <a:p>
            <a:pPr algn="just">
              <a:lnSpc>
                <a:spcPct val="114000"/>
              </a:lnSpc>
              <a:spcBef>
                <a:spcPct val="0"/>
              </a:spcBef>
              <a:buClrTx/>
              <a:buSzTx/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Sulfuric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1S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4O</a:t>
            </a:r>
            <a:endParaRPr lang="en-US" altLang="vi-VN" sz="3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5317" y="2899192"/>
            <a:ext cx="1129283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PTK </a:t>
            </a:r>
            <a:r>
              <a:rPr lang="en-US" altLang="vi-VN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en-US" altLang="vi-VN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ethane </a:t>
            </a:r>
            <a:r>
              <a:rPr lang="en-US" alt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alt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+ 4.1 = 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16(</a:t>
            </a:r>
            <a:r>
              <a:rPr lang="en-US" altLang="vi-VN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amu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vi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PTK </a:t>
            </a:r>
            <a:r>
              <a:rPr lang="en-US" altLang="vi-VN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nitric acid = </a:t>
            </a:r>
            <a:r>
              <a:rPr lang="en-US" alt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1+ 14+16.3 = 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63(</a:t>
            </a:r>
            <a:r>
              <a:rPr lang="en-US" altLang="vi-VN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amu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vi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alt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PTK của thuốc tím</a:t>
            </a:r>
            <a:r>
              <a:rPr lang="en-US" altLang="vi-VN" sz="3600" b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 + 55 + 16.4 = 158(</a:t>
            </a:r>
            <a:r>
              <a:rPr lang="en-US" altLang="vi-VN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amu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PTK </a:t>
            </a:r>
            <a:r>
              <a:rPr lang="en-US" altLang="vi-VN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sulfuric acid = 2.1+32+4.16=98(</a:t>
            </a:r>
            <a:r>
              <a:rPr lang="en-US" altLang="vi-VN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amu</a:t>
            </a:r>
            <a:r>
              <a:rPr lang="en-US" altLang="vi-VN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vi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907597" y="2974021"/>
          <a:ext cx="2376805" cy="1975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845"/>
                <a:gridCol w="792480"/>
                <a:gridCol w="79248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Đơn chất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Hợp chất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Khối lượng phân tử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CO</a:t>
                      </a:r>
                      <a:r>
                        <a:rPr lang="vi-VN" sz="1400" baseline="-250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SO</a:t>
                      </a:r>
                      <a:r>
                        <a:rPr lang="vi-VN" sz="1400" baseline="-250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NH</a:t>
                      </a:r>
                      <a:r>
                        <a:rPr lang="vi-VN" sz="1400" baseline="-250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</a:t>
                      </a:r>
                      <a:r>
                        <a:rPr lang="vi-VN" sz="1400" baseline="-250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O</a:t>
                      </a:r>
                      <a:r>
                        <a:rPr lang="vi-VN" sz="1400" baseline="-250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4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981200" y="2336801"/>
            <a:ext cx="8305800" cy="1076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Khối lượng nguyên tử tập trung hầu hết ở phần này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438400" y="685800"/>
            <a:ext cx="708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       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HÀNG 3 : GỒM 7 CHỮ CÁI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505200" y="33528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805893" name="Group 5"/>
          <p:cNvGraphicFramePr>
            <a:graphicFrameLocks noGrp="1"/>
          </p:cNvGraphicFramePr>
          <p:nvPr/>
        </p:nvGraphicFramePr>
        <p:xfrm>
          <a:off x="3048000" y="4495800"/>
          <a:ext cx="6096000" cy="965200"/>
        </p:xfrm>
        <a:graphic>
          <a:graphicData uri="http://schemas.openxmlformats.org/drawingml/2006/table">
            <a:tbl>
              <a:tblPr/>
              <a:tblGrid>
                <a:gridCol w="8715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9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15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15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99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153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527" name="Picture 23" descr="Star-05-june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8763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0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133600" y="3810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HÀNG 4: GỒM 8 CHỮ CÁI</a:t>
            </a:r>
          </a:p>
        </p:txBody>
      </p:sp>
      <p:graphicFrame>
        <p:nvGraphicFramePr>
          <p:cNvPr id="806915" name="Group 3"/>
          <p:cNvGraphicFramePr>
            <a:graphicFrameLocks noGrp="1"/>
          </p:cNvGraphicFramePr>
          <p:nvPr/>
        </p:nvGraphicFramePr>
        <p:xfrm>
          <a:off x="3048000" y="4724400"/>
          <a:ext cx="6096000" cy="7366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51" name="Text Box 2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200400" y="1905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1752600" y="2366964"/>
            <a:ext cx="8686800" cy="954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Là một trong 3 hạt cấu tạo nên nguyên tử, mang điện tích âm</a:t>
            </a:r>
          </a:p>
        </p:txBody>
      </p:sp>
      <p:pic>
        <p:nvPicPr>
          <p:cNvPr id="22553" name="Picture 25" descr="Star-05-june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8001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590800" y="609600"/>
            <a:ext cx="708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HÀNG 5: GỒM 6 CHỮ CÁI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981200" y="2747964"/>
            <a:ext cx="8229600" cy="955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Là một trong 3 hạt cấu tạo nên nguyên tử, mang điện tích dương</a:t>
            </a:r>
          </a:p>
        </p:txBody>
      </p:sp>
      <p:graphicFrame>
        <p:nvGraphicFramePr>
          <p:cNvPr id="807940" name="Group 4"/>
          <p:cNvGraphicFramePr>
            <a:graphicFrameLocks noGrp="1"/>
          </p:cNvGraphicFramePr>
          <p:nvPr/>
        </p:nvGraphicFramePr>
        <p:xfrm>
          <a:off x="3048000" y="4572000"/>
          <a:ext cx="6096000" cy="88900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572" name="Picture 20" descr="Star-05-june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1049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67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590800" y="457200"/>
            <a:ext cx="708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    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HÀNG 6: GỒM 8 CHỮ CÁI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28800" y="1905001"/>
            <a:ext cx="8610600" cy="1323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Đó là từ chỉ tập hợp những nguyên tử cùng loại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( có cùng số proton)</a:t>
            </a:r>
          </a:p>
        </p:txBody>
      </p:sp>
      <p:graphicFrame>
        <p:nvGraphicFramePr>
          <p:cNvPr id="808964" name="Group 4"/>
          <p:cNvGraphicFramePr>
            <a:graphicFrameLocks noGrp="1"/>
          </p:cNvGraphicFramePr>
          <p:nvPr/>
        </p:nvGraphicFramePr>
        <p:xfrm>
          <a:off x="2895600" y="4648200"/>
          <a:ext cx="6096000" cy="7874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600" name="Picture 24" descr="Star-05-june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952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2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27" y="240977"/>
            <a:ext cx="4630602" cy="1454885"/>
          </a:xfrm>
          <a:prstGeom prst="rect">
            <a:avLst/>
          </a:prstGeom>
        </p:spPr>
      </p:pic>
      <p:sp>
        <p:nvSpPr>
          <p:cNvPr id="6" name="Google Shape;28014;p42"/>
          <p:cNvSpPr txBox="1">
            <a:spLocks/>
          </p:cNvSpPr>
          <p:nvPr/>
        </p:nvSpPr>
        <p:spPr>
          <a:xfrm>
            <a:off x="4580762" y="600458"/>
            <a:ext cx="2542732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5</a:t>
            </a:r>
            <a:endParaRPr lang="vi-VN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Google Shape;28014;p42"/>
          <p:cNvSpPr txBox="1">
            <a:spLocks/>
          </p:cNvSpPr>
          <p:nvPr/>
        </p:nvSpPr>
        <p:spPr>
          <a:xfrm>
            <a:off x="520262" y="2055343"/>
            <a:ext cx="11067393" cy="7359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4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4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vi-VN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Elusive atmospheric molecule produced in a lab for the 1st time by UH |  University of Hawaiʻi System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9" y="3331787"/>
            <a:ext cx="5025696" cy="283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Photo | O2 oxygen molecule with oxygen and atoms 3d render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78" y="3329677"/>
            <a:ext cx="4535423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1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13842</TotalTime>
  <Words>1450</Words>
  <Application>Microsoft Office PowerPoint</Application>
  <PresentationFormat>Widescreen</PresentationFormat>
  <Paragraphs>355</Paragraphs>
  <Slides>45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#9Slide03 AmpleSoft</vt:lpstr>
      <vt:lpstr>#9Slide03 AmpleSoft Bold</vt:lpstr>
      <vt:lpstr>#9Slide03 Arima Madurai Bold</vt:lpstr>
      <vt:lpstr>Arial</vt:lpstr>
      <vt:lpstr>Calibri</vt:lpstr>
      <vt:lpstr>Calibri Light</vt:lpstr>
      <vt:lpstr>Century Gothic</vt:lpstr>
      <vt:lpstr>Garamond</vt:lpstr>
      <vt:lpstr>MS Song</vt:lpstr>
      <vt:lpstr>San Francisco Display Black</vt:lpstr>
      <vt:lpstr>Tahoma</vt:lpstr>
      <vt:lpstr>Times New Roman</vt:lpstr>
      <vt:lpstr>VNI-Times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39</cp:revision>
  <dcterms:created xsi:type="dcterms:W3CDTF">2022-08-24T08:41:25Z</dcterms:created>
  <dcterms:modified xsi:type="dcterms:W3CDTF">2022-09-04T17:29:46Z</dcterms:modified>
</cp:coreProperties>
</file>