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2" r:id="rId2"/>
    <p:sldId id="331" r:id="rId3"/>
    <p:sldId id="273" r:id="rId4"/>
    <p:sldId id="265" r:id="rId5"/>
    <p:sldId id="340" r:id="rId6"/>
    <p:sldId id="339" r:id="rId7"/>
    <p:sldId id="338" r:id="rId8"/>
    <p:sldId id="261" r:id="rId9"/>
    <p:sldId id="342" r:id="rId10"/>
    <p:sldId id="335" r:id="rId11"/>
    <p:sldId id="334" r:id="rId12"/>
    <p:sldId id="307" r:id="rId13"/>
    <p:sldId id="262" r:id="rId14"/>
    <p:sldId id="341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00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7" autoAdjust="0"/>
  </p:normalViewPr>
  <p:slideViewPr>
    <p:cSldViewPr>
      <p:cViewPr varScale="1">
        <p:scale>
          <a:sx n="90" d="100"/>
          <a:sy n="90" d="100"/>
        </p:scale>
        <p:origin x="1234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056A3-DE18-4B7E-AFCE-512CA10E0D2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4FCFB-6C2C-483B-B65C-78F28C7263D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dạng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gm:t>
    </dgm:pt>
    <dgm:pt modelId="{E02B07C9-A8FA-4D5E-9A50-B9EC3A7BF64D}" type="parTrans" cxnId="{CF9D4A76-5B3E-4978-80E0-370CC485C994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20115E-858D-41C1-9589-FCE568F11FFC}" type="sibTrans" cxnId="{CF9D4A76-5B3E-4978-80E0-370CC485C994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8EC8E8-536B-44E4-8C82-C92873CAAF5C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Vai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2818DD07-7FDA-4F9E-8469-EDE01B64B0AF}" type="parTrans" cxnId="{A5A69376-8AF3-4B9A-9298-49C82F1841F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799766-9416-4049-9FD2-7921EF00CCC2}" type="sibTrans" cxnId="{A5A69376-8AF3-4B9A-9298-49C82F1841F8}">
      <dgm:prSet/>
      <dgm:spPr/>
      <dgm:t>
        <a:bodyPr/>
        <a:lstStyle/>
        <a:p>
          <a:endParaRPr lang="en-US" sz="200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2F75CE-CF68-4B7F-A406-49C48654AB2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III.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C5423305-B5A8-4023-B898-B61068F29885}" type="parTrans" cxnId="{41347426-2C05-4D05-9B5F-690074B07428}">
      <dgm:prSet/>
      <dgm:spPr/>
      <dgm:t>
        <a:bodyPr/>
        <a:lstStyle/>
        <a:p>
          <a:endParaRPr lang="en-US" sz="2000"/>
        </a:p>
      </dgm:t>
    </dgm:pt>
    <dgm:pt modelId="{00854AF9-8B58-4926-BED7-CE6DA5B6B39F}" type="sibTrans" cxnId="{41347426-2C05-4D05-9B5F-690074B07428}">
      <dgm:prSet/>
      <dgm:spPr/>
      <dgm:t>
        <a:bodyPr/>
        <a:lstStyle/>
        <a:p>
          <a:endParaRPr lang="en-US" sz="2000"/>
        </a:p>
      </dgm:t>
    </dgm:pt>
    <dgm:pt modelId="{8B836638-BE6D-4F8B-B2D9-4A33B716B33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IV.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5A8448-DB37-480E-A480-B00EAAD941CA}" type="parTrans" cxnId="{8963D173-794F-499B-8C31-246644650D12}">
      <dgm:prSet/>
      <dgm:spPr/>
      <dgm:t>
        <a:bodyPr/>
        <a:lstStyle/>
        <a:p>
          <a:endParaRPr lang="en-US" sz="2000"/>
        </a:p>
      </dgm:t>
    </dgm:pt>
    <dgm:pt modelId="{99D96A98-F59E-4F0F-A271-04FD42A7B4B8}" type="sibTrans" cxnId="{8963D173-794F-499B-8C31-246644650D12}">
      <dgm:prSet/>
      <dgm:spPr/>
      <dgm:t>
        <a:bodyPr/>
        <a:lstStyle/>
        <a:p>
          <a:endParaRPr lang="en-US" sz="2000"/>
        </a:p>
      </dgm:t>
    </dgm:pt>
    <dgm:pt modelId="{FECAD3C2-A52E-4230-B09E-F1785EA565D2}" type="pres">
      <dgm:prSet presAssocID="{6B7056A3-DE18-4B7E-AFCE-512CA10E0D2E}" presName="Name0" presStyleCnt="0">
        <dgm:presLayoutVars>
          <dgm:chMax val="7"/>
          <dgm:chPref val="7"/>
          <dgm:dir/>
        </dgm:presLayoutVars>
      </dgm:prSet>
      <dgm:spPr/>
    </dgm:pt>
    <dgm:pt modelId="{D5C2695A-9C83-4DF5-8487-C98CD1EF54A9}" type="pres">
      <dgm:prSet presAssocID="{6B7056A3-DE18-4B7E-AFCE-512CA10E0D2E}" presName="Name1" presStyleCnt="0"/>
      <dgm:spPr/>
    </dgm:pt>
    <dgm:pt modelId="{74DB4678-A268-4AEC-9928-ACC136C44D00}" type="pres">
      <dgm:prSet presAssocID="{6B7056A3-DE18-4B7E-AFCE-512CA10E0D2E}" presName="cycle" presStyleCnt="0"/>
      <dgm:spPr/>
    </dgm:pt>
    <dgm:pt modelId="{B663187A-E521-48D5-A14B-EE492EA732BD}" type="pres">
      <dgm:prSet presAssocID="{6B7056A3-DE18-4B7E-AFCE-512CA10E0D2E}" presName="srcNode" presStyleLbl="node1" presStyleIdx="0" presStyleCnt="4"/>
      <dgm:spPr/>
    </dgm:pt>
    <dgm:pt modelId="{2ED56B8A-6D92-42C0-BFE1-27D55B367B17}" type="pres">
      <dgm:prSet presAssocID="{6B7056A3-DE18-4B7E-AFCE-512CA10E0D2E}" presName="conn" presStyleLbl="parChTrans1D2" presStyleIdx="0" presStyleCnt="1"/>
      <dgm:spPr/>
    </dgm:pt>
    <dgm:pt modelId="{D6095B43-AC0C-4709-A574-6DDF6B85F67C}" type="pres">
      <dgm:prSet presAssocID="{6B7056A3-DE18-4B7E-AFCE-512CA10E0D2E}" presName="extraNode" presStyleLbl="node1" presStyleIdx="0" presStyleCnt="4"/>
      <dgm:spPr/>
    </dgm:pt>
    <dgm:pt modelId="{AFBBCD65-2BD8-4EFB-B7F6-79C64949D046}" type="pres">
      <dgm:prSet presAssocID="{6B7056A3-DE18-4B7E-AFCE-512CA10E0D2E}" presName="dstNode" presStyleLbl="node1" presStyleIdx="0" presStyleCnt="4"/>
      <dgm:spPr/>
    </dgm:pt>
    <dgm:pt modelId="{FE8EEF68-B1B7-4932-8E00-CA59E7081E1B}" type="pres">
      <dgm:prSet presAssocID="{37D4FCFB-6C2C-483B-B65C-78F28C7263DC}" presName="text_1" presStyleLbl="node1" presStyleIdx="0" presStyleCnt="4" custScaleY="131250">
        <dgm:presLayoutVars>
          <dgm:bulletEnabled val="1"/>
        </dgm:presLayoutVars>
      </dgm:prSet>
      <dgm:spPr/>
    </dgm:pt>
    <dgm:pt modelId="{C15D0B07-789C-433C-B312-B9E3D67936DB}" type="pres">
      <dgm:prSet presAssocID="{37D4FCFB-6C2C-483B-B65C-78F28C7263DC}" presName="accent_1" presStyleCnt="0"/>
      <dgm:spPr/>
    </dgm:pt>
    <dgm:pt modelId="{00D6754D-0832-482E-9689-CD59C03423C7}" type="pres">
      <dgm:prSet presAssocID="{37D4FCFB-6C2C-483B-B65C-78F28C7263DC}" presName="accentRepeatNode" presStyleLbl="solidFgAcc1" presStyleIdx="0" presStyleCnt="4"/>
      <dgm:spPr/>
    </dgm:pt>
    <dgm:pt modelId="{90CA1737-116E-49B9-A8B8-899E0B0EEB08}" type="pres">
      <dgm:prSet presAssocID="{FD8EC8E8-536B-44E4-8C82-C92873CAAF5C}" presName="text_2" presStyleLbl="node1" presStyleIdx="1" presStyleCnt="4" custScaleY="131250">
        <dgm:presLayoutVars>
          <dgm:bulletEnabled val="1"/>
        </dgm:presLayoutVars>
      </dgm:prSet>
      <dgm:spPr/>
    </dgm:pt>
    <dgm:pt modelId="{74C851BE-C855-438E-A557-ADCB61ADAC07}" type="pres">
      <dgm:prSet presAssocID="{FD8EC8E8-536B-44E4-8C82-C92873CAAF5C}" presName="accent_2" presStyleCnt="0"/>
      <dgm:spPr/>
    </dgm:pt>
    <dgm:pt modelId="{26EB74C9-EC5E-4468-B2C7-8B6097839109}" type="pres">
      <dgm:prSet presAssocID="{FD8EC8E8-536B-44E4-8C82-C92873CAAF5C}" presName="accentRepeatNode" presStyleLbl="solidFgAcc1" presStyleIdx="1" presStyleCnt="4"/>
      <dgm:spPr/>
    </dgm:pt>
    <dgm:pt modelId="{7B644E48-5C62-4EC6-A17E-B50F87D4583B}" type="pres">
      <dgm:prSet presAssocID="{F82F75CE-CF68-4B7F-A406-49C48654AB28}" presName="text_3" presStyleLbl="node1" presStyleIdx="2" presStyleCnt="4">
        <dgm:presLayoutVars>
          <dgm:bulletEnabled val="1"/>
        </dgm:presLayoutVars>
      </dgm:prSet>
      <dgm:spPr/>
    </dgm:pt>
    <dgm:pt modelId="{0BA37E92-9931-4FE5-BE90-DF23118F002A}" type="pres">
      <dgm:prSet presAssocID="{F82F75CE-CF68-4B7F-A406-49C48654AB28}" presName="accent_3" presStyleCnt="0"/>
      <dgm:spPr/>
    </dgm:pt>
    <dgm:pt modelId="{97D11239-95F4-4362-A288-547262530941}" type="pres">
      <dgm:prSet presAssocID="{F82F75CE-CF68-4B7F-A406-49C48654AB28}" presName="accentRepeatNode" presStyleLbl="solidFgAcc1" presStyleIdx="2" presStyleCnt="4"/>
      <dgm:spPr/>
    </dgm:pt>
    <dgm:pt modelId="{50A51873-3602-4E75-98BA-48F60EAEFC23}" type="pres">
      <dgm:prSet presAssocID="{8B836638-BE6D-4F8B-B2D9-4A33B716B330}" presName="text_4" presStyleLbl="node1" presStyleIdx="3" presStyleCnt="4">
        <dgm:presLayoutVars>
          <dgm:bulletEnabled val="1"/>
        </dgm:presLayoutVars>
      </dgm:prSet>
      <dgm:spPr/>
    </dgm:pt>
    <dgm:pt modelId="{7CCA415D-C620-4BB7-B2EA-0AA976B97304}" type="pres">
      <dgm:prSet presAssocID="{8B836638-BE6D-4F8B-B2D9-4A33B716B330}" presName="accent_4" presStyleCnt="0"/>
      <dgm:spPr/>
    </dgm:pt>
    <dgm:pt modelId="{39E39651-F3D1-43DE-9A26-244E28ABA243}" type="pres">
      <dgm:prSet presAssocID="{8B836638-BE6D-4F8B-B2D9-4A33B716B330}" presName="accentRepeatNode" presStyleLbl="solidFgAcc1" presStyleIdx="3" presStyleCnt="4"/>
      <dgm:spPr/>
    </dgm:pt>
  </dgm:ptLst>
  <dgm:cxnLst>
    <dgm:cxn modelId="{5DC2FB1C-75CF-45A4-A6CB-7C7A424DD52A}" type="presOf" srcId="{FD8EC8E8-536B-44E4-8C82-C92873CAAF5C}" destId="{90CA1737-116E-49B9-A8B8-899E0B0EEB08}" srcOrd="0" destOrd="0" presId="urn:microsoft.com/office/officeart/2008/layout/VerticalCurvedList"/>
    <dgm:cxn modelId="{362A0420-F36B-41C6-BD7D-CD1063123B79}" type="presOf" srcId="{F82F75CE-CF68-4B7F-A406-49C48654AB28}" destId="{7B644E48-5C62-4EC6-A17E-B50F87D4583B}" srcOrd="0" destOrd="0" presId="urn:microsoft.com/office/officeart/2008/layout/VerticalCurvedList"/>
    <dgm:cxn modelId="{BF79E322-D0F9-40AB-95C1-C7A01C39820C}" type="presOf" srcId="{37D4FCFB-6C2C-483B-B65C-78F28C7263DC}" destId="{FE8EEF68-B1B7-4932-8E00-CA59E7081E1B}" srcOrd="0" destOrd="0" presId="urn:microsoft.com/office/officeart/2008/layout/VerticalCurvedList"/>
    <dgm:cxn modelId="{41347426-2C05-4D05-9B5F-690074B07428}" srcId="{6B7056A3-DE18-4B7E-AFCE-512CA10E0D2E}" destId="{F82F75CE-CF68-4B7F-A406-49C48654AB28}" srcOrd="2" destOrd="0" parTransId="{C5423305-B5A8-4023-B898-B61068F29885}" sibTransId="{00854AF9-8B58-4926-BED7-CE6DA5B6B39F}"/>
    <dgm:cxn modelId="{A1E74D36-D333-4E34-AFDD-5F34881449D6}" type="presOf" srcId="{8B836638-BE6D-4F8B-B2D9-4A33B716B330}" destId="{50A51873-3602-4E75-98BA-48F60EAEFC23}" srcOrd="0" destOrd="0" presId="urn:microsoft.com/office/officeart/2008/layout/VerticalCurvedList"/>
    <dgm:cxn modelId="{8963D173-794F-499B-8C31-246644650D12}" srcId="{6B7056A3-DE18-4B7E-AFCE-512CA10E0D2E}" destId="{8B836638-BE6D-4F8B-B2D9-4A33B716B330}" srcOrd="3" destOrd="0" parTransId="{5D5A8448-DB37-480E-A480-B00EAAD941CA}" sibTransId="{99D96A98-F59E-4F0F-A271-04FD42A7B4B8}"/>
    <dgm:cxn modelId="{CF9D4A76-5B3E-4978-80E0-370CC485C994}" srcId="{6B7056A3-DE18-4B7E-AFCE-512CA10E0D2E}" destId="{37D4FCFB-6C2C-483B-B65C-78F28C7263DC}" srcOrd="0" destOrd="0" parTransId="{E02B07C9-A8FA-4D5E-9A50-B9EC3A7BF64D}" sibTransId="{B920115E-858D-41C1-9589-FCE568F11FFC}"/>
    <dgm:cxn modelId="{A5A69376-8AF3-4B9A-9298-49C82F1841F8}" srcId="{6B7056A3-DE18-4B7E-AFCE-512CA10E0D2E}" destId="{FD8EC8E8-536B-44E4-8C82-C92873CAAF5C}" srcOrd="1" destOrd="0" parTransId="{2818DD07-7FDA-4F9E-8469-EDE01B64B0AF}" sibTransId="{07799766-9416-4049-9FD2-7921EF00CCC2}"/>
    <dgm:cxn modelId="{B7BB8FD9-2BC5-4463-8D29-B60DBA39BE87}" type="presOf" srcId="{6B7056A3-DE18-4B7E-AFCE-512CA10E0D2E}" destId="{FECAD3C2-A52E-4230-B09E-F1785EA565D2}" srcOrd="0" destOrd="0" presId="urn:microsoft.com/office/officeart/2008/layout/VerticalCurvedList"/>
    <dgm:cxn modelId="{F81CEFEA-B7E4-46BA-A6FB-B73551DCEBAB}" type="presOf" srcId="{B920115E-858D-41C1-9589-FCE568F11FFC}" destId="{2ED56B8A-6D92-42C0-BFE1-27D55B367B17}" srcOrd="0" destOrd="0" presId="urn:microsoft.com/office/officeart/2008/layout/VerticalCurvedList"/>
    <dgm:cxn modelId="{40FCCDF2-239B-4BD0-A4DB-5DAC17E70998}" type="presParOf" srcId="{FECAD3C2-A52E-4230-B09E-F1785EA565D2}" destId="{D5C2695A-9C83-4DF5-8487-C98CD1EF54A9}" srcOrd="0" destOrd="0" presId="urn:microsoft.com/office/officeart/2008/layout/VerticalCurvedList"/>
    <dgm:cxn modelId="{764E6C45-872F-4AF0-B2E4-9159505FBCD8}" type="presParOf" srcId="{D5C2695A-9C83-4DF5-8487-C98CD1EF54A9}" destId="{74DB4678-A268-4AEC-9928-ACC136C44D00}" srcOrd="0" destOrd="0" presId="urn:microsoft.com/office/officeart/2008/layout/VerticalCurvedList"/>
    <dgm:cxn modelId="{B958286C-9724-49B1-A613-A09A529F1F63}" type="presParOf" srcId="{74DB4678-A268-4AEC-9928-ACC136C44D00}" destId="{B663187A-E521-48D5-A14B-EE492EA732BD}" srcOrd="0" destOrd="0" presId="urn:microsoft.com/office/officeart/2008/layout/VerticalCurvedList"/>
    <dgm:cxn modelId="{CC04A53D-96D8-404B-AB06-202E4568A7B9}" type="presParOf" srcId="{74DB4678-A268-4AEC-9928-ACC136C44D00}" destId="{2ED56B8A-6D92-42C0-BFE1-27D55B367B17}" srcOrd="1" destOrd="0" presId="urn:microsoft.com/office/officeart/2008/layout/VerticalCurvedList"/>
    <dgm:cxn modelId="{3349C8F8-B0C3-4BF1-AE01-88BD6900E740}" type="presParOf" srcId="{74DB4678-A268-4AEC-9928-ACC136C44D00}" destId="{D6095B43-AC0C-4709-A574-6DDF6B85F67C}" srcOrd="2" destOrd="0" presId="urn:microsoft.com/office/officeart/2008/layout/VerticalCurvedList"/>
    <dgm:cxn modelId="{6286EFDD-E785-4B39-9272-4AFF0D6D583B}" type="presParOf" srcId="{74DB4678-A268-4AEC-9928-ACC136C44D00}" destId="{AFBBCD65-2BD8-4EFB-B7F6-79C64949D046}" srcOrd="3" destOrd="0" presId="urn:microsoft.com/office/officeart/2008/layout/VerticalCurvedList"/>
    <dgm:cxn modelId="{919DAC96-1C21-4470-AB42-709630A54FBA}" type="presParOf" srcId="{D5C2695A-9C83-4DF5-8487-C98CD1EF54A9}" destId="{FE8EEF68-B1B7-4932-8E00-CA59E7081E1B}" srcOrd="1" destOrd="0" presId="urn:microsoft.com/office/officeart/2008/layout/VerticalCurvedList"/>
    <dgm:cxn modelId="{D0A3AAE1-F291-475C-A407-A1C45E79375C}" type="presParOf" srcId="{D5C2695A-9C83-4DF5-8487-C98CD1EF54A9}" destId="{C15D0B07-789C-433C-B312-B9E3D67936DB}" srcOrd="2" destOrd="0" presId="urn:microsoft.com/office/officeart/2008/layout/VerticalCurvedList"/>
    <dgm:cxn modelId="{BB5BB171-8A51-4DEC-B97B-AD1666F8F580}" type="presParOf" srcId="{C15D0B07-789C-433C-B312-B9E3D67936DB}" destId="{00D6754D-0832-482E-9689-CD59C03423C7}" srcOrd="0" destOrd="0" presId="urn:microsoft.com/office/officeart/2008/layout/VerticalCurvedList"/>
    <dgm:cxn modelId="{B36CFE67-22DB-4D4A-B0D5-28AB8DF2B2CA}" type="presParOf" srcId="{D5C2695A-9C83-4DF5-8487-C98CD1EF54A9}" destId="{90CA1737-116E-49B9-A8B8-899E0B0EEB08}" srcOrd="3" destOrd="0" presId="urn:microsoft.com/office/officeart/2008/layout/VerticalCurvedList"/>
    <dgm:cxn modelId="{E574DBF7-8526-480A-8012-00EFD090A3FC}" type="presParOf" srcId="{D5C2695A-9C83-4DF5-8487-C98CD1EF54A9}" destId="{74C851BE-C855-438E-A557-ADCB61ADAC07}" srcOrd="4" destOrd="0" presId="urn:microsoft.com/office/officeart/2008/layout/VerticalCurvedList"/>
    <dgm:cxn modelId="{C0B46481-A001-4417-ACFF-76DC602661A0}" type="presParOf" srcId="{74C851BE-C855-438E-A557-ADCB61ADAC07}" destId="{26EB74C9-EC5E-4468-B2C7-8B6097839109}" srcOrd="0" destOrd="0" presId="urn:microsoft.com/office/officeart/2008/layout/VerticalCurvedList"/>
    <dgm:cxn modelId="{761EABED-B06C-432A-8C50-A4440B142BCB}" type="presParOf" srcId="{D5C2695A-9C83-4DF5-8487-C98CD1EF54A9}" destId="{7B644E48-5C62-4EC6-A17E-B50F87D4583B}" srcOrd="5" destOrd="0" presId="urn:microsoft.com/office/officeart/2008/layout/VerticalCurvedList"/>
    <dgm:cxn modelId="{DEE75459-E20B-43E5-9185-763E41351B02}" type="presParOf" srcId="{D5C2695A-9C83-4DF5-8487-C98CD1EF54A9}" destId="{0BA37E92-9931-4FE5-BE90-DF23118F002A}" srcOrd="6" destOrd="0" presId="urn:microsoft.com/office/officeart/2008/layout/VerticalCurvedList"/>
    <dgm:cxn modelId="{4D94F6B6-9860-4787-9143-D85FD7C6AFDD}" type="presParOf" srcId="{0BA37E92-9931-4FE5-BE90-DF23118F002A}" destId="{97D11239-95F4-4362-A288-547262530941}" srcOrd="0" destOrd="0" presId="urn:microsoft.com/office/officeart/2008/layout/VerticalCurvedList"/>
    <dgm:cxn modelId="{47F149D0-E61A-4479-8B90-7C2D80ACB7EB}" type="presParOf" srcId="{D5C2695A-9C83-4DF5-8487-C98CD1EF54A9}" destId="{50A51873-3602-4E75-98BA-48F60EAEFC23}" srcOrd="7" destOrd="0" presId="urn:microsoft.com/office/officeart/2008/layout/VerticalCurvedList"/>
    <dgm:cxn modelId="{D1706DC9-C240-485A-A493-1F15ECEEFA3F}" type="presParOf" srcId="{D5C2695A-9C83-4DF5-8487-C98CD1EF54A9}" destId="{7CCA415D-C620-4BB7-B2EA-0AA976B97304}" srcOrd="8" destOrd="0" presId="urn:microsoft.com/office/officeart/2008/layout/VerticalCurvedList"/>
    <dgm:cxn modelId="{150157D4-CBC0-4BF9-B064-C8EB25F09323}" type="presParOf" srcId="{7CCA415D-C620-4BB7-B2EA-0AA976B97304}" destId="{39E39651-F3D1-43DE-9A26-244E28ABA2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BDDE5D-69F9-48C6-8346-DF0480DC466D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 phldr="1"/>
      <dgm:spPr/>
    </dgm:pt>
    <dgm:pt modelId="{9BB749D2-2617-41B1-9011-47A3E1EE978B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EC2D40B4-DE05-4029-9D17-F59CA1BEA792}" type="parTrans" cxnId="{BB692881-10E9-442E-A00D-D00641B3D199}">
      <dgm:prSet/>
      <dgm:spPr/>
      <dgm:t>
        <a:bodyPr/>
        <a:lstStyle/>
        <a:p>
          <a:endParaRPr lang="en-US"/>
        </a:p>
      </dgm:t>
    </dgm:pt>
    <dgm:pt modelId="{123FE4A6-08E6-4101-BD80-E5BA523AD0B5}" type="sibTrans" cxnId="{BB692881-10E9-442E-A00D-D00641B3D199}">
      <dgm:prSet/>
      <dgm:spPr/>
      <dgm:t>
        <a:bodyPr/>
        <a:lstStyle/>
        <a:p>
          <a:endParaRPr lang="en-US"/>
        </a:p>
      </dgm:t>
    </dgm:pt>
    <dgm:pt modelId="{5E8761CE-F8C3-47EF-B1DD-151B10833CAC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52F4F476-F69C-452E-887E-C9A910267DBD}" type="parTrans" cxnId="{69233C7B-47BD-4B8B-88D5-C0A4478A79DA}">
      <dgm:prSet/>
      <dgm:spPr/>
      <dgm:t>
        <a:bodyPr/>
        <a:lstStyle/>
        <a:p>
          <a:endParaRPr lang="en-US"/>
        </a:p>
      </dgm:t>
    </dgm:pt>
    <dgm:pt modelId="{CC505DDB-4011-40C0-8E78-420390E15919}" type="sibTrans" cxnId="{69233C7B-47BD-4B8B-88D5-C0A4478A79DA}">
      <dgm:prSet/>
      <dgm:spPr/>
      <dgm:t>
        <a:bodyPr/>
        <a:lstStyle/>
        <a:p>
          <a:endParaRPr lang="en-US"/>
        </a:p>
      </dgm:t>
    </dgm:pt>
    <dgm:pt modelId="{D85ACEB8-85F2-4418-9095-D29F82CB59AF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EF76CB08-11DF-4CAE-A7D4-A119A2C29692}" type="parTrans" cxnId="{9405005E-2741-43C0-B28A-5299499D1FAF}">
      <dgm:prSet/>
      <dgm:spPr/>
      <dgm:t>
        <a:bodyPr/>
        <a:lstStyle/>
        <a:p>
          <a:endParaRPr lang="en-US"/>
        </a:p>
      </dgm:t>
    </dgm:pt>
    <dgm:pt modelId="{C03CDAFA-5C35-41EC-905E-F6E433D6931D}" type="sibTrans" cxnId="{9405005E-2741-43C0-B28A-5299499D1FAF}">
      <dgm:prSet/>
      <dgm:spPr/>
      <dgm:t>
        <a:bodyPr/>
        <a:lstStyle/>
        <a:p>
          <a:endParaRPr lang="en-US"/>
        </a:p>
      </dgm:t>
    </dgm:pt>
    <dgm:pt modelId="{0A7646C9-069F-4771-A2B7-BCE0CCC1358E}" type="pres">
      <dgm:prSet presAssocID="{8BBDDE5D-69F9-48C6-8346-DF0480DC466D}" presName="compositeShape" presStyleCnt="0">
        <dgm:presLayoutVars>
          <dgm:chMax val="7"/>
          <dgm:dir/>
          <dgm:resizeHandles val="exact"/>
        </dgm:presLayoutVars>
      </dgm:prSet>
      <dgm:spPr/>
    </dgm:pt>
    <dgm:pt modelId="{CB40D869-A46C-4E32-87CD-8BA74DB3E42C}" type="pres">
      <dgm:prSet presAssocID="{8BBDDE5D-69F9-48C6-8346-DF0480DC466D}" presName="wedge1" presStyleLbl="node1" presStyleIdx="0" presStyleCnt="3"/>
      <dgm:spPr/>
    </dgm:pt>
    <dgm:pt modelId="{6459EE4E-8792-4ECD-94D9-F5C008D2D2B0}" type="pres">
      <dgm:prSet presAssocID="{8BBDDE5D-69F9-48C6-8346-DF0480DC466D}" presName="dummy1a" presStyleCnt="0"/>
      <dgm:spPr/>
    </dgm:pt>
    <dgm:pt modelId="{BCB8195B-E774-4C81-9715-2CE2AFC8FC56}" type="pres">
      <dgm:prSet presAssocID="{8BBDDE5D-69F9-48C6-8346-DF0480DC466D}" presName="dummy1b" presStyleCnt="0"/>
      <dgm:spPr/>
    </dgm:pt>
    <dgm:pt modelId="{EF7EC217-7FCF-4742-99F5-D7B9E6041BDE}" type="pres">
      <dgm:prSet presAssocID="{8BBDDE5D-69F9-48C6-8346-DF0480DC466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D3339AE-B601-4ACC-8231-D51460C1CB82}" type="pres">
      <dgm:prSet presAssocID="{8BBDDE5D-69F9-48C6-8346-DF0480DC466D}" presName="wedge2" presStyleLbl="node1" presStyleIdx="1" presStyleCnt="3"/>
      <dgm:spPr/>
    </dgm:pt>
    <dgm:pt modelId="{D0F48858-BE04-4B03-8B90-004F4D632F1C}" type="pres">
      <dgm:prSet presAssocID="{8BBDDE5D-69F9-48C6-8346-DF0480DC466D}" presName="dummy2a" presStyleCnt="0"/>
      <dgm:spPr/>
    </dgm:pt>
    <dgm:pt modelId="{220E373C-0501-4E3D-9939-2BBF5137205D}" type="pres">
      <dgm:prSet presAssocID="{8BBDDE5D-69F9-48C6-8346-DF0480DC466D}" presName="dummy2b" presStyleCnt="0"/>
      <dgm:spPr/>
    </dgm:pt>
    <dgm:pt modelId="{75C52EBB-5D1C-44F0-BE2B-E12F807DD58E}" type="pres">
      <dgm:prSet presAssocID="{8BBDDE5D-69F9-48C6-8346-DF0480DC466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419A328-0A6E-4839-A2B1-51C330116ED1}" type="pres">
      <dgm:prSet presAssocID="{8BBDDE5D-69F9-48C6-8346-DF0480DC466D}" presName="wedge3" presStyleLbl="node1" presStyleIdx="2" presStyleCnt="3"/>
      <dgm:spPr/>
    </dgm:pt>
    <dgm:pt modelId="{2F663422-FC92-4FF2-A320-C72AFF84C633}" type="pres">
      <dgm:prSet presAssocID="{8BBDDE5D-69F9-48C6-8346-DF0480DC466D}" presName="dummy3a" presStyleCnt="0"/>
      <dgm:spPr/>
    </dgm:pt>
    <dgm:pt modelId="{B2B81F8E-027C-47CB-8A5F-AF6999A26DEA}" type="pres">
      <dgm:prSet presAssocID="{8BBDDE5D-69F9-48C6-8346-DF0480DC466D}" presName="dummy3b" presStyleCnt="0"/>
      <dgm:spPr/>
    </dgm:pt>
    <dgm:pt modelId="{CA7A8C66-EE7F-4F17-B4C9-17CCDD31D514}" type="pres">
      <dgm:prSet presAssocID="{8BBDDE5D-69F9-48C6-8346-DF0480DC466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6FCD19C4-D795-4F6E-8F0F-D3E778E24359}" type="pres">
      <dgm:prSet presAssocID="{123FE4A6-08E6-4101-BD80-E5BA523AD0B5}" presName="arrowWedge1" presStyleLbl="fgSibTrans2D1" presStyleIdx="0" presStyleCnt="3"/>
      <dgm:spPr/>
    </dgm:pt>
    <dgm:pt modelId="{73BC6961-E42B-4605-A401-EE2882351A55}" type="pres">
      <dgm:prSet presAssocID="{CC505DDB-4011-40C0-8E78-420390E15919}" presName="arrowWedge2" presStyleLbl="fgSibTrans2D1" presStyleIdx="1" presStyleCnt="3"/>
      <dgm:spPr/>
    </dgm:pt>
    <dgm:pt modelId="{374AD540-208B-44DA-902F-7F95B0BC0931}" type="pres">
      <dgm:prSet presAssocID="{C03CDAFA-5C35-41EC-905E-F6E433D6931D}" presName="arrowWedge3" presStyleLbl="fgSibTrans2D1" presStyleIdx="2" presStyleCnt="3"/>
      <dgm:spPr/>
    </dgm:pt>
  </dgm:ptLst>
  <dgm:cxnLst>
    <dgm:cxn modelId="{5C595231-36B6-4C09-98E7-7C6720008B44}" type="presOf" srcId="{5E8761CE-F8C3-47EF-B1DD-151B10833CAC}" destId="{8D3339AE-B601-4ACC-8231-D51460C1CB82}" srcOrd="0" destOrd="0" presId="urn:microsoft.com/office/officeart/2005/8/layout/cycle8"/>
    <dgm:cxn modelId="{866BF83B-9348-4C1D-951F-1F7035E0058B}" type="presOf" srcId="{D85ACEB8-85F2-4418-9095-D29F82CB59AF}" destId="{CA7A8C66-EE7F-4F17-B4C9-17CCDD31D514}" srcOrd="1" destOrd="0" presId="urn:microsoft.com/office/officeart/2005/8/layout/cycle8"/>
    <dgm:cxn modelId="{9405005E-2741-43C0-B28A-5299499D1FAF}" srcId="{8BBDDE5D-69F9-48C6-8346-DF0480DC466D}" destId="{D85ACEB8-85F2-4418-9095-D29F82CB59AF}" srcOrd="2" destOrd="0" parTransId="{EF76CB08-11DF-4CAE-A7D4-A119A2C29692}" sibTransId="{C03CDAFA-5C35-41EC-905E-F6E433D6931D}"/>
    <dgm:cxn modelId="{4AE95A70-90AB-4510-9BB5-DB0B5627EB6D}" type="presOf" srcId="{9BB749D2-2617-41B1-9011-47A3E1EE978B}" destId="{EF7EC217-7FCF-4742-99F5-D7B9E6041BDE}" srcOrd="1" destOrd="0" presId="urn:microsoft.com/office/officeart/2005/8/layout/cycle8"/>
    <dgm:cxn modelId="{C50E4377-9BB9-4D08-BDB9-FEC79376D61B}" type="presOf" srcId="{5E8761CE-F8C3-47EF-B1DD-151B10833CAC}" destId="{75C52EBB-5D1C-44F0-BE2B-E12F807DD58E}" srcOrd="1" destOrd="0" presId="urn:microsoft.com/office/officeart/2005/8/layout/cycle8"/>
    <dgm:cxn modelId="{69233C7B-47BD-4B8B-88D5-C0A4478A79DA}" srcId="{8BBDDE5D-69F9-48C6-8346-DF0480DC466D}" destId="{5E8761CE-F8C3-47EF-B1DD-151B10833CAC}" srcOrd="1" destOrd="0" parTransId="{52F4F476-F69C-452E-887E-C9A910267DBD}" sibTransId="{CC505DDB-4011-40C0-8E78-420390E15919}"/>
    <dgm:cxn modelId="{BB692881-10E9-442E-A00D-D00641B3D199}" srcId="{8BBDDE5D-69F9-48C6-8346-DF0480DC466D}" destId="{9BB749D2-2617-41B1-9011-47A3E1EE978B}" srcOrd="0" destOrd="0" parTransId="{EC2D40B4-DE05-4029-9D17-F59CA1BEA792}" sibTransId="{123FE4A6-08E6-4101-BD80-E5BA523AD0B5}"/>
    <dgm:cxn modelId="{17DBE0AD-BAEA-4F86-BBFC-937D91E6A9C5}" type="presOf" srcId="{8BBDDE5D-69F9-48C6-8346-DF0480DC466D}" destId="{0A7646C9-069F-4771-A2B7-BCE0CCC1358E}" srcOrd="0" destOrd="0" presId="urn:microsoft.com/office/officeart/2005/8/layout/cycle8"/>
    <dgm:cxn modelId="{959225C5-03C6-4FDC-99E2-9CA138C7C193}" type="presOf" srcId="{9BB749D2-2617-41B1-9011-47A3E1EE978B}" destId="{CB40D869-A46C-4E32-87CD-8BA74DB3E42C}" srcOrd="0" destOrd="0" presId="urn:microsoft.com/office/officeart/2005/8/layout/cycle8"/>
    <dgm:cxn modelId="{44D34BE0-8084-48D0-A8D7-6DF209BF7769}" type="presOf" srcId="{D85ACEB8-85F2-4418-9095-D29F82CB59AF}" destId="{1419A328-0A6E-4839-A2B1-51C330116ED1}" srcOrd="0" destOrd="0" presId="urn:microsoft.com/office/officeart/2005/8/layout/cycle8"/>
    <dgm:cxn modelId="{A6296FFC-993B-43C3-8DF1-55DCAAB518FE}" type="presParOf" srcId="{0A7646C9-069F-4771-A2B7-BCE0CCC1358E}" destId="{CB40D869-A46C-4E32-87CD-8BA74DB3E42C}" srcOrd="0" destOrd="0" presId="urn:microsoft.com/office/officeart/2005/8/layout/cycle8"/>
    <dgm:cxn modelId="{D0D7789B-1ACE-40FF-88DC-23799858FB7A}" type="presParOf" srcId="{0A7646C9-069F-4771-A2B7-BCE0CCC1358E}" destId="{6459EE4E-8792-4ECD-94D9-F5C008D2D2B0}" srcOrd="1" destOrd="0" presId="urn:microsoft.com/office/officeart/2005/8/layout/cycle8"/>
    <dgm:cxn modelId="{DB1E013F-BC42-4B17-A4ED-04B843C90F2D}" type="presParOf" srcId="{0A7646C9-069F-4771-A2B7-BCE0CCC1358E}" destId="{BCB8195B-E774-4C81-9715-2CE2AFC8FC56}" srcOrd="2" destOrd="0" presId="urn:microsoft.com/office/officeart/2005/8/layout/cycle8"/>
    <dgm:cxn modelId="{9BD4BDCD-D357-4FAE-9537-5251084BB826}" type="presParOf" srcId="{0A7646C9-069F-4771-A2B7-BCE0CCC1358E}" destId="{EF7EC217-7FCF-4742-99F5-D7B9E6041BDE}" srcOrd="3" destOrd="0" presId="urn:microsoft.com/office/officeart/2005/8/layout/cycle8"/>
    <dgm:cxn modelId="{A447F262-86C6-475F-A5EA-17ACA1B02466}" type="presParOf" srcId="{0A7646C9-069F-4771-A2B7-BCE0CCC1358E}" destId="{8D3339AE-B601-4ACC-8231-D51460C1CB82}" srcOrd="4" destOrd="0" presId="urn:microsoft.com/office/officeart/2005/8/layout/cycle8"/>
    <dgm:cxn modelId="{E3454F90-12C9-4BD9-8A30-EAFF4BA05027}" type="presParOf" srcId="{0A7646C9-069F-4771-A2B7-BCE0CCC1358E}" destId="{D0F48858-BE04-4B03-8B90-004F4D632F1C}" srcOrd="5" destOrd="0" presId="urn:microsoft.com/office/officeart/2005/8/layout/cycle8"/>
    <dgm:cxn modelId="{B3C219C9-A012-46E3-B804-76775EA99921}" type="presParOf" srcId="{0A7646C9-069F-4771-A2B7-BCE0CCC1358E}" destId="{220E373C-0501-4E3D-9939-2BBF5137205D}" srcOrd="6" destOrd="0" presId="urn:microsoft.com/office/officeart/2005/8/layout/cycle8"/>
    <dgm:cxn modelId="{09535DDC-33A4-4D6C-894B-1196E20F7C56}" type="presParOf" srcId="{0A7646C9-069F-4771-A2B7-BCE0CCC1358E}" destId="{75C52EBB-5D1C-44F0-BE2B-E12F807DD58E}" srcOrd="7" destOrd="0" presId="urn:microsoft.com/office/officeart/2005/8/layout/cycle8"/>
    <dgm:cxn modelId="{2B223AA8-1FA7-4D5E-8B20-71901FEDC031}" type="presParOf" srcId="{0A7646C9-069F-4771-A2B7-BCE0CCC1358E}" destId="{1419A328-0A6E-4839-A2B1-51C330116ED1}" srcOrd="8" destOrd="0" presId="urn:microsoft.com/office/officeart/2005/8/layout/cycle8"/>
    <dgm:cxn modelId="{CE9176CC-FAEE-4190-A74B-490B3D19D2EA}" type="presParOf" srcId="{0A7646C9-069F-4771-A2B7-BCE0CCC1358E}" destId="{2F663422-FC92-4FF2-A320-C72AFF84C633}" srcOrd="9" destOrd="0" presId="urn:microsoft.com/office/officeart/2005/8/layout/cycle8"/>
    <dgm:cxn modelId="{E45862FB-947A-4DAB-9D97-688235DC3FB8}" type="presParOf" srcId="{0A7646C9-069F-4771-A2B7-BCE0CCC1358E}" destId="{B2B81F8E-027C-47CB-8A5F-AF6999A26DEA}" srcOrd="10" destOrd="0" presId="urn:microsoft.com/office/officeart/2005/8/layout/cycle8"/>
    <dgm:cxn modelId="{A3BF3F25-D033-428C-A874-F62253DA05AC}" type="presParOf" srcId="{0A7646C9-069F-4771-A2B7-BCE0CCC1358E}" destId="{CA7A8C66-EE7F-4F17-B4C9-17CCDD31D514}" srcOrd="11" destOrd="0" presId="urn:microsoft.com/office/officeart/2005/8/layout/cycle8"/>
    <dgm:cxn modelId="{A10CEC87-5FE6-451F-BC93-D505AFDC218E}" type="presParOf" srcId="{0A7646C9-069F-4771-A2B7-BCE0CCC1358E}" destId="{6FCD19C4-D795-4F6E-8F0F-D3E778E24359}" srcOrd="12" destOrd="0" presId="urn:microsoft.com/office/officeart/2005/8/layout/cycle8"/>
    <dgm:cxn modelId="{CCD274A7-EE7A-40B0-AF3F-19DCBFF905A9}" type="presParOf" srcId="{0A7646C9-069F-4771-A2B7-BCE0CCC1358E}" destId="{73BC6961-E42B-4605-A401-EE2882351A55}" srcOrd="13" destOrd="0" presId="urn:microsoft.com/office/officeart/2005/8/layout/cycle8"/>
    <dgm:cxn modelId="{1358A62B-C9C2-4166-9B20-9875DE82C433}" type="presParOf" srcId="{0A7646C9-069F-4771-A2B7-BCE0CCC1358E}" destId="{374AD540-208B-44DA-902F-7F95B0BC093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C25955-FD94-4156-B271-452DB4571C0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4CC57-F26E-4D19-B8A4-535B479F0EA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Đa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dạng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sinh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học</a:t>
          </a:r>
          <a:endParaRPr lang="en-US" dirty="0">
            <a:solidFill>
              <a:srgbClr val="FFFFFF"/>
            </a:solidFill>
          </a:endParaRPr>
        </a:p>
      </dgm:t>
    </dgm:pt>
    <dgm:pt modelId="{E01BBFBD-8A47-4155-AF66-BBB4242C5F99}" type="parTrans" cxnId="{8B98B64F-1C18-4FB4-9B55-4EEA68711F0F}">
      <dgm:prSet/>
      <dgm:spPr/>
      <dgm:t>
        <a:bodyPr/>
        <a:lstStyle/>
        <a:p>
          <a:endParaRPr lang="en-US"/>
        </a:p>
      </dgm:t>
    </dgm:pt>
    <dgm:pt modelId="{6172902F-AEF6-452B-A2CB-B2F2631748E7}" type="sibTrans" cxnId="{8B98B64F-1C18-4FB4-9B55-4EEA68711F0F}">
      <dgm:prSet/>
      <dgm:spPr/>
      <dgm:t>
        <a:bodyPr/>
        <a:lstStyle/>
        <a:p>
          <a:endParaRPr lang="en-US"/>
        </a:p>
      </dgm:t>
    </dgm:pt>
    <dgm:pt modelId="{0A106FAF-17AB-43A4-8199-14EC4324E18C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điểm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đặc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trưng</a:t>
          </a:r>
          <a:endParaRPr lang="en-US" dirty="0">
            <a:solidFill>
              <a:srgbClr val="FFFFFF"/>
            </a:solidFill>
          </a:endParaRPr>
        </a:p>
      </dgm:t>
    </dgm:pt>
    <dgm:pt modelId="{54997349-D08C-45A8-B4FB-9026025E252D}" type="parTrans" cxnId="{C348F956-A9C2-457D-8DB2-7CE485D9A1DE}">
      <dgm:prSet/>
      <dgm:spPr/>
      <dgm:t>
        <a:bodyPr/>
        <a:lstStyle/>
        <a:p>
          <a:endParaRPr lang="en-US"/>
        </a:p>
      </dgm:t>
    </dgm:pt>
    <dgm:pt modelId="{5BC7B2A8-1B71-45B1-BEFA-9BE83876CB05}" type="sibTrans" cxnId="{C348F956-A9C2-457D-8DB2-7CE485D9A1DE}">
      <dgm:prSet/>
      <dgm:spPr/>
      <dgm:t>
        <a:bodyPr/>
        <a:lstStyle/>
        <a:p>
          <a:endParaRPr lang="en-US"/>
        </a:p>
      </dgm:t>
    </dgm:pt>
    <dgm:pt modelId="{EFA40013-C7BF-4A67-AEC5-47D1CF2E8673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Vai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trò</a:t>
          </a:r>
          <a:endParaRPr lang="en-US" dirty="0">
            <a:solidFill>
              <a:srgbClr val="FFFFFF"/>
            </a:solidFill>
          </a:endParaRPr>
        </a:p>
      </dgm:t>
    </dgm:pt>
    <dgm:pt modelId="{5F4FF105-4D02-4270-930F-D4E8A9A59EEB}" type="parTrans" cxnId="{C0FE3EB1-C19A-415A-9EE7-510BD27F54BB}">
      <dgm:prSet/>
      <dgm:spPr/>
      <dgm:t>
        <a:bodyPr/>
        <a:lstStyle/>
        <a:p>
          <a:endParaRPr lang="en-US"/>
        </a:p>
      </dgm:t>
    </dgm:pt>
    <dgm:pt modelId="{01735AF9-88DB-4760-A49E-B3C6F366D3BA}" type="sibTrans" cxnId="{C0FE3EB1-C19A-415A-9EE7-510BD27F54BB}">
      <dgm:prSet/>
      <dgm:spPr/>
      <dgm:t>
        <a:bodyPr/>
        <a:lstStyle/>
        <a:p>
          <a:endParaRPr lang="en-US"/>
        </a:p>
      </dgm:t>
    </dgm:pt>
    <dgm:pt modelId="{DD9E598A-F7A1-4F17-B8EB-55CD28AEB0D2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Nguyên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nhân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suy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giảm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và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hậu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quả</a:t>
          </a:r>
          <a:endParaRPr lang="en-US" dirty="0">
            <a:solidFill>
              <a:srgbClr val="FFFFFF"/>
            </a:solidFill>
          </a:endParaRPr>
        </a:p>
      </dgm:t>
    </dgm:pt>
    <dgm:pt modelId="{A24540DB-904E-4BC8-B713-3C2E01C275AF}" type="parTrans" cxnId="{E2FAF83D-FBC8-496C-94FE-6919712F842A}">
      <dgm:prSet/>
      <dgm:spPr/>
      <dgm:t>
        <a:bodyPr/>
        <a:lstStyle/>
        <a:p>
          <a:endParaRPr lang="en-US"/>
        </a:p>
      </dgm:t>
    </dgm:pt>
    <dgm:pt modelId="{87CE5A96-B28A-43D3-9DD9-0A390944FD1D}" type="sibTrans" cxnId="{E2FAF83D-FBC8-496C-94FE-6919712F842A}">
      <dgm:prSet/>
      <dgm:spPr/>
      <dgm:t>
        <a:bodyPr/>
        <a:lstStyle/>
        <a:p>
          <a:endParaRPr lang="en-US"/>
        </a:p>
      </dgm:t>
    </dgm:pt>
    <dgm:pt modelId="{C7566543-C886-44D1-B647-3827EC482FAB}">
      <dgm:prSet phldrT="[Text]"/>
      <dgm:spPr/>
      <dgm:t>
        <a:bodyPr/>
        <a:lstStyle/>
        <a:p>
          <a:r>
            <a:rPr lang="en-US" dirty="0" err="1">
              <a:solidFill>
                <a:srgbClr val="FFFFFF"/>
              </a:solidFill>
            </a:rPr>
            <a:t>Biện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pháp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bảo</a:t>
          </a:r>
          <a:r>
            <a:rPr lang="en-US" dirty="0">
              <a:solidFill>
                <a:srgbClr val="FFFFFF"/>
              </a:solidFill>
            </a:rPr>
            <a:t> </a:t>
          </a:r>
          <a:r>
            <a:rPr lang="en-US" dirty="0" err="1">
              <a:solidFill>
                <a:srgbClr val="FFFFFF"/>
              </a:solidFill>
            </a:rPr>
            <a:t>vệ</a:t>
          </a:r>
          <a:endParaRPr lang="en-US" dirty="0">
            <a:solidFill>
              <a:srgbClr val="FFFFFF"/>
            </a:solidFill>
          </a:endParaRPr>
        </a:p>
      </dgm:t>
    </dgm:pt>
    <dgm:pt modelId="{3B3574BF-4B8B-42E9-A3F2-27DB452926AE}" type="parTrans" cxnId="{019E3183-7849-4D07-9752-B4C33D3E3294}">
      <dgm:prSet/>
      <dgm:spPr/>
      <dgm:t>
        <a:bodyPr/>
        <a:lstStyle/>
        <a:p>
          <a:endParaRPr lang="en-US"/>
        </a:p>
      </dgm:t>
    </dgm:pt>
    <dgm:pt modelId="{9A5B5FCA-D8F2-44E5-B969-59727EB5C3CC}" type="sibTrans" cxnId="{019E3183-7849-4D07-9752-B4C33D3E3294}">
      <dgm:prSet/>
      <dgm:spPr/>
      <dgm:t>
        <a:bodyPr/>
        <a:lstStyle/>
        <a:p>
          <a:endParaRPr lang="en-US"/>
        </a:p>
      </dgm:t>
    </dgm:pt>
    <dgm:pt modelId="{4EB2B7BB-B0CD-4ACC-AA8A-6C5526B6D8E8}" type="pres">
      <dgm:prSet presAssocID="{4AC25955-FD94-4156-B271-452DB4571C08}" presName="composite" presStyleCnt="0">
        <dgm:presLayoutVars>
          <dgm:chMax val="1"/>
          <dgm:dir/>
          <dgm:resizeHandles val="exact"/>
        </dgm:presLayoutVars>
      </dgm:prSet>
      <dgm:spPr/>
    </dgm:pt>
    <dgm:pt modelId="{3D8DCF91-1D11-4458-B130-532530AD5A8C}" type="pres">
      <dgm:prSet presAssocID="{4AC25955-FD94-4156-B271-452DB4571C08}" presName="radial" presStyleCnt="0">
        <dgm:presLayoutVars>
          <dgm:animLvl val="ctr"/>
        </dgm:presLayoutVars>
      </dgm:prSet>
      <dgm:spPr/>
    </dgm:pt>
    <dgm:pt modelId="{C451B1FA-272B-44DE-B483-239565954DB4}" type="pres">
      <dgm:prSet presAssocID="{9684CC57-F26E-4D19-B8A4-535B479F0EAC}" presName="centerShape" presStyleLbl="vennNode1" presStyleIdx="0" presStyleCnt="5" custScaleX="90588" custScaleY="82405"/>
      <dgm:spPr/>
    </dgm:pt>
    <dgm:pt modelId="{270642CC-819E-4A41-97A3-3797BCFE7E57}" type="pres">
      <dgm:prSet presAssocID="{0A106FAF-17AB-43A4-8199-14EC4324E18C}" presName="node" presStyleLbl="vennNode1" presStyleIdx="1" presStyleCnt="5">
        <dgm:presLayoutVars>
          <dgm:bulletEnabled val="1"/>
        </dgm:presLayoutVars>
      </dgm:prSet>
      <dgm:spPr/>
    </dgm:pt>
    <dgm:pt modelId="{4E3B4E48-6011-4EEB-A3E2-7BC8ED4F27A3}" type="pres">
      <dgm:prSet presAssocID="{EFA40013-C7BF-4A67-AEC5-47D1CF2E8673}" presName="node" presStyleLbl="vennNode1" presStyleIdx="2" presStyleCnt="5">
        <dgm:presLayoutVars>
          <dgm:bulletEnabled val="1"/>
        </dgm:presLayoutVars>
      </dgm:prSet>
      <dgm:spPr/>
    </dgm:pt>
    <dgm:pt modelId="{8D4E38D5-44A5-4289-A471-FADD4CE2447F}" type="pres">
      <dgm:prSet presAssocID="{DD9E598A-F7A1-4F17-B8EB-55CD28AEB0D2}" presName="node" presStyleLbl="vennNode1" presStyleIdx="3" presStyleCnt="5">
        <dgm:presLayoutVars>
          <dgm:bulletEnabled val="1"/>
        </dgm:presLayoutVars>
      </dgm:prSet>
      <dgm:spPr/>
    </dgm:pt>
    <dgm:pt modelId="{C5AA00A7-D65D-4882-97A2-342973DF0444}" type="pres">
      <dgm:prSet presAssocID="{C7566543-C886-44D1-B647-3827EC482FA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FF406C15-DEC9-448B-B9E7-81EBC0C73FFF}" type="presOf" srcId="{DD9E598A-F7A1-4F17-B8EB-55CD28AEB0D2}" destId="{8D4E38D5-44A5-4289-A471-FADD4CE2447F}" srcOrd="0" destOrd="0" presId="urn:microsoft.com/office/officeart/2005/8/layout/radial3"/>
    <dgm:cxn modelId="{39686B35-8503-4AB5-BE32-02AE049A53F8}" type="presOf" srcId="{EFA40013-C7BF-4A67-AEC5-47D1CF2E8673}" destId="{4E3B4E48-6011-4EEB-A3E2-7BC8ED4F27A3}" srcOrd="0" destOrd="0" presId="urn:microsoft.com/office/officeart/2005/8/layout/radial3"/>
    <dgm:cxn modelId="{E2FAF83D-FBC8-496C-94FE-6919712F842A}" srcId="{9684CC57-F26E-4D19-B8A4-535B479F0EAC}" destId="{DD9E598A-F7A1-4F17-B8EB-55CD28AEB0D2}" srcOrd="2" destOrd="0" parTransId="{A24540DB-904E-4BC8-B713-3C2E01C275AF}" sibTransId="{87CE5A96-B28A-43D3-9DD9-0A390944FD1D}"/>
    <dgm:cxn modelId="{8B98B64F-1C18-4FB4-9B55-4EEA68711F0F}" srcId="{4AC25955-FD94-4156-B271-452DB4571C08}" destId="{9684CC57-F26E-4D19-B8A4-535B479F0EAC}" srcOrd="0" destOrd="0" parTransId="{E01BBFBD-8A47-4155-AF66-BBB4242C5F99}" sibTransId="{6172902F-AEF6-452B-A2CB-B2F2631748E7}"/>
    <dgm:cxn modelId="{C348F956-A9C2-457D-8DB2-7CE485D9A1DE}" srcId="{9684CC57-F26E-4D19-B8A4-535B479F0EAC}" destId="{0A106FAF-17AB-43A4-8199-14EC4324E18C}" srcOrd="0" destOrd="0" parTransId="{54997349-D08C-45A8-B4FB-9026025E252D}" sibTransId="{5BC7B2A8-1B71-45B1-BEFA-9BE83876CB05}"/>
    <dgm:cxn modelId="{019E3183-7849-4D07-9752-B4C33D3E3294}" srcId="{9684CC57-F26E-4D19-B8A4-535B479F0EAC}" destId="{C7566543-C886-44D1-B647-3827EC482FAB}" srcOrd="3" destOrd="0" parTransId="{3B3574BF-4B8B-42E9-A3F2-27DB452926AE}" sibTransId="{9A5B5FCA-D8F2-44E5-B969-59727EB5C3CC}"/>
    <dgm:cxn modelId="{C0FE3EB1-C19A-415A-9EE7-510BD27F54BB}" srcId="{9684CC57-F26E-4D19-B8A4-535B479F0EAC}" destId="{EFA40013-C7BF-4A67-AEC5-47D1CF2E8673}" srcOrd="1" destOrd="0" parTransId="{5F4FF105-4D02-4270-930F-D4E8A9A59EEB}" sibTransId="{01735AF9-88DB-4760-A49E-B3C6F366D3BA}"/>
    <dgm:cxn modelId="{9B9AB8C6-5D40-4900-A4D7-641C7A738217}" type="presOf" srcId="{4AC25955-FD94-4156-B271-452DB4571C08}" destId="{4EB2B7BB-B0CD-4ACC-AA8A-6C5526B6D8E8}" srcOrd="0" destOrd="0" presId="urn:microsoft.com/office/officeart/2005/8/layout/radial3"/>
    <dgm:cxn modelId="{248A6BD2-D9A1-4206-9463-4CF38B825BBE}" type="presOf" srcId="{C7566543-C886-44D1-B647-3827EC482FAB}" destId="{C5AA00A7-D65D-4882-97A2-342973DF0444}" srcOrd="0" destOrd="0" presId="urn:microsoft.com/office/officeart/2005/8/layout/radial3"/>
    <dgm:cxn modelId="{4BB793E7-0936-4378-BAE6-61126B0724AA}" type="presOf" srcId="{0A106FAF-17AB-43A4-8199-14EC4324E18C}" destId="{270642CC-819E-4A41-97A3-3797BCFE7E57}" srcOrd="0" destOrd="0" presId="urn:microsoft.com/office/officeart/2005/8/layout/radial3"/>
    <dgm:cxn modelId="{6194E3F3-2DA6-4772-A8DA-7130066F20A7}" type="presOf" srcId="{9684CC57-F26E-4D19-B8A4-535B479F0EAC}" destId="{C451B1FA-272B-44DE-B483-239565954DB4}" srcOrd="0" destOrd="0" presId="urn:microsoft.com/office/officeart/2005/8/layout/radial3"/>
    <dgm:cxn modelId="{E873249B-C47E-4DF4-970B-EBE76CF6C9C7}" type="presParOf" srcId="{4EB2B7BB-B0CD-4ACC-AA8A-6C5526B6D8E8}" destId="{3D8DCF91-1D11-4458-B130-532530AD5A8C}" srcOrd="0" destOrd="0" presId="urn:microsoft.com/office/officeart/2005/8/layout/radial3"/>
    <dgm:cxn modelId="{E0E982C8-5D2A-449F-B1A9-2FECCDD7267D}" type="presParOf" srcId="{3D8DCF91-1D11-4458-B130-532530AD5A8C}" destId="{C451B1FA-272B-44DE-B483-239565954DB4}" srcOrd="0" destOrd="0" presId="urn:microsoft.com/office/officeart/2005/8/layout/radial3"/>
    <dgm:cxn modelId="{FA6FD08C-778D-4EF1-B3E2-8A2938B8C29E}" type="presParOf" srcId="{3D8DCF91-1D11-4458-B130-532530AD5A8C}" destId="{270642CC-819E-4A41-97A3-3797BCFE7E57}" srcOrd="1" destOrd="0" presId="urn:microsoft.com/office/officeart/2005/8/layout/radial3"/>
    <dgm:cxn modelId="{EBDCD49C-C48C-4E16-BECD-17F16C245616}" type="presParOf" srcId="{3D8DCF91-1D11-4458-B130-532530AD5A8C}" destId="{4E3B4E48-6011-4EEB-A3E2-7BC8ED4F27A3}" srcOrd="2" destOrd="0" presId="urn:microsoft.com/office/officeart/2005/8/layout/radial3"/>
    <dgm:cxn modelId="{A2A9BFA0-82F3-4346-999B-FC7DD5CCD35B}" type="presParOf" srcId="{3D8DCF91-1D11-4458-B130-532530AD5A8C}" destId="{8D4E38D5-44A5-4289-A471-FADD4CE2447F}" srcOrd="3" destOrd="0" presId="urn:microsoft.com/office/officeart/2005/8/layout/radial3"/>
    <dgm:cxn modelId="{934E655E-8E52-46D2-9367-8E3B88D4B823}" type="presParOf" srcId="{3D8DCF91-1D11-4458-B130-532530AD5A8C}" destId="{C5AA00A7-D65D-4882-97A2-342973DF044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56B8A-6D92-42C0-BFE1-27D55B367B17}">
      <dsp:nvSpPr>
        <dsp:cNvPr id="0" name=""/>
        <dsp:cNvSpPr/>
      </dsp:nvSpPr>
      <dsp:spPr>
        <a:xfrm>
          <a:off x="-4393176" y="-673826"/>
          <a:ext cx="5233852" cy="5233852"/>
        </a:xfrm>
        <a:prstGeom prst="blockArc">
          <a:avLst>
            <a:gd name="adj1" fmla="val 18900000"/>
            <a:gd name="adj2" fmla="val 2700000"/>
            <a:gd name="adj3" fmla="val 41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EEF68-B1B7-4932-8E00-CA59E7081E1B}">
      <dsp:nvSpPr>
        <dsp:cNvPr id="0" name=""/>
        <dsp:cNvSpPr/>
      </dsp:nvSpPr>
      <dsp:spPr>
        <a:xfrm>
          <a:off x="440391" y="205356"/>
          <a:ext cx="7279629" cy="78468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dạng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là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gì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?</a:t>
          </a:r>
        </a:p>
      </dsp:txBody>
      <dsp:txXfrm>
        <a:off x="440391" y="205356"/>
        <a:ext cx="7279629" cy="784682"/>
      </dsp:txXfrm>
    </dsp:sp>
    <dsp:sp modelId="{00D6754D-0832-482E-9689-CD59C03423C7}">
      <dsp:nvSpPr>
        <dsp:cNvPr id="0" name=""/>
        <dsp:cNvSpPr/>
      </dsp:nvSpPr>
      <dsp:spPr>
        <a:xfrm>
          <a:off x="66733" y="224039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1737-116E-49B9-A8B8-899E0B0EEB08}">
      <dsp:nvSpPr>
        <dsp:cNvPr id="0" name=""/>
        <dsp:cNvSpPr/>
      </dsp:nvSpPr>
      <dsp:spPr>
        <a:xfrm>
          <a:off x="783154" y="1102291"/>
          <a:ext cx="6936867" cy="78468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Vai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trò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của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83154" y="1102291"/>
        <a:ext cx="6936867" cy="784682"/>
      </dsp:txXfrm>
    </dsp:sp>
    <dsp:sp modelId="{26EB74C9-EC5E-4468-B2C7-8B6097839109}">
      <dsp:nvSpPr>
        <dsp:cNvPr id="0" name=""/>
        <dsp:cNvSpPr/>
      </dsp:nvSpPr>
      <dsp:spPr>
        <a:xfrm>
          <a:off x="409496" y="1120974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44E48-5C62-4EC6-A17E-B50F87D4583B}">
      <dsp:nvSpPr>
        <dsp:cNvPr id="0" name=""/>
        <dsp:cNvSpPr/>
      </dsp:nvSpPr>
      <dsp:spPr>
        <a:xfrm>
          <a:off x="783154" y="2092640"/>
          <a:ext cx="6936867" cy="59785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III.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Nguyên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nhân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suy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giảm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hậu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quả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83154" y="2092640"/>
        <a:ext cx="6936867" cy="597853"/>
      </dsp:txXfrm>
    </dsp:sp>
    <dsp:sp modelId="{97D11239-95F4-4362-A288-547262530941}">
      <dsp:nvSpPr>
        <dsp:cNvPr id="0" name=""/>
        <dsp:cNvSpPr/>
      </dsp:nvSpPr>
      <dsp:spPr>
        <a:xfrm>
          <a:off x="409496" y="2017909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51873-3602-4E75-98BA-48F60EAEFC23}">
      <dsp:nvSpPr>
        <dsp:cNvPr id="0" name=""/>
        <dsp:cNvSpPr/>
      </dsp:nvSpPr>
      <dsp:spPr>
        <a:xfrm>
          <a:off x="440391" y="2989575"/>
          <a:ext cx="7279629" cy="597853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54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IV.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Bảo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vệ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đa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sinh</a:t>
          </a:r>
          <a:r>
            <a:rPr lang="en-US" sz="20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r>
            <a:rPr lang="en-US" sz="2000" kern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000" kern="1200" dirty="0">
            <a:solidFill>
              <a:srgbClr val="FFFFFF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0391" y="2989575"/>
        <a:ext cx="7279629" cy="597853"/>
      </dsp:txXfrm>
    </dsp:sp>
    <dsp:sp modelId="{39E39651-F3D1-43DE-9A26-244E28ABA243}">
      <dsp:nvSpPr>
        <dsp:cNvPr id="0" name=""/>
        <dsp:cNvSpPr/>
      </dsp:nvSpPr>
      <dsp:spPr>
        <a:xfrm>
          <a:off x="66733" y="2914844"/>
          <a:ext cx="747316" cy="747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0D869-A46C-4E32-87CD-8BA74DB3E42C}">
      <dsp:nvSpPr>
        <dsp:cNvPr id="0" name=""/>
        <dsp:cNvSpPr/>
      </dsp:nvSpPr>
      <dsp:spPr>
        <a:xfrm>
          <a:off x="771516" y="107314"/>
          <a:ext cx="1386840" cy="138684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</a:t>
          </a:r>
        </a:p>
      </dsp:txBody>
      <dsp:txXfrm>
        <a:off x="1502413" y="401193"/>
        <a:ext cx="495300" cy="412750"/>
      </dsp:txXfrm>
    </dsp:sp>
    <dsp:sp modelId="{8D3339AE-B601-4ACC-8231-D51460C1CB82}">
      <dsp:nvSpPr>
        <dsp:cNvPr id="0" name=""/>
        <dsp:cNvSpPr/>
      </dsp:nvSpPr>
      <dsp:spPr>
        <a:xfrm>
          <a:off x="742953" y="156844"/>
          <a:ext cx="1386840" cy="138684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</a:t>
          </a:r>
        </a:p>
      </dsp:txBody>
      <dsp:txXfrm>
        <a:off x="1073153" y="1056640"/>
        <a:ext cx="742950" cy="363220"/>
      </dsp:txXfrm>
    </dsp:sp>
    <dsp:sp modelId="{1419A328-0A6E-4839-A2B1-51C330116ED1}">
      <dsp:nvSpPr>
        <dsp:cNvPr id="0" name=""/>
        <dsp:cNvSpPr/>
      </dsp:nvSpPr>
      <dsp:spPr>
        <a:xfrm>
          <a:off x="714391" y="107314"/>
          <a:ext cx="1386840" cy="138684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</a:t>
          </a:r>
        </a:p>
      </dsp:txBody>
      <dsp:txXfrm>
        <a:off x="875033" y="401193"/>
        <a:ext cx="495300" cy="412750"/>
      </dsp:txXfrm>
    </dsp:sp>
    <dsp:sp modelId="{6FCD19C4-D795-4F6E-8F0F-D3E778E24359}">
      <dsp:nvSpPr>
        <dsp:cNvPr id="0" name=""/>
        <dsp:cNvSpPr/>
      </dsp:nvSpPr>
      <dsp:spPr>
        <a:xfrm>
          <a:off x="685778" y="21462"/>
          <a:ext cx="1558544" cy="15585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BC6961-E42B-4605-A401-EE2882351A55}">
      <dsp:nvSpPr>
        <dsp:cNvPr id="0" name=""/>
        <dsp:cNvSpPr/>
      </dsp:nvSpPr>
      <dsp:spPr>
        <a:xfrm>
          <a:off x="657101" y="70905"/>
          <a:ext cx="1558544" cy="155854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4AD540-208B-44DA-902F-7F95B0BC0931}">
      <dsp:nvSpPr>
        <dsp:cNvPr id="0" name=""/>
        <dsp:cNvSpPr/>
      </dsp:nvSpPr>
      <dsp:spPr>
        <a:xfrm>
          <a:off x="628425" y="21462"/>
          <a:ext cx="1558544" cy="155854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B1FA-272B-44DE-B483-239565954DB4}">
      <dsp:nvSpPr>
        <dsp:cNvPr id="0" name=""/>
        <dsp:cNvSpPr/>
      </dsp:nvSpPr>
      <dsp:spPr>
        <a:xfrm>
          <a:off x="2133603" y="1193796"/>
          <a:ext cx="2209793" cy="20101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>
              <a:solidFill>
                <a:srgbClr val="FFFFFF"/>
              </a:solidFill>
            </a:rPr>
            <a:t>Đa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dạng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sinh</a:t>
          </a:r>
          <a:r>
            <a:rPr lang="en-US" sz="3400" kern="1200" dirty="0">
              <a:solidFill>
                <a:srgbClr val="FFFFFF"/>
              </a:solidFill>
            </a:rPr>
            <a:t> </a:t>
          </a:r>
          <a:r>
            <a:rPr lang="en-US" sz="3400" kern="1200" dirty="0" err="1">
              <a:solidFill>
                <a:srgbClr val="FFFFFF"/>
              </a:solidFill>
            </a:rPr>
            <a:t>học</a:t>
          </a:r>
          <a:endParaRPr lang="en-US" sz="3400" kern="1200" dirty="0">
            <a:solidFill>
              <a:srgbClr val="FFFFFF"/>
            </a:solidFill>
          </a:endParaRPr>
        </a:p>
      </dsp:txBody>
      <dsp:txXfrm>
        <a:off x="2457220" y="1488180"/>
        <a:ext cx="1562559" cy="1421410"/>
      </dsp:txXfrm>
    </dsp:sp>
    <dsp:sp modelId="{270642CC-819E-4A41-97A3-3797BCFE7E57}">
      <dsp:nvSpPr>
        <dsp:cNvPr id="0" name=""/>
        <dsp:cNvSpPr/>
      </dsp:nvSpPr>
      <dsp:spPr>
        <a:xfrm>
          <a:off x="2628652" y="435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điểm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đặc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trưng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179055"/>
        <a:ext cx="862454" cy="862454"/>
      </dsp:txXfrm>
    </dsp:sp>
    <dsp:sp modelId="{4E3B4E48-6011-4EEB-A3E2-7BC8ED4F27A3}">
      <dsp:nvSpPr>
        <dsp:cNvPr id="0" name=""/>
        <dsp:cNvSpPr/>
      </dsp:nvSpPr>
      <dsp:spPr>
        <a:xfrm>
          <a:off x="4217255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Vai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trò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4395875" y="1767658"/>
        <a:ext cx="862454" cy="862454"/>
      </dsp:txXfrm>
    </dsp:sp>
    <dsp:sp modelId="{8D4E38D5-44A5-4289-A471-FADD4CE2447F}">
      <dsp:nvSpPr>
        <dsp:cNvPr id="0" name=""/>
        <dsp:cNvSpPr/>
      </dsp:nvSpPr>
      <dsp:spPr>
        <a:xfrm>
          <a:off x="2628652" y="3177641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Nguyên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nhân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suy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giảm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và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hậu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quả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2807272" y="3356261"/>
        <a:ext cx="862454" cy="862454"/>
      </dsp:txXfrm>
    </dsp:sp>
    <dsp:sp modelId="{C5AA00A7-D65D-4882-97A2-342973DF0444}">
      <dsp:nvSpPr>
        <dsp:cNvPr id="0" name=""/>
        <dsp:cNvSpPr/>
      </dsp:nvSpPr>
      <dsp:spPr>
        <a:xfrm>
          <a:off x="1040049" y="1589038"/>
          <a:ext cx="1219694" cy="12196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rgbClr val="FFFFFF"/>
              </a:solidFill>
            </a:rPr>
            <a:t>Biện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pháp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bảo</a:t>
          </a:r>
          <a:r>
            <a:rPr lang="en-US" sz="1400" kern="1200" dirty="0">
              <a:solidFill>
                <a:srgbClr val="FFFFFF"/>
              </a:solidFill>
            </a:rPr>
            <a:t> </a:t>
          </a:r>
          <a:r>
            <a:rPr lang="en-US" sz="1400" kern="1200" dirty="0" err="1">
              <a:solidFill>
                <a:srgbClr val="FFFFFF"/>
              </a:solidFill>
            </a:rPr>
            <a:t>vệ</a:t>
          </a:r>
          <a:endParaRPr lang="en-US" sz="1400" kern="1200" dirty="0">
            <a:solidFill>
              <a:srgbClr val="FFFFFF"/>
            </a:solidFill>
          </a:endParaRPr>
        </a:p>
      </dsp:txBody>
      <dsp:txXfrm>
        <a:off x="1218669" y="1767658"/>
        <a:ext cx="862454" cy="86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EC67-0F02-4787-BC24-0AB707F894BC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CF004-E504-4E44-B27A-79C7064F1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0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ADFF8-10F9-4CAA-AAE7-A10D5DF9CE6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9C2D6-3237-4821-A715-CF9D7ED8E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9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8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</a:rPr>
              <a:t>ĐA DẠNG SINH HỌC là toàn bộ sự </a:t>
            </a:r>
            <a:r>
              <a:rPr lang="en-US" b="1" dirty="0">
                <a:solidFill>
                  <a:srgbClr val="FFC000"/>
                </a:solidFill>
              </a:rPr>
              <a:t>phong phú của sinh vật và môi trường sống</a:t>
            </a:r>
            <a:r>
              <a:rPr lang="en-US" b="1" dirty="0">
                <a:solidFill>
                  <a:prstClr val="white"/>
                </a:solidFill>
              </a:rPr>
              <a:t> của chúng. Nơi có </a:t>
            </a:r>
            <a:r>
              <a:rPr lang="en-US" b="1" dirty="0">
                <a:solidFill>
                  <a:srgbClr val="FFC000"/>
                </a:solidFill>
              </a:rPr>
              <a:t>số lượng loài và số lượng cá thể mỗi loài</a:t>
            </a:r>
            <a:r>
              <a:rPr lang="en-US" b="1" dirty="0">
                <a:solidFill>
                  <a:prstClr val="white"/>
                </a:solidFill>
              </a:rPr>
              <a:t> nhiều được cho là nơi có độ đa dạng sinh học cao.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Hội</a:t>
            </a:r>
            <a:r>
              <a:rPr lang="en-US" baseline="0" dirty="0"/>
              <a:t> thảo.</a:t>
            </a:r>
          </a:p>
          <a:p>
            <a:r>
              <a:rPr lang="en-US" baseline="0" dirty="0"/>
              <a:t>2. Tổ chức các dịp kỉ niệm</a:t>
            </a:r>
          </a:p>
          <a:p>
            <a:r>
              <a:rPr lang="en-US" baseline="0" dirty="0"/>
              <a:t>3654. Sáng tạo các tài liệu tuyên truyền ấn tượng.</a:t>
            </a:r>
          </a:p>
          <a:p>
            <a:r>
              <a:rPr lang="en-US" baseline="0" dirty="0"/>
              <a:t>7,8. Phát động lễ mít tinh  ra quân tuyên truyền với thanh niên, học sinh ...</a:t>
            </a:r>
          </a:p>
          <a:p>
            <a:r>
              <a:rPr lang="en-US" baseline="0" dirty="0"/>
              <a:t>10. Đưa vào các điều luật để bảo vệ sinh vật hoang dã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9C2D6-3237-4821-A715-CF9D7ED8E6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1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3955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208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722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523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4466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29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010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754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7835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29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8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130C-C7F5-4484-B5EB-92F24A71675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6775D-9DFB-45DA-A78C-A0D79605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12" Type="http://schemas.microsoft.com/office/2007/relationships/hdphoto" Target="../media/hdphoto4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5" Type="http://schemas.openxmlformats.org/officeDocument/2006/relationships/image" Target="../media/image6.png"/><Relationship Id="rId15" Type="http://schemas.openxmlformats.org/officeDocument/2006/relationships/image" Target="../media/image23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6882"/>
            <a:ext cx="6324600" cy="615236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003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38: </a:t>
            </a:r>
            <a:r>
              <a:rPr lang="en-US" sz="3200" b="1" dirty="0">
                <a:solidFill>
                  <a:srgbClr val="003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DẠNG SINH HỌC</a:t>
            </a:r>
            <a:endParaRPr lang="vi-VN" sz="3200" b="1" dirty="0">
              <a:solidFill>
                <a:srgbClr val="003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8370" name="Picture 2" descr="Các công ước về bảo tồn đa dạng sinh học trên thế giới - Bảo vệ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9" y="1123950"/>
            <a:ext cx="8357865" cy="3707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3255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D3AE8-8971-4610-B5CB-84313D4B8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2374"/>
            <a:ext cx="7086600" cy="3394472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30000"/>
              </a:lnSpc>
              <a:buNone/>
            </a:pP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hội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900" b="1" i="1" dirty="0" err="1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</a:t>
            </a:r>
            <a:r>
              <a:rPr lang="en-US" sz="1900" b="1" i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1900" b="1" i="1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trong 1 nhóm tự đánh số từ 1 đến 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Nếu thừa HS thì đánh số lại từ 1.</a:t>
            </a:r>
            <a:endParaRPr lang="en-US" sz="1900" dirty="0">
              <a:solidFill>
                <a:srgbClr val="FFFF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sinh có số giống nhau sẽ tập hợp thành nhóm mới (nhóm 1, 2,</a:t>
            </a:r>
            <a:r>
              <a:rPr lang="en-US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vi-VN" sz="19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Mỗi nhóm về vị trí 1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Nhóm 1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Nhóm 2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3 về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30000"/>
              </a:lnSpc>
              <a:buNone/>
            </a:pP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Sau 5 phút, các nhóm mới dịch chuyển vị trí theo vòng tròn: nhóm 1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nhóm 2 đến vị trí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… Thành viên của nhóm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thuyết trình về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vi-VN" sz="1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nhóm mình.</a:t>
            </a:r>
            <a:endParaRPr lang="en-US" sz="1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C2F9589C-4D01-45E5-B20F-D5B02FC19025}"/>
              </a:ext>
            </a:extLst>
          </p:cNvPr>
          <p:cNvSpPr/>
          <p:nvPr/>
        </p:nvSpPr>
        <p:spPr>
          <a:xfrm>
            <a:off x="381000" y="303639"/>
            <a:ext cx="6065504" cy="695265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“ĐA DẠNG SINH HỌC”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7B1B3E0-C703-40F6-8702-6C636FA91A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933139"/>
              </p:ext>
            </p:extLst>
          </p:nvPr>
        </p:nvGraphicFramePr>
        <p:xfrm>
          <a:off x="6476984" y="173404"/>
          <a:ext cx="2872748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Hexagon 3">
            <a:extLst>
              <a:ext uri="{FF2B5EF4-FFF2-40B4-BE49-F238E27FC236}">
                <a16:creationId xmlns:a16="http://schemas.microsoft.com/office/drawing/2014/main" id="{A336248E-FFA8-4F04-9EFC-1003D54EFFC8}"/>
              </a:ext>
            </a:extLst>
          </p:cNvPr>
          <p:cNvSpPr/>
          <p:nvPr/>
        </p:nvSpPr>
        <p:spPr>
          <a:xfrm>
            <a:off x="6781784" y="655205"/>
            <a:ext cx="609600" cy="233825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N1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0303B98-4F45-486B-8E41-FDBE14E72E09}"/>
              </a:ext>
            </a:extLst>
          </p:cNvPr>
          <p:cNvSpPr/>
          <p:nvPr/>
        </p:nvSpPr>
        <p:spPr>
          <a:xfrm>
            <a:off x="8381984" y="669885"/>
            <a:ext cx="609600" cy="301980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N2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8213516-AC50-467E-ABAD-127F74E4E37C}"/>
              </a:ext>
            </a:extLst>
          </p:cNvPr>
          <p:cNvSpPr/>
          <p:nvPr/>
        </p:nvSpPr>
        <p:spPr>
          <a:xfrm>
            <a:off x="7608558" y="1707491"/>
            <a:ext cx="609600" cy="233825"/>
          </a:xfrm>
          <a:prstGeom prst="hexag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N3</a:t>
            </a:r>
          </a:p>
        </p:txBody>
      </p:sp>
    </p:spTree>
    <p:extLst>
      <p:ext uri="{BB962C8B-B14F-4D97-AF65-F5344CB8AC3E}">
        <p14:creationId xmlns:p14="http://schemas.microsoft.com/office/powerpoint/2010/main" val="2648361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5B6F6B-E289-4B74-8681-FF2D542B8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2504"/>
            <a:ext cx="8229600" cy="85725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TỔNG KẾT ĐA DẠNG SINH HỌC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20137C2-2ED4-4419-BC2C-0A5E2F10F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714343"/>
              </p:ext>
            </p:extLst>
          </p:nvPr>
        </p:nvGraphicFramePr>
        <p:xfrm>
          <a:off x="3048000" y="372864"/>
          <a:ext cx="6477000" cy="439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67219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gray">
          <a:xfrm>
            <a:off x="4309981" y="1840078"/>
            <a:ext cx="948928" cy="2133600"/>
          </a:xfrm>
          <a:custGeom>
            <a:avLst/>
            <a:gdLst/>
            <a:ahLst/>
            <a:cxnLst>
              <a:cxn ang="0">
                <a:pos x="451" y="1158"/>
              </a:cxn>
              <a:cxn ang="0">
                <a:pos x="359" y="1072"/>
              </a:cxn>
              <a:cxn ang="0">
                <a:pos x="281" y="983"/>
              </a:cxn>
              <a:cxn ang="0">
                <a:pos x="217" y="896"/>
              </a:cxn>
              <a:cxn ang="0">
                <a:pos x="167" y="814"/>
              </a:cxn>
              <a:cxn ang="0">
                <a:pos x="129" y="743"/>
              </a:cxn>
              <a:cxn ang="0">
                <a:pos x="105" y="689"/>
              </a:cxn>
              <a:cxn ang="0">
                <a:pos x="92" y="654"/>
              </a:cxn>
              <a:cxn ang="0">
                <a:pos x="56" y="518"/>
              </a:cxn>
              <a:cxn ang="0">
                <a:pos x="39" y="396"/>
              </a:cxn>
              <a:cxn ang="0">
                <a:pos x="36" y="294"/>
              </a:cxn>
              <a:cxn ang="0">
                <a:pos x="41" y="212"/>
              </a:cxn>
              <a:cxn ang="0">
                <a:pos x="52" y="151"/>
              </a:cxn>
              <a:cxn ang="0">
                <a:pos x="61" y="114"/>
              </a:cxn>
              <a:cxn ang="0">
                <a:pos x="66" y="101"/>
              </a:cxn>
              <a:cxn ang="0">
                <a:pos x="241" y="0"/>
              </a:cxn>
              <a:cxn ang="0">
                <a:pos x="230" y="200"/>
              </a:cxn>
              <a:cxn ang="0">
                <a:pos x="226" y="208"/>
              </a:cxn>
              <a:cxn ang="0">
                <a:pos x="216" y="231"/>
              </a:cxn>
              <a:cxn ang="0">
                <a:pos x="203" y="272"/>
              </a:cxn>
              <a:cxn ang="0">
                <a:pos x="192" y="332"/>
              </a:cxn>
              <a:cxn ang="0">
                <a:pos x="187" y="413"/>
              </a:cxn>
              <a:cxn ang="0">
                <a:pos x="191" y="516"/>
              </a:cxn>
              <a:cxn ang="0">
                <a:pos x="209" y="638"/>
              </a:cxn>
              <a:cxn ang="0">
                <a:pos x="239" y="751"/>
              </a:cxn>
              <a:cxn ang="0">
                <a:pos x="278" y="854"/>
              </a:cxn>
              <a:cxn ang="0">
                <a:pos x="323" y="946"/>
              </a:cxn>
              <a:cxn ang="0">
                <a:pos x="369" y="1025"/>
              </a:cxn>
              <a:cxn ang="0">
                <a:pos x="414" y="1091"/>
              </a:cxn>
              <a:cxn ang="0">
                <a:pos x="453" y="1142"/>
              </a:cxn>
              <a:cxn ang="0">
                <a:pos x="483" y="1178"/>
              </a:cxn>
              <a:cxn ang="0">
                <a:pos x="500" y="1196"/>
              </a:cxn>
            </a:cxnLst>
            <a:rect l="0" t="0" r="r" b="b"/>
            <a:pathLst>
              <a:path w="501" h="1198">
                <a:moveTo>
                  <a:pt x="501" y="1198"/>
                </a:moveTo>
                <a:lnTo>
                  <a:pt x="451" y="1158"/>
                </a:lnTo>
                <a:lnTo>
                  <a:pt x="403" y="1115"/>
                </a:lnTo>
                <a:lnTo>
                  <a:pt x="359" y="1072"/>
                </a:lnTo>
                <a:lnTo>
                  <a:pt x="318" y="1027"/>
                </a:lnTo>
                <a:lnTo>
                  <a:pt x="281" y="983"/>
                </a:lnTo>
                <a:lnTo>
                  <a:pt x="248" y="938"/>
                </a:lnTo>
                <a:lnTo>
                  <a:pt x="217" y="896"/>
                </a:lnTo>
                <a:lnTo>
                  <a:pt x="190" y="853"/>
                </a:lnTo>
                <a:lnTo>
                  <a:pt x="167" y="814"/>
                </a:lnTo>
                <a:lnTo>
                  <a:pt x="147" y="777"/>
                </a:lnTo>
                <a:lnTo>
                  <a:pt x="129" y="743"/>
                </a:lnTo>
                <a:lnTo>
                  <a:pt x="115" y="714"/>
                </a:lnTo>
                <a:lnTo>
                  <a:pt x="105" y="689"/>
                </a:lnTo>
                <a:lnTo>
                  <a:pt x="97" y="669"/>
                </a:lnTo>
                <a:lnTo>
                  <a:pt x="92" y="654"/>
                </a:lnTo>
                <a:lnTo>
                  <a:pt x="71" y="583"/>
                </a:lnTo>
                <a:lnTo>
                  <a:pt x="56" y="518"/>
                </a:lnTo>
                <a:lnTo>
                  <a:pt x="45" y="454"/>
                </a:lnTo>
                <a:lnTo>
                  <a:pt x="39" y="396"/>
                </a:lnTo>
                <a:lnTo>
                  <a:pt x="36" y="343"/>
                </a:lnTo>
                <a:lnTo>
                  <a:pt x="36" y="294"/>
                </a:lnTo>
                <a:lnTo>
                  <a:pt x="37" y="251"/>
                </a:lnTo>
                <a:lnTo>
                  <a:pt x="41" y="212"/>
                </a:lnTo>
                <a:lnTo>
                  <a:pt x="46" y="180"/>
                </a:lnTo>
                <a:lnTo>
                  <a:pt x="52" y="151"/>
                </a:lnTo>
                <a:lnTo>
                  <a:pt x="57" y="129"/>
                </a:lnTo>
                <a:lnTo>
                  <a:pt x="61" y="114"/>
                </a:lnTo>
                <a:lnTo>
                  <a:pt x="65" y="105"/>
                </a:lnTo>
                <a:lnTo>
                  <a:pt x="66" y="101"/>
                </a:lnTo>
                <a:lnTo>
                  <a:pt x="0" y="63"/>
                </a:lnTo>
                <a:lnTo>
                  <a:pt x="241" y="0"/>
                </a:lnTo>
                <a:lnTo>
                  <a:pt x="306" y="245"/>
                </a:lnTo>
                <a:lnTo>
                  <a:pt x="230" y="200"/>
                </a:lnTo>
                <a:lnTo>
                  <a:pt x="229" y="203"/>
                </a:lnTo>
                <a:lnTo>
                  <a:pt x="226" y="208"/>
                </a:lnTo>
                <a:lnTo>
                  <a:pt x="221" y="217"/>
                </a:lnTo>
                <a:lnTo>
                  <a:pt x="216" y="231"/>
                </a:lnTo>
                <a:lnTo>
                  <a:pt x="209" y="249"/>
                </a:lnTo>
                <a:lnTo>
                  <a:pt x="203" y="272"/>
                </a:lnTo>
                <a:lnTo>
                  <a:pt x="196" y="300"/>
                </a:lnTo>
                <a:lnTo>
                  <a:pt x="192" y="332"/>
                </a:lnTo>
                <a:lnTo>
                  <a:pt x="189" y="369"/>
                </a:lnTo>
                <a:lnTo>
                  <a:pt x="187" y="413"/>
                </a:lnTo>
                <a:lnTo>
                  <a:pt x="187" y="462"/>
                </a:lnTo>
                <a:lnTo>
                  <a:pt x="191" y="516"/>
                </a:lnTo>
                <a:lnTo>
                  <a:pt x="199" y="578"/>
                </a:lnTo>
                <a:lnTo>
                  <a:pt x="209" y="638"/>
                </a:lnTo>
                <a:lnTo>
                  <a:pt x="222" y="696"/>
                </a:lnTo>
                <a:lnTo>
                  <a:pt x="239" y="751"/>
                </a:lnTo>
                <a:lnTo>
                  <a:pt x="257" y="804"/>
                </a:lnTo>
                <a:lnTo>
                  <a:pt x="278" y="854"/>
                </a:lnTo>
                <a:lnTo>
                  <a:pt x="300" y="901"/>
                </a:lnTo>
                <a:lnTo>
                  <a:pt x="323" y="946"/>
                </a:lnTo>
                <a:lnTo>
                  <a:pt x="346" y="987"/>
                </a:lnTo>
                <a:lnTo>
                  <a:pt x="369" y="1025"/>
                </a:lnTo>
                <a:lnTo>
                  <a:pt x="392" y="1060"/>
                </a:lnTo>
                <a:lnTo>
                  <a:pt x="414" y="1091"/>
                </a:lnTo>
                <a:lnTo>
                  <a:pt x="434" y="1119"/>
                </a:lnTo>
                <a:lnTo>
                  <a:pt x="453" y="1142"/>
                </a:lnTo>
                <a:lnTo>
                  <a:pt x="469" y="1161"/>
                </a:lnTo>
                <a:lnTo>
                  <a:pt x="483" y="1178"/>
                </a:lnTo>
                <a:lnTo>
                  <a:pt x="493" y="1189"/>
                </a:lnTo>
                <a:lnTo>
                  <a:pt x="500" y="1196"/>
                </a:lnTo>
                <a:lnTo>
                  <a:pt x="501" y="1198"/>
                </a:lnTo>
                <a:close/>
              </a:path>
            </a:pathLst>
          </a:custGeom>
          <a:gradFill rotWithShape="1">
            <a:gsLst>
              <a:gs pos="0">
                <a:srgbClr val="34A4DC">
                  <a:shade val="51000"/>
                  <a:satMod val="130000"/>
                </a:srgbClr>
              </a:gs>
              <a:gs pos="80000">
                <a:srgbClr val="34A4DC">
                  <a:shade val="93000"/>
                  <a:satMod val="130000"/>
                </a:srgbClr>
              </a:gs>
              <a:gs pos="100000">
                <a:srgbClr val="34A4DC">
                  <a:lumMod val="60000"/>
                  <a:lumOff val="4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14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gray">
          <a:xfrm rot="366251">
            <a:off x="3009264" y="909107"/>
            <a:ext cx="2326481" cy="828675"/>
          </a:xfrm>
          <a:custGeom>
            <a:avLst/>
            <a:gdLst/>
            <a:ahLst/>
            <a:cxnLst>
              <a:cxn ang="0">
                <a:pos x="2" y="102"/>
              </a:cxn>
              <a:cxn ang="0">
                <a:pos x="26" y="91"/>
              </a:cxn>
              <a:cxn ang="0">
                <a:pos x="71" y="71"/>
              </a:cxn>
              <a:cxn ang="0">
                <a:pos x="135" y="49"/>
              </a:cxn>
              <a:cxn ang="0">
                <a:pos x="218" y="27"/>
              </a:cxn>
              <a:cxn ang="0">
                <a:pos x="316" y="9"/>
              </a:cxn>
              <a:cxn ang="0">
                <a:pos x="427" y="0"/>
              </a:cxn>
              <a:cxn ang="0">
                <a:pos x="552" y="3"/>
              </a:cxn>
              <a:cxn ang="0">
                <a:pos x="687" y="22"/>
              </a:cxn>
              <a:cxn ang="0">
                <a:pos x="821" y="60"/>
              </a:cxn>
              <a:cxn ang="0">
                <a:pos x="929" y="104"/>
              </a:cxn>
              <a:cxn ang="0">
                <a:pos x="1015" y="150"/>
              </a:cxn>
              <a:cxn ang="0">
                <a:pos x="1078" y="195"/>
              </a:cxn>
              <a:cxn ang="0">
                <a:pos x="1122" y="233"/>
              </a:cxn>
              <a:cxn ang="0">
                <a:pos x="1146" y="258"/>
              </a:cxn>
              <a:cxn ang="0">
                <a:pos x="1154" y="269"/>
              </a:cxn>
              <a:cxn ang="0">
                <a:pos x="1162" y="467"/>
              </a:cxn>
              <a:cxn ang="0">
                <a:pos x="990" y="356"/>
              </a:cxn>
              <a:cxn ang="0">
                <a:pos x="982" y="346"/>
              </a:cxn>
              <a:cxn ang="0">
                <a:pos x="960" y="319"/>
              </a:cxn>
              <a:cxn ang="0">
                <a:pos x="922" y="280"/>
              </a:cxn>
              <a:cxn ang="0">
                <a:pos x="863" y="235"/>
              </a:cxn>
              <a:cxn ang="0">
                <a:pos x="785" y="187"/>
              </a:cxn>
              <a:cxn ang="0">
                <a:pos x="683" y="142"/>
              </a:cxn>
              <a:cxn ang="0">
                <a:pos x="554" y="106"/>
              </a:cxn>
              <a:cxn ang="0">
                <a:pos x="425" y="83"/>
              </a:cxn>
              <a:cxn ang="0">
                <a:pos x="307" y="74"/>
              </a:cxn>
              <a:cxn ang="0">
                <a:pos x="205" y="75"/>
              </a:cxn>
              <a:cxn ang="0">
                <a:pos x="120" y="82"/>
              </a:cxn>
              <a:cxn ang="0">
                <a:pos x="55" y="92"/>
              </a:cxn>
              <a:cxn ang="0">
                <a:pos x="14" y="100"/>
              </a:cxn>
              <a:cxn ang="0">
                <a:pos x="0" y="104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FFC000"/>
              </a:gs>
              <a:gs pos="46000">
                <a:srgbClr val="D4C612"/>
              </a:gs>
              <a:gs pos="100000">
                <a:srgbClr val="D4C612">
                  <a:lumMod val="75000"/>
                </a:srgbClr>
              </a:gs>
            </a:gsLst>
            <a:lin ang="13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gray">
          <a:xfrm>
            <a:off x="4995781" y="811378"/>
            <a:ext cx="1806178" cy="1688306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gradFill rotWithShape="1">
            <a:gsLst>
              <a:gs pos="0">
                <a:srgbClr val="EA7310">
                  <a:lumMod val="60000"/>
                  <a:lumOff val="40000"/>
                </a:srgbClr>
              </a:gs>
              <a:gs pos="24000">
                <a:srgbClr val="EA7310">
                  <a:shade val="93000"/>
                  <a:satMod val="130000"/>
                </a:srgbClr>
              </a:gs>
              <a:gs pos="100000">
                <a:srgbClr val="EA7310"/>
              </a:gs>
            </a:gsLst>
            <a:lin ang="16200000" scaled="0"/>
          </a:gradFill>
          <a:ln w="9525" cap="flat" cmpd="sng" algn="ctr">
            <a:noFill/>
            <a:prstDash val="solid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metal">
            <a:bevelT w="88900" h="88900"/>
          </a:sp3d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5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1935" y="1162345"/>
            <a:ext cx="1290609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D4C612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altLang="en-US" b="1">
                <a:solidFill>
                  <a:srgbClr val="D4C612">
                    <a:lumMod val="50000"/>
                  </a:srgbClr>
                </a:solidFill>
                <a:latin typeface="Arial" panose="020B0604020202020204" pitchFamily="34" charset="0"/>
              </a:rPr>
              <a:t>Tổng kết</a:t>
            </a:r>
            <a:endParaRPr lang="en-US" b="1" kern="10" dirty="0">
              <a:solidFill>
                <a:srgbClr val="D4C612">
                  <a:lumMod val="5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70415" y="2377869"/>
            <a:ext cx="1661692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EA7310"/>
            </a:solidFill>
            <a:prstDash val="solid"/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EA7310"/>
                </a:solidFill>
                <a:latin typeface="Arial" panose="020B0604020202020204" pitchFamily="34" charset="0"/>
              </a:rPr>
              <a:t>Định hướng</a:t>
            </a:r>
            <a:endParaRPr lang="en-US" b="1" kern="10" dirty="0">
              <a:solidFill>
                <a:srgbClr val="EA731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4054" y="3063669"/>
            <a:ext cx="2002886" cy="51935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25400" cap="flat" cmpd="sng" algn="ctr">
            <a:solidFill>
              <a:srgbClr val="34A4DC"/>
            </a:solidFill>
            <a:prstDash val="solid"/>
          </a:ln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SzPct val="80000"/>
            </a:pPr>
            <a:r>
              <a:rPr lang="en-US" b="1">
                <a:solidFill>
                  <a:srgbClr val="34A4DC"/>
                </a:solidFill>
                <a:latin typeface="Arial" panose="020B0604020202020204" pitchFamily="34" charset="0"/>
              </a:rPr>
              <a:t>Thu hồi ý  kiến</a:t>
            </a:r>
            <a:endParaRPr lang="en-US" b="1" kern="10" dirty="0">
              <a:solidFill>
                <a:srgbClr val="34A4DC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383740" y="1833825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Tổng kết lại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thức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về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đa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dạng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017242" y="2945917"/>
            <a:ext cx="314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-90488" algn="just">
              <a:spcBef>
                <a:spcPct val="50000"/>
              </a:spcBef>
              <a:buSzPct val="80000"/>
            </a:pP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hướng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sinh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tới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lối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sống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tích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cực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lành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mạnh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485900" y="3690048"/>
            <a:ext cx="2971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Kỹ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thuật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“</a:t>
            </a: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lần 3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”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hài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lòng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nhất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điều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góp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ý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vi-VN" dirty="0">
                <a:solidFill>
                  <a:srgbClr val="FFFFFF"/>
                </a:solidFill>
                <a:latin typeface="Arial" panose="020B0604020202020204" pitchFamily="34" charset="0"/>
              </a:rPr>
              <a:t>3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ý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kiến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thắc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</a:rPr>
              <a:t>mắc</a:t>
            </a:r>
            <a:endParaRPr lang="vi-VN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gray">
          <a:xfrm>
            <a:off x="1257300" y="16673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685800">
              <a:defRPr/>
            </a:pPr>
            <a:r>
              <a:rPr lang="en-US" sz="3000" kern="0" dirty="0">
                <a:solidFill>
                  <a:srgbClr val="FFFFFF"/>
                </a:solidFill>
                <a:latin typeface="Arial"/>
              </a:rPr>
              <a:t>TỔNG KẾT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3886200"/>
            <a:ext cx="1375992" cy="125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4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056" y="4476750"/>
            <a:ext cx="800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Các hoạt động hưởng ứng ngày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Quốc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</a:rPr>
              <a:t>tế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</a:rPr>
              <a:t> Đa dạng sinh học (22/5).</a:t>
            </a:r>
          </a:p>
        </p:txBody>
      </p:sp>
      <p:pic>
        <p:nvPicPr>
          <p:cNvPr id="7170" name="Picture 2" descr="Kỷ niệm Ngày Quốc tế về Đa dạng sinh học 2017: “Đa dạng sinh họ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44" y="236788"/>
            <a:ext cx="2359025" cy="15636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Trang ch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260" y="282523"/>
            <a:ext cx="2187575" cy="11279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4" name="Picture 6" descr="Bộ TN&amp;MT tổ chức Lễ kỷ niệm Ngày quốc tế đa dạng sinh học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69" y="627951"/>
            <a:ext cx="1750332" cy="172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6" name="Picture 8" descr="Đắk Lắk tổ chức các hoạt động hưởng ứng Ngày Quốc tế đa dạng sinh ...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56" y="1661935"/>
            <a:ext cx="2324100" cy="15811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AutoShape 10" descr="NGÀY ĐA DẠNG SINH HỌC QUA CÁC NĂM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80" name="Picture 12" descr="NGÀY ĐA DẠNG SINH HỌC QUA CÁC NĂ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56" y="627951"/>
            <a:ext cx="2187575" cy="1640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2" name="Picture 14" descr="Bilateria - Simple English Wikipedia, the free encycloped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82" y="690935"/>
            <a:ext cx="2261934" cy="2714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4" name="Picture 16" descr="Thầy và trò trường Everest hưởng ứng Ngày quốc tế đa dạng sinh học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92" y="2053555"/>
            <a:ext cx="2876180" cy="18483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6" name="Picture 18" descr="Tin tức chi tiế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29" y="2700523"/>
            <a:ext cx="2607875" cy="13952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88" name="Picture 20" descr="Hôm nay kỉ niệm Ngày Đa dạng Sinh học Quốc tế | UNDP tại Việt Na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2019548"/>
            <a:ext cx="2238357" cy="14873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0" name="Picture 2" descr="Phá chuyên án chuyên mua bán động vật hoang dã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87" y="2883137"/>
            <a:ext cx="2207485" cy="1430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 descr="Kiến nghị cấm buôn bán động vật hoang dã ngăn chặn Covid -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83137"/>
            <a:ext cx="2514600" cy="1581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7254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ẹp &amp;#39;quên lối về&amp;#39; mùa bướm bay rợp trời ở Cúc Phương">
            <a:extLst>
              <a:ext uri="{FF2B5EF4-FFF2-40B4-BE49-F238E27FC236}">
                <a16:creationId xmlns:a16="http://schemas.microsoft.com/office/drawing/2014/main" id="{C8F2BEDC-C8CD-45CD-B80B-82DCE7FF1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628" y="2495550"/>
            <a:ext cx="4003463" cy="245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hám phá thiên nhiên kỳ bí ở rừng Cúc Phương| Mytour.vn | Mytour.vn">
            <a:extLst>
              <a:ext uri="{FF2B5EF4-FFF2-40B4-BE49-F238E27FC236}">
                <a16:creationId xmlns:a16="http://schemas.microsoft.com/office/drawing/2014/main" id="{21234471-B797-4288-BFFD-B61EB7F6E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44" y="285750"/>
            <a:ext cx="4034047" cy="26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837C9976-315B-4ED5-BA44-2207DEFF2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2362200" cy="626646"/>
          </a:xfrm>
          <a:prstGeom prst="homePlate">
            <a:avLst/>
          </a:prstGeom>
          <a:solidFill>
            <a:srgbClr val="002060"/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FFFF"/>
                </a:solidFill>
              </a:rPr>
              <a:t>LUYỆN TẬP: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D136E-7514-4B9D-A28C-D4AB94CF16E4}"/>
              </a:ext>
            </a:extLst>
          </p:cNvPr>
          <p:cNvSpPr txBox="1"/>
          <p:nvPr/>
        </p:nvSpPr>
        <p:spPr>
          <a:xfrm>
            <a:off x="228600" y="1352550"/>
            <a:ext cx="4572000" cy="2629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Cúc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lời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vệ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vườn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Cúc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684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806" y="0"/>
            <a:ext cx="1659194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544" y="143812"/>
            <a:ext cx="6172200" cy="69532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“ĐẤU TRÍ”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93505"/>
            <a:ext cx="6172200" cy="2057400"/>
          </a:xfrm>
        </p:spPr>
        <p:txBody>
          <a:bodyPr>
            <a:normAutofit/>
          </a:bodyPr>
          <a:lstStyle/>
          <a:p>
            <a:pPr lvl="0"/>
            <a:r>
              <a:rPr lang="vi-VN" sz="1900" dirty="0">
                <a:solidFill>
                  <a:schemeClr val="bg1"/>
                </a:solidFill>
              </a:rPr>
              <a:t>Mỗi đội cử 1 bạn lên chơi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vi-VN" sz="1900" dirty="0">
                <a:solidFill>
                  <a:schemeClr val="bg1"/>
                </a:solidFill>
              </a:rPr>
              <a:t>Các đội sẽ bốc thăm để tìm ra thứ tự trả lời.</a:t>
            </a:r>
            <a:endParaRPr lang="en-US" sz="1900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Sau </a:t>
            </a:r>
            <a:r>
              <a:rPr lang="vi-VN" sz="1900" dirty="0">
                <a:solidFill>
                  <a:schemeClr val="bg1"/>
                </a:solidFill>
              </a:rPr>
              <a:t>khi đưa câu hỏi, mỗi đội sẽ nêu ra 1 đáp án, lần 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vi-VN" sz="1900" dirty="0">
                <a:solidFill>
                  <a:schemeClr val="bg1"/>
                </a:solidFill>
              </a:rPr>
              <a:t>lượt và liên tục theo vòng.</a:t>
            </a:r>
            <a:endParaRPr lang="en-US" sz="1900" dirty="0">
              <a:solidFill>
                <a:schemeClr val="bg1"/>
              </a:solidFill>
            </a:endParaRPr>
          </a:p>
          <a:p>
            <a:pPr lvl="0"/>
            <a:r>
              <a:rPr lang="vi-VN" sz="1900" dirty="0">
                <a:solidFill>
                  <a:schemeClr val="bg1"/>
                </a:solidFill>
              </a:rPr>
              <a:t>Nếu đến lượt mà sau 5s không trả lời được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bị</a:t>
            </a:r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err="1">
                <a:solidFill>
                  <a:schemeClr val="bg1"/>
                </a:solidFill>
              </a:rPr>
              <a:t>loại</a:t>
            </a:r>
            <a:r>
              <a:rPr lang="en-US" sz="1900" dirty="0">
                <a:solidFill>
                  <a:schemeClr val="bg1"/>
                </a:solidFill>
              </a:rPr>
              <a:t>.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lvl="0"/>
            <a:endParaRPr lang="en-US" sz="1800" dirty="0"/>
          </a:p>
          <a:p>
            <a:endParaRPr lang="en-US" sz="1800" dirty="0"/>
          </a:p>
        </p:txBody>
      </p:sp>
      <p:pic>
        <p:nvPicPr>
          <p:cNvPr id="7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26EB3042-C813-4925-A192-092BCE630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62" y="2950905"/>
            <a:ext cx="3059165" cy="2023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705493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69166122"/>
              </p:ext>
            </p:extLst>
          </p:nvPr>
        </p:nvGraphicFramePr>
        <p:xfrm>
          <a:off x="685800" y="1047750"/>
          <a:ext cx="77724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819400" y="438150"/>
            <a:ext cx="3595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chemeClr val="bg1"/>
                </a:solidFill>
              </a:rPr>
              <a:t>NỘI DUNG BÀI HỌC</a:t>
            </a:r>
            <a:endParaRPr lang="vi-VN" alt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68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54046" y="886531"/>
            <a:ext cx="6633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white"/>
                </a:solidFill>
              </a:rPr>
              <a:t>Đa dạng sinh học được thể </a:t>
            </a:r>
            <a:r>
              <a:rPr lang="en-US" sz="2400" b="1" dirty="0" err="1">
                <a:solidFill>
                  <a:prstClr val="white"/>
                </a:solidFill>
              </a:rPr>
              <a:t>hiện</a:t>
            </a:r>
            <a:r>
              <a:rPr lang="en-US" sz="2400" b="1" dirty="0">
                <a:solidFill>
                  <a:prstClr val="white"/>
                </a:solidFill>
              </a:rPr>
              <a:t> ở </a:t>
            </a:r>
            <a:r>
              <a:rPr lang="en-US" sz="2400" b="1" dirty="0" err="1">
                <a:solidFill>
                  <a:prstClr val="white"/>
                </a:solidFill>
              </a:rPr>
              <a:t>đặc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điểm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nào</a:t>
            </a:r>
            <a:r>
              <a:rPr lang="en-US" sz="2400" b="1" dirty="0">
                <a:solidFill>
                  <a:prstClr val="white"/>
                </a:solidFill>
              </a:rPr>
              <a:t>?</a:t>
            </a: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4046" y="1653238"/>
            <a:ext cx="61722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prstClr val="white"/>
                </a:solidFill>
              </a:rPr>
              <a:t>Đa dạng sinh học biểu thị bằng </a:t>
            </a:r>
            <a:r>
              <a:rPr lang="en-US" sz="2400" b="1" dirty="0">
                <a:solidFill>
                  <a:srgbClr val="FFC000"/>
                </a:solidFill>
              </a:rPr>
              <a:t>số lượng loài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70913" y="197428"/>
            <a:ext cx="4801250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2" descr="Hệ sinh thái là gì - Khái niệm hệ sinh thái môi trường là gì">
            <a:extLst>
              <a:ext uri="{FF2B5EF4-FFF2-40B4-BE49-F238E27FC236}">
                <a16:creationId xmlns:a16="http://schemas.microsoft.com/office/drawing/2014/main" id="{BFABFEE1-4009-47C2-BD11-68DF4B92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9040"/>
            <a:ext cx="3578710" cy="23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Đa dạng, phong phú tài nguyên biển Việt Nam">
            <a:extLst>
              <a:ext uri="{FF2B5EF4-FFF2-40B4-BE49-F238E27FC236}">
                <a16:creationId xmlns:a16="http://schemas.microsoft.com/office/drawing/2014/main" id="{2EF7F8CE-101B-44C2-B0AD-D9EC8331C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1"/>
          <a:stretch/>
        </p:blipFill>
        <p:spPr bwMode="auto">
          <a:xfrm>
            <a:off x="4495438" y="2488325"/>
            <a:ext cx="3734162" cy="235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40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Anh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25" y="3318874"/>
            <a:ext cx="1937166" cy="1648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216839" y="865822"/>
            <a:ext cx="66337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b="1" dirty="0">
                <a:solidFill>
                  <a:prstClr val="white"/>
                </a:solidFill>
              </a:rPr>
              <a:t>Đa dạng sinh học được thể hiện như thế nào?</a:t>
            </a: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  <a:p>
            <a:pPr lvl="0" algn="just">
              <a:lnSpc>
                <a:spcPct val="150000"/>
              </a:lnSpc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6" name="Picture 6" descr="Bộ TN&amp;MT tổ chức Lễ kỷ niệm Ngày quốc tế đa dạng sinh học năm 20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8150"/>
            <a:ext cx="1750332" cy="1722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216839" y="1625195"/>
            <a:ext cx="5860361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b="1" dirty="0">
                <a:solidFill>
                  <a:prstClr val="white"/>
                </a:solidFill>
              </a:rPr>
              <a:t>Đa dạng sinh học </a:t>
            </a:r>
            <a:r>
              <a:rPr lang="en-US" sz="2400" b="1" dirty="0" err="1">
                <a:solidFill>
                  <a:prstClr val="white"/>
                </a:solidFill>
              </a:rPr>
              <a:t>biểu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thị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đặc</a:t>
            </a:r>
            <a:r>
              <a:rPr lang="en-US" sz="2400" b="1" dirty="0">
                <a:solidFill>
                  <a:prstClr val="white"/>
                </a:solidFill>
              </a:rPr>
              <a:t> </a:t>
            </a:r>
            <a:r>
              <a:rPr lang="en-US" sz="2400" b="1" dirty="0" err="1">
                <a:solidFill>
                  <a:prstClr val="white"/>
                </a:solidFill>
              </a:rPr>
              <a:t>trưng</a:t>
            </a:r>
            <a:r>
              <a:rPr lang="en-US" sz="2400" b="1" dirty="0">
                <a:solidFill>
                  <a:prstClr val="white"/>
                </a:solidFill>
              </a:rPr>
              <a:t> bằng </a:t>
            </a:r>
            <a:r>
              <a:rPr lang="en-US" sz="2400" b="1" dirty="0">
                <a:solidFill>
                  <a:srgbClr val="FFC000"/>
                </a:solidFill>
              </a:rPr>
              <a:t>số lượng loài</a:t>
            </a:r>
          </a:p>
        </p:txBody>
      </p: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16643" y="3350314"/>
            <a:ext cx="6445487" cy="1215628"/>
            <a:chOff x="414" y="1401"/>
            <a:chExt cx="4893" cy="1021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V="1">
              <a:off x="2496" y="1593"/>
              <a:ext cx="683" cy="3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496" y="1929"/>
              <a:ext cx="683" cy="33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1350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3264" y="1401"/>
              <a:ext cx="1968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Số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lượng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cá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thể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trong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loài</a:t>
              </a:r>
              <a:endParaRPr lang="en-US" altLang="vi-VN" sz="2100" b="1" dirty="0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216" y="2073"/>
              <a:ext cx="209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Môi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trường</a:t>
              </a:r>
              <a:r>
                <a:rPr lang="en-US" altLang="vi-VN" sz="2100" b="1" dirty="0">
                  <a:solidFill>
                    <a:srgbClr val="FFC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rgbClr val="FFC000"/>
                  </a:solidFill>
                  <a:cs typeface="Arial" panose="020B0604020202020204" pitchFamily="34" charset="0"/>
                </a:rPr>
                <a:t>sống</a:t>
              </a:r>
              <a:endParaRPr lang="en-US" altLang="vi-VN" sz="2100" b="1" dirty="0">
                <a:solidFill>
                  <a:srgbClr val="FFC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414" y="1718"/>
              <a:ext cx="2198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indent="-342900" eaLnBrk="1" hangingPunct="1">
                <a:spcBef>
                  <a:spcPct val="0"/>
                </a:spcBef>
                <a:buFont typeface="Wingdings" panose="05000000000000000000" pitchFamily="2" charset="2"/>
                <a:buChar char="ü"/>
              </a:pPr>
              <a:r>
                <a:rPr lang="en-US" altLang="vi-VN" sz="2100" b="1" dirty="0">
                  <a:solidFill>
                    <a:schemeClr val="bg1"/>
                  </a:solidFill>
                  <a:cs typeface="Arial" panose="020B0604020202020204" pitchFamily="34" charset="0"/>
                </a:rPr>
                <a:t>Đa </a:t>
              </a:r>
              <a:r>
                <a:rPr lang="en-US" altLang="vi-VN" sz="21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dạng</a:t>
              </a:r>
              <a:r>
                <a:rPr lang="en-US" altLang="vi-VN" sz="21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sinh</a:t>
              </a:r>
              <a:r>
                <a:rPr lang="en-US" altLang="vi-VN" sz="2100" b="1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altLang="vi-VN" sz="2100" b="1" dirty="0" err="1">
                  <a:solidFill>
                    <a:schemeClr val="bg1"/>
                  </a:solidFill>
                  <a:cs typeface="Arial" panose="020B0604020202020204" pitchFamily="34" charset="0"/>
                </a:rPr>
                <a:t>học</a:t>
              </a:r>
              <a:endParaRPr lang="en-US" altLang="vi-VN" sz="21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16643" y="3214553"/>
            <a:ext cx="60519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50969" y="197428"/>
            <a:ext cx="4221193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Sự đa dạng sinh học</a:t>
            </a:r>
          </a:p>
        </p:txBody>
      </p:sp>
    </p:spTree>
    <p:extLst>
      <p:ext uri="{BB962C8B-B14F-4D97-AF65-F5344CB8AC3E}">
        <p14:creationId xmlns:p14="http://schemas.microsoft.com/office/powerpoint/2010/main" val="207480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E000-8928-405C-A2AC-A2577D0D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7753"/>
            <a:ext cx="8229600" cy="85725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: 1,5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triệu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vẹt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393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….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TĐ</a:t>
            </a:r>
            <a:endParaRPr lang="en-US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eaching and Mentoring">
            <a:extLst>
              <a:ext uri="{FF2B5EF4-FFF2-40B4-BE49-F238E27FC236}">
                <a16:creationId xmlns:a16="http://schemas.microsoft.com/office/drawing/2014/main" id="{166F681C-89F3-4351-981C-C990E505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216" y="1402506"/>
            <a:ext cx="4937584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618CE4-0917-49D5-B4D6-20A1F88A1325}"/>
              </a:ext>
            </a:extLst>
          </p:cNvPr>
          <p:cNvSpPr txBox="1"/>
          <p:nvPr/>
        </p:nvSpPr>
        <p:spPr>
          <a:xfrm>
            <a:off x="457200" y="13819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(Theo Wikipedia)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6309431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E000-8928-405C-A2AC-A2577D0D8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466"/>
            <a:ext cx="8229600" cy="857250"/>
          </a:xfrm>
        </p:spPr>
        <p:txBody>
          <a:bodyPr>
            <a:noAutofit/>
          </a:bodyPr>
          <a:lstStyle/>
          <a:p>
            <a:r>
              <a:rPr lang="vi-VN" sz="1800" dirty="0">
                <a:solidFill>
                  <a:schemeClr val="bg1"/>
                </a:solidFill>
                <a:latin typeface="+mn-lt"/>
              </a:rPr>
              <a:t>Amazon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- </a:t>
            </a:r>
            <a:r>
              <a:rPr lang="vi-VN" sz="1800" dirty="0">
                <a:solidFill>
                  <a:schemeClr val="bg1"/>
                </a:solidFill>
                <a:latin typeface="+mn-lt"/>
              </a:rPr>
              <a:t>một trong những nơi đa dạng sinh học nhất trên trái đất. 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vi-VN" sz="1800" dirty="0">
                <a:solidFill>
                  <a:schemeClr val="bg1"/>
                </a:solidFill>
                <a:latin typeface="+mn-lt"/>
              </a:rPr>
              <a:t>Hơn 3 triệu loài sống trong rừng nhiệt đới và hơn 2.500 loài cây (hoặc một phần ba tổng số cây nhiệt đới tồn tại trên trái đất)</a:t>
            </a:r>
            <a:endParaRPr lang="en-US" sz="3200" dirty="0"/>
          </a:p>
        </p:txBody>
      </p:sp>
      <p:pic>
        <p:nvPicPr>
          <p:cNvPr id="1026" name="Picture 2" descr="The Amazon travel guide: how to book, where to go, and what to do">
            <a:extLst>
              <a:ext uri="{FF2B5EF4-FFF2-40B4-BE49-F238E27FC236}">
                <a16:creationId xmlns:a16="http://schemas.microsoft.com/office/drawing/2014/main" id="{6979347B-5697-407C-8EFC-8E51AFBE1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04463"/>
            <a:ext cx="5462016" cy="341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D18D96-75DE-48FC-93A7-A2068BBED93A}"/>
              </a:ext>
            </a:extLst>
          </p:cNvPr>
          <p:cNvSpPr txBox="1"/>
          <p:nvPr/>
        </p:nvSpPr>
        <p:spPr>
          <a:xfrm>
            <a:off x="5486400" y="4644520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vi-VN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Greenpeace USA</a:t>
            </a:r>
            <a:r>
              <a:rPr lang="en-US" sz="12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4570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Cách nuôi chó BULLDOG chuẩn khuyến cáo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5612" y="4392274"/>
            <a:ext cx="8232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itchFamily="34" charset="0"/>
              </a:rPr>
              <a:t>VD về nơi có nhiều sinh vật và nơi có ít sinh vật sống.</a:t>
            </a:r>
          </a:p>
        </p:txBody>
      </p:sp>
      <p:pic>
        <p:nvPicPr>
          <p:cNvPr id="5122" name="Picture 2" descr="Thăm thú những khu rừng mưa nhiệt đới tuyệt vời ở Úc - Đại lý vé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41551"/>
            <a:ext cx="3151279" cy="16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ảo tồn hệ sinh thái biển-Sự sống cho cộng đồng dân cư ven biể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14550"/>
            <a:ext cx="3104535" cy="194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ăng Bắc Cực tan chảy không ngừng, 1.200 con gấu có nguy cơ biế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29875"/>
            <a:ext cx="2898086" cy="180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ẻ đẹp mê hồn trên sa mạc - Phượt - ZINGNEWS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197012"/>
            <a:ext cx="2797447" cy="17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58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471D88D-D866-44EB-80B7-4225F3C3D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38" y="0"/>
            <a:ext cx="7246526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61BEBD4-DC4B-4A17-8D59-4224F8447C0F}"/>
              </a:ext>
            </a:extLst>
          </p:cNvPr>
          <p:cNvSpPr/>
          <p:nvPr/>
        </p:nvSpPr>
        <p:spPr>
          <a:xfrm>
            <a:off x="2514600" y="194647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EED238-DEE2-43D7-8122-65BC9611CDE5}"/>
              </a:ext>
            </a:extLst>
          </p:cNvPr>
          <p:cNvSpPr/>
          <p:nvPr/>
        </p:nvSpPr>
        <p:spPr>
          <a:xfrm>
            <a:off x="4343400" y="1047750"/>
            <a:ext cx="457200" cy="457200"/>
          </a:xfrm>
          <a:prstGeom prst="ellipse">
            <a:avLst/>
          </a:prstGeom>
          <a:solidFill>
            <a:srgbClr val="003600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D7E08A-B2D5-4769-A014-174B603DDEAF}"/>
              </a:ext>
            </a:extLst>
          </p:cNvPr>
          <p:cNvSpPr/>
          <p:nvPr/>
        </p:nvSpPr>
        <p:spPr>
          <a:xfrm>
            <a:off x="6477000" y="2114550"/>
            <a:ext cx="457200" cy="457200"/>
          </a:xfrm>
          <a:prstGeom prst="ellipse">
            <a:avLst/>
          </a:prstGeom>
          <a:solidFill>
            <a:srgbClr val="01481F"/>
          </a:solidFill>
          <a:ln>
            <a:solidFill>
              <a:srgbClr val="003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278177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755</Words>
  <Application>Microsoft Office PowerPoint</Application>
  <PresentationFormat>On-screen Show (16:9)</PresentationFormat>
  <Paragraphs>77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BÀI 38: ĐA DẠNG SINH HỌC</vt:lpstr>
      <vt:lpstr>TRÒ CHƠI “ĐẤU TRÍ”</vt:lpstr>
      <vt:lpstr>PowerPoint Presentation</vt:lpstr>
      <vt:lpstr>PowerPoint Presentation</vt:lpstr>
      <vt:lpstr>PowerPoint Presentation</vt:lpstr>
      <vt:lpstr>Trên thế giới hiện có 2 triệu loài sinh vật : 1,5 triệu loài động vật và 500 loài thực vật, trong đó: loài vẹt có hơn 393 loài trên thế giới …. Đa dạng về môi trường sống như sinh vật phân bố ở khắp mọi nơi trên TĐ</vt:lpstr>
      <vt:lpstr>Amazon  - một trong những nơi đa dạng sinh học nhất trên trái đất.  Hơn 3 triệu loài sống trong rừng nhiệt đới và hơn 2.500 loài cây (hoặc một phần ba tổng số cây nhiệt đới tồn tại trên trái đất)</vt:lpstr>
      <vt:lpstr>PowerPoint Presentation</vt:lpstr>
      <vt:lpstr>PowerPoint Presentation</vt:lpstr>
      <vt:lpstr>PowerPoint Presentation</vt:lpstr>
      <vt:lpstr>TỔNG KẾT ĐA DẠNG SINH HỌC</vt:lpstr>
      <vt:lpstr>PowerPoint Presentation</vt:lpstr>
      <vt:lpstr>PowerPoint Presentation</vt:lpstr>
      <vt:lpstr>LUYỆN TẬP: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Nhung Bui</cp:lastModifiedBy>
  <cp:revision>102</cp:revision>
  <dcterms:created xsi:type="dcterms:W3CDTF">2020-04-15T13:26:21Z</dcterms:created>
  <dcterms:modified xsi:type="dcterms:W3CDTF">2023-03-30T03:05:20Z</dcterms:modified>
</cp:coreProperties>
</file>