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4"/>
  </p:notesMasterIdLst>
  <p:sldIdLst>
    <p:sldId id="291" r:id="rId2"/>
    <p:sldId id="303" r:id="rId3"/>
    <p:sldId id="256" r:id="rId4"/>
    <p:sldId id="259" r:id="rId5"/>
    <p:sldId id="262" r:id="rId6"/>
    <p:sldId id="294" r:id="rId7"/>
    <p:sldId id="295" r:id="rId8"/>
    <p:sldId id="304" r:id="rId9"/>
    <p:sldId id="266" r:id="rId10"/>
    <p:sldId id="305" r:id="rId11"/>
    <p:sldId id="267" r:id="rId12"/>
    <p:sldId id="307" r:id="rId13"/>
    <p:sldId id="306" r:id="rId14"/>
    <p:sldId id="308" r:id="rId15"/>
    <p:sldId id="309" r:id="rId16"/>
    <p:sldId id="310" r:id="rId17"/>
    <p:sldId id="311" r:id="rId18"/>
    <p:sldId id="313" r:id="rId19"/>
    <p:sldId id="276" r:id="rId20"/>
    <p:sldId id="314" r:id="rId21"/>
    <p:sldId id="315" r:id="rId22"/>
    <p:sldId id="287" r:id="rId23"/>
  </p:sldIdLst>
  <p:sldSz cx="9144000" cy="5143500" type="screen16x9"/>
  <p:notesSz cx="6858000" cy="9144000"/>
  <p:embeddedFontLst>
    <p:embeddedFont>
      <p:font typeface="Didact Gothic" panose="00000500000000000000" pitchFamily="2" charset="0"/>
      <p:regular r:id="rId25"/>
    </p:embeddedFont>
    <p:embeddedFont>
      <p:font typeface="League Spartan" panose="020B0604020202020204" charset="0"/>
      <p:regular r:id="rId26"/>
      <p:bold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4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5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804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80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48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64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31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95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81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72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481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72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29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17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363300" y="2024550"/>
            <a:ext cx="5067600" cy="12831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3363300" y="1136125"/>
            <a:ext cx="50676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 name="Google Shape;91;p3"/>
          <p:cNvSpPr txBox="1">
            <a:spLocks noGrp="1"/>
          </p:cNvSpPr>
          <p:nvPr>
            <p:ph type="subTitle" idx="1"/>
          </p:nvPr>
        </p:nvSpPr>
        <p:spPr>
          <a:xfrm>
            <a:off x="3363300" y="3573875"/>
            <a:ext cx="50676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92" name="Google Shape;92;p3"/>
          <p:cNvSpPr/>
          <p:nvPr/>
        </p:nvSpPr>
        <p:spPr>
          <a:xfrm rot="10800000">
            <a:off x="6752800" y="4197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233819" y="400736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rot="-2020112">
            <a:off x="3747905" y="-659659"/>
            <a:ext cx="1402954" cy="1106674"/>
            <a:chOff x="4435800" y="2249550"/>
            <a:chExt cx="422500" cy="333275"/>
          </a:xfrm>
        </p:grpSpPr>
        <p:sp>
          <p:nvSpPr>
            <p:cNvPr id="95" name="Google Shape;95;p3"/>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3"/>
          <p:cNvGrpSpPr/>
          <p:nvPr/>
        </p:nvGrpSpPr>
        <p:grpSpPr>
          <a:xfrm rot="-2421294">
            <a:off x="8494207" y="-592975"/>
            <a:ext cx="1267613" cy="1237321"/>
            <a:chOff x="4398550" y="1304850"/>
            <a:chExt cx="266625" cy="260250"/>
          </a:xfrm>
        </p:grpSpPr>
        <p:sp>
          <p:nvSpPr>
            <p:cNvPr id="99" name="Google Shape;99;p3"/>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10800000" flipH="1">
            <a:off x="5588375" y="-1615950"/>
            <a:ext cx="2527477" cy="2409652"/>
            <a:chOff x="5345625" y="1289813"/>
            <a:chExt cx="2527477" cy="2409652"/>
          </a:xfrm>
        </p:grpSpPr>
        <p:sp>
          <p:nvSpPr>
            <p:cNvPr id="118" name="Google Shape;118;p3"/>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rot="10800000">
            <a:off x="8430899" y="562145"/>
            <a:ext cx="419148" cy="572658"/>
            <a:chOff x="8543498" y="1890177"/>
            <a:chExt cx="584179" cy="798130"/>
          </a:xfrm>
        </p:grpSpPr>
        <p:sp>
          <p:nvSpPr>
            <p:cNvPr id="121" name="Google Shape;121;p3"/>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rot="8378849">
            <a:off x="4853080" y="6056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8378849">
            <a:off x="6196705" y="479237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rot="1076557">
            <a:off x="3742963" y="4673300"/>
            <a:ext cx="1870205" cy="1296319"/>
            <a:chOff x="4698575" y="2004400"/>
            <a:chExt cx="345700" cy="239625"/>
          </a:xfrm>
        </p:grpSpPr>
        <p:sp>
          <p:nvSpPr>
            <p:cNvPr id="127" name="Google Shape;127;p3"/>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064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0"/>
        <p:cNvGrpSpPr/>
        <p:nvPr/>
      </p:nvGrpSpPr>
      <p:grpSpPr>
        <a:xfrm>
          <a:off x="0" y="0"/>
          <a:ext cx="0" cy="0"/>
          <a:chOff x="0" y="0"/>
          <a:chExt cx="0" cy="0"/>
        </a:xfrm>
      </p:grpSpPr>
      <p:sp>
        <p:nvSpPr>
          <p:cNvPr id="221" name="Google Shape;221;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5"/>
          <p:cNvSpPr txBox="1">
            <a:spLocks noGrp="1"/>
          </p:cNvSpPr>
          <p:nvPr>
            <p:ph type="title" idx="2"/>
          </p:nvPr>
        </p:nvSpPr>
        <p:spPr>
          <a:xfrm>
            <a:off x="1539350"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title" idx="3"/>
          </p:nvPr>
        </p:nvSpPr>
        <p:spPr>
          <a:xfrm>
            <a:off x="4804749"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5"/>
          <p:cNvSpPr txBox="1">
            <a:spLocks noGrp="1"/>
          </p:cNvSpPr>
          <p:nvPr>
            <p:ph type="subTitle" idx="1"/>
          </p:nvPr>
        </p:nvSpPr>
        <p:spPr>
          <a:xfrm>
            <a:off x="4804749"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txBox="1">
            <a:spLocks noGrp="1"/>
          </p:cNvSpPr>
          <p:nvPr>
            <p:ph type="subTitle" idx="4"/>
          </p:nvPr>
        </p:nvSpPr>
        <p:spPr>
          <a:xfrm>
            <a:off x="1539350"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5"/>
          <p:cNvSpPr/>
          <p:nvPr/>
        </p:nvSpPr>
        <p:spPr>
          <a:xfrm>
            <a:off x="10758549" y="1961796"/>
            <a:ext cx="5031" cy="2556"/>
          </a:xfrm>
          <a:custGeom>
            <a:avLst/>
            <a:gdLst/>
            <a:ahLst/>
            <a:cxnLst/>
            <a:rect l="l" t="t" r="r" b="b"/>
            <a:pathLst>
              <a:path w="63" h="32" extrusionOk="0">
                <a:moveTo>
                  <a:pt x="62" y="1"/>
                </a:moveTo>
                <a:lnTo>
                  <a:pt x="62" y="1"/>
                </a:lnTo>
                <a:cubicBezTo>
                  <a:pt x="42" y="11"/>
                  <a:pt x="21" y="11"/>
                  <a:pt x="1" y="11"/>
                </a:cubicBezTo>
                <a:cubicBezTo>
                  <a:pt x="1" y="21"/>
                  <a:pt x="11" y="21"/>
                  <a:pt x="11" y="31"/>
                </a:cubicBezTo>
                <a:cubicBezTo>
                  <a:pt x="21" y="21"/>
                  <a:pt x="42" y="11"/>
                  <a:pt x="62" y="1"/>
                </a:cubicBezTo>
                <a:close/>
              </a:path>
            </a:pathLst>
          </a:custGeom>
          <a:solidFill>
            <a:srgbClr val="B53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flipH="1">
            <a:off x="-1105792" y="2355813"/>
            <a:ext cx="2645133" cy="4496565"/>
          </a:xfrm>
          <a:custGeom>
            <a:avLst/>
            <a:gdLst/>
            <a:ahLst/>
            <a:cxnLst/>
            <a:rect l="l" t="t" r="r" b="b"/>
            <a:pathLst>
              <a:path w="11431" h="19432" extrusionOk="0">
                <a:moveTo>
                  <a:pt x="9747" y="1"/>
                </a:moveTo>
                <a:cubicBezTo>
                  <a:pt x="9328" y="1"/>
                  <a:pt x="8910" y="11"/>
                  <a:pt x="8512" y="42"/>
                </a:cubicBezTo>
                <a:cubicBezTo>
                  <a:pt x="6277" y="185"/>
                  <a:pt x="3890" y="879"/>
                  <a:pt x="2991" y="3185"/>
                </a:cubicBezTo>
                <a:cubicBezTo>
                  <a:pt x="2338" y="4879"/>
                  <a:pt x="3828" y="5909"/>
                  <a:pt x="4654" y="7185"/>
                </a:cubicBezTo>
                <a:cubicBezTo>
                  <a:pt x="5410" y="8369"/>
                  <a:pt x="4797" y="9583"/>
                  <a:pt x="3481" y="9900"/>
                </a:cubicBezTo>
                <a:cubicBezTo>
                  <a:pt x="2185" y="10206"/>
                  <a:pt x="685" y="10043"/>
                  <a:pt x="430" y="11737"/>
                </a:cubicBezTo>
                <a:cubicBezTo>
                  <a:pt x="1" y="14522"/>
                  <a:pt x="2756" y="15696"/>
                  <a:pt x="4471" y="17114"/>
                </a:cubicBezTo>
                <a:cubicBezTo>
                  <a:pt x="5522" y="17992"/>
                  <a:pt x="6665" y="18737"/>
                  <a:pt x="7849" y="19431"/>
                </a:cubicBezTo>
                <a:lnTo>
                  <a:pt x="11431" y="19431"/>
                </a:lnTo>
                <a:lnTo>
                  <a:pt x="11431" y="72"/>
                </a:lnTo>
                <a:cubicBezTo>
                  <a:pt x="10880" y="21"/>
                  <a:pt x="10308" y="1"/>
                  <a:pt x="9747" y="1"/>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5"/>
          <p:cNvGrpSpPr/>
          <p:nvPr/>
        </p:nvGrpSpPr>
        <p:grpSpPr>
          <a:xfrm rot="-5782386" flipH="1">
            <a:off x="7767664" y="1117266"/>
            <a:ext cx="3460458" cy="2150509"/>
            <a:chOff x="4412574" y="1548912"/>
            <a:chExt cx="3460529" cy="2150552"/>
          </a:xfrm>
        </p:grpSpPr>
        <p:sp>
          <p:nvSpPr>
            <p:cNvPr id="229" name="Google Shape;229;p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5"/>
          <p:cNvGrpSpPr/>
          <p:nvPr/>
        </p:nvGrpSpPr>
        <p:grpSpPr>
          <a:xfrm rot="-7200012">
            <a:off x="-484686" y="-111559"/>
            <a:ext cx="1402945" cy="1106666"/>
            <a:chOff x="4435800" y="2249550"/>
            <a:chExt cx="422500" cy="333275"/>
          </a:xfrm>
        </p:grpSpPr>
        <p:sp>
          <p:nvSpPr>
            <p:cNvPr id="232" name="Google Shape;232;p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5"/>
          <p:cNvGrpSpPr/>
          <p:nvPr/>
        </p:nvGrpSpPr>
        <p:grpSpPr>
          <a:xfrm rot="-1094641">
            <a:off x="7203923" y="-672017"/>
            <a:ext cx="1267612" cy="1237312"/>
            <a:chOff x="4398550" y="1304850"/>
            <a:chExt cx="266625" cy="260250"/>
          </a:xfrm>
        </p:grpSpPr>
        <p:sp>
          <p:nvSpPr>
            <p:cNvPr id="236" name="Google Shape;236;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rot="4668835">
            <a:off x="8275901" y="4023757"/>
            <a:ext cx="1571299" cy="1533766"/>
            <a:chOff x="4398550" y="1304850"/>
            <a:chExt cx="266625" cy="260250"/>
          </a:xfrm>
        </p:grpSpPr>
        <p:sp>
          <p:nvSpPr>
            <p:cNvPr id="255" name="Google Shape;255;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5"/>
          <p:cNvGrpSpPr/>
          <p:nvPr/>
        </p:nvGrpSpPr>
        <p:grpSpPr>
          <a:xfrm rot="9872796">
            <a:off x="4208920" y="4750601"/>
            <a:ext cx="1267610" cy="1237308"/>
            <a:chOff x="4398550" y="1304850"/>
            <a:chExt cx="266625" cy="260250"/>
          </a:xfrm>
        </p:grpSpPr>
        <p:sp>
          <p:nvSpPr>
            <p:cNvPr id="274" name="Google Shape;274;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5"/>
          <p:cNvSpPr/>
          <p:nvPr/>
        </p:nvSpPr>
        <p:spPr>
          <a:xfrm>
            <a:off x="7547350" y="3266975"/>
            <a:ext cx="2521327" cy="2674251"/>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10083711">
            <a:off x="-856481" y="-895348"/>
            <a:ext cx="2521329" cy="2674254"/>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1961"/>
        <p:cNvGrpSpPr/>
        <p:nvPr/>
      </p:nvGrpSpPr>
      <p:grpSpPr>
        <a:xfrm>
          <a:off x="0" y="0"/>
          <a:ext cx="0" cy="0"/>
          <a:chOff x="0" y="0"/>
          <a:chExt cx="0" cy="0"/>
        </a:xfrm>
      </p:grpSpPr>
      <p:sp>
        <p:nvSpPr>
          <p:cNvPr id="1962" name="Google Shape;1962;p29"/>
          <p:cNvSpPr txBox="1">
            <a:spLocks noGrp="1"/>
          </p:cNvSpPr>
          <p:nvPr>
            <p:ph type="title"/>
          </p:nvPr>
        </p:nvSpPr>
        <p:spPr>
          <a:xfrm>
            <a:off x="3538200" y="1932425"/>
            <a:ext cx="35505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63" name="Google Shape;1963;p29"/>
          <p:cNvSpPr txBox="1">
            <a:spLocks noGrp="1"/>
          </p:cNvSpPr>
          <p:nvPr>
            <p:ph type="title" idx="2" hasCustomPrompt="1"/>
          </p:nvPr>
        </p:nvSpPr>
        <p:spPr>
          <a:xfrm>
            <a:off x="7088700" y="1932425"/>
            <a:ext cx="13422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964" name="Google Shape;1964;p29"/>
          <p:cNvSpPr txBox="1">
            <a:spLocks noGrp="1"/>
          </p:cNvSpPr>
          <p:nvPr>
            <p:ph type="subTitle" idx="1"/>
          </p:nvPr>
        </p:nvSpPr>
        <p:spPr>
          <a:xfrm>
            <a:off x="3538200" y="2777575"/>
            <a:ext cx="48927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965" name="Google Shape;1965;p29"/>
          <p:cNvGrpSpPr/>
          <p:nvPr/>
        </p:nvGrpSpPr>
        <p:grpSpPr>
          <a:xfrm flipH="1">
            <a:off x="7501913" y="3764300"/>
            <a:ext cx="2527477" cy="2409652"/>
            <a:chOff x="5345625" y="1289813"/>
            <a:chExt cx="2527477" cy="2409652"/>
          </a:xfrm>
        </p:grpSpPr>
        <p:sp>
          <p:nvSpPr>
            <p:cNvPr id="1966" name="Google Shape;1966;p2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29"/>
          <p:cNvGrpSpPr/>
          <p:nvPr/>
        </p:nvGrpSpPr>
        <p:grpSpPr>
          <a:xfrm rot="-2421294">
            <a:off x="4088944" y="-580225"/>
            <a:ext cx="1267613" cy="1237321"/>
            <a:chOff x="4398550" y="1304850"/>
            <a:chExt cx="266625" cy="260250"/>
          </a:xfrm>
        </p:grpSpPr>
        <p:sp>
          <p:nvSpPr>
            <p:cNvPr id="1969" name="Google Shape;1969;p2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9"/>
          <p:cNvSpPr/>
          <p:nvPr/>
        </p:nvSpPr>
        <p:spPr>
          <a:xfrm rot="10800000" flipH="1">
            <a:off x="8100069" y="-606109"/>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9"/>
          <p:cNvGrpSpPr/>
          <p:nvPr/>
        </p:nvGrpSpPr>
        <p:grpSpPr>
          <a:xfrm rot="-4335809" flipH="1">
            <a:off x="3870518" y="4415772"/>
            <a:ext cx="1402970" cy="1106686"/>
            <a:chOff x="4435800" y="2249550"/>
            <a:chExt cx="422500" cy="333275"/>
          </a:xfrm>
        </p:grpSpPr>
        <p:sp>
          <p:nvSpPr>
            <p:cNvPr id="1989" name="Google Shape;1989;p2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29"/>
          <p:cNvGrpSpPr/>
          <p:nvPr/>
        </p:nvGrpSpPr>
        <p:grpSpPr>
          <a:xfrm rot="10800000">
            <a:off x="7133799" y="4317770"/>
            <a:ext cx="419148" cy="572658"/>
            <a:chOff x="8543498" y="1890177"/>
            <a:chExt cx="584179" cy="798130"/>
          </a:xfrm>
        </p:grpSpPr>
        <p:sp>
          <p:nvSpPr>
            <p:cNvPr id="1993" name="Google Shape;1993;p2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29"/>
          <p:cNvSpPr/>
          <p:nvPr/>
        </p:nvSpPr>
        <p:spPr>
          <a:xfrm rot="8378849">
            <a:off x="7704068" y="212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rot="10800000" flipH="1">
            <a:off x="5660250" y="-1433775"/>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8" r:id="rId5"/>
    <p:sldLayoutId id="2147483660" r:id="rId6"/>
    <p:sldLayoutId id="2147483667" r:id="rId7"/>
    <p:sldLayoutId id="2147483675" r:id="rId8"/>
    <p:sldLayoutId id="2147483676" r:id="rId9"/>
    <p:sldLayoutId id="2147483680" r:id="rId10"/>
    <p:sldLayoutId id="2147483683" r:id="rId11"/>
    <p:sldLayoutId id="2147483684"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7.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47"/>
          <p:cNvSpPr txBox="1">
            <a:spLocks noGrp="1"/>
          </p:cNvSpPr>
          <p:nvPr>
            <p:ph type="title"/>
          </p:nvPr>
        </p:nvSpPr>
        <p:spPr>
          <a:xfrm>
            <a:off x="4114800" y="1470992"/>
            <a:ext cx="4544032" cy="2554356"/>
          </a:xfrm>
          <a:prstGeom prst="rect">
            <a:avLst/>
          </a:prstGeom>
        </p:spPr>
        <p:txBody>
          <a:bodyPr spcFirstLastPara="1" wrap="square" lIns="91425" tIns="91425" rIns="91425" bIns="91425" anchor="ctr" anchorCtr="0">
            <a:noAutofit/>
          </a:bodyPr>
          <a:lstStyle/>
          <a:p>
            <a:pPr algn="just"/>
            <a:r>
              <a:rPr lang="en-US" sz="3200" dirty="0" err="1">
                <a:solidFill>
                  <a:srgbClr val="0070C0"/>
                </a:solidFill>
              </a:rPr>
              <a:t>Nhóm</a:t>
            </a:r>
            <a:r>
              <a:rPr lang="en-US" sz="3200" dirty="0">
                <a:solidFill>
                  <a:srgbClr val="0070C0"/>
                </a:solidFill>
              </a:rPr>
              <a:t> </a:t>
            </a:r>
            <a:r>
              <a:rPr lang="en-US" sz="3200" dirty="0" err="1">
                <a:solidFill>
                  <a:srgbClr val="0070C0"/>
                </a:solidFill>
              </a:rPr>
              <a:t>sinh</a:t>
            </a:r>
            <a:r>
              <a:rPr lang="en-US" sz="3200" dirty="0">
                <a:solidFill>
                  <a:srgbClr val="0070C0"/>
                </a:solidFill>
              </a:rPr>
              <a:t> </a:t>
            </a:r>
            <a:r>
              <a:rPr lang="en-US" sz="3200" dirty="0" err="1">
                <a:solidFill>
                  <a:srgbClr val="0070C0"/>
                </a:solidFill>
              </a:rPr>
              <a:t>vật</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chỉ</a:t>
            </a:r>
            <a:r>
              <a:rPr lang="en-US" sz="3200" dirty="0">
                <a:solidFill>
                  <a:srgbClr val="0070C0"/>
                </a:solidFill>
              </a:rPr>
              <a:t> </a:t>
            </a:r>
            <a:r>
              <a:rPr lang="en-US" sz="3200" dirty="0" err="1">
                <a:solidFill>
                  <a:srgbClr val="0070C0"/>
                </a:solidFill>
              </a:rPr>
              <a:t>uống</a:t>
            </a:r>
            <a:r>
              <a:rPr lang="en-US" sz="3200" dirty="0">
                <a:solidFill>
                  <a:srgbClr val="0070C0"/>
                </a:solidFill>
              </a:rPr>
              <a:t> </a:t>
            </a:r>
            <a:r>
              <a:rPr lang="en-US" sz="3200" dirty="0" err="1">
                <a:solidFill>
                  <a:srgbClr val="0070C0"/>
                </a:solidFill>
              </a:rPr>
              <a:t>nước</a:t>
            </a:r>
            <a:r>
              <a:rPr lang="en-US" sz="3200" dirty="0">
                <a:solidFill>
                  <a:srgbClr val="0070C0"/>
                </a:solidFill>
              </a:rPr>
              <a:t>, </a:t>
            </a:r>
            <a:r>
              <a:rPr lang="en-US" sz="3200" dirty="0" err="1">
                <a:solidFill>
                  <a:srgbClr val="0070C0"/>
                </a:solidFill>
              </a:rPr>
              <a:t>hít</a:t>
            </a:r>
            <a:r>
              <a:rPr lang="en-US" sz="3200" dirty="0">
                <a:solidFill>
                  <a:srgbClr val="0070C0"/>
                </a:solidFill>
              </a:rPr>
              <a:t> </a:t>
            </a:r>
            <a:r>
              <a:rPr lang="en-US" sz="3200" dirty="0" err="1">
                <a:solidFill>
                  <a:srgbClr val="0070C0"/>
                </a:solidFill>
              </a:rPr>
              <a:t>khí</a:t>
            </a:r>
            <a:r>
              <a:rPr lang="en-US" sz="3200" dirty="0">
                <a:solidFill>
                  <a:srgbClr val="0070C0"/>
                </a:solidFill>
              </a:rPr>
              <a:t> </a:t>
            </a:r>
            <a:r>
              <a:rPr lang="en-US" sz="3200" dirty="0" err="1">
                <a:solidFill>
                  <a:srgbClr val="0070C0"/>
                </a:solidFill>
              </a:rPr>
              <a:t>trời</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tắm</a:t>
            </a:r>
            <a:r>
              <a:rPr lang="en-US" sz="3200" dirty="0">
                <a:solidFill>
                  <a:srgbClr val="0070C0"/>
                </a:solidFill>
              </a:rPr>
              <a:t> </a:t>
            </a:r>
            <a:r>
              <a:rPr lang="en-US" sz="3200" dirty="0" err="1">
                <a:solidFill>
                  <a:srgbClr val="0070C0"/>
                </a:solidFill>
              </a:rPr>
              <a:t>nắng</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có</a:t>
            </a:r>
            <a:r>
              <a:rPr lang="en-US" sz="3200" dirty="0">
                <a:solidFill>
                  <a:srgbClr val="0070C0"/>
                </a:solidFill>
              </a:rPr>
              <a:t> </a:t>
            </a:r>
            <a:r>
              <a:rPr lang="en-US" sz="3200" dirty="0" err="1">
                <a:solidFill>
                  <a:srgbClr val="0070C0"/>
                </a:solidFill>
              </a:rPr>
              <a:t>thể</a:t>
            </a:r>
            <a:r>
              <a:rPr lang="en-US" sz="3200" dirty="0">
                <a:solidFill>
                  <a:srgbClr val="0070C0"/>
                </a:solidFill>
              </a:rPr>
              <a:t> </a:t>
            </a:r>
            <a:r>
              <a:rPr lang="en-US" sz="3200" dirty="0" err="1">
                <a:solidFill>
                  <a:srgbClr val="0070C0"/>
                </a:solidFill>
              </a:rPr>
              <a:t>sinh</a:t>
            </a:r>
            <a:r>
              <a:rPr lang="en-US" sz="3200" dirty="0">
                <a:solidFill>
                  <a:srgbClr val="0070C0"/>
                </a:solidFill>
              </a:rPr>
              <a:t> </a:t>
            </a:r>
            <a:r>
              <a:rPr lang="en-US" sz="3200" dirty="0" err="1">
                <a:solidFill>
                  <a:srgbClr val="0070C0"/>
                </a:solidFill>
              </a:rPr>
              <a:t>trưởng</a:t>
            </a:r>
            <a:r>
              <a:rPr lang="en-US" sz="3200" dirty="0">
                <a:solidFill>
                  <a:srgbClr val="0070C0"/>
                </a:solidFill>
              </a:rPr>
              <a:t> </a:t>
            </a:r>
            <a:r>
              <a:rPr lang="en-US" sz="3200" dirty="0" err="1">
                <a:solidFill>
                  <a:srgbClr val="0070C0"/>
                </a:solidFill>
              </a:rPr>
              <a:t>tốt</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thời</a:t>
            </a:r>
            <a:r>
              <a:rPr lang="en-US" sz="3200" dirty="0">
                <a:solidFill>
                  <a:srgbClr val="0070C0"/>
                </a:solidFill>
              </a:rPr>
              <a:t> </a:t>
            </a:r>
            <a:r>
              <a:rPr lang="en-US" sz="3200" dirty="0" err="1">
                <a:solidFill>
                  <a:srgbClr val="0070C0"/>
                </a:solidFill>
              </a:rPr>
              <a:t>gian</a:t>
            </a:r>
            <a:r>
              <a:rPr lang="en-US" sz="3200" dirty="0">
                <a:solidFill>
                  <a:srgbClr val="0070C0"/>
                </a:solidFill>
              </a:rPr>
              <a:t> </a:t>
            </a:r>
            <a:r>
              <a:rPr lang="en-US" sz="3200" dirty="0" err="1">
                <a:solidFill>
                  <a:srgbClr val="0070C0"/>
                </a:solidFill>
              </a:rPr>
              <a:t>dài</a:t>
            </a:r>
            <a:r>
              <a:rPr lang="en-US" sz="3200" dirty="0">
                <a:solidFill>
                  <a:srgbClr val="0070C0"/>
                </a:solidFill>
              </a:rPr>
              <a:t>?</a:t>
            </a:r>
          </a:p>
        </p:txBody>
      </p:sp>
      <p:sp>
        <p:nvSpPr>
          <p:cNvPr id="3150" name="Google Shape;3150;p47"/>
          <p:cNvSpPr txBox="1">
            <a:spLocks noGrp="1"/>
          </p:cNvSpPr>
          <p:nvPr>
            <p:ph type="title" idx="2"/>
          </p:nvPr>
        </p:nvSpPr>
        <p:spPr>
          <a:xfrm>
            <a:off x="1194588" y="394049"/>
            <a:ext cx="8077003"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70C0"/>
                </a:solidFill>
              </a:rPr>
              <a:t>Theo các em dự đoán?</a:t>
            </a:r>
            <a:endParaRPr dirty="0">
              <a:solidFill>
                <a:srgbClr val="0070C0"/>
              </a:solidFill>
            </a:endParaRPr>
          </a:p>
        </p:txBody>
      </p:sp>
      <p:grpSp>
        <p:nvGrpSpPr>
          <p:cNvPr id="3152" name="Google Shape;3152;p47"/>
          <p:cNvGrpSpPr/>
          <p:nvPr/>
        </p:nvGrpSpPr>
        <p:grpSpPr>
          <a:xfrm>
            <a:off x="187102" y="276448"/>
            <a:ext cx="741475" cy="859678"/>
            <a:chOff x="343046" y="356375"/>
            <a:chExt cx="2946054" cy="4430725"/>
          </a:xfrm>
        </p:grpSpPr>
        <p:grpSp>
          <p:nvGrpSpPr>
            <p:cNvPr id="3153" name="Google Shape;3153;p47"/>
            <p:cNvGrpSpPr/>
            <p:nvPr/>
          </p:nvGrpSpPr>
          <p:grpSpPr>
            <a:xfrm>
              <a:off x="343046" y="356375"/>
              <a:ext cx="2946054" cy="4430700"/>
              <a:chOff x="417246" y="356375"/>
              <a:chExt cx="2946054" cy="4430700"/>
            </a:xfrm>
          </p:grpSpPr>
          <p:sp>
            <p:nvSpPr>
              <p:cNvPr id="3154" name="Google Shape;3154;p47"/>
              <p:cNvSpPr/>
              <p:nvPr/>
            </p:nvSpPr>
            <p:spPr>
              <a:xfrm>
                <a:off x="417875"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5" name="Google Shape;3155;p47"/>
              <p:cNvSpPr/>
              <p:nvPr/>
            </p:nvSpPr>
            <p:spPr>
              <a:xfrm>
                <a:off x="417875"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6" name="Google Shape;3156;p47"/>
              <p:cNvSpPr/>
              <p:nvPr/>
            </p:nvSpPr>
            <p:spPr>
              <a:xfrm>
                <a:off x="417875" y="3539875"/>
                <a:ext cx="2944800" cy="1247100"/>
              </a:xfrm>
              <a:prstGeom prst="rect">
                <a:avLst/>
              </a:prstGeom>
              <a:gradFill>
                <a:gsLst>
                  <a:gs pos="0">
                    <a:schemeClr val="accent5"/>
                  </a:gs>
                  <a:gs pos="100000">
                    <a:schemeClr val="accent6"/>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7" name="Google Shape;3157;p47"/>
              <p:cNvSpPr/>
              <p:nvPr/>
            </p:nvSpPr>
            <p:spPr>
              <a:xfrm rot="5400000">
                <a:off x="-318754"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8" name="Google Shape;3158;p47"/>
              <p:cNvSpPr/>
              <p:nvPr/>
            </p:nvSpPr>
            <p:spPr>
              <a:xfrm>
                <a:off x="928875" y="793050"/>
                <a:ext cx="1888800" cy="1888800"/>
              </a:xfrm>
              <a:prstGeom prst="ellipse">
                <a:avLst/>
              </a:prstGeom>
              <a:gradFill>
                <a:gsLst>
                  <a:gs pos="0">
                    <a:schemeClr val="accent4"/>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159" name="Google Shape;3159;p47"/>
              <p:cNvGrpSpPr/>
              <p:nvPr/>
            </p:nvGrpSpPr>
            <p:grpSpPr>
              <a:xfrm>
                <a:off x="1264183" y="1350258"/>
                <a:ext cx="1252201" cy="2436663"/>
                <a:chOff x="4389325" y="4502325"/>
                <a:chExt cx="500500" cy="973925"/>
              </a:xfrm>
            </p:grpSpPr>
            <p:sp>
              <p:nvSpPr>
                <p:cNvPr id="3160" name="Google Shape;3160;p47"/>
                <p:cNvSpPr/>
                <p:nvPr/>
              </p:nvSpPr>
              <p:spPr>
                <a:xfrm>
                  <a:off x="4772500" y="4568575"/>
                  <a:ext cx="23425" cy="16425"/>
                </a:xfrm>
                <a:custGeom>
                  <a:avLst/>
                  <a:gdLst/>
                  <a:ahLst/>
                  <a:cxnLst/>
                  <a:rect l="l" t="t" r="r" b="b"/>
                  <a:pathLst>
                    <a:path w="937" h="657" extrusionOk="0">
                      <a:moveTo>
                        <a:pt x="0" y="1"/>
                      </a:moveTo>
                      <a:lnTo>
                        <a:pt x="0" y="1"/>
                      </a:lnTo>
                      <a:cubicBezTo>
                        <a:pt x="42" y="95"/>
                        <a:pt x="74" y="167"/>
                        <a:pt x="136" y="261"/>
                      </a:cubicBezTo>
                      <a:cubicBezTo>
                        <a:pt x="188" y="365"/>
                        <a:pt x="250" y="438"/>
                        <a:pt x="323" y="521"/>
                      </a:cubicBezTo>
                      <a:cubicBezTo>
                        <a:pt x="375" y="562"/>
                        <a:pt x="427" y="615"/>
                        <a:pt x="469" y="656"/>
                      </a:cubicBezTo>
                      <a:cubicBezTo>
                        <a:pt x="615" y="562"/>
                        <a:pt x="770" y="490"/>
                        <a:pt x="937" y="428"/>
                      </a:cubicBezTo>
                      <a:cubicBezTo>
                        <a:pt x="625" y="271"/>
                        <a:pt x="323" y="12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1" name="Google Shape;3161;p47"/>
                <p:cNvSpPr/>
                <p:nvPr/>
              </p:nvSpPr>
              <p:spPr>
                <a:xfrm>
                  <a:off x="4531950" y="4825000"/>
                  <a:ext cx="25" cy="25"/>
                </a:xfrm>
                <a:custGeom>
                  <a:avLst/>
                  <a:gdLst/>
                  <a:ahLst/>
                  <a:cxnLst/>
                  <a:rect l="l" t="t" r="r" b="b"/>
                  <a:pathLst>
                    <a:path w="1" h="1" extrusionOk="0">
                      <a:moveTo>
                        <a:pt x="1" y="0"/>
                      </a:moveTo>
                      <a:lnTo>
                        <a:pt x="1" y="0"/>
                      </a:lnTo>
                      <a:lnTo>
                        <a:pt x="1"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2" name="Google Shape;3162;p47"/>
                <p:cNvSpPr/>
                <p:nvPr/>
              </p:nvSpPr>
              <p:spPr>
                <a:xfrm>
                  <a:off x="4588900" y="5066325"/>
                  <a:ext cx="300" cy="475"/>
                </a:xfrm>
                <a:custGeom>
                  <a:avLst/>
                  <a:gdLst/>
                  <a:ahLst/>
                  <a:cxnLst/>
                  <a:rect l="l" t="t" r="r" b="b"/>
                  <a:pathLst>
                    <a:path w="12" h="19" extrusionOk="0">
                      <a:moveTo>
                        <a:pt x="11" y="1"/>
                      </a:moveTo>
                      <a:cubicBezTo>
                        <a:pt x="11" y="11"/>
                        <a:pt x="11" y="11"/>
                        <a:pt x="0" y="11"/>
                      </a:cubicBezTo>
                      <a:cubicBezTo>
                        <a:pt x="0" y="16"/>
                        <a:pt x="0" y="19"/>
                        <a:pt x="2" y="19"/>
                      </a:cubicBezTo>
                      <a:cubicBezTo>
                        <a:pt x="3" y="19"/>
                        <a:pt x="6" y="16"/>
                        <a:pt x="11" y="11"/>
                      </a:cubicBezTo>
                      <a:lnTo>
                        <a:pt x="1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3" name="Google Shape;3163;p47"/>
                <p:cNvSpPr/>
                <p:nvPr/>
              </p:nvSpPr>
              <p:spPr>
                <a:xfrm>
                  <a:off x="4496075" y="4520475"/>
                  <a:ext cx="116775" cy="83775"/>
                </a:xfrm>
                <a:custGeom>
                  <a:avLst/>
                  <a:gdLst/>
                  <a:ahLst/>
                  <a:cxnLst/>
                  <a:rect l="l" t="t" r="r" b="b"/>
                  <a:pathLst>
                    <a:path w="4671" h="3351" extrusionOk="0">
                      <a:moveTo>
                        <a:pt x="0" y="1"/>
                      </a:moveTo>
                      <a:cubicBezTo>
                        <a:pt x="354" y="521"/>
                        <a:pt x="676" y="1030"/>
                        <a:pt x="999" y="1561"/>
                      </a:cubicBezTo>
                      <a:cubicBezTo>
                        <a:pt x="1175" y="1831"/>
                        <a:pt x="1352" y="2112"/>
                        <a:pt x="1519" y="2382"/>
                      </a:cubicBezTo>
                      <a:cubicBezTo>
                        <a:pt x="1727" y="2705"/>
                        <a:pt x="1914" y="3027"/>
                        <a:pt x="2111" y="3350"/>
                      </a:cubicBezTo>
                      <a:cubicBezTo>
                        <a:pt x="2538" y="2726"/>
                        <a:pt x="3142" y="2289"/>
                        <a:pt x="3859" y="2029"/>
                      </a:cubicBezTo>
                      <a:cubicBezTo>
                        <a:pt x="4119" y="1935"/>
                        <a:pt x="4390" y="1873"/>
                        <a:pt x="4670" y="1831"/>
                      </a:cubicBezTo>
                      <a:lnTo>
                        <a:pt x="4234" y="1644"/>
                      </a:lnTo>
                      <a:cubicBezTo>
                        <a:pt x="3683" y="1415"/>
                        <a:pt x="3121" y="1196"/>
                        <a:pt x="2559" y="968"/>
                      </a:cubicBezTo>
                      <a:lnTo>
                        <a:pt x="2548" y="968"/>
                      </a:lnTo>
                      <a:cubicBezTo>
                        <a:pt x="1987" y="750"/>
                        <a:pt x="1415" y="531"/>
                        <a:pt x="842" y="323"/>
                      </a:cubicBezTo>
                      <a:cubicBezTo>
                        <a:pt x="562" y="209"/>
                        <a:pt x="281" y="1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4" name="Google Shape;3164;p47"/>
                <p:cNvSpPr/>
                <p:nvPr/>
              </p:nvSpPr>
              <p:spPr>
                <a:xfrm>
                  <a:off x="4404000" y="4524650"/>
                  <a:ext cx="74400" cy="119125"/>
                </a:xfrm>
                <a:custGeom>
                  <a:avLst/>
                  <a:gdLst/>
                  <a:ahLst/>
                  <a:cxnLst/>
                  <a:rect l="l" t="t" r="r" b="b"/>
                  <a:pathLst>
                    <a:path w="2976" h="4765" extrusionOk="0">
                      <a:moveTo>
                        <a:pt x="2976" y="0"/>
                      </a:moveTo>
                      <a:lnTo>
                        <a:pt x="2976" y="0"/>
                      </a:lnTo>
                      <a:cubicBezTo>
                        <a:pt x="2736" y="354"/>
                        <a:pt x="2487" y="687"/>
                        <a:pt x="2258" y="1040"/>
                      </a:cubicBezTo>
                      <a:cubicBezTo>
                        <a:pt x="1946" y="1498"/>
                        <a:pt x="1654" y="1966"/>
                        <a:pt x="1363" y="2444"/>
                      </a:cubicBezTo>
                      <a:cubicBezTo>
                        <a:pt x="1270" y="2580"/>
                        <a:pt x="1187" y="2725"/>
                        <a:pt x="1093" y="2871"/>
                      </a:cubicBezTo>
                      <a:cubicBezTo>
                        <a:pt x="895" y="3204"/>
                        <a:pt x="697" y="3537"/>
                        <a:pt x="510" y="3870"/>
                      </a:cubicBezTo>
                      <a:cubicBezTo>
                        <a:pt x="375" y="4109"/>
                        <a:pt x="230" y="4348"/>
                        <a:pt x="94" y="4587"/>
                      </a:cubicBezTo>
                      <a:cubicBezTo>
                        <a:pt x="63" y="4649"/>
                        <a:pt x="32" y="4702"/>
                        <a:pt x="1" y="4764"/>
                      </a:cubicBezTo>
                      <a:cubicBezTo>
                        <a:pt x="281" y="4598"/>
                        <a:pt x="593" y="4473"/>
                        <a:pt x="926" y="4400"/>
                      </a:cubicBezTo>
                      <a:cubicBezTo>
                        <a:pt x="1166" y="4348"/>
                        <a:pt x="1405" y="4317"/>
                        <a:pt x="1644" y="4307"/>
                      </a:cubicBezTo>
                      <a:cubicBezTo>
                        <a:pt x="1702" y="4307"/>
                        <a:pt x="1763" y="4306"/>
                        <a:pt x="1826" y="4306"/>
                      </a:cubicBezTo>
                      <a:cubicBezTo>
                        <a:pt x="1978" y="4306"/>
                        <a:pt x="2139" y="4311"/>
                        <a:pt x="2278" y="4348"/>
                      </a:cubicBezTo>
                      <a:cubicBezTo>
                        <a:pt x="2352" y="3880"/>
                        <a:pt x="2424" y="3412"/>
                        <a:pt x="2487" y="2943"/>
                      </a:cubicBezTo>
                      <a:cubicBezTo>
                        <a:pt x="2643" y="1956"/>
                        <a:pt x="2799" y="97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5" name="Google Shape;3165;p47"/>
                <p:cNvSpPr/>
                <p:nvPr/>
              </p:nvSpPr>
              <p:spPr>
                <a:xfrm>
                  <a:off x="4621675" y="5183100"/>
                  <a:ext cx="48125" cy="33325"/>
                </a:xfrm>
                <a:custGeom>
                  <a:avLst/>
                  <a:gdLst/>
                  <a:ahLst/>
                  <a:cxnLst/>
                  <a:rect l="l" t="t" r="r" b="b"/>
                  <a:pathLst>
                    <a:path w="1925" h="1333" extrusionOk="0">
                      <a:moveTo>
                        <a:pt x="0" y="1"/>
                      </a:moveTo>
                      <a:cubicBezTo>
                        <a:pt x="104" y="396"/>
                        <a:pt x="323" y="750"/>
                        <a:pt x="645" y="988"/>
                      </a:cubicBezTo>
                      <a:cubicBezTo>
                        <a:pt x="864" y="1145"/>
                        <a:pt x="1114" y="1259"/>
                        <a:pt x="1373" y="1300"/>
                      </a:cubicBezTo>
                      <a:cubicBezTo>
                        <a:pt x="1509" y="1332"/>
                        <a:pt x="1644" y="1332"/>
                        <a:pt x="1768" y="1332"/>
                      </a:cubicBezTo>
                      <a:cubicBezTo>
                        <a:pt x="1821" y="1332"/>
                        <a:pt x="1872" y="1321"/>
                        <a:pt x="1925" y="1311"/>
                      </a:cubicBezTo>
                      <a:cubicBezTo>
                        <a:pt x="1436" y="697"/>
                        <a:pt x="760" y="20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6" name="Google Shape;3166;p47"/>
                <p:cNvSpPr/>
                <p:nvPr/>
              </p:nvSpPr>
              <p:spPr>
                <a:xfrm>
                  <a:off x="4525200" y="4631950"/>
                  <a:ext cx="243950" cy="43200"/>
                </a:xfrm>
                <a:custGeom>
                  <a:avLst/>
                  <a:gdLst/>
                  <a:ahLst/>
                  <a:cxnLst/>
                  <a:rect l="l" t="t" r="r" b="b"/>
                  <a:pathLst>
                    <a:path w="9758" h="1728" extrusionOk="0">
                      <a:moveTo>
                        <a:pt x="5261" y="0"/>
                      </a:moveTo>
                      <a:cubicBezTo>
                        <a:pt x="4284" y="0"/>
                        <a:pt x="3308" y="47"/>
                        <a:pt x="2340" y="139"/>
                      </a:cubicBezTo>
                      <a:cubicBezTo>
                        <a:pt x="1591" y="212"/>
                        <a:pt x="832" y="316"/>
                        <a:pt x="93" y="451"/>
                      </a:cubicBezTo>
                      <a:cubicBezTo>
                        <a:pt x="63" y="451"/>
                        <a:pt x="31" y="461"/>
                        <a:pt x="0" y="461"/>
                      </a:cubicBezTo>
                      <a:cubicBezTo>
                        <a:pt x="42" y="586"/>
                        <a:pt x="73" y="701"/>
                        <a:pt x="114" y="815"/>
                      </a:cubicBezTo>
                      <a:lnTo>
                        <a:pt x="302" y="1408"/>
                      </a:lnTo>
                      <a:cubicBezTo>
                        <a:pt x="437" y="1418"/>
                        <a:pt x="572" y="1429"/>
                        <a:pt x="718" y="1439"/>
                      </a:cubicBezTo>
                      <a:cubicBezTo>
                        <a:pt x="2850" y="1606"/>
                        <a:pt x="4983" y="1700"/>
                        <a:pt x="7115" y="1721"/>
                      </a:cubicBezTo>
                      <a:cubicBezTo>
                        <a:pt x="7424" y="1724"/>
                        <a:pt x="7735" y="1728"/>
                        <a:pt x="8047" y="1728"/>
                      </a:cubicBezTo>
                      <a:cubicBezTo>
                        <a:pt x="8618" y="1728"/>
                        <a:pt x="9192" y="1716"/>
                        <a:pt x="9758" y="1668"/>
                      </a:cubicBezTo>
                      <a:cubicBezTo>
                        <a:pt x="9664" y="1533"/>
                        <a:pt x="9580" y="1388"/>
                        <a:pt x="9518" y="1231"/>
                      </a:cubicBezTo>
                      <a:cubicBezTo>
                        <a:pt x="9393" y="930"/>
                        <a:pt x="9321" y="607"/>
                        <a:pt x="9310" y="274"/>
                      </a:cubicBezTo>
                      <a:cubicBezTo>
                        <a:pt x="8519" y="202"/>
                        <a:pt x="7719" y="87"/>
                        <a:pt x="6928" y="45"/>
                      </a:cubicBezTo>
                      <a:cubicBezTo>
                        <a:pt x="6373" y="15"/>
                        <a:pt x="5817" y="0"/>
                        <a:pt x="5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7" name="Google Shape;3167;p47"/>
                <p:cNvSpPr/>
                <p:nvPr/>
              </p:nvSpPr>
              <p:spPr>
                <a:xfrm>
                  <a:off x="4787325" y="4828900"/>
                  <a:ext cx="25" cy="25"/>
                </a:xfrm>
                <a:custGeom>
                  <a:avLst/>
                  <a:gdLst/>
                  <a:ahLst/>
                  <a:cxnLst/>
                  <a:rect l="l" t="t" r="r" b="b"/>
                  <a:pathLst>
                    <a:path w="1" h="1" extrusionOk="0">
                      <a:moveTo>
                        <a:pt x="1" y="1"/>
                      </a:moveTo>
                      <a:lnTo>
                        <a:pt x="1" y="1"/>
                      </a:lnTo>
                      <a:lnTo>
                        <a:pt x="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8" name="Google Shape;3168;p47"/>
                <p:cNvSpPr/>
                <p:nvPr/>
              </p:nvSpPr>
              <p:spPr>
                <a:xfrm>
                  <a:off x="4620625" y="5258525"/>
                  <a:ext cx="54625" cy="59375"/>
                </a:xfrm>
                <a:custGeom>
                  <a:avLst/>
                  <a:gdLst/>
                  <a:ahLst/>
                  <a:cxnLst/>
                  <a:rect l="l" t="t" r="r" b="b"/>
                  <a:pathLst>
                    <a:path w="2185" h="2375" extrusionOk="0">
                      <a:moveTo>
                        <a:pt x="916" y="0"/>
                      </a:moveTo>
                      <a:lnTo>
                        <a:pt x="916" y="0"/>
                      </a:lnTo>
                      <a:cubicBezTo>
                        <a:pt x="927" y="31"/>
                        <a:pt x="947" y="63"/>
                        <a:pt x="968" y="83"/>
                      </a:cubicBezTo>
                      <a:cubicBezTo>
                        <a:pt x="1020" y="177"/>
                        <a:pt x="1072" y="281"/>
                        <a:pt x="1041" y="385"/>
                      </a:cubicBezTo>
                      <a:cubicBezTo>
                        <a:pt x="1026" y="460"/>
                        <a:pt x="967" y="492"/>
                        <a:pt x="900" y="492"/>
                      </a:cubicBezTo>
                      <a:cubicBezTo>
                        <a:pt x="875" y="492"/>
                        <a:pt x="848" y="487"/>
                        <a:pt x="823" y="479"/>
                      </a:cubicBezTo>
                      <a:cubicBezTo>
                        <a:pt x="729" y="437"/>
                        <a:pt x="698" y="322"/>
                        <a:pt x="645" y="239"/>
                      </a:cubicBezTo>
                      <a:cubicBezTo>
                        <a:pt x="635" y="208"/>
                        <a:pt x="604" y="167"/>
                        <a:pt x="583" y="135"/>
                      </a:cubicBezTo>
                      <a:cubicBezTo>
                        <a:pt x="437" y="302"/>
                        <a:pt x="282" y="468"/>
                        <a:pt x="178" y="697"/>
                      </a:cubicBezTo>
                      <a:cubicBezTo>
                        <a:pt x="63" y="936"/>
                        <a:pt x="0" y="1228"/>
                        <a:pt x="63" y="1498"/>
                      </a:cubicBezTo>
                      <a:cubicBezTo>
                        <a:pt x="157" y="1924"/>
                        <a:pt x="511" y="2330"/>
                        <a:pt x="947" y="2372"/>
                      </a:cubicBezTo>
                      <a:cubicBezTo>
                        <a:pt x="972" y="2374"/>
                        <a:pt x="996" y="2375"/>
                        <a:pt x="1020" y="2375"/>
                      </a:cubicBezTo>
                      <a:cubicBezTo>
                        <a:pt x="1415" y="2375"/>
                        <a:pt x="1831" y="2140"/>
                        <a:pt x="1998" y="1758"/>
                      </a:cubicBezTo>
                      <a:cubicBezTo>
                        <a:pt x="2185" y="1311"/>
                        <a:pt x="2060" y="749"/>
                        <a:pt x="1727" y="406"/>
                      </a:cubicBezTo>
                      <a:cubicBezTo>
                        <a:pt x="1519" y="188"/>
                        <a:pt x="1218" y="52"/>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9" name="Google Shape;3169;p47"/>
                <p:cNvSpPr/>
                <p:nvPr/>
              </p:nvSpPr>
              <p:spPr>
                <a:xfrm>
                  <a:off x="4589175" y="5066325"/>
                  <a:ext cx="25" cy="25"/>
                </a:xfrm>
                <a:custGeom>
                  <a:avLst/>
                  <a:gdLst/>
                  <a:ahLst/>
                  <a:cxnLst/>
                  <a:rect l="l" t="t" r="r" b="b"/>
                  <a:pathLst>
                    <a:path w="1" h="1" extrusionOk="0">
                      <a:moveTo>
                        <a:pt x="0" y="1"/>
                      </a:moveTo>
                      <a:lnTo>
                        <a:pt x="0"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0" name="Google Shape;3170;p47"/>
                <p:cNvSpPr/>
                <p:nvPr/>
              </p:nvSpPr>
              <p:spPr>
                <a:xfrm>
                  <a:off x="4531675" y="4825000"/>
                  <a:ext cx="300" cy="300"/>
                </a:xfrm>
                <a:custGeom>
                  <a:avLst/>
                  <a:gdLst/>
                  <a:ahLst/>
                  <a:cxnLst/>
                  <a:rect l="l" t="t" r="r" b="b"/>
                  <a:pathLst>
                    <a:path w="12" h="12" extrusionOk="0">
                      <a:moveTo>
                        <a:pt x="12" y="0"/>
                      </a:moveTo>
                      <a:lnTo>
                        <a:pt x="1" y="11"/>
                      </a:lnTo>
                      <a:cubicBezTo>
                        <a:pt x="12" y="11"/>
                        <a:pt x="12" y="11"/>
                        <a:pt x="12"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1" name="Google Shape;3171;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2" name="Google Shape;3172;p47"/>
                <p:cNvSpPr/>
                <p:nvPr/>
              </p:nvSpPr>
              <p:spPr>
                <a:xfrm>
                  <a:off x="4522850" y="4825275"/>
                  <a:ext cx="25" cy="25"/>
                </a:xfrm>
                <a:custGeom>
                  <a:avLst/>
                  <a:gdLst/>
                  <a:ahLst/>
                  <a:cxnLst/>
                  <a:rect l="l" t="t" r="r" b="b"/>
                  <a:pathLst>
                    <a:path w="1" h="1" extrusionOk="0">
                      <a:moveTo>
                        <a:pt x="0" y="0"/>
                      </a:move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3" name="Google Shape;3173;p47"/>
                <p:cNvSpPr/>
                <p:nvPr/>
              </p:nvSpPr>
              <p:spPr>
                <a:xfrm>
                  <a:off x="4462000" y="4663250"/>
                  <a:ext cx="390625" cy="796750"/>
                </a:xfrm>
                <a:custGeom>
                  <a:avLst/>
                  <a:gdLst/>
                  <a:ahLst/>
                  <a:cxnLst/>
                  <a:rect l="l" t="t" r="r" b="b"/>
                  <a:pathLst>
                    <a:path w="15625" h="31870" extrusionOk="0">
                      <a:moveTo>
                        <a:pt x="416" y="0"/>
                      </a:moveTo>
                      <a:cubicBezTo>
                        <a:pt x="406" y="177"/>
                        <a:pt x="395" y="344"/>
                        <a:pt x="365" y="510"/>
                      </a:cubicBezTo>
                      <a:cubicBezTo>
                        <a:pt x="323" y="801"/>
                        <a:pt x="291" y="1093"/>
                        <a:pt x="261" y="1384"/>
                      </a:cubicBezTo>
                      <a:cubicBezTo>
                        <a:pt x="198" y="1946"/>
                        <a:pt x="136" y="2517"/>
                        <a:pt x="104" y="3090"/>
                      </a:cubicBezTo>
                      <a:cubicBezTo>
                        <a:pt x="21" y="4244"/>
                        <a:pt x="0" y="5409"/>
                        <a:pt x="32" y="6574"/>
                      </a:cubicBezTo>
                      <a:cubicBezTo>
                        <a:pt x="104" y="8634"/>
                        <a:pt x="365" y="10694"/>
                        <a:pt x="811" y="12712"/>
                      </a:cubicBezTo>
                      <a:cubicBezTo>
                        <a:pt x="1051" y="13721"/>
                        <a:pt x="1322" y="14720"/>
                        <a:pt x="1654" y="15697"/>
                      </a:cubicBezTo>
                      <a:cubicBezTo>
                        <a:pt x="1987" y="16717"/>
                        <a:pt x="2372" y="17705"/>
                        <a:pt x="2736" y="18703"/>
                      </a:cubicBezTo>
                      <a:cubicBezTo>
                        <a:pt x="3444" y="20680"/>
                        <a:pt x="4047" y="22771"/>
                        <a:pt x="3818" y="24893"/>
                      </a:cubicBezTo>
                      <a:cubicBezTo>
                        <a:pt x="3756" y="25423"/>
                        <a:pt x="3652" y="25954"/>
                        <a:pt x="3485" y="26463"/>
                      </a:cubicBezTo>
                      <a:cubicBezTo>
                        <a:pt x="3319" y="26963"/>
                        <a:pt x="3121" y="27441"/>
                        <a:pt x="2944" y="27931"/>
                      </a:cubicBezTo>
                      <a:cubicBezTo>
                        <a:pt x="2601" y="28867"/>
                        <a:pt x="2362" y="29865"/>
                        <a:pt x="2695" y="30843"/>
                      </a:cubicBezTo>
                      <a:cubicBezTo>
                        <a:pt x="2715" y="30885"/>
                        <a:pt x="2715" y="30926"/>
                        <a:pt x="2715" y="30968"/>
                      </a:cubicBezTo>
                      <a:cubicBezTo>
                        <a:pt x="2840" y="30999"/>
                        <a:pt x="2965" y="31030"/>
                        <a:pt x="3100" y="31082"/>
                      </a:cubicBezTo>
                      <a:cubicBezTo>
                        <a:pt x="3277" y="31144"/>
                        <a:pt x="3454" y="31197"/>
                        <a:pt x="3641" y="31259"/>
                      </a:cubicBezTo>
                      <a:cubicBezTo>
                        <a:pt x="3599" y="31186"/>
                        <a:pt x="3589" y="31093"/>
                        <a:pt x="3578" y="31040"/>
                      </a:cubicBezTo>
                      <a:cubicBezTo>
                        <a:pt x="3548" y="30926"/>
                        <a:pt x="3527" y="30802"/>
                        <a:pt x="3527" y="30677"/>
                      </a:cubicBezTo>
                      <a:cubicBezTo>
                        <a:pt x="3516" y="30448"/>
                        <a:pt x="3558" y="30208"/>
                        <a:pt x="3641" y="29979"/>
                      </a:cubicBezTo>
                      <a:cubicBezTo>
                        <a:pt x="3657" y="29938"/>
                        <a:pt x="3692" y="29920"/>
                        <a:pt x="3726" y="29920"/>
                      </a:cubicBezTo>
                      <a:cubicBezTo>
                        <a:pt x="3777" y="29920"/>
                        <a:pt x="3826" y="29962"/>
                        <a:pt x="3807" y="30032"/>
                      </a:cubicBezTo>
                      <a:cubicBezTo>
                        <a:pt x="3756" y="30240"/>
                        <a:pt x="3735" y="30458"/>
                        <a:pt x="3756" y="30666"/>
                      </a:cubicBezTo>
                      <a:cubicBezTo>
                        <a:pt x="3766" y="30770"/>
                        <a:pt x="3787" y="30874"/>
                        <a:pt x="3807" y="30978"/>
                      </a:cubicBezTo>
                      <a:cubicBezTo>
                        <a:pt x="3818" y="31030"/>
                        <a:pt x="3839" y="31072"/>
                        <a:pt x="3849" y="31124"/>
                      </a:cubicBezTo>
                      <a:cubicBezTo>
                        <a:pt x="3870" y="31186"/>
                        <a:pt x="3901" y="31248"/>
                        <a:pt x="3860" y="31311"/>
                      </a:cubicBezTo>
                      <a:cubicBezTo>
                        <a:pt x="3849" y="31311"/>
                        <a:pt x="3849" y="31311"/>
                        <a:pt x="3849" y="31322"/>
                      </a:cubicBezTo>
                      <a:cubicBezTo>
                        <a:pt x="4161" y="31415"/>
                        <a:pt x="4484" y="31498"/>
                        <a:pt x="4806" y="31571"/>
                      </a:cubicBezTo>
                      <a:cubicBezTo>
                        <a:pt x="4827" y="31581"/>
                        <a:pt x="4858" y="31581"/>
                        <a:pt x="4879" y="31581"/>
                      </a:cubicBezTo>
                      <a:cubicBezTo>
                        <a:pt x="4879" y="31571"/>
                        <a:pt x="4879" y="31551"/>
                        <a:pt x="4868" y="31530"/>
                      </a:cubicBezTo>
                      <a:cubicBezTo>
                        <a:pt x="4858" y="31405"/>
                        <a:pt x="4838" y="31269"/>
                        <a:pt x="4817" y="31144"/>
                      </a:cubicBezTo>
                      <a:cubicBezTo>
                        <a:pt x="4817" y="31103"/>
                        <a:pt x="4827" y="31051"/>
                        <a:pt x="4879" y="31040"/>
                      </a:cubicBezTo>
                      <a:cubicBezTo>
                        <a:pt x="4890" y="31036"/>
                        <a:pt x="4901" y="31034"/>
                        <a:pt x="4912" y="31034"/>
                      </a:cubicBezTo>
                      <a:cubicBezTo>
                        <a:pt x="4951" y="31034"/>
                        <a:pt x="4985" y="31062"/>
                        <a:pt x="4993" y="31103"/>
                      </a:cubicBezTo>
                      <a:cubicBezTo>
                        <a:pt x="5014" y="31228"/>
                        <a:pt x="5046" y="31363"/>
                        <a:pt x="5066" y="31488"/>
                      </a:cubicBezTo>
                      <a:cubicBezTo>
                        <a:pt x="5076" y="31540"/>
                        <a:pt x="5087" y="31581"/>
                        <a:pt x="5097" y="31634"/>
                      </a:cubicBezTo>
                      <a:cubicBezTo>
                        <a:pt x="5905" y="31791"/>
                        <a:pt x="6729" y="31870"/>
                        <a:pt x="7551" y="31870"/>
                      </a:cubicBezTo>
                      <a:cubicBezTo>
                        <a:pt x="8032" y="31870"/>
                        <a:pt x="8512" y="31843"/>
                        <a:pt x="8988" y="31789"/>
                      </a:cubicBezTo>
                      <a:cubicBezTo>
                        <a:pt x="9955" y="31675"/>
                        <a:pt x="10902" y="31447"/>
                        <a:pt x="11817" y="31103"/>
                      </a:cubicBezTo>
                      <a:cubicBezTo>
                        <a:pt x="11807" y="30354"/>
                        <a:pt x="11692" y="29616"/>
                        <a:pt x="11495" y="28898"/>
                      </a:cubicBezTo>
                      <a:cubicBezTo>
                        <a:pt x="11476" y="28842"/>
                        <a:pt x="11521" y="28808"/>
                        <a:pt x="11567" y="28808"/>
                      </a:cubicBezTo>
                      <a:cubicBezTo>
                        <a:pt x="11597" y="28808"/>
                        <a:pt x="11628" y="28823"/>
                        <a:pt x="11641" y="28856"/>
                      </a:cubicBezTo>
                      <a:cubicBezTo>
                        <a:pt x="11890" y="29553"/>
                        <a:pt x="12036" y="30271"/>
                        <a:pt x="12067" y="31010"/>
                      </a:cubicBezTo>
                      <a:cubicBezTo>
                        <a:pt x="12379" y="30885"/>
                        <a:pt x="12691" y="30739"/>
                        <a:pt x="12993" y="30583"/>
                      </a:cubicBezTo>
                      <a:cubicBezTo>
                        <a:pt x="13211" y="29688"/>
                        <a:pt x="12982" y="28784"/>
                        <a:pt x="12681" y="27931"/>
                      </a:cubicBezTo>
                      <a:cubicBezTo>
                        <a:pt x="12504" y="27441"/>
                        <a:pt x="12296" y="26963"/>
                        <a:pt x="12140" y="26463"/>
                      </a:cubicBezTo>
                      <a:cubicBezTo>
                        <a:pt x="11974" y="25954"/>
                        <a:pt x="11869" y="25423"/>
                        <a:pt x="11807" y="24893"/>
                      </a:cubicBezTo>
                      <a:cubicBezTo>
                        <a:pt x="11578" y="22771"/>
                        <a:pt x="12182" y="20680"/>
                        <a:pt x="12889" y="18703"/>
                      </a:cubicBezTo>
                      <a:cubicBezTo>
                        <a:pt x="13243" y="17705"/>
                        <a:pt x="13638" y="16717"/>
                        <a:pt x="13971" y="15697"/>
                      </a:cubicBezTo>
                      <a:cubicBezTo>
                        <a:pt x="14293" y="14720"/>
                        <a:pt x="14574" y="13721"/>
                        <a:pt x="14803" y="12712"/>
                      </a:cubicBezTo>
                      <a:cubicBezTo>
                        <a:pt x="15261" y="10694"/>
                        <a:pt x="15520" y="8634"/>
                        <a:pt x="15583" y="6574"/>
                      </a:cubicBezTo>
                      <a:cubicBezTo>
                        <a:pt x="15624" y="5409"/>
                        <a:pt x="15603" y="4244"/>
                        <a:pt x="15520" y="3090"/>
                      </a:cubicBezTo>
                      <a:cubicBezTo>
                        <a:pt x="15479" y="2517"/>
                        <a:pt x="15427" y="1946"/>
                        <a:pt x="15365" y="1384"/>
                      </a:cubicBezTo>
                      <a:cubicBezTo>
                        <a:pt x="15333" y="1093"/>
                        <a:pt x="15291" y="801"/>
                        <a:pt x="15250" y="510"/>
                      </a:cubicBezTo>
                      <a:cubicBezTo>
                        <a:pt x="15240" y="427"/>
                        <a:pt x="15229" y="333"/>
                        <a:pt x="15229" y="240"/>
                      </a:cubicBezTo>
                      <a:cubicBezTo>
                        <a:pt x="15198" y="344"/>
                        <a:pt x="15177" y="448"/>
                        <a:pt x="15146" y="552"/>
                      </a:cubicBezTo>
                      <a:cubicBezTo>
                        <a:pt x="15104" y="677"/>
                        <a:pt x="15073" y="801"/>
                        <a:pt x="15032" y="915"/>
                      </a:cubicBezTo>
                      <a:cubicBezTo>
                        <a:pt x="15000" y="999"/>
                        <a:pt x="14979" y="1072"/>
                        <a:pt x="14938" y="1144"/>
                      </a:cubicBezTo>
                      <a:cubicBezTo>
                        <a:pt x="14938" y="1218"/>
                        <a:pt x="14917" y="1290"/>
                        <a:pt x="14855" y="1322"/>
                      </a:cubicBezTo>
                      <a:cubicBezTo>
                        <a:pt x="14670" y="1432"/>
                        <a:pt x="14455" y="1476"/>
                        <a:pt x="14234" y="1476"/>
                      </a:cubicBezTo>
                      <a:cubicBezTo>
                        <a:pt x="13870" y="1476"/>
                        <a:pt x="13488" y="1356"/>
                        <a:pt x="13190" y="1207"/>
                      </a:cubicBezTo>
                      <a:cubicBezTo>
                        <a:pt x="12993" y="1103"/>
                        <a:pt x="12806" y="978"/>
                        <a:pt x="12639" y="832"/>
                      </a:cubicBezTo>
                      <a:cubicBezTo>
                        <a:pt x="12504" y="853"/>
                        <a:pt x="12358" y="874"/>
                        <a:pt x="12212" y="885"/>
                      </a:cubicBezTo>
                      <a:cubicBezTo>
                        <a:pt x="12015" y="905"/>
                        <a:pt x="11828" y="926"/>
                        <a:pt x="11641" y="936"/>
                      </a:cubicBezTo>
                      <a:cubicBezTo>
                        <a:pt x="11129" y="975"/>
                        <a:pt x="10617" y="986"/>
                        <a:pt x="10105" y="986"/>
                      </a:cubicBezTo>
                      <a:cubicBezTo>
                        <a:pt x="9795" y="986"/>
                        <a:pt x="9485" y="982"/>
                        <a:pt x="9175" y="978"/>
                      </a:cubicBezTo>
                      <a:cubicBezTo>
                        <a:pt x="8062" y="957"/>
                        <a:pt x="6939" y="926"/>
                        <a:pt x="5825" y="864"/>
                      </a:cubicBezTo>
                      <a:cubicBezTo>
                        <a:pt x="4879" y="811"/>
                        <a:pt x="3932" y="749"/>
                        <a:pt x="2986" y="666"/>
                      </a:cubicBezTo>
                      <a:lnTo>
                        <a:pt x="2986" y="666"/>
                      </a:lnTo>
                      <a:cubicBezTo>
                        <a:pt x="3225" y="1405"/>
                        <a:pt x="3454" y="2143"/>
                        <a:pt x="3682" y="2892"/>
                      </a:cubicBezTo>
                      <a:cubicBezTo>
                        <a:pt x="3724" y="3038"/>
                        <a:pt x="3766" y="3183"/>
                        <a:pt x="3818" y="3329"/>
                      </a:cubicBezTo>
                      <a:cubicBezTo>
                        <a:pt x="3891" y="3308"/>
                        <a:pt x="3964" y="3298"/>
                        <a:pt x="4036" y="3277"/>
                      </a:cubicBezTo>
                      <a:cubicBezTo>
                        <a:pt x="5265" y="3054"/>
                        <a:pt x="6505" y="2945"/>
                        <a:pt x="7744" y="2945"/>
                      </a:cubicBezTo>
                      <a:cubicBezTo>
                        <a:pt x="8183" y="2945"/>
                        <a:pt x="8622" y="2959"/>
                        <a:pt x="9061" y="2986"/>
                      </a:cubicBezTo>
                      <a:cubicBezTo>
                        <a:pt x="9903" y="3038"/>
                        <a:pt x="10746" y="3142"/>
                        <a:pt x="11578" y="3298"/>
                      </a:cubicBezTo>
                      <a:lnTo>
                        <a:pt x="11953" y="3360"/>
                      </a:lnTo>
                      <a:cubicBezTo>
                        <a:pt x="12244" y="3423"/>
                        <a:pt x="12524" y="3485"/>
                        <a:pt x="12806" y="3558"/>
                      </a:cubicBezTo>
                      <a:cubicBezTo>
                        <a:pt x="13014" y="3599"/>
                        <a:pt x="13211" y="3662"/>
                        <a:pt x="13419" y="3714"/>
                      </a:cubicBezTo>
                      <a:cubicBezTo>
                        <a:pt x="13534" y="3756"/>
                        <a:pt x="13659" y="3786"/>
                        <a:pt x="13773" y="3828"/>
                      </a:cubicBezTo>
                      <a:cubicBezTo>
                        <a:pt x="13773" y="3735"/>
                        <a:pt x="13773" y="3652"/>
                        <a:pt x="13763" y="3558"/>
                      </a:cubicBezTo>
                      <a:cubicBezTo>
                        <a:pt x="13742" y="3058"/>
                        <a:pt x="13689" y="2549"/>
                        <a:pt x="13606" y="2060"/>
                      </a:cubicBezTo>
                      <a:cubicBezTo>
                        <a:pt x="13594" y="1972"/>
                        <a:pt x="13661" y="1914"/>
                        <a:pt x="13725" y="1914"/>
                      </a:cubicBezTo>
                      <a:cubicBezTo>
                        <a:pt x="13767" y="1914"/>
                        <a:pt x="13809" y="1939"/>
                        <a:pt x="13825" y="1997"/>
                      </a:cubicBezTo>
                      <a:cubicBezTo>
                        <a:pt x="13960" y="2497"/>
                        <a:pt x="14043" y="2996"/>
                        <a:pt x="14075" y="3506"/>
                      </a:cubicBezTo>
                      <a:cubicBezTo>
                        <a:pt x="14096" y="3756"/>
                        <a:pt x="14106" y="4015"/>
                        <a:pt x="14106" y="4265"/>
                      </a:cubicBezTo>
                      <a:cubicBezTo>
                        <a:pt x="14096" y="4401"/>
                        <a:pt x="14096" y="4525"/>
                        <a:pt x="14085" y="4660"/>
                      </a:cubicBezTo>
                      <a:cubicBezTo>
                        <a:pt x="14085" y="4723"/>
                        <a:pt x="14085" y="4796"/>
                        <a:pt x="14075" y="4858"/>
                      </a:cubicBezTo>
                      <a:cubicBezTo>
                        <a:pt x="14220" y="6241"/>
                        <a:pt x="14168" y="7656"/>
                        <a:pt x="14022" y="9029"/>
                      </a:cubicBezTo>
                      <a:cubicBezTo>
                        <a:pt x="13867" y="10621"/>
                        <a:pt x="13555" y="12212"/>
                        <a:pt x="13097" y="13752"/>
                      </a:cubicBezTo>
                      <a:cubicBezTo>
                        <a:pt x="12639" y="15312"/>
                        <a:pt x="11983" y="16789"/>
                        <a:pt x="11391" y="18298"/>
                      </a:cubicBezTo>
                      <a:cubicBezTo>
                        <a:pt x="10798" y="19764"/>
                        <a:pt x="10361" y="21273"/>
                        <a:pt x="10319" y="22875"/>
                      </a:cubicBezTo>
                      <a:cubicBezTo>
                        <a:pt x="10288" y="23738"/>
                        <a:pt x="10372" y="24612"/>
                        <a:pt x="10548" y="25465"/>
                      </a:cubicBezTo>
                      <a:cubicBezTo>
                        <a:pt x="10725" y="26308"/>
                        <a:pt x="11026" y="27108"/>
                        <a:pt x="11329" y="27920"/>
                      </a:cubicBezTo>
                      <a:cubicBezTo>
                        <a:pt x="11359" y="27941"/>
                        <a:pt x="11380" y="27982"/>
                        <a:pt x="11370" y="28035"/>
                      </a:cubicBezTo>
                      <a:cubicBezTo>
                        <a:pt x="11329" y="28585"/>
                        <a:pt x="10746" y="28794"/>
                        <a:pt x="10278" y="28918"/>
                      </a:cubicBezTo>
                      <a:cubicBezTo>
                        <a:pt x="10143" y="28950"/>
                        <a:pt x="9997" y="28981"/>
                        <a:pt x="9851" y="29012"/>
                      </a:cubicBezTo>
                      <a:cubicBezTo>
                        <a:pt x="9080" y="29171"/>
                        <a:pt x="8287" y="29258"/>
                        <a:pt x="7491" y="29258"/>
                      </a:cubicBezTo>
                      <a:cubicBezTo>
                        <a:pt x="7192" y="29258"/>
                        <a:pt x="6893" y="29246"/>
                        <a:pt x="6595" y="29220"/>
                      </a:cubicBezTo>
                      <a:cubicBezTo>
                        <a:pt x="6003" y="29168"/>
                        <a:pt x="5409" y="29085"/>
                        <a:pt x="4838" y="28939"/>
                      </a:cubicBezTo>
                      <a:cubicBezTo>
                        <a:pt x="4421" y="28825"/>
                        <a:pt x="3870" y="28617"/>
                        <a:pt x="3714" y="28180"/>
                      </a:cubicBezTo>
                      <a:cubicBezTo>
                        <a:pt x="3693" y="28128"/>
                        <a:pt x="3724" y="28065"/>
                        <a:pt x="3777" y="28045"/>
                      </a:cubicBezTo>
                      <a:cubicBezTo>
                        <a:pt x="3756" y="28014"/>
                        <a:pt x="3745" y="27972"/>
                        <a:pt x="3766" y="27920"/>
                      </a:cubicBezTo>
                      <a:cubicBezTo>
                        <a:pt x="4068" y="27108"/>
                        <a:pt x="4369" y="26308"/>
                        <a:pt x="4546" y="25465"/>
                      </a:cubicBezTo>
                      <a:cubicBezTo>
                        <a:pt x="4723" y="24612"/>
                        <a:pt x="4806" y="23738"/>
                        <a:pt x="4785" y="22875"/>
                      </a:cubicBezTo>
                      <a:cubicBezTo>
                        <a:pt x="4734" y="21273"/>
                        <a:pt x="4297" y="19764"/>
                        <a:pt x="3714" y="18298"/>
                      </a:cubicBezTo>
                      <a:cubicBezTo>
                        <a:pt x="3111" y="16789"/>
                        <a:pt x="2455" y="15312"/>
                        <a:pt x="1997" y="13752"/>
                      </a:cubicBezTo>
                      <a:cubicBezTo>
                        <a:pt x="1540" y="12212"/>
                        <a:pt x="1238" y="10621"/>
                        <a:pt x="1072" y="9029"/>
                      </a:cubicBezTo>
                      <a:cubicBezTo>
                        <a:pt x="926" y="7542"/>
                        <a:pt x="864" y="5992"/>
                        <a:pt x="1072" y="4505"/>
                      </a:cubicBezTo>
                      <a:cubicBezTo>
                        <a:pt x="1082" y="4223"/>
                        <a:pt x="1103" y="3932"/>
                        <a:pt x="1124" y="3652"/>
                      </a:cubicBezTo>
                      <a:cubicBezTo>
                        <a:pt x="1186" y="3007"/>
                        <a:pt x="1248" y="2320"/>
                        <a:pt x="1477" y="1706"/>
                      </a:cubicBezTo>
                      <a:cubicBezTo>
                        <a:pt x="1497" y="1652"/>
                        <a:pt x="1553" y="1624"/>
                        <a:pt x="1606" y="1624"/>
                      </a:cubicBezTo>
                      <a:cubicBezTo>
                        <a:pt x="1666" y="1624"/>
                        <a:pt x="1722" y="1660"/>
                        <a:pt x="1717" y="1738"/>
                      </a:cubicBezTo>
                      <a:cubicBezTo>
                        <a:pt x="1664" y="2383"/>
                        <a:pt x="1519" y="3028"/>
                        <a:pt x="1467" y="3682"/>
                      </a:cubicBezTo>
                      <a:cubicBezTo>
                        <a:pt x="1456" y="3766"/>
                        <a:pt x="1456" y="3849"/>
                        <a:pt x="1446" y="3932"/>
                      </a:cubicBezTo>
                      <a:cubicBezTo>
                        <a:pt x="2029" y="3735"/>
                        <a:pt x="2632" y="3578"/>
                        <a:pt x="3236" y="3444"/>
                      </a:cubicBezTo>
                      <a:lnTo>
                        <a:pt x="2517" y="1197"/>
                      </a:lnTo>
                      <a:cubicBezTo>
                        <a:pt x="2466" y="999"/>
                        <a:pt x="2403" y="801"/>
                        <a:pt x="2341" y="603"/>
                      </a:cubicBezTo>
                      <a:cubicBezTo>
                        <a:pt x="1685" y="552"/>
                        <a:pt x="874" y="499"/>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4" name="Google Shape;3174;p47"/>
                <p:cNvSpPr/>
                <p:nvPr/>
              </p:nvSpPr>
              <p:spPr>
                <a:xfrm>
                  <a:off x="4473700" y="4646350"/>
                  <a:ext cx="42925" cy="19775"/>
                </a:xfrm>
                <a:custGeom>
                  <a:avLst/>
                  <a:gdLst/>
                  <a:ahLst/>
                  <a:cxnLst/>
                  <a:rect l="l" t="t" r="r" b="b"/>
                  <a:pathLst>
                    <a:path w="1717" h="791" extrusionOk="0">
                      <a:moveTo>
                        <a:pt x="1488" y="0"/>
                      </a:moveTo>
                      <a:cubicBezTo>
                        <a:pt x="988" y="104"/>
                        <a:pt x="500" y="208"/>
                        <a:pt x="1" y="239"/>
                      </a:cubicBezTo>
                      <a:lnTo>
                        <a:pt x="11" y="250"/>
                      </a:lnTo>
                      <a:cubicBezTo>
                        <a:pt x="260" y="583"/>
                        <a:pt x="739" y="687"/>
                        <a:pt x="1134" y="728"/>
                      </a:cubicBezTo>
                      <a:cubicBezTo>
                        <a:pt x="1332" y="749"/>
                        <a:pt x="1519" y="770"/>
                        <a:pt x="1717" y="791"/>
                      </a:cubicBezTo>
                      <a:cubicBezTo>
                        <a:pt x="1665" y="604"/>
                        <a:pt x="1613" y="416"/>
                        <a:pt x="1550" y="239"/>
                      </a:cubicBezTo>
                      <a:cubicBezTo>
                        <a:pt x="1529" y="156"/>
                        <a:pt x="1509" y="84"/>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5" name="Google Shape;3175;p47"/>
                <p:cNvSpPr/>
                <p:nvPr/>
              </p:nvSpPr>
              <p:spPr>
                <a:xfrm>
                  <a:off x="4787325" y="4828900"/>
                  <a:ext cx="150" cy="400"/>
                </a:xfrm>
                <a:custGeom>
                  <a:avLst/>
                  <a:gdLst/>
                  <a:ahLst/>
                  <a:cxnLst/>
                  <a:rect l="l" t="t" r="r" b="b"/>
                  <a:pathLst>
                    <a:path w="6" h="16" extrusionOk="0">
                      <a:moveTo>
                        <a:pt x="1" y="1"/>
                      </a:moveTo>
                      <a:lnTo>
                        <a:pt x="1" y="11"/>
                      </a:lnTo>
                      <a:cubicBezTo>
                        <a:pt x="4" y="14"/>
                        <a:pt x="5" y="15"/>
                        <a:pt x="5" y="15"/>
                      </a:cubicBezTo>
                      <a:cubicBezTo>
                        <a:pt x="6" y="15"/>
                        <a:pt x="1" y="8"/>
                        <a:pt x="1" y="1"/>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6" name="Google Shape;3176;p47"/>
                <p:cNvSpPr/>
                <p:nvPr/>
              </p:nvSpPr>
              <p:spPr>
                <a:xfrm>
                  <a:off x="4522600" y="4825275"/>
                  <a:ext cx="275" cy="25"/>
                </a:xfrm>
                <a:custGeom>
                  <a:avLst/>
                  <a:gdLst/>
                  <a:ahLst/>
                  <a:cxnLst/>
                  <a:rect l="l" t="t" r="r" b="b"/>
                  <a:pathLst>
                    <a:path w="11" h="1" extrusionOk="0">
                      <a:moveTo>
                        <a:pt x="0" y="0"/>
                      </a:moveTo>
                      <a:lnTo>
                        <a:pt x="10" y="0"/>
                      </a:lnTo>
                      <a:lnTo>
                        <a:pt x="1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7" name="Google Shape;3177;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8" name="Google Shape;3178;p47"/>
                <p:cNvSpPr/>
                <p:nvPr/>
              </p:nvSpPr>
              <p:spPr>
                <a:xfrm>
                  <a:off x="4468225" y="4515525"/>
                  <a:ext cx="69725" cy="110300"/>
                </a:xfrm>
                <a:custGeom>
                  <a:avLst/>
                  <a:gdLst/>
                  <a:ahLst/>
                  <a:cxnLst/>
                  <a:rect l="l" t="t" r="r" b="b"/>
                  <a:pathLst>
                    <a:path w="2789" h="4412" extrusionOk="0">
                      <a:moveTo>
                        <a:pt x="636" y="1"/>
                      </a:moveTo>
                      <a:lnTo>
                        <a:pt x="625" y="11"/>
                      </a:lnTo>
                      <a:cubicBezTo>
                        <a:pt x="646" y="32"/>
                        <a:pt x="656" y="53"/>
                        <a:pt x="656" y="84"/>
                      </a:cubicBezTo>
                      <a:cubicBezTo>
                        <a:pt x="521" y="1156"/>
                        <a:pt x="354" y="2227"/>
                        <a:pt x="188" y="3288"/>
                      </a:cubicBezTo>
                      <a:lnTo>
                        <a:pt x="1" y="4411"/>
                      </a:lnTo>
                      <a:cubicBezTo>
                        <a:pt x="344" y="4016"/>
                        <a:pt x="802" y="3715"/>
                        <a:pt x="1301" y="3569"/>
                      </a:cubicBezTo>
                      <a:cubicBezTo>
                        <a:pt x="1546" y="3501"/>
                        <a:pt x="1799" y="3469"/>
                        <a:pt x="2056" y="3469"/>
                      </a:cubicBezTo>
                      <a:cubicBezTo>
                        <a:pt x="2192" y="3469"/>
                        <a:pt x="2329" y="3478"/>
                        <a:pt x="2466" y="3496"/>
                      </a:cubicBezTo>
                      <a:cubicBezTo>
                        <a:pt x="2550" y="3507"/>
                        <a:pt x="2664" y="3527"/>
                        <a:pt x="2789" y="3548"/>
                      </a:cubicBezTo>
                      <a:cubicBezTo>
                        <a:pt x="2622" y="3288"/>
                        <a:pt x="2466" y="3017"/>
                        <a:pt x="2310" y="2758"/>
                      </a:cubicBezTo>
                      <a:cubicBezTo>
                        <a:pt x="2144" y="2476"/>
                        <a:pt x="1988" y="2206"/>
                        <a:pt x="1822" y="1925"/>
                      </a:cubicBezTo>
                      <a:cubicBezTo>
                        <a:pt x="1457" y="1322"/>
                        <a:pt x="1103" y="698"/>
                        <a:pt x="771" y="63"/>
                      </a:cubicBezTo>
                      <a:cubicBezTo>
                        <a:pt x="719" y="42"/>
                        <a:pt x="677" y="32"/>
                        <a:pt x="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9" name="Google Shape;3179;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0" name="Google Shape;3180;p47"/>
                <p:cNvSpPr/>
                <p:nvPr/>
              </p:nvSpPr>
              <p:spPr>
                <a:xfrm>
                  <a:off x="452285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1" name="Google Shape;3181;p47"/>
                <p:cNvSpPr/>
                <p:nvPr/>
              </p:nvSpPr>
              <p:spPr>
                <a:xfrm>
                  <a:off x="4812025" y="4515000"/>
                  <a:ext cx="55150" cy="61400"/>
                </a:xfrm>
                <a:custGeom>
                  <a:avLst/>
                  <a:gdLst/>
                  <a:ahLst/>
                  <a:cxnLst/>
                  <a:rect l="l" t="t" r="r" b="b"/>
                  <a:pathLst>
                    <a:path w="2206" h="2456" extrusionOk="0">
                      <a:moveTo>
                        <a:pt x="2154" y="1"/>
                      </a:moveTo>
                      <a:cubicBezTo>
                        <a:pt x="2102" y="22"/>
                        <a:pt x="2039" y="53"/>
                        <a:pt x="1988" y="84"/>
                      </a:cubicBezTo>
                      <a:cubicBezTo>
                        <a:pt x="1884" y="136"/>
                        <a:pt x="1790" y="199"/>
                        <a:pt x="1686" y="261"/>
                      </a:cubicBezTo>
                      <a:cubicBezTo>
                        <a:pt x="927" y="740"/>
                        <a:pt x="323" y="1478"/>
                        <a:pt x="1" y="2310"/>
                      </a:cubicBezTo>
                      <a:lnTo>
                        <a:pt x="1" y="2331"/>
                      </a:lnTo>
                      <a:cubicBezTo>
                        <a:pt x="63" y="2279"/>
                        <a:pt x="125" y="2227"/>
                        <a:pt x="178" y="2175"/>
                      </a:cubicBezTo>
                      <a:cubicBezTo>
                        <a:pt x="333" y="2030"/>
                        <a:pt x="490" y="1873"/>
                        <a:pt x="645" y="1728"/>
                      </a:cubicBezTo>
                      <a:cubicBezTo>
                        <a:pt x="958" y="1415"/>
                        <a:pt x="1280" y="1103"/>
                        <a:pt x="1572" y="771"/>
                      </a:cubicBezTo>
                      <a:cubicBezTo>
                        <a:pt x="1591" y="748"/>
                        <a:pt x="1614" y="739"/>
                        <a:pt x="1636" y="739"/>
                      </a:cubicBezTo>
                      <a:cubicBezTo>
                        <a:pt x="1707" y="739"/>
                        <a:pt x="1770" y="834"/>
                        <a:pt x="1707" y="906"/>
                      </a:cubicBezTo>
                      <a:cubicBezTo>
                        <a:pt x="1426" y="1260"/>
                        <a:pt x="1156" y="1603"/>
                        <a:pt x="844" y="1915"/>
                      </a:cubicBezTo>
                      <a:cubicBezTo>
                        <a:pt x="687" y="2081"/>
                        <a:pt x="531" y="2227"/>
                        <a:pt x="365" y="2383"/>
                      </a:cubicBezTo>
                      <a:lnTo>
                        <a:pt x="323" y="2425"/>
                      </a:lnTo>
                      <a:cubicBezTo>
                        <a:pt x="437" y="2425"/>
                        <a:pt x="541" y="2435"/>
                        <a:pt x="656" y="2456"/>
                      </a:cubicBezTo>
                      <a:cubicBezTo>
                        <a:pt x="666" y="2446"/>
                        <a:pt x="677" y="2435"/>
                        <a:pt x="698" y="2435"/>
                      </a:cubicBezTo>
                      <a:cubicBezTo>
                        <a:pt x="812" y="2372"/>
                        <a:pt x="927" y="2300"/>
                        <a:pt x="1041" y="2238"/>
                      </a:cubicBezTo>
                      <a:cubicBezTo>
                        <a:pt x="1249" y="2102"/>
                        <a:pt x="1436" y="1946"/>
                        <a:pt x="1602" y="1759"/>
                      </a:cubicBezTo>
                      <a:cubicBezTo>
                        <a:pt x="1894" y="1426"/>
                        <a:pt x="2113" y="1010"/>
                        <a:pt x="2175" y="583"/>
                      </a:cubicBezTo>
                      <a:cubicBezTo>
                        <a:pt x="2196" y="469"/>
                        <a:pt x="2206" y="354"/>
                        <a:pt x="2206" y="250"/>
                      </a:cubicBezTo>
                      <a:cubicBezTo>
                        <a:pt x="2206" y="188"/>
                        <a:pt x="2206" y="136"/>
                        <a:pt x="2196" y="74"/>
                      </a:cubicBezTo>
                      <a:cubicBezTo>
                        <a:pt x="2196" y="63"/>
                        <a:pt x="2185" y="22"/>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2" name="Google Shape;3182;p47"/>
                <p:cNvSpPr/>
                <p:nvPr/>
              </p:nvSpPr>
              <p:spPr>
                <a:xfrm>
                  <a:off x="4559525" y="4745650"/>
                  <a:ext cx="247075" cy="40050"/>
                </a:xfrm>
                <a:custGeom>
                  <a:avLst/>
                  <a:gdLst/>
                  <a:ahLst/>
                  <a:cxnLst/>
                  <a:rect l="l" t="t" r="r" b="b"/>
                  <a:pathLst>
                    <a:path w="9883" h="1602" extrusionOk="0">
                      <a:moveTo>
                        <a:pt x="3739" y="0"/>
                      </a:moveTo>
                      <a:cubicBezTo>
                        <a:pt x="3280" y="0"/>
                        <a:pt x="2821" y="15"/>
                        <a:pt x="2361" y="44"/>
                      </a:cubicBezTo>
                      <a:cubicBezTo>
                        <a:pt x="1571" y="95"/>
                        <a:pt x="780" y="178"/>
                        <a:pt x="0" y="314"/>
                      </a:cubicBezTo>
                      <a:cubicBezTo>
                        <a:pt x="94" y="636"/>
                        <a:pt x="188" y="948"/>
                        <a:pt x="292" y="1260"/>
                      </a:cubicBezTo>
                      <a:cubicBezTo>
                        <a:pt x="302" y="1302"/>
                        <a:pt x="312" y="1343"/>
                        <a:pt x="333" y="1385"/>
                      </a:cubicBezTo>
                      <a:cubicBezTo>
                        <a:pt x="1457" y="1530"/>
                        <a:pt x="2592" y="1602"/>
                        <a:pt x="3726" y="1602"/>
                      </a:cubicBezTo>
                      <a:cubicBezTo>
                        <a:pt x="4145" y="1602"/>
                        <a:pt x="4564" y="1592"/>
                        <a:pt x="4983" y="1572"/>
                      </a:cubicBezTo>
                      <a:cubicBezTo>
                        <a:pt x="5784" y="1531"/>
                        <a:pt x="6585" y="1447"/>
                        <a:pt x="7375" y="1333"/>
                      </a:cubicBezTo>
                      <a:cubicBezTo>
                        <a:pt x="7636" y="1292"/>
                        <a:pt x="7895" y="1250"/>
                        <a:pt x="8156" y="1198"/>
                      </a:cubicBezTo>
                      <a:cubicBezTo>
                        <a:pt x="8291" y="1177"/>
                        <a:pt x="8415" y="1156"/>
                        <a:pt x="8551" y="1135"/>
                      </a:cubicBezTo>
                      <a:cubicBezTo>
                        <a:pt x="8946" y="1052"/>
                        <a:pt x="9342" y="938"/>
                        <a:pt x="9747" y="876"/>
                      </a:cubicBezTo>
                      <a:cubicBezTo>
                        <a:pt x="9799" y="876"/>
                        <a:pt x="9841" y="886"/>
                        <a:pt x="9883" y="917"/>
                      </a:cubicBezTo>
                      <a:lnTo>
                        <a:pt x="9883" y="876"/>
                      </a:lnTo>
                      <a:cubicBezTo>
                        <a:pt x="9695" y="844"/>
                        <a:pt x="9508" y="793"/>
                        <a:pt x="9331" y="740"/>
                      </a:cubicBezTo>
                      <a:cubicBezTo>
                        <a:pt x="9102" y="678"/>
                        <a:pt x="8884" y="626"/>
                        <a:pt x="8655" y="564"/>
                      </a:cubicBezTo>
                      <a:lnTo>
                        <a:pt x="8093" y="439"/>
                      </a:lnTo>
                      <a:cubicBezTo>
                        <a:pt x="7823" y="386"/>
                        <a:pt x="7562" y="335"/>
                        <a:pt x="7303" y="293"/>
                      </a:cubicBezTo>
                      <a:cubicBezTo>
                        <a:pt x="6123" y="98"/>
                        <a:pt x="4933" y="0"/>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3" name="Google Shape;3183;p47"/>
                <p:cNvSpPr/>
                <p:nvPr/>
              </p:nvSpPr>
              <p:spPr>
                <a:xfrm>
                  <a:off x="4543650" y="4873125"/>
                  <a:ext cx="73350" cy="58275"/>
                </a:xfrm>
                <a:custGeom>
                  <a:avLst/>
                  <a:gdLst/>
                  <a:ahLst/>
                  <a:cxnLst/>
                  <a:rect l="l" t="t" r="r" b="b"/>
                  <a:pathLst>
                    <a:path w="2934" h="2331" extrusionOk="0">
                      <a:moveTo>
                        <a:pt x="1572" y="0"/>
                      </a:moveTo>
                      <a:cubicBezTo>
                        <a:pt x="1530" y="93"/>
                        <a:pt x="1457" y="156"/>
                        <a:pt x="1384" y="218"/>
                      </a:cubicBezTo>
                      <a:cubicBezTo>
                        <a:pt x="1373" y="229"/>
                        <a:pt x="1353" y="250"/>
                        <a:pt x="1332" y="260"/>
                      </a:cubicBezTo>
                      <a:cubicBezTo>
                        <a:pt x="1326" y="266"/>
                        <a:pt x="1295" y="291"/>
                        <a:pt x="1277" y="305"/>
                      </a:cubicBezTo>
                      <a:lnTo>
                        <a:pt x="1277" y="305"/>
                      </a:lnTo>
                      <a:cubicBezTo>
                        <a:pt x="1278" y="304"/>
                        <a:pt x="1279" y="302"/>
                        <a:pt x="1280" y="301"/>
                      </a:cubicBezTo>
                      <a:lnTo>
                        <a:pt x="1280" y="301"/>
                      </a:lnTo>
                      <a:cubicBezTo>
                        <a:pt x="1269" y="310"/>
                        <a:pt x="1264" y="314"/>
                        <a:pt x="1265" y="314"/>
                      </a:cubicBezTo>
                      <a:cubicBezTo>
                        <a:pt x="1265" y="314"/>
                        <a:pt x="1270" y="310"/>
                        <a:pt x="1277" y="305"/>
                      </a:cubicBezTo>
                      <a:lnTo>
                        <a:pt x="1277" y="305"/>
                      </a:lnTo>
                      <a:cubicBezTo>
                        <a:pt x="1257" y="324"/>
                        <a:pt x="1238" y="344"/>
                        <a:pt x="1218" y="354"/>
                      </a:cubicBezTo>
                      <a:cubicBezTo>
                        <a:pt x="1218" y="354"/>
                        <a:pt x="1197" y="375"/>
                        <a:pt x="1176" y="385"/>
                      </a:cubicBezTo>
                      <a:cubicBezTo>
                        <a:pt x="1051" y="489"/>
                        <a:pt x="916" y="593"/>
                        <a:pt x="791" y="717"/>
                      </a:cubicBezTo>
                      <a:cubicBezTo>
                        <a:pt x="666" y="832"/>
                        <a:pt x="552" y="957"/>
                        <a:pt x="437" y="1082"/>
                      </a:cubicBezTo>
                      <a:cubicBezTo>
                        <a:pt x="312" y="1217"/>
                        <a:pt x="208" y="1394"/>
                        <a:pt x="32" y="1466"/>
                      </a:cubicBezTo>
                      <a:cubicBezTo>
                        <a:pt x="21" y="1477"/>
                        <a:pt x="11" y="1477"/>
                        <a:pt x="0" y="1477"/>
                      </a:cubicBezTo>
                      <a:lnTo>
                        <a:pt x="11" y="1487"/>
                      </a:lnTo>
                      <a:cubicBezTo>
                        <a:pt x="19" y="1485"/>
                        <a:pt x="27" y="1483"/>
                        <a:pt x="34" y="1483"/>
                      </a:cubicBezTo>
                      <a:cubicBezTo>
                        <a:pt x="57" y="1483"/>
                        <a:pt x="79" y="1495"/>
                        <a:pt x="94" y="1519"/>
                      </a:cubicBezTo>
                      <a:cubicBezTo>
                        <a:pt x="261" y="1716"/>
                        <a:pt x="437" y="1924"/>
                        <a:pt x="594" y="2132"/>
                      </a:cubicBezTo>
                      <a:cubicBezTo>
                        <a:pt x="645" y="2205"/>
                        <a:pt x="687" y="2268"/>
                        <a:pt x="739" y="2330"/>
                      </a:cubicBezTo>
                      <a:cubicBezTo>
                        <a:pt x="1165" y="2018"/>
                        <a:pt x="1582" y="1685"/>
                        <a:pt x="1988" y="1342"/>
                      </a:cubicBezTo>
                      <a:cubicBezTo>
                        <a:pt x="2196" y="1154"/>
                        <a:pt x="2404" y="957"/>
                        <a:pt x="2612" y="770"/>
                      </a:cubicBezTo>
                      <a:cubicBezTo>
                        <a:pt x="2705" y="676"/>
                        <a:pt x="2799" y="572"/>
                        <a:pt x="2892" y="479"/>
                      </a:cubicBezTo>
                      <a:cubicBezTo>
                        <a:pt x="2913" y="468"/>
                        <a:pt x="2924" y="458"/>
                        <a:pt x="2934" y="447"/>
                      </a:cubicBezTo>
                      <a:cubicBezTo>
                        <a:pt x="2882" y="416"/>
                        <a:pt x="2820" y="375"/>
                        <a:pt x="2767" y="354"/>
                      </a:cubicBezTo>
                      <a:cubicBezTo>
                        <a:pt x="2643" y="291"/>
                        <a:pt x="2529" y="250"/>
                        <a:pt x="2393" y="197"/>
                      </a:cubicBezTo>
                      <a:cubicBezTo>
                        <a:pt x="2122" y="114"/>
                        <a:pt x="1842" y="72"/>
                        <a:pt x="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4" name="Google Shape;3184;p47"/>
                <p:cNvSpPr/>
                <p:nvPr/>
              </p:nvSpPr>
              <p:spPr>
                <a:xfrm>
                  <a:off x="4546525" y="4922000"/>
                  <a:ext cx="27575" cy="83250"/>
                </a:xfrm>
                <a:custGeom>
                  <a:avLst/>
                  <a:gdLst/>
                  <a:ahLst/>
                  <a:cxnLst/>
                  <a:rect l="l" t="t" r="r" b="b"/>
                  <a:pathLst>
                    <a:path w="1103" h="3330" extrusionOk="0">
                      <a:moveTo>
                        <a:pt x="0" y="1"/>
                      </a:moveTo>
                      <a:lnTo>
                        <a:pt x="0" y="1"/>
                      </a:lnTo>
                      <a:cubicBezTo>
                        <a:pt x="21" y="63"/>
                        <a:pt x="31" y="126"/>
                        <a:pt x="42" y="177"/>
                      </a:cubicBezTo>
                      <a:cubicBezTo>
                        <a:pt x="93" y="448"/>
                        <a:pt x="156" y="718"/>
                        <a:pt x="218" y="989"/>
                      </a:cubicBezTo>
                      <a:cubicBezTo>
                        <a:pt x="281" y="1259"/>
                        <a:pt x="354" y="1529"/>
                        <a:pt x="426" y="1790"/>
                      </a:cubicBezTo>
                      <a:cubicBezTo>
                        <a:pt x="500" y="2050"/>
                        <a:pt x="624" y="2320"/>
                        <a:pt x="634" y="2590"/>
                      </a:cubicBezTo>
                      <a:cubicBezTo>
                        <a:pt x="634" y="2632"/>
                        <a:pt x="634" y="2664"/>
                        <a:pt x="614" y="2685"/>
                      </a:cubicBezTo>
                      <a:cubicBezTo>
                        <a:pt x="624" y="2694"/>
                        <a:pt x="634" y="2705"/>
                        <a:pt x="634" y="2715"/>
                      </a:cubicBezTo>
                      <a:cubicBezTo>
                        <a:pt x="718" y="2851"/>
                        <a:pt x="812" y="2976"/>
                        <a:pt x="905" y="3090"/>
                      </a:cubicBezTo>
                      <a:cubicBezTo>
                        <a:pt x="967" y="3173"/>
                        <a:pt x="1040" y="3246"/>
                        <a:pt x="1103" y="3329"/>
                      </a:cubicBezTo>
                      <a:cubicBezTo>
                        <a:pt x="1030" y="3007"/>
                        <a:pt x="957" y="2694"/>
                        <a:pt x="884" y="2372"/>
                      </a:cubicBezTo>
                      <a:cubicBezTo>
                        <a:pt x="770" y="1883"/>
                        <a:pt x="676" y="1395"/>
                        <a:pt x="624" y="895"/>
                      </a:cubicBezTo>
                      <a:cubicBezTo>
                        <a:pt x="551" y="833"/>
                        <a:pt x="500" y="739"/>
                        <a:pt x="447" y="666"/>
                      </a:cubicBezTo>
                      <a:lnTo>
                        <a:pt x="229" y="354"/>
                      </a:lnTo>
                      <a:cubicBezTo>
                        <a:pt x="156" y="240"/>
                        <a:pt x="83" y="12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5" name="Google Shape;3185;p47"/>
                <p:cNvSpPr/>
                <p:nvPr/>
              </p:nvSpPr>
              <p:spPr>
                <a:xfrm>
                  <a:off x="4567325" y="4893925"/>
                  <a:ext cx="75450" cy="116000"/>
                </a:xfrm>
                <a:custGeom>
                  <a:avLst/>
                  <a:gdLst/>
                  <a:ahLst/>
                  <a:cxnLst/>
                  <a:rect l="l" t="t" r="r" b="b"/>
                  <a:pathLst>
                    <a:path w="3018" h="4640" extrusionOk="0">
                      <a:moveTo>
                        <a:pt x="2299" y="0"/>
                      </a:moveTo>
                      <a:cubicBezTo>
                        <a:pt x="2299" y="0"/>
                        <a:pt x="2289" y="10"/>
                        <a:pt x="2289" y="21"/>
                      </a:cubicBezTo>
                      <a:cubicBezTo>
                        <a:pt x="2185" y="125"/>
                        <a:pt x="2081" y="218"/>
                        <a:pt x="1987" y="312"/>
                      </a:cubicBezTo>
                      <a:cubicBezTo>
                        <a:pt x="1779" y="510"/>
                        <a:pt x="1561" y="697"/>
                        <a:pt x="1342" y="874"/>
                      </a:cubicBezTo>
                      <a:cubicBezTo>
                        <a:pt x="916" y="1217"/>
                        <a:pt x="468" y="1508"/>
                        <a:pt x="0" y="1779"/>
                      </a:cubicBezTo>
                      <a:cubicBezTo>
                        <a:pt x="0" y="1789"/>
                        <a:pt x="10" y="1789"/>
                        <a:pt x="10" y="1799"/>
                      </a:cubicBezTo>
                      <a:cubicBezTo>
                        <a:pt x="21" y="1810"/>
                        <a:pt x="42" y="1831"/>
                        <a:pt x="42" y="1852"/>
                      </a:cubicBezTo>
                      <a:cubicBezTo>
                        <a:pt x="188" y="2372"/>
                        <a:pt x="312" y="2902"/>
                        <a:pt x="437" y="3422"/>
                      </a:cubicBezTo>
                      <a:cubicBezTo>
                        <a:pt x="531" y="3828"/>
                        <a:pt x="645" y="4234"/>
                        <a:pt x="749" y="4640"/>
                      </a:cubicBezTo>
                      <a:cubicBezTo>
                        <a:pt x="863" y="4608"/>
                        <a:pt x="967" y="4598"/>
                        <a:pt x="1071" y="4566"/>
                      </a:cubicBezTo>
                      <a:cubicBezTo>
                        <a:pt x="1238" y="4536"/>
                        <a:pt x="1394" y="4504"/>
                        <a:pt x="1550" y="4442"/>
                      </a:cubicBezTo>
                      <a:cubicBezTo>
                        <a:pt x="1841" y="4348"/>
                        <a:pt x="2102" y="4182"/>
                        <a:pt x="2310" y="3974"/>
                      </a:cubicBezTo>
                      <a:cubicBezTo>
                        <a:pt x="2341" y="3953"/>
                        <a:pt x="2361" y="3922"/>
                        <a:pt x="2382" y="3901"/>
                      </a:cubicBezTo>
                      <a:cubicBezTo>
                        <a:pt x="2320" y="3683"/>
                        <a:pt x="2320" y="3443"/>
                        <a:pt x="2289" y="3214"/>
                      </a:cubicBezTo>
                      <a:cubicBezTo>
                        <a:pt x="2257" y="2975"/>
                        <a:pt x="2216" y="2736"/>
                        <a:pt x="2164" y="2497"/>
                      </a:cubicBezTo>
                      <a:cubicBezTo>
                        <a:pt x="2049" y="2018"/>
                        <a:pt x="1894" y="1540"/>
                        <a:pt x="1716" y="1092"/>
                      </a:cubicBezTo>
                      <a:cubicBezTo>
                        <a:pt x="1689" y="1009"/>
                        <a:pt x="1762" y="949"/>
                        <a:pt x="1833" y="949"/>
                      </a:cubicBezTo>
                      <a:cubicBezTo>
                        <a:pt x="1869" y="949"/>
                        <a:pt x="1904" y="964"/>
                        <a:pt x="1924" y="999"/>
                      </a:cubicBezTo>
                      <a:cubicBezTo>
                        <a:pt x="2174" y="1457"/>
                        <a:pt x="2351" y="1935"/>
                        <a:pt x="2465" y="2434"/>
                      </a:cubicBezTo>
                      <a:cubicBezTo>
                        <a:pt x="2518" y="2684"/>
                        <a:pt x="2559" y="2934"/>
                        <a:pt x="2601" y="3193"/>
                      </a:cubicBezTo>
                      <a:cubicBezTo>
                        <a:pt x="2611" y="3318"/>
                        <a:pt x="2632" y="3454"/>
                        <a:pt x="2632" y="3589"/>
                      </a:cubicBezTo>
                      <a:cubicBezTo>
                        <a:pt x="2705" y="3475"/>
                        <a:pt x="2767" y="3350"/>
                        <a:pt x="2819" y="3225"/>
                      </a:cubicBezTo>
                      <a:cubicBezTo>
                        <a:pt x="2892" y="3079"/>
                        <a:pt x="2944" y="2923"/>
                        <a:pt x="2975" y="2756"/>
                      </a:cubicBezTo>
                      <a:cubicBezTo>
                        <a:pt x="2996" y="2694"/>
                        <a:pt x="3006" y="2632"/>
                        <a:pt x="3017" y="2569"/>
                      </a:cubicBezTo>
                      <a:cubicBezTo>
                        <a:pt x="3017" y="2559"/>
                        <a:pt x="3006" y="2559"/>
                        <a:pt x="3006" y="2548"/>
                      </a:cubicBezTo>
                      <a:cubicBezTo>
                        <a:pt x="2871" y="2340"/>
                        <a:pt x="2851" y="2028"/>
                        <a:pt x="2798" y="1789"/>
                      </a:cubicBezTo>
                      <a:cubicBezTo>
                        <a:pt x="2747" y="1540"/>
                        <a:pt x="2684" y="1290"/>
                        <a:pt x="2611" y="1050"/>
                      </a:cubicBezTo>
                      <a:cubicBezTo>
                        <a:pt x="2549" y="791"/>
                        <a:pt x="2465" y="541"/>
                        <a:pt x="2393" y="292"/>
                      </a:cubicBezTo>
                      <a:cubicBezTo>
                        <a:pt x="2361" y="198"/>
                        <a:pt x="2331" y="93"/>
                        <a:pt x="2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6" name="Google Shape;3186;p47"/>
                <p:cNvSpPr/>
                <p:nvPr/>
              </p:nvSpPr>
              <p:spPr>
                <a:xfrm>
                  <a:off x="4494225" y="4771950"/>
                  <a:ext cx="313150" cy="613100"/>
                </a:xfrm>
                <a:custGeom>
                  <a:avLst/>
                  <a:gdLst/>
                  <a:ahLst/>
                  <a:cxnLst/>
                  <a:rect l="l" t="t" r="r" b="b"/>
                  <a:pathLst>
                    <a:path w="12526" h="24524" extrusionOk="0">
                      <a:moveTo>
                        <a:pt x="10083" y="1431"/>
                      </a:moveTo>
                      <a:lnTo>
                        <a:pt x="10083" y="1431"/>
                      </a:lnTo>
                      <a:cubicBezTo>
                        <a:pt x="10083" y="1432"/>
                        <a:pt x="10082" y="1434"/>
                        <a:pt x="10081" y="1436"/>
                      </a:cubicBezTo>
                      <a:cubicBezTo>
                        <a:pt x="10082" y="1434"/>
                        <a:pt x="10083" y="1432"/>
                        <a:pt x="10083" y="1431"/>
                      </a:cubicBezTo>
                      <a:close/>
                      <a:moveTo>
                        <a:pt x="808" y="1322"/>
                      </a:moveTo>
                      <a:cubicBezTo>
                        <a:pt x="846" y="1322"/>
                        <a:pt x="885" y="1341"/>
                        <a:pt x="906" y="1384"/>
                      </a:cubicBezTo>
                      <a:cubicBezTo>
                        <a:pt x="979" y="1519"/>
                        <a:pt x="979" y="1675"/>
                        <a:pt x="979" y="1831"/>
                      </a:cubicBezTo>
                      <a:cubicBezTo>
                        <a:pt x="979" y="1863"/>
                        <a:pt x="979" y="1893"/>
                        <a:pt x="990" y="1935"/>
                      </a:cubicBezTo>
                      <a:lnTo>
                        <a:pt x="990" y="1946"/>
                      </a:lnTo>
                      <a:cubicBezTo>
                        <a:pt x="990" y="1967"/>
                        <a:pt x="1000" y="1977"/>
                        <a:pt x="1000" y="1987"/>
                      </a:cubicBezTo>
                      <a:lnTo>
                        <a:pt x="1000" y="2008"/>
                      </a:lnTo>
                      <a:cubicBezTo>
                        <a:pt x="1010" y="2018"/>
                        <a:pt x="1010" y="2029"/>
                        <a:pt x="1010" y="2029"/>
                      </a:cubicBezTo>
                      <a:cubicBezTo>
                        <a:pt x="1020" y="2039"/>
                        <a:pt x="1031" y="2050"/>
                        <a:pt x="1031" y="2060"/>
                      </a:cubicBezTo>
                      <a:cubicBezTo>
                        <a:pt x="1041" y="2060"/>
                        <a:pt x="1041" y="2071"/>
                        <a:pt x="1041" y="2071"/>
                      </a:cubicBezTo>
                      <a:lnTo>
                        <a:pt x="1094" y="2122"/>
                      </a:lnTo>
                      <a:cubicBezTo>
                        <a:pt x="1104" y="2122"/>
                        <a:pt x="1114" y="2133"/>
                        <a:pt x="1124" y="2133"/>
                      </a:cubicBezTo>
                      <a:lnTo>
                        <a:pt x="1145" y="2133"/>
                      </a:lnTo>
                      <a:cubicBezTo>
                        <a:pt x="1145" y="2122"/>
                        <a:pt x="1156" y="2112"/>
                        <a:pt x="1156" y="2112"/>
                      </a:cubicBezTo>
                      <a:cubicBezTo>
                        <a:pt x="1156" y="2101"/>
                        <a:pt x="1166" y="2091"/>
                        <a:pt x="1166" y="2081"/>
                      </a:cubicBezTo>
                      <a:lnTo>
                        <a:pt x="1177" y="2060"/>
                      </a:lnTo>
                      <a:lnTo>
                        <a:pt x="1208" y="1997"/>
                      </a:lnTo>
                      <a:cubicBezTo>
                        <a:pt x="1218" y="1967"/>
                        <a:pt x="1239" y="1935"/>
                        <a:pt x="1260" y="1914"/>
                      </a:cubicBezTo>
                      <a:cubicBezTo>
                        <a:pt x="1318" y="1840"/>
                        <a:pt x="1411" y="1796"/>
                        <a:pt x="1498" y="1796"/>
                      </a:cubicBezTo>
                      <a:cubicBezTo>
                        <a:pt x="1582" y="1796"/>
                        <a:pt x="1661" y="1838"/>
                        <a:pt x="1697" y="1935"/>
                      </a:cubicBezTo>
                      <a:cubicBezTo>
                        <a:pt x="1718" y="1977"/>
                        <a:pt x="1697" y="2029"/>
                        <a:pt x="1676" y="2071"/>
                      </a:cubicBezTo>
                      <a:cubicBezTo>
                        <a:pt x="1645" y="2112"/>
                        <a:pt x="1603" y="2122"/>
                        <a:pt x="1551" y="2133"/>
                      </a:cubicBezTo>
                      <a:cubicBezTo>
                        <a:pt x="1531" y="2133"/>
                        <a:pt x="1520" y="2133"/>
                        <a:pt x="1510" y="2122"/>
                      </a:cubicBezTo>
                      <a:lnTo>
                        <a:pt x="1510" y="2133"/>
                      </a:lnTo>
                      <a:lnTo>
                        <a:pt x="1499" y="2133"/>
                      </a:lnTo>
                      <a:cubicBezTo>
                        <a:pt x="1499" y="2143"/>
                        <a:pt x="1489" y="2154"/>
                        <a:pt x="1489" y="2164"/>
                      </a:cubicBezTo>
                      <a:cubicBezTo>
                        <a:pt x="1478" y="2175"/>
                        <a:pt x="1478" y="2185"/>
                        <a:pt x="1468" y="2205"/>
                      </a:cubicBezTo>
                      <a:cubicBezTo>
                        <a:pt x="1457" y="2226"/>
                        <a:pt x="1447" y="2258"/>
                        <a:pt x="1426" y="2279"/>
                      </a:cubicBezTo>
                      <a:cubicBezTo>
                        <a:pt x="1357" y="2391"/>
                        <a:pt x="1252" y="2453"/>
                        <a:pt x="1134" y="2453"/>
                      </a:cubicBezTo>
                      <a:cubicBezTo>
                        <a:pt x="1111" y="2453"/>
                        <a:pt x="1087" y="2450"/>
                        <a:pt x="1062" y="2445"/>
                      </a:cubicBezTo>
                      <a:cubicBezTo>
                        <a:pt x="937" y="2424"/>
                        <a:pt x="833" y="2320"/>
                        <a:pt x="771" y="2216"/>
                      </a:cubicBezTo>
                      <a:cubicBezTo>
                        <a:pt x="708" y="2101"/>
                        <a:pt x="698" y="1967"/>
                        <a:pt x="708" y="1842"/>
                      </a:cubicBezTo>
                      <a:cubicBezTo>
                        <a:pt x="708" y="1769"/>
                        <a:pt x="719" y="1706"/>
                        <a:pt x="719" y="1634"/>
                      </a:cubicBezTo>
                      <a:cubicBezTo>
                        <a:pt x="719" y="1571"/>
                        <a:pt x="719" y="1530"/>
                        <a:pt x="698" y="1467"/>
                      </a:cubicBezTo>
                      <a:cubicBezTo>
                        <a:pt x="664" y="1386"/>
                        <a:pt x="736" y="1322"/>
                        <a:pt x="808" y="1322"/>
                      </a:cubicBezTo>
                      <a:close/>
                      <a:moveTo>
                        <a:pt x="4514" y="1986"/>
                      </a:moveTo>
                      <a:cubicBezTo>
                        <a:pt x="4521" y="1986"/>
                        <a:pt x="4529" y="1986"/>
                        <a:pt x="4536" y="1987"/>
                      </a:cubicBezTo>
                      <a:cubicBezTo>
                        <a:pt x="4599" y="1997"/>
                        <a:pt x="4672" y="2060"/>
                        <a:pt x="4661" y="2133"/>
                      </a:cubicBezTo>
                      <a:cubicBezTo>
                        <a:pt x="4661" y="2154"/>
                        <a:pt x="4651" y="2185"/>
                        <a:pt x="4661" y="2216"/>
                      </a:cubicBezTo>
                      <a:lnTo>
                        <a:pt x="4672" y="2226"/>
                      </a:lnTo>
                      <a:cubicBezTo>
                        <a:pt x="4672" y="2237"/>
                        <a:pt x="4672" y="2258"/>
                        <a:pt x="4682" y="2268"/>
                      </a:cubicBezTo>
                      <a:lnTo>
                        <a:pt x="4682" y="2279"/>
                      </a:lnTo>
                      <a:cubicBezTo>
                        <a:pt x="4693" y="2289"/>
                        <a:pt x="4693" y="2300"/>
                        <a:pt x="4703" y="2310"/>
                      </a:cubicBezTo>
                      <a:cubicBezTo>
                        <a:pt x="4714" y="2320"/>
                        <a:pt x="4714" y="2341"/>
                        <a:pt x="4724" y="2341"/>
                      </a:cubicBezTo>
                      <a:lnTo>
                        <a:pt x="4734" y="2351"/>
                      </a:lnTo>
                      <a:cubicBezTo>
                        <a:pt x="4744" y="2362"/>
                        <a:pt x="4765" y="2393"/>
                        <a:pt x="4776" y="2404"/>
                      </a:cubicBezTo>
                      <a:lnTo>
                        <a:pt x="4776" y="2393"/>
                      </a:lnTo>
                      <a:cubicBezTo>
                        <a:pt x="4786" y="2404"/>
                        <a:pt x="4786" y="2404"/>
                        <a:pt x="4797" y="2404"/>
                      </a:cubicBezTo>
                      <a:cubicBezTo>
                        <a:pt x="4807" y="2414"/>
                        <a:pt x="4818" y="2424"/>
                        <a:pt x="4828" y="2424"/>
                      </a:cubicBezTo>
                      <a:cubicBezTo>
                        <a:pt x="4828" y="2424"/>
                        <a:pt x="4838" y="2424"/>
                        <a:pt x="4838" y="2434"/>
                      </a:cubicBezTo>
                      <a:cubicBezTo>
                        <a:pt x="4848" y="2434"/>
                        <a:pt x="4859" y="2434"/>
                        <a:pt x="4869" y="2445"/>
                      </a:cubicBezTo>
                      <a:cubicBezTo>
                        <a:pt x="4890" y="2445"/>
                        <a:pt x="4901" y="2445"/>
                        <a:pt x="4911" y="2455"/>
                      </a:cubicBezTo>
                      <a:lnTo>
                        <a:pt x="4963" y="2455"/>
                      </a:lnTo>
                      <a:cubicBezTo>
                        <a:pt x="4984" y="2445"/>
                        <a:pt x="5005" y="2445"/>
                        <a:pt x="5015" y="2434"/>
                      </a:cubicBezTo>
                      <a:lnTo>
                        <a:pt x="5036" y="2434"/>
                      </a:lnTo>
                      <a:cubicBezTo>
                        <a:pt x="5046" y="2434"/>
                        <a:pt x="5056" y="2424"/>
                        <a:pt x="5056" y="2424"/>
                      </a:cubicBezTo>
                      <a:cubicBezTo>
                        <a:pt x="5067" y="2414"/>
                        <a:pt x="5077" y="2414"/>
                        <a:pt x="5088" y="2404"/>
                      </a:cubicBezTo>
                      <a:cubicBezTo>
                        <a:pt x="5098" y="2404"/>
                        <a:pt x="5160" y="2341"/>
                        <a:pt x="5181" y="2310"/>
                      </a:cubicBezTo>
                      <a:cubicBezTo>
                        <a:pt x="5181" y="2310"/>
                        <a:pt x="5181" y="2300"/>
                        <a:pt x="5192" y="2300"/>
                      </a:cubicBezTo>
                      <a:cubicBezTo>
                        <a:pt x="5192" y="2289"/>
                        <a:pt x="5202" y="2279"/>
                        <a:pt x="5213" y="2268"/>
                      </a:cubicBezTo>
                      <a:cubicBezTo>
                        <a:pt x="5213" y="2258"/>
                        <a:pt x="5223" y="2258"/>
                        <a:pt x="5223" y="2247"/>
                      </a:cubicBezTo>
                      <a:lnTo>
                        <a:pt x="5223" y="2237"/>
                      </a:lnTo>
                      <a:lnTo>
                        <a:pt x="5223" y="2226"/>
                      </a:lnTo>
                      <a:cubicBezTo>
                        <a:pt x="5255" y="2164"/>
                        <a:pt x="5275" y="2112"/>
                        <a:pt x="5348" y="2091"/>
                      </a:cubicBezTo>
                      <a:cubicBezTo>
                        <a:pt x="5358" y="2089"/>
                        <a:pt x="5369" y="2088"/>
                        <a:pt x="5380" y="2088"/>
                      </a:cubicBezTo>
                      <a:cubicBezTo>
                        <a:pt x="5417" y="2088"/>
                        <a:pt x="5459" y="2101"/>
                        <a:pt x="5483" y="2133"/>
                      </a:cubicBezTo>
                      <a:cubicBezTo>
                        <a:pt x="5546" y="2195"/>
                        <a:pt x="5535" y="2279"/>
                        <a:pt x="5525" y="2362"/>
                      </a:cubicBezTo>
                      <a:cubicBezTo>
                        <a:pt x="5504" y="2487"/>
                        <a:pt x="5431" y="2601"/>
                        <a:pt x="5338" y="2674"/>
                      </a:cubicBezTo>
                      <a:cubicBezTo>
                        <a:pt x="5223" y="2764"/>
                        <a:pt x="5076" y="2820"/>
                        <a:pt x="4933" y="2820"/>
                      </a:cubicBezTo>
                      <a:cubicBezTo>
                        <a:pt x="4829" y="2820"/>
                        <a:pt x="4728" y="2791"/>
                        <a:pt x="4640" y="2726"/>
                      </a:cubicBezTo>
                      <a:cubicBezTo>
                        <a:pt x="4432" y="2580"/>
                        <a:pt x="4328" y="2341"/>
                        <a:pt x="4381" y="2091"/>
                      </a:cubicBezTo>
                      <a:cubicBezTo>
                        <a:pt x="4390" y="2026"/>
                        <a:pt x="4449" y="1986"/>
                        <a:pt x="4514" y="1986"/>
                      </a:cubicBezTo>
                      <a:close/>
                      <a:moveTo>
                        <a:pt x="11755" y="1983"/>
                      </a:moveTo>
                      <a:cubicBezTo>
                        <a:pt x="11786" y="1983"/>
                        <a:pt x="11817" y="1996"/>
                        <a:pt x="11839" y="2018"/>
                      </a:cubicBezTo>
                      <a:cubicBezTo>
                        <a:pt x="11880" y="2050"/>
                        <a:pt x="11912" y="2091"/>
                        <a:pt x="11943" y="2133"/>
                      </a:cubicBezTo>
                      <a:cubicBezTo>
                        <a:pt x="11943" y="2143"/>
                        <a:pt x="11954" y="2154"/>
                        <a:pt x="11954" y="2164"/>
                      </a:cubicBezTo>
                      <a:cubicBezTo>
                        <a:pt x="11954" y="2164"/>
                        <a:pt x="11964" y="2195"/>
                        <a:pt x="11974" y="2205"/>
                      </a:cubicBezTo>
                      <a:cubicBezTo>
                        <a:pt x="11984" y="2226"/>
                        <a:pt x="11995" y="2247"/>
                        <a:pt x="11995" y="2279"/>
                      </a:cubicBezTo>
                      <a:cubicBezTo>
                        <a:pt x="12026" y="2372"/>
                        <a:pt x="12026" y="2487"/>
                        <a:pt x="11984" y="2580"/>
                      </a:cubicBezTo>
                      <a:cubicBezTo>
                        <a:pt x="11943" y="2695"/>
                        <a:pt x="11870" y="2788"/>
                        <a:pt x="11766" y="2861"/>
                      </a:cubicBezTo>
                      <a:cubicBezTo>
                        <a:pt x="11701" y="2894"/>
                        <a:pt x="11607" y="2924"/>
                        <a:pt x="11521" y="2924"/>
                      </a:cubicBezTo>
                      <a:cubicBezTo>
                        <a:pt x="11442" y="2924"/>
                        <a:pt x="11369" y="2899"/>
                        <a:pt x="11329" y="2830"/>
                      </a:cubicBezTo>
                      <a:cubicBezTo>
                        <a:pt x="11309" y="2799"/>
                        <a:pt x="11288" y="2767"/>
                        <a:pt x="11288" y="2726"/>
                      </a:cubicBezTo>
                      <a:cubicBezTo>
                        <a:pt x="11288" y="2663"/>
                        <a:pt x="11329" y="2612"/>
                        <a:pt x="11381" y="2580"/>
                      </a:cubicBezTo>
                      <a:lnTo>
                        <a:pt x="11443" y="2549"/>
                      </a:lnTo>
                      <a:cubicBezTo>
                        <a:pt x="11475" y="2538"/>
                        <a:pt x="11496" y="2538"/>
                        <a:pt x="11517" y="2538"/>
                      </a:cubicBezTo>
                      <a:cubicBezTo>
                        <a:pt x="11537" y="2538"/>
                        <a:pt x="11568" y="2528"/>
                        <a:pt x="11589" y="2518"/>
                      </a:cubicBezTo>
                      <a:lnTo>
                        <a:pt x="11652" y="2487"/>
                      </a:lnTo>
                      <a:cubicBezTo>
                        <a:pt x="11662" y="2476"/>
                        <a:pt x="11683" y="2466"/>
                        <a:pt x="11683" y="2466"/>
                      </a:cubicBezTo>
                      <a:cubicBezTo>
                        <a:pt x="11683" y="2455"/>
                        <a:pt x="11683" y="2455"/>
                        <a:pt x="11693" y="2455"/>
                      </a:cubicBezTo>
                      <a:lnTo>
                        <a:pt x="11693" y="2445"/>
                      </a:lnTo>
                      <a:lnTo>
                        <a:pt x="11704" y="2434"/>
                      </a:lnTo>
                      <a:lnTo>
                        <a:pt x="11714" y="2424"/>
                      </a:lnTo>
                      <a:lnTo>
                        <a:pt x="11714" y="2414"/>
                      </a:lnTo>
                      <a:cubicBezTo>
                        <a:pt x="11714" y="2404"/>
                        <a:pt x="11725" y="2393"/>
                        <a:pt x="11725" y="2383"/>
                      </a:cubicBezTo>
                      <a:lnTo>
                        <a:pt x="11725" y="2372"/>
                      </a:lnTo>
                      <a:lnTo>
                        <a:pt x="11725" y="2341"/>
                      </a:lnTo>
                      <a:lnTo>
                        <a:pt x="11725" y="2300"/>
                      </a:lnTo>
                      <a:lnTo>
                        <a:pt x="11725" y="2279"/>
                      </a:lnTo>
                      <a:cubicBezTo>
                        <a:pt x="11725" y="2268"/>
                        <a:pt x="11714" y="2258"/>
                        <a:pt x="11714" y="2247"/>
                      </a:cubicBezTo>
                      <a:lnTo>
                        <a:pt x="11714" y="2237"/>
                      </a:lnTo>
                      <a:cubicBezTo>
                        <a:pt x="11704" y="2226"/>
                        <a:pt x="11693" y="2205"/>
                        <a:pt x="11683" y="2195"/>
                      </a:cubicBezTo>
                      <a:cubicBezTo>
                        <a:pt x="11683" y="2185"/>
                        <a:pt x="11683" y="2185"/>
                        <a:pt x="11672" y="2185"/>
                      </a:cubicBezTo>
                      <a:cubicBezTo>
                        <a:pt x="11631" y="2133"/>
                        <a:pt x="11631" y="2071"/>
                        <a:pt x="11672" y="2018"/>
                      </a:cubicBezTo>
                      <a:cubicBezTo>
                        <a:pt x="11697" y="1994"/>
                        <a:pt x="11726" y="1983"/>
                        <a:pt x="11755" y="1983"/>
                      </a:cubicBezTo>
                      <a:close/>
                      <a:moveTo>
                        <a:pt x="10336" y="1263"/>
                      </a:moveTo>
                      <a:cubicBezTo>
                        <a:pt x="10453" y="1263"/>
                        <a:pt x="10564" y="1341"/>
                        <a:pt x="10570" y="1498"/>
                      </a:cubicBezTo>
                      <a:cubicBezTo>
                        <a:pt x="10611" y="2247"/>
                        <a:pt x="10174" y="2954"/>
                        <a:pt x="9603" y="3412"/>
                      </a:cubicBezTo>
                      <a:cubicBezTo>
                        <a:pt x="9291" y="3662"/>
                        <a:pt x="8937" y="3860"/>
                        <a:pt x="8572" y="4015"/>
                      </a:cubicBezTo>
                      <a:cubicBezTo>
                        <a:pt x="8375" y="4099"/>
                        <a:pt x="8177" y="4172"/>
                        <a:pt x="7980" y="4234"/>
                      </a:cubicBezTo>
                      <a:cubicBezTo>
                        <a:pt x="7804" y="4293"/>
                        <a:pt x="7609" y="4370"/>
                        <a:pt x="7414" y="4370"/>
                      </a:cubicBezTo>
                      <a:cubicBezTo>
                        <a:pt x="7401" y="4370"/>
                        <a:pt x="7389" y="4370"/>
                        <a:pt x="7377" y="4369"/>
                      </a:cubicBezTo>
                      <a:cubicBezTo>
                        <a:pt x="7220" y="4359"/>
                        <a:pt x="7085" y="4130"/>
                        <a:pt x="7231" y="4015"/>
                      </a:cubicBezTo>
                      <a:cubicBezTo>
                        <a:pt x="7252" y="4005"/>
                        <a:pt x="7273" y="3985"/>
                        <a:pt x="7293" y="3974"/>
                      </a:cubicBezTo>
                      <a:cubicBezTo>
                        <a:pt x="7407" y="3371"/>
                        <a:pt x="7740" y="2861"/>
                        <a:pt x="8198" y="2455"/>
                      </a:cubicBezTo>
                      <a:cubicBezTo>
                        <a:pt x="8479" y="2216"/>
                        <a:pt x="8780" y="2018"/>
                        <a:pt x="9103" y="1863"/>
                      </a:cubicBezTo>
                      <a:cubicBezTo>
                        <a:pt x="9270" y="1769"/>
                        <a:pt x="9436" y="1696"/>
                        <a:pt x="9603" y="1623"/>
                      </a:cubicBezTo>
                      <a:cubicBezTo>
                        <a:pt x="9686" y="1581"/>
                        <a:pt x="9779" y="1551"/>
                        <a:pt x="9862" y="1509"/>
                      </a:cubicBezTo>
                      <a:cubicBezTo>
                        <a:pt x="9904" y="1498"/>
                        <a:pt x="9946" y="1477"/>
                        <a:pt x="9987" y="1467"/>
                      </a:cubicBezTo>
                      <a:cubicBezTo>
                        <a:pt x="10003" y="1459"/>
                        <a:pt x="10060" y="1422"/>
                        <a:pt x="10079" y="1422"/>
                      </a:cubicBezTo>
                      <a:cubicBezTo>
                        <a:pt x="10083" y="1422"/>
                        <a:pt x="10085" y="1424"/>
                        <a:pt x="10083" y="1431"/>
                      </a:cubicBezTo>
                      <a:lnTo>
                        <a:pt x="10083" y="1431"/>
                      </a:lnTo>
                      <a:cubicBezTo>
                        <a:pt x="10132" y="1319"/>
                        <a:pt x="10236" y="1263"/>
                        <a:pt x="10336" y="1263"/>
                      </a:cubicBezTo>
                      <a:close/>
                      <a:moveTo>
                        <a:pt x="9045" y="4590"/>
                      </a:moveTo>
                      <a:cubicBezTo>
                        <a:pt x="9104" y="4590"/>
                        <a:pt x="9168" y="4641"/>
                        <a:pt x="9155" y="4723"/>
                      </a:cubicBezTo>
                      <a:cubicBezTo>
                        <a:pt x="9113" y="4983"/>
                        <a:pt x="9113" y="5254"/>
                        <a:pt x="9113" y="5513"/>
                      </a:cubicBezTo>
                      <a:cubicBezTo>
                        <a:pt x="9134" y="5513"/>
                        <a:pt x="9155" y="5503"/>
                        <a:pt x="9166" y="5503"/>
                      </a:cubicBezTo>
                      <a:cubicBezTo>
                        <a:pt x="9187" y="5497"/>
                        <a:pt x="9206" y="5494"/>
                        <a:pt x="9224" y="5494"/>
                      </a:cubicBezTo>
                      <a:cubicBezTo>
                        <a:pt x="9294" y="5494"/>
                        <a:pt x="9338" y="5539"/>
                        <a:pt x="9363" y="5597"/>
                      </a:cubicBezTo>
                      <a:cubicBezTo>
                        <a:pt x="9394" y="5594"/>
                        <a:pt x="9425" y="5593"/>
                        <a:pt x="9456" y="5593"/>
                      </a:cubicBezTo>
                      <a:cubicBezTo>
                        <a:pt x="9667" y="5593"/>
                        <a:pt x="9880" y="5652"/>
                        <a:pt x="10070" y="5742"/>
                      </a:cubicBezTo>
                      <a:cubicBezTo>
                        <a:pt x="10382" y="5888"/>
                        <a:pt x="10622" y="6148"/>
                        <a:pt x="10757" y="6450"/>
                      </a:cubicBezTo>
                      <a:cubicBezTo>
                        <a:pt x="10799" y="6512"/>
                        <a:pt x="10819" y="6585"/>
                        <a:pt x="10851" y="6648"/>
                      </a:cubicBezTo>
                      <a:cubicBezTo>
                        <a:pt x="11080" y="7355"/>
                        <a:pt x="10840" y="8229"/>
                        <a:pt x="10320" y="8749"/>
                      </a:cubicBezTo>
                      <a:cubicBezTo>
                        <a:pt x="10310" y="8770"/>
                        <a:pt x="10289" y="8780"/>
                        <a:pt x="10268" y="8801"/>
                      </a:cubicBezTo>
                      <a:cubicBezTo>
                        <a:pt x="9966" y="9091"/>
                        <a:pt x="9573" y="9238"/>
                        <a:pt x="9178" y="9238"/>
                      </a:cubicBezTo>
                      <a:cubicBezTo>
                        <a:pt x="8851" y="9238"/>
                        <a:pt x="8522" y="9138"/>
                        <a:pt x="8240" y="8936"/>
                      </a:cubicBezTo>
                      <a:cubicBezTo>
                        <a:pt x="7595" y="8488"/>
                        <a:pt x="7366" y="7656"/>
                        <a:pt x="7585" y="6918"/>
                      </a:cubicBezTo>
                      <a:cubicBezTo>
                        <a:pt x="7761" y="6304"/>
                        <a:pt x="8230" y="5878"/>
                        <a:pt x="8791" y="5628"/>
                      </a:cubicBezTo>
                      <a:cubicBezTo>
                        <a:pt x="8812" y="5305"/>
                        <a:pt x="8885" y="4983"/>
                        <a:pt x="8958" y="4660"/>
                      </a:cubicBezTo>
                      <a:cubicBezTo>
                        <a:pt x="8970" y="4611"/>
                        <a:pt x="9006" y="4590"/>
                        <a:pt x="9045" y="4590"/>
                      </a:cubicBezTo>
                      <a:close/>
                      <a:moveTo>
                        <a:pt x="3871" y="3649"/>
                      </a:moveTo>
                      <a:cubicBezTo>
                        <a:pt x="4085" y="3649"/>
                        <a:pt x="4297" y="3687"/>
                        <a:pt x="4506" y="3745"/>
                      </a:cubicBezTo>
                      <a:cubicBezTo>
                        <a:pt x="4672" y="3797"/>
                        <a:pt x="4828" y="3860"/>
                        <a:pt x="4994" y="3932"/>
                      </a:cubicBezTo>
                      <a:cubicBezTo>
                        <a:pt x="5151" y="4015"/>
                        <a:pt x="5348" y="4099"/>
                        <a:pt x="5410" y="4276"/>
                      </a:cubicBezTo>
                      <a:cubicBezTo>
                        <a:pt x="5431" y="4286"/>
                        <a:pt x="5442" y="4297"/>
                        <a:pt x="5452" y="4318"/>
                      </a:cubicBezTo>
                      <a:cubicBezTo>
                        <a:pt x="5629" y="4515"/>
                        <a:pt x="5733" y="4785"/>
                        <a:pt x="5826" y="5035"/>
                      </a:cubicBezTo>
                      <a:cubicBezTo>
                        <a:pt x="5930" y="5275"/>
                        <a:pt x="6013" y="5524"/>
                        <a:pt x="6087" y="5774"/>
                      </a:cubicBezTo>
                      <a:cubicBezTo>
                        <a:pt x="6159" y="6024"/>
                        <a:pt x="6222" y="6283"/>
                        <a:pt x="6284" y="6533"/>
                      </a:cubicBezTo>
                      <a:cubicBezTo>
                        <a:pt x="6346" y="6803"/>
                        <a:pt x="6440" y="7105"/>
                        <a:pt x="6378" y="7376"/>
                      </a:cubicBezTo>
                      <a:cubicBezTo>
                        <a:pt x="6367" y="7376"/>
                        <a:pt x="6367" y="7386"/>
                        <a:pt x="6367" y="7397"/>
                      </a:cubicBezTo>
                      <a:cubicBezTo>
                        <a:pt x="6378" y="7490"/>
                        <a:pt x="6388" y="7594"/>
                        <a:pt x="6378" y="7698"/>
                      </a:cubicBezTo>
                      <a:cubicBezTo>
                        <a:pt x="6367" y="7896"/>
                        <a:pt x="6336" y="8093"/>
                        <a:pt x="6274" y="8270"/>
                      </a:cubicBezTo>
                      <a:cubicBezTo>
                        <a:pt x="6149" y="8655"/>
                        <a:pt x="5941" y="8999"/>
                        <a:pt x="5660" y="9279"/>
                      </a:cubicBezTo>
                      <a:cubicBezTo>
                        <a:pt x="5379" y="9570"/>
                        <a:pt x="5015" y="9778"/>
                        <a:pt x="4640" y="9914"/>
                      </a:cubicBezTo>
                      <a:cubicBezTo>
                        <a:pt x="4453" y="9976"/>
                        <a:pt x="4266" y="10018"/>
                        <a:pt x="4079" y="10028"/>
                      </a:cubicBezTo>
                      <a:cubicBezTo>
                        <a:pt x="4051" y="10031"/>
                        <a:pt x="4022" y="10032"/>
                        <a:pt x="3993" y="10032"/>
                      </a:cubicBezTo>
                      <a:cubicBezTo>
                        <a:pt x="3914" y="10032"/>
                        <a:pt x="3833" y="10022"/>
                        <a:pt x="3757" y="10007"/>
                      </a:cubicBezTo>
                      <a:cubicBezTo>
                        <a:pt x="3724" y="10079"/>
                        <a:pt x="3647" y="10126"/>
                        <a:pt x="3568" y="10126"/>
                      </a:cubicBezTo>
                      <a:cubicBezTo>
                        <a:pt x="3521" y="10126"/>
                        <a:pt x="3473" y="10109"/>
                        <a:pt x="3434" y="10070"/>
                      </a:cubicBezTo>
                      <a:cubicBezTo>
                        <a:pt x="3184" y="9831"/>
                        <a:pt x="2955" y="9581"/>
                        <a:pt x="2737" y="9311"/>
                      </a:cubicBezTo>
                      <a:cubicBezTo>
                        <a:pt x="2643" y="9186"/>
                        <a:pt x="2539" y="9050"/>
                        <a:pt x="2456" y="8915"/>
                      </a:cubicBezTo>
                      <a:cubicBezTo>
                        <a:pt x="2414" y="8863"/>
                        <a:pt x="2373" y="8801"/>
                        <a:pt x="2342" y="8738"/>
                      </a:cubicBezTo>
                      <a:cubicBezTo>
                        <a:pt x="2331" y="8738"/>
                        <a:pt x="2321" y="8717"/>
                        <a:pt x="2310" y="8707"/>
                      </a:cubicBezTo>
                      <a:cubicBezTo>
                        <a:pt x="2155" y="8478"/>
                        <a:pt x="2102" y="8156"/>
                        <a:pt x="2030" y="7896"/>
                      </a:cubicBezTo>
                      <a:cubicBezTo>
                        <a:pt x="1947" y="7635"/>
                        <a:pt x="1884" y="7365"/>
                        <a:pt x="1822" y="7095"/>
                      </a:cubicBezTo>
                      <a:cubicBezTo>
                        <a:pt x="1759" y="6814"/>
                        <a:pt x="1707" y="6533"/>
                        <a:pt x="1665" y="6242"/>
                      </a:cubicBezTo>
                      <a:cubicBezTo>
                        <a:pt x="1635" y="5982"/>
                        <a:pt x="1582" y="5701"/>
                        <a:pt x="1624" y="5441"/>
                      </a:cubicBezTo>
                      <a:cubicBezTo>
                        <a:pt x="1635" y="5368"/>
                        <a:pt x="1707" y="5326"/>
                        <a:pt x="1769" y="5326"/>
                      </a:cubicBezTo>
                      <a:cubicBezTo>
                        <a:pt x="1780" y="5129"/>
                        <a:pt x="1936" y="4952"/>
                        <a:pt x="2040" y="4806"/>
                      </a:cubicBezTo>
                      <a:cubicBezTo>
                        <a:pt x="2155" y="4660"/>
                        <a:pt x="2279" y="4526"/>
                        <a:pt x="2414" y="4390"/>
                      </a:cubicBezTo>
                      <a:cubicBezTo>
                        <a:pt x="2539" y="4265"/>
                        <a:pt x="2675" y="4140"/>
                        <a:pt x="2820" y="4036"/>
                      </a:cubicBezTo>
                      <a:cubicBezTo>
                        <a:pt x="2976" y="3911"/>
                        <a:pt x="3174" y="3756"/>
                        <a:pt x="3382" y="3756"/>
                      </a:cubicBezTo>
                      <a:lnTo>
                        <a:pt x="3392" y="3756"/>
                      </a:lnTo>
                      <a:cubicBezTo>
                        <a:pt x="3413" y="3724"/>
                        <a:pt x="3445" y="3703"/>
                        <a:pt x="3486" y="3693"/>
                      </a:cubicBezTo>
                      <a:cubicBezTo>
                        <a:pt x="3615" y="3662"/>
                        <a:pt x="3743" y="3649"/>
                        <a:pt x="3871" y="3649"/>
                      </a:cubicBezTo>
                      <a:close/>
                      <a:moveTo>
                        <a:pt x="9531" y="10226"/>
                      </a:moveTo>
                      <a:cubicBezTo>
                        <a:pt x="9548" y="10226"/>
                        <a:pt x="9565" y="10229"/>
                        <a:pt x="9582" y="10236"/>
                      </a:cubicBezTo>
                      <a:cubicBezTo>
                        <a:pt x="9603" y="10247"/>
                        <a:pt x="9623" y="10257"/>
                        <a:pt x="9633" y="10278"/>
                      </a:cubicBezTo>
                      <a:cubicBezTo>
                        <a:pt x="9654" y="10298"/>
                        <a:pt x="9654" y="10340"/>
                        <a:pt x="9654" y="10372"/>
                      </a:cubicBezTo>
                      <a:cubicBezTo>
                        <a:pt x="9644" y="10372"/>
                        <a:pt x="9644" y="10382"/>
                        <a:pt x="9644" y="10382"/>
                      </a:cubicBezTo>
                      <a:lnTo>
                        <a:pt x="9644" y="10392"/>
                      </a:lnTo>
                      <a:cubicBezTo>
                        <a:pt x="9644" y="10392"/>
                        <a:pt x="9644" y="10402"/>
                        <a:pt x="9654" y="10402"/>
                      </a:cubicBezTo>
                      <a:lnTo>
                        <a:pt x="9654" y="10413"/>
                      </a:lnTo>
                      <a:lnTo>
                        <a:pt x="9686" y="10444"/>
                      </a:lnTo>
                      <a:cubicBezTo>
                        <a:pt x="9686" y="10444"/>
                        <a:pt x="9696" y="10444"/>
                        <a:pt x="9707" y="10455"/>
                      </a:cubicBezTo>
                      <a:cubicBezTo>
                        <a:pt x="9707" y="10455"/>
                        <a:pt x="9717" y="10455"/>
                        <a:pt x="9728" y="10465"/>
                      </a:cubicBezTo>
                      <a:lnTo>
                        <a:pt x="9769" y="10465"/>
                      </a:lnTo>
                      <a:cubicBezTo>
                        <a:pt x="9769" y="10455"/>
                        <a:pt x="9790" y="10455"/>
                        <a:pt x="9800" y="10455"/>
                      </a:cubicBezTo>
                      <a:lnTo>
                        <a:pt x="9811" y="10455"/>
                      </a:lnTo>
                      <a:cubicBezTo>
                        <a:pt x="9862" y="10455"/>
                        <a:pt x="9904" y="10497"/>
                        <a:pt x="9925" y="10548"/>
                      </a:cubicBezTo>
                      <a:lnTo>
                        <a:pt x="9925" y="10611"/>
                      </a:lnTo>
                      <a:cubicBezTo>
                        <a:pt x="9915" y="10642"/>
                        <a:pt x="9904" y="10652"/>
                        <a:pt x="9883" y="10673"/>
                      </a:cubicBezTo>
                      <a:cubicBezTo>
                        <a:pt x="9862" y="10694"/>
                        <a:pt x="9832" y="10715"/>
                        <a:pt x="9811" y="10725"/>
                      </a:cubicBezTo>
                      <a:cubicBezTo>
                        <a:pt x="9779" y="10735"/>
                        <a:pt x="9748" y="10735"/>
                        <a:pt x="9717" y="10735"/>
                      </a:cubicBezTo>
                      <a:cubicBezTo>
                        <a:pt x="9633" y="10735"/>
                        <a:pt x="9540" y="10684"/>
                        <a:pt x="9488" y="10621"/>
                      </a:cubicBezTo>
                      <a:cubicBezTo>
                        <a:pt x="9457" y="10580"/>
                        <a:pt x="9425" y="10527"/>
                        <a:pt x="9415" y="10465"/>
                      </a:cubicBezTo>
                      <a:cubicBezTo>
                        <a:pt x="9405" y="10423"/>
                        <a:pt x="9405" y="10392"/>
                        <a:pt x="9415" y="10351"/>
                      </a:cubicBezTo>
                      <a:cubicBezTo>
                        <a:pt x="9415" y="10330"/>
                        <a:pt x="9425" y="10298"/>
                        <a:pt x="9436" y="10278"/>
                      </a:cubicBezTo>
                      <a:cubicBezTo>
                        <a:pt x="9457" y="10242"/>
                        <a:pt x="9493" y="10226"/>
                        <a:pt x="9531" y="10226"/>
                      </a:cubicBezTo>
                      <a:close/>
                      <a:moveTo>
                        <a:pt x="3252" y="11322"/>
                      </a:moveTo>
                      <a:cubicBezTo>
                        <a:pt x="3279" y="11322"/>
                        <a:pt x="3307" y="11333"/>
                        <a:pt x="3330" y="11349"/>
                      </a:cubicBezTo>
                      <a:cubicBezTo>
                        <a:pt x="3371" y="11380"/>
                        <a:pt x="3382" y="11443"/>
                        <a:pt x="3361" y="11484"/>
                      </a:cubicBezTo>
                      <a:cubicBezTo>
                        <a:pt x="3350" y="11495"/>
                        <a:pt x="3350" y="11505"/>
                        <a:pt x="3341" y="11516"/>
                      </a:cubicBezTo>
                      <a:lnTo>
                        <a:pt x="3341" y="11526"/>
                      </a:lnTo>
                      <a:cubicBezTo>
                        <a:pt x="3330" y="11547"/>
                        <a:pt x="3330" y="11558"/>
                        <a:pt x="3330" y="11568"/>
                      </a:cubicBezTo>
                      <a:lnTo>
                        <a:pt x="3330" y="11578"/>
                      </a:lnTo>
                      <a:cubicBezTo>
                        <a:pt x="3330" y="11588"/>
                        <a:pt x="3320" y="11599"/>
                        <a:pt x="3320" y="11609"/>
                      </a:cubicBezTo>
                      <a:lnTo>
                        <a:pt x="3320" y="11630"/>
                      </a:lnTo>
                      <a:lnTo>
                        <a:pt x="3330" y="11630"/>
                      </a:lnTo>
                      <a:lnTo>
                        <a:pt x="3330" y="11641"/>
                      </a:lnTo>
                      <a:lnTo>
                        <a:pt x="3330" y="11651"/>
                      </a:lnTo>
                      <a:cubicBezTo>
                        <a:pt x="3330" y="11662"/>
                        <a:pt x="3330" y="11672"/>
                        <a:pt x="3341" y="11682"/>
                      </a:cubicBezTo>
                      <a:cubicBezTo>
                        <a:pt x="3341" y="11692"/>
                        <a:pt x="3350" y="11724"/>
                        <a:pt x="3350" y="11745"/>
                      </a:cubicBezTo>
                      <a:lnTo>
                        <a:pt x="3361" y="11745"/>
                      </a:lnTo>
                      <a:cubicBezTo>
                        <a:pt x="3361" y="11755"/>
                        <a:pt x="3371" y="11766"/>
                        <a:pt x="3371" y="11776"/>
                      </a:cubicBezTo>
                      <a:cubicBezTo>
                        <a:pt x="3382" y="11786"/>
                        <a:pt x="3392" y="11807"/>
                        <a:pt x="3403" y="11817"/>
                      </a:cubicBezTo>
                      <a:lnTo>
                        <a:pt x="3403" y="11828"/>
                      </a:lnTo>
                      <a:cubicBezTo>
                        <a:pt x="3413" y="11828"/>
                        <a:pt x="3413" y="11838"/>
                        <a:pt x="3424" y="11849"/>
                      </a:cubicBezTo>
                      <a:cubicBezTo>
                        <a:pt x="3434" y="11849"/>
                        <a:pt x="3434" y="11859"/>
                        <a:pt x="3445" y="11870"/>
                      </a:cubicBezTo>
                      <a:cubicBezTo>
                        <a:pt x="3465" y="11880"/>
                        <a:pt x="3475" y="11890"/>
                        <a:pt x="3496" y="11890"/>
                      </a:cubicBezTo>
                      <a:lnTo>
                        <a:pt x="3496" y="11900"/>
                      </a:lnTo>
                      <a:lnTo>
                        <a:pt x="3528" y="11900"/>
                      </a:lnTo>
                      <a:lnTo>
                        <a:pt x="3538" y="11911"/>
                      </a:lnTo>
                      <a:lnTo>
                        <a:pt x="3569" y="11911"/>
                      </a:lnTo>
                      <a:cubicBezTo>
                        <a:pt x="3579" y="11911"/>
                        <a:pt x="3590" y="11900"/>
                        <a:pt x="3600" y="11900"/>
                      </a:cubicBezTo>
                      <a:cubicBezTo>
                        <a:pt x="3621" y="11900"/>
                        <a:pt x="3642" y="11890"/>
                        <a:pt x="3663" y="11890"/>
                      </a:cubicBezTo>
                      <a:lnTo>
                        <a:pt x="3673" y="11880"/>
                      </a:lnTo>
                      <a:cubicBezTo>
                        <a:pt x="3673" y="11880"/>
                        <a:pt x="3683" y="11870"/>
                        <a:pt x="3694" y="11870"/>
                      </a:cubicBezTo>
                      <a:cubicBezTo>
                        <a:pt x="3704" y="11859"/>
                        <a:pt x="3715" y="11859"/>
                        <a:pt x="3725" y="11849"/>
                      </a:cubicBezTo>
                      <a:cubicBezTo>
                        <a:pt x="3746" y="11828"/>
                        <a:pt x="3767" y="11817"/>
                        <a:pt x="3777" y="11796"/>
                      </a:cubicBezTo>
                      <a:cubicBezTo>
                        <a:pt x="3777" y="11796"/>
                        <a:pt x="3787" y="11796"/>
                        <a:pt x="3787" y="11786"/>
                      </a:cubicBezTo>
                      <a:cubicBezTo>
                        <a:pt x="3798" y="11786"/>
                        <a:pt x="3798" y="11776"/>
                        <a:pt x="3798" y="11776"/>
                      </a:cubicBezTo>
                      <a:cubicBezTo>
                        <a:pt x="3819" y="11745"/>
                        <a:pt x="3829" y="11713"/>
                        <a:pt x="3850" y="11682"/>
                      </a:cubicBezTo>
                      <a:cubicBezTo>
                        <a:pt x="3850" y="11682"/>
                        <a:pt x="3861" y="11672"/>
                        <a:pt x="3861" y="11662"/>
                      </a:cubicBezTo>
                      <a:cubicBezTo>
                        <a:pt x="3861" y="11641"/>
                        <a:pt x="3871" y="11620"/>
                        <a:pt x="3891" y="11599"/>
                      </a:cubicBezTo>
                      <a:cubicBezTo>
                        <a:pt x="3918" y="11563"/>
                        <a:pt x="3952" y="11544"/>
                        <a:pt x="3985" y="11544"/>
                      </a:cubicBezTo>
                      <a:cubicBezTo>
                        <a:pt x="4019" y="11544"/>
                        <a:pt x="4053" y="11563"/>
                        <a:pt x="4079" y="11599"/>
                      </a:cubicBezTo>
                      <a:cubicBezTo>
                        <a:pt x="4099" y="11630"/>
                        <a:pt x="4110" y="11662"/>
                        <a:pt x="4110" y="11692"/>
                      </a:cubicBezTo>
                      <a:lnTo>
                        <a:pt x="4110" y="11713"/>
                      </a:lnTo>
                      <a:lnTo>
                        <a:pt x="4110" y="11724"/>
                      </a:lnTo>
                      <a:cubicBezTo>
                        <a:pt x="4120" y="11776"/>
                        <a:pt x="4099" y="11828"/>
                        <a:pt x="4089" y="11870"/>
                      </a:cubicBezTo>
                      <a:cubicBezTo>
                        <a:pt x="4058" y="11942"/>
                        <a:pt x="4016" y="12004"/>
                        <a:pt x="3954" y="12057"/>
                      </a:cubicBezTo>
                      <a:cubicBezTo>
                        <a:pt x="3847" y="12158"/>
                        <a:pt x="3705" y="12213"/>
                        <a:pt x="3565" y="12213"/>
                      </a:cubicBezTo>
                      <a:cubicBezTo>
                        <a:pt x="3432" y="12213"/>
                        <a:pt x="3301" y="12163"/>
                        <a:pt x="3205" y="12057"/>
                      </a:cubicBezTo>
                      <a:cubicBezTo>
                        <a:pt x="3122" y="11953"/>
                        <a:pt x="3059" y="11828"/>
                        <a:pt x="3059" y="11692"/>
                      </a:cubicBezTo>
                      <a:lnTo>
                        <a:pt x="3059" y="11651"/>
                      </a:lnTo>
                      <a:cubicBezTo>
                        <a:pt x="3070" y="11641"/>
                        <a:pt x="3070" y="11630"/>
                        <a:pt x="3070" y="11620"/>
                      </a:cubicBezTo>
                      <a:lnTo>
                        <a:pt x="3070" y="11588"/>
                      </a:lnTo>
                      <a:cubicBezTo>
                        <a:pt x="3080" y="11568"/>
                        <a:pt x="3080" y="11547"/>
                        <a:pt x="3091" y="11516"/>
                      </a:cubicBezTo>
                      <a:cubicBezTo>
                        <a:pt x="3112" y="11454"/>
                        <a:pt x="3142" y="11401"/>
                        <a:pt x="3184" y="11349"/>
                      </a:cubicBezTo>
                      <a:cubicBezTo>
                        <a:pt x="3203" y="11330"/>
                        <a:pt x="3227" y="11322"/>
                        <a:pt x="3252" y="11322"/>
                      </a:cubicBezTo>
                      <a:close/>
                      <a:moveTo>
                        <a:pt x="7205" y="10623"/>
                      </a:moveTo>
                      <a:cubicBezTo>
                        <a:pt x="7319" y="10623"/>
                        <a:pt x="7433" y="10635"/>
                        <a:pt x="7543" y="10663"/>
                      </a:cubicBezTo>
                      <a:cubicBezTo>
                        <a:pt x="7585" y="10673"/>
                        <a:pt x="7615" y="10694"/>
                        <a:pt x="7636" y="10715"/>
                      </a:cubicBezTo>
                      <a:cubicBezTo>
                        <a:pt x="7823" y="10715"/>
                        <a:pt x="8001" y="10850"/>
                        <a:pt x="8146" y="10964"/>
                      </a:cubicBezTo>
                      <a:cubicBezTo>
                        <a:pt x="8271" y="11058"/>
                        <a:pt x="8385" y="11162"/>
                        <a:pt x="8500" y="11276"/>
                      </a:cubicBezTo>
                      <a:cubicBezTo>
                        <a:pt x="8625" y="11391"/>
                        <a:pt x="8729" y="11516"/>
                        <a:pt x="8833" y="11651"/>
                      </a:cubicBezTo>
                      <a:cubicBezTo>
                        <a:pt x="8926" y="11786"/>
                        <a:pt x="9072" y="11942"/>
                        <a:pt x="9072" y="12108"/>
                      </a:cubicBezTo>
                      <a:cubicBezTo>
                        <a:pt x="9134" y="12119"/>
                        <a:pt x="9187" y="12150"/>
                        <a:pt x="9207" y="12202"/>
                      </a:cubicBezTo>
                      <a:lnTo>
                        <a:pt x="9207" y="12212"/>
                      </a:lnTo>
                      <a:cubicBezTo>
                        <a:pt x="9249" y="12452"/>
                        <a:pt x="9197" y="12702"/>
                        <a:pt x="9166" y="12931"/>
                      </a:cubicBezTo>
                      <a:cubicBezTo>
                        <a:pt x="9134" y="13190"/>
                        <a:pt x="9083" y="13440"/>
                        <a:pt x="9030" y="13690"/>
                      </a:cubicBezTo>
                      <a:cubicBezTo>
                        <a:pt x="8979" y="13929"/>
                        <a:pt x="8916" y="14168"/>
                        <a:pt x="8854" y="14408"/>
                      </a:cubicBezTo>
                      <a:cubicBezTo>
                        <a:pt x="8780" y="14637"/>
                        <a:pt x="8729" y="14928"/>
                        <a:pt x="8593" y="15125"/>
                      </a:cubicBezTo>
                      <a:cubicBezTo>
                        <a:pt x="8593" y="15136"/>
                        <a:pt x="8583" y="15146"/>
                        <a:pt x="8572" y="15157"/>
                      </a:cubicBezTo>
                      <a:cubicBezTo>
                        <a:pt x="8531" y="15208"/>
                        <a:pt x="8500" y="15261"/>
                        <a:pt x="8468" y="15302"/>
                      </a:cubicBezTo>
                      <a:cubicBezTo>
                        <a:pt x="8385" y="15427"/>
                        <a:pt x="8302" y="15541"/>
                        <a:pt x="8209" y="15656"/>
                      </a:cubicBezTo>
                      <a:cubicBezTo>
                        <a:pt x="8126" y="15770"/>
                        <a:pt x="8032" y="15874"/>
                        <a:pt x="7938" y="15989"/>
                      </a:cubicBezTo>
                      <a:cubicBezTo>
                        <a:pt x="7834" y="16103"/>
                        <a:pt x="7719" y="16228"/>
                        <a:pt x="7595" y="16343"/>
                      </a:cubicBezTo>
                      <a:cubicBezTo>
                        <a:pt x="7560" y="16374"/>
                        <a:pt x="7518" y="16387"/>
                        <a:pt x="7476" y="16387"/>
                      </a:cubicBezTo>
                      <a:cubicBezTo>
                        <a:pt x="7406" y="16387"/>
                        <a:pt x="7336" y="16349"/>
                        <a:pt x="7303" y="16290"/>
                      </a:cubicBezTo>
                      <a:cubicBezTo>
                        <a:pt x="7237" y="16298"/>
                        <a:pt x="7166" y="16305"/>
                        <a:pt x="7100" y="16305"/>
                      </a:cubicBezTo>
                      <a:cubicBezTo>
                        <a:pt x="7073" y="16305"/>
                        <a:pt x="7047" y="16304"/>
                        <a:pt x="7023" y="16301"/>
                      </a:cubicBezTo>
                      <a:cubicBezTo>
                        <a:pt x="6856" y="16290"/>
                        <a:pt x="6679" y="16259"/>
                        <a:pt x="6524" y="16197"/>
                      </a:cubicBezTo>
                      <a:cubicBezTo>
                        <a:pt x="6180" y="16082"/>
                        <a:pt x="5868" y="15895"/>
                        <a:pt x="5608" y="15635"/>
                      </a:cubicBezTo>
                      <a:cubicBezTo>
                        <a:pt x="5359" y="15386"/>
                        <a:pt x="5181" y="15074"/>
                        <a:pt x="5067" y="14741"/>
                      </a:cubicBezTo>
                      <a:cubicBezTo>
                        <a:pt x="5015" y="14574"/>
                        <a:pt x="4984" y="14397"/>
                        <a:pt x="4973" y="14231"/>
                      </a:cubicBezTo>
                      <a:cubicBezTo>
                        <a:pt x="4973" y="14137"/>
                        <a:pt x="4973" y="14043"/>
                        <a:pt x="4984" y="13960"/>
                      </a:cubicBezTo>
                      <a:lnTo>
                        <a:pt x="4984" y="13939"/>
                      </a:lnTo>
                      <a:cubicBezTo>
                        <a:pt x="4922" y="13700"/>
                        <a:pt x="5005" y="13430"/>
                        <a:pt x="5056" y="13190"/>
                      </a:cubicBezTo>
                      <a:cubicBezTo>
                        <a:pt x="5109" y="12961"/>
                        <a:pt x="5171" y="12743"/>
                        <a:pt x="5234" y="12515"/>
                      </a:cubicBezTo>
                      <a:cubicBezTo>
                        <a:pt x="5296" y="12286"/>
                        <a:pt x="5369" y="12067"/>
                        <a:pt x="5463" y="11849"/>
                      </a:cubicBezTo>
                      <a:cubicBezTo>
                        <a:pt x="5556" y="11630"/>
                        <a:pt x="5650" y="11391"/>
                        <a:pt x="5795" y="11214"/>
                      </a:cubicBezTo>
                      <a:cubicBezTo>
                        <a:pt x="5805" y="11193"/>
                        <a:pt x="5816" y="11193"/>
                        <a:pt x="5837" y="11183"/>
                      </a:cubicBezTo>
                      <a:cubicBezTo>
                        <a:pt x="5889" y="11017"/>
                        <a:pt x="6066" y="10943"/>
                        <a:pt x="6212" y="10871"/>
                      </a:cubicBezTo>
                      <a:cubicBezTo>
                        <a:pt x="6346" y="10809"/>
                        <a:pt x="6492" y="10756"/>
                        <a:pt x="6648" y="10715"/>
                      </a:cubicBezTo>
                      <a:cubicBezTo>
                        <a:pt x="6829" y="10657"/>
                        <a:pt x="7018" y="10623"/>
                        <a:pt x="7205" y="10623"/>
                      </a:cubicBezTo>
                      <a:close/>
                      <a:moveTo>
                        <a:pt x="4840" y="15942"/>
                      </a:moveTo>
                      <a:cubicBezTo>
                        <a:pt x="4857" y="15942"/>
                        <a:pt x="4874" y="15943"/>
                        <a:pt x="4890" y="15947"/>
                      </a:cubicBezTo>
                      <a:cubicBezTo>
                        <a:pt x="5421" y="16103"/>
                        <a:pt x="5930" y="16343"/>
                        <a:pt x="6378" y="16685"/>
                      </a:cubicBezTo>
                      <a:cubicBezTo>
                        <a:pt x="6762" y="16967"/>
                        <a:pt x="7085" y="17330"/>
                        <a:pt x="7335" y="17736"/>
                      </a:cubicBezTo>
                      <a:cubicBezTo>
                        <a:pt x="7418" y="17767"/>
                        <a:pt x="7470" y="17871"/>
                        <a:pt x="7449" y="17955"/>
                      </a:cubicBezTo>
                      <a:cubicBezTo>
                        <a:pt x="7491" y="18038"/>
                        <a:pt x="7419" y="18115"/>
                        <a:pt x="7346" y="18115"/>
                      </a:cubicBezTo>
                      <a:cubicBezTo>
                        <a:pt x="7328" y="18115"/>
                        <a:pt x="7310" y="18110"/>
                        <a:pt x="7293" y="18100"/>
                      </a:cubicBezTo>
                      <a:cubicBezTo>
                        <a:pt x="7143" y="18154"/>
                        <a:pt x="6978" y="18174"/>
                        <a:pt x="6814" y="18174"/>
                      </a:cubicBezTo>
                      <a:cubicBezTo>
                        <a:pt x="6660" y="18174"/>
                        <a:pt x="6508" y="18157"/>
                        <a:pt x="6367" y="18132"/>
                      </a:cubicBezTo>
                      <a:cubicBezTo>
                        <a:pt x="6066" y="18079"/>
                        <a:pt x="5754" y="17955"/>
                        <a:pt x="5504" y="17767"/>
                      </a:cubicBezTo>
                      <a:cubicBezTo>
                        <a:pt x="4984" y="17383"/>
                        <a:pt x="4651" y="16810"/>
                        <a:pt x="4610" y="16165"/>
                      </a:cubicBezTo>
                      <a:cubicBezTo>
                        <a:pt x="4591" y="16037"/>
                        <a:pt x="4717" y="15942"/>
                        <a:pt x="4840" y="15942"/>
                      </a:cubicBezTo>
                      <a:close/>
                      <a:moveTo>
                        <a:pt x="4667" y="18054"/>
                      </a:moveTo>
                      <a:cubicBezTo>
                        <a:pt x="4690" y="18054"/>
                        <a:pt x="4713" y="18062"/>
                        <a:pt x="4734" y="18079"/>
                      </a:cubicBezTo>
                      <a:cubicBezTo>
                        <a:pt x="4890" y="18183"/>
                        <a:pt x="5046" y="18308"/>
                        <a:pt x="5181" y="18433"/>
                      </a:cubicBezTo>
                      <a:cubicBezTo>
                        <a:pt x="5317" y="18558"/>
                        <a:pt x="5431" y="18693"/>
                        <a:pt x="5546" y="18839"/>
                      </a:cubicBezTo>
                      <a:cubicBezTo>
                        <a:pt x="5608" y="18912"/>
                        <a:pt x="5660" y="18995"/>
                        <a:pt x="5722" y="19068"/>
                      </a:cubicBezTo>
                      <a:cubicBezTo>
                        <a:pt x="5787" y="19061"/>
                        <a:pt x="5853" y="19058"/>
                        <a:pt x="5918" y="19058"/>
                      </a:cubicBezTo>
                      <a:cubicBezTo>
                        <a:pt x="6457" y="19058"/>
                        <a:pt x="6991" y="19287"/>
                        <a:pt x="7335" y="19723"/>
                      </a:cubicBezTo>
                      <a:cubicBezTo>
                        <a:pt x="7772" y="20275"/>
                        <a:pt x="7865" y="21096"/>
                        <a:pt x="7470" y="21689"/>
                      </a:cubicBezTo>
                      <a:cubicBezTo>
                        <a:pt x="7166" y="22153"/>
                        <a:pt x="6637" y="22446"/>
                        <a:pt x="6092" y="22446"/>
                      </a:cubicBezTo>
                      <a:cubicBezTo>
                        <a:pt x="5966" y="22446"/>
                        <a:pt x="5838" y="22430"/>
                        <a:pt x="5712" y="22397"/>
                      </a:cubicBezTo>
                      <a:cubicBezTo>
                        <a:pt x="5026" y="22219"/>
                        <a:pt x="4568" y="21533"/>
                        <a:pt x="4536" y="20836"/>
                      </a:cubicBezTo>
                      <a:cubicBezTo>
                        <a:pt x="4526" y="20483"/>
                        <a:pt x="4630" y="20118"/>
                        <a:pt x="4818" y="19817"/>
                      </a:cubicBezTo>
                      <a:cubicBezTo>
                        <a:pt x="4911" y="19671"/>
                        <a:pt x="5026" y="19515"/>
                        <a:pt x="5171" y="19380"/>
                      </a:cubicBezTo>
                      <a:cubicBezTo>
                        <a:pt x="5130" y="19307"/>
                        <a:pt x="5160" y="19214"/>
                        <a:pt x="5255" y="19172"/>
                      </a:cubicBezTo>
                      <a:lnTo>
                        <a:pt x="5348" y="19140"/>
                      </a:lnTo>
                      <a:lnTo>
                        <a:pt x="5285" y="19047"/>
                      </a:lnTo>
                      <a:cubicBezTo>
                        <a:pt x="5067" y="18766"/>
                        <a:pt x="4838" y="18506"/>
                        <a:pt x="4578" y="18267"/>
                      </a:cubicBezTo>
                      <a:cubicBezTo>
                        <a:pt x="4494" y="18191"/>
                        <a:pt x="4573" y="18054"/>
                        <a:pt x="4667" y="18054"/>
                      </a:cubicBezTo>
                      <a:close/>
                      <a:moveTo>
                        <a:pt x="8408" y="22429"/>
                      </a:moveTo>
                      <a:cubicBezTo>
                        <a:pt x="8444" y="22429"/>
                        <a:pt x="8479" y="22452"/>
                        <a:pt x="8500" y="22480"/>
                      </a:cubicBezTo>
                      <a:cubicBezTo>
                        <a:pt x="8614" y="22646"/>
                        <a:pt x="8635" y="22844"/>
                        <a:pt x="8604" y="23031"/>
                      </a:cubicBezTo>
                      <a:cubicBezTo>
                        <a:pt x="8593" y="23114"/>
                        <a:pt x="8552" y="23208"/>
                        <a:pt x="8500" y="23280"/>
                      </a:cubicBezTo>
                      <a:cubicBezTo>
                        <a:pt x="8468" y="23322"/>
                        <a:pt x="8438" y="23364"/>
                        <a:pt x="8396" y="23395"/>
                      </a:cubicBezTo>
                      <a:cubicBezTo>
                        <a:pt x="8344" y="23447"/>
                        <a:pt x="8271" y="23489"/>
                        <a:pt x="8198" y="23489"/>
                      </a:cubicBezTo>
                      <a:cubicBezTo>
                        <a:pt x="8084" y="23479"/>
                        <a:pt x="8022" y="23364"/>
                        <a:pt x="8073" y="23260"/>
                      </a:cubicBezTo>
                      <a:cubicBezTo>
                        <a:pt x="8084" y="23229"/>
                        <a:pt x="8115" y="23208"/>
                        <a:pt x="8136" y="23187"/>
                      </a:cubicBezTo>
                      <a:lnTo>
                        <a:pt x="8146" y="23176"/>
                      </a:lnTo>
                      <a:cubicBezTo>
                        <a:pt x="8156" y="23176"/>
                        <a:pt x="8156" y="23166"/>
                        <a:pt x="8167" y="23166"/>
                      </a:cubicBezTo>
                      <a:lnTo>
                        <a:pt x="8250" y="23083"/>
                      </a:lnTo>
                      <a:lnTo>
                        <a:pt x="8250" y="23072"/>
                      </a:lnTo>
                      <a:cubicBezTo>
                        <a:pt x="8260" y="23072"/>
                        <a:pt x="8260" y="23072"/>
                        <a:pt x="8260" y="23062"/>
                      </a:cubicBezTo>
                      <a:cubicBezTo>
                        <a:pt x="8271" y="23052"/>
                        <a:pt x="8281" y="23031"/>
                        <a:pt x="8281" y="23021"/>
                      </a:cubicBezTo>
                      <a:cubicBezTo>
                        <a:pt x="8302" y="23000"/>
                        <a:pt x="8302" y="22989"/>
                        <a:pt x="8313" y="22968"/>
                      </a:cubicBezTo>
                      <a:lnTo>
                        <a:pt x="8323" y="22958"/>
                      </a:lnTo>
                      <a:lnTo>
                        <a:pt x="8323" y="22948"/>
                      </a:lnTo>
                      <a:cubicBezTo>
                        <a:pt x="8334" y="22917"/>
                        <a:pt x="8344" y="22885"/>
                        <a:pt x="8354" y="22844"/>
                      </a:cubicBezTo>
                      <a:lnTo>
                        <a:pt x="8354" y="22813"/>
                      </a:lnTo>
                      <a:lnTo>
                        <a:pt x="8354" y="22760"/>
                      </a:lnTo>
                      <a:lnTo>
                        <a:pt x="8354" y="22740"/>
                      </a:lnTo>
                      <a:lnTo>
                        <a:pt x="8354" y="22730"/>
                      </a:lnTo>
                      <a:lnTo>
                        <a:pt x="8354" y="22719"/>
                      </a:lnTo>
                      <a:cubicBezTo>
                        <a:pt x="8344" y="22709"/>
                        <a:pt x="8344" y="22688"/>
                        <a:pt x="8344" y="22677"/>
                      </a:cubicBezTo>
                      <a:cubicBezTo>
                        <a:pt x="8344" y="22656"/>
                        <a:pt x="8334" y="22646"/>
                        <a:pt x="8323" y="22626"/>
                      </a:cubicBezTo>
                      <a:cubicBezTo>
                        <a:pt x="8323" y="22615"/>
                        <a:pt x="8313" y="22605"/>
                        <a:pt x="8313" y="22594"/>
                      </a:cubicBezTo>
                      <a:cubicBezTo>
                        <a:pt x="8281" y="22542"/>
                        <a:pt x="8302" y="22480"/>
                        <a:pt x="8354" y="22448"/>
                      </a:cubicBezTo>
                      <a:cubicBezTo>
                        <a:pt x="8372" y="22435"/>
                        <a:pt x="8390" y="22429"/>
                        <a:pt x="8408" y="22429"/>
                      </a:cubicBezTo>
                      <a:close/>
                      <a:moveTo>
                        <a:pt x="137" y="0"/>
                      </a:moveTo>
                      <a:cubicBezTo>
                        <a:pt x="126" y="104"/>
                        <a:pt x="126" y="198"/>
                        <a:pt x="126" y="302"/>
                      </a:cubicBezTo>
                      <a:cubicBezTo>
                        <a:pt x="116" y="614"/>
                        <a:pt x="126" y="957"/>
                        <a:pt x="63" y="1269"/>
                      </a:cubicBezTo>
                      <a:cubicBezTo>
                        <a:pt x="53" y="1301"/>
                        <a:pt x="33" y="1322"/>
                        <a:pt x="12" y="1332"/>
                      </a:cubicBezTo>
                      <a:cubicBezTo>
                        <a:pt x="1" y="1759"/>
                        <a:pt x="1" y="2185"/>
                        <a:pt x="22" y="2612"/>
                      </a:cubicBezTo>
                      <a:cubicBezTo>
                        <a:pt x="53" y="3527"/>
                        <a:pt x="116" y="4442"/>
                        <a:pt x="241" y="5347"/>
                      </a:cubicBezTo>
                      <a:cubicBezTo>
                        <a:pt x="459" y="6960"/>
                        <a:pt x="812" y="8551"/>
                        <a:pt x="1322" y="10101"/>
                      </a:cubicBezTo>
                      <a:cubicBezTo>
                        <a:pt x="1832" y="11641"/>
                        <a:pt x="2550" y="13107"/>
                        <a:pt x="3101" y="14637"/>
                      </a:cubicBezTo>
                      <a:cubicBezTo>
                        <a:pt x="3642" y="16124"/>
                        <a:pt x="3944" y="17663"/>
                        <a:pt x="3881" y="19255"/>
                      </a:cubicBezTo>
                      <a:cubicBezTo>
                        <a:pt x="3850" y="20014"/>
                        <a:pt x="3746" y="20774"/>
                        <a:pt x="3579" y="21512"/>
                      </a:cubicBezTo>
                      <a:cubicBezTo>
                        <a:pt x="3403" y="22261"/>
                        <a:pt x="3153" y="23031"/>
                        <a:pt x="2768" y="23697"/>
                      </a:cubicBezTo>
                      <a:cubicBezTo>
                        <a:pt x="2747" y="23738"/>
                        <a:pt x="2706" y="23759"/>
                        <a:pt x="2675" y="23770"/>
                      </a:cubicBezTo>
                      <a:cubicBezTo>
                        <a:pt x="2841" y="23895"/>
                        <a:pt x="2987" y="24009"/>
                        <a:pt x="3195" y="24092"/>
                      </a:cubicBezTo>
                      <a:cubicBezTo>
                        <a:pt x="3424" y="24186"/>
                        <a:pt x="3673" y="24248"/>
                        <a:pt x="3912" y="24290"/>
                      </a:cubicBezTo>
                      <a:cubicBezTo>
                        <a:pt x="4668" y="24442"/>
                        <a:pt x="5428" y="24524"/>
                        <a:pt x="6194" y="24524"/>
                      </a:cubicBezTo>
                      <a:cubicBezTo>
                        <a:pt x="6525" y="24524"/>
                        <a:pt x="6857" y="24509"/>
                        <a:pt x="7189" y="24477"/>
                      </a:cubicBezTo>
                      <a:cubicBezTo>
                        <a:pt x="7636" y="24446"/>
                        <a:pt x="8084" y="24373"/>
                        <a:pt x="8531" y="24279"/>
                      </a:cubicBezTo>
                      <a:cubicBezTo>
                        <a:pt x="8625" y="24258"/>
                        <a:pt x="8708" y="24237"/>
                        <a:pt x="8801" y="24217"/>
                      </a:cubicBezTo>
                      <a:cubicBezTo>
                        <a:pt x="9134" y="24133"/>
                        <a:pt x="9582" y="24040"/>
                        <a:pt x="9737" y="23687"/>
                      </a:cubicBezTo>
                      <a:cubicBezTo>
                        <a:pt x="9363" y="23021"/>
                        <a:pt x="9124" y="22261"/>
                        <a:pt x="8947" y="21512"/>
                      </a:cubicBezTo>
                      <a:cubicBezTo>
                        <a:pt x="8770" y="20774"/>
                        <a:pt x="8666" y="20014"/>
                        <a:pt x="8635" y="19255"/>
                      </a:cubicBezTo>
                      <a:cubicBezTo>
                        <a:pt x="8583" y="17663"/>
                        <a:pt x="8885" y="16124"/>
                        <a:pt x="9415" y="14637"/>
                      </a:cubicBezTo>
                      <a:cubicBezTo>
                        <a:pt x="9966" y="13107"/>
                        <a:pt x="10685" y="11641"/>
                        <a:pt x="11194" y="10101"/>
                      </a:cubicBezTo>
                      <a:cubicBezTo>
                        <a:pt x="11704" y="8551"/>
                        <a:pt x="12068" y="6960"/>
                        <a:pt x="12276" y="5347"/>
                      </a:cubicBezTo>
                      <a:cubicBezTo>
                        <a:pt x="12400" y="4442"/>
                        <a:pt x="12474" y="3527"/>
                        <a:pt x="12504" y="2612"/>
                      </a:cubicBezTo>
                      <a:cubicBezTo>
                        <a:pt x="12525" y="1956"/>
                        <a:pt x="12515" y="1301"/>
                        <a:pt x="12504" y="645"/>
                      </a:cubicBezTo>
                      <a:cubicBezTo>
                        <a:pt x="12442" y="490"/>
                        <a:pt x="12463" y="302"/>
                        <a:pt x="12474" y="115"/>
                      </a:cubicBezTo>
                      <a:lnTo>
                        <a:pt x="12474" y="115"/>
                      </a:lnTo>
                      <a:cubicBezTo>
                        <a:pt x="12463" y="125"/>
                        <a:pt x="12453" y="136"/>
                        <a:pt x="12442" y="136"/>
                      </a:cubicBezTo>
                      <a:cubicBezTo>
                        <a:pt x="12005" y="291"/>
                        <a:pt x="11517" y="375"/>
                        <a:pt x="11059" y="458"/>
                      </a:cubicBezTo>
                      <a:cubicBezTo>
                        <a:pt x="10976" y="479"/>
                        <a:pt x="10882" y="490"/>
                        <a:pt x="10799" y="510"/>
                      </a:cubicBezTo>
                      <a:cubicBezTo>
                        <a:pt x="10445" y="573"/>
                        <a:pt x="10091" y="624"/>
                        <a:pt x="9737" y="666"/>
                      </a:cubicBezTo>
                      <a:cubicBezTo>
                        <a:pt x="8658" y="813"/>
                        <a:pt x="7569" y="889"/>
                        <a:pt x="6477" y="889"/>
                      </a:cubicBezTo>
                      <a:cubicBezTo>
                        <a:pt x="5938" y="889"/>
                        <a:pt x="5399" y="870"/>
                        <a:pt x="4859" y="832"/>
                      </a:cubicBezTo>
                      <a:cubicBezTo>
                        <a:pt x="4245" y="791"/>
                        <a:pt x="3642" y="718"/>
                        <a:pt x="3028" y="635"/>
                      </a:cubicBezTo>
                      <a:lnTo>
                        <a:pt x="3028" y="635"/>
                      </a:lnTo>
                      <a:cubicBezTo>
                        <a:pt x="3070" y="760"/>
                        <a:pt x="3112" y="895"/>
                        <a:pt x="3153" y="1020"/>
                      </a:cubicBezTo>
                      <a:cubicBezTo>
                        <a:pt x="3236" y="1290"/>
                        <a:pt x="3392" y="1602"/>
                        <a:pt x="3371" y="1883"/>
                      </a:cubicBezTo>
                      <a:cubicBezTo>
                        <a:pt x="3365" y="2051"/>
                        <a:pt x="3252" y="2137"/>
                        <a:pt x="3128" y="2137"/>
                      </a:cubicBezTo>
                      <a:cubicBezTo>
                        <a:pt x="3044" y="2137"/>
                        <a:pt x="2956" y="2098"/>
                        <a:pt x="2893" y="2018"/>
                      </a:cubicBezTo>
                      <a:cubicBezTo>
                        <a:pt x="2789" y="1883"/>
                        <a:pt x="2758" y="1696"/>
                        <a:pt x="2706" y="1540"/>
                      </a:cubicBezTo>
                      <a:cubicBezTo>
                        <a:pt x="2654" y="1384"/>
                        <a:pt x="2612" y="1228"/>
                        <a:pt x="2560" y="1082"/>
                      </a:cubicBezTo>
                      <a:cubicBezTo>
                        <a:pt x="2508" y="895"/>
                        <a:pt x="2446" y="708"/>
                        <a:pt x="2393" y="531"/>
                      </a:cubicBezTo>
                      <a:cubicBezTo>
                        <a:pt x="1635" y="395"/>
                        <a:pt x="865" y="25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7" name="Google Shape;3187;p47"/>
                <p:cNvSpPr/>
                <p:nvPr/>
              </p:nvSpPr>
              <p:spPr>
                <a:xfrm>
                  <a:off x="4497625" y="4756350"/>
                  <a:ext cx="54125" cy="21600"/>
                </a:xfrm>
                <a:custGeom>
                  <a:avLst/>
                  <a:gdLst/>
                  <a:ahLst/>
                  <a:cxnLst/>
                  <a:rect l="l" t="t" r="r" b="b"/>
                  <a:pathLst>
                    <a:path w="2165" h="864" extrusionOk="0">
                      <a:moveTo>
                        <a:pt x="1894" y="0"/>
                      </a:moveTo>
                      <a:cubicBezTo>
                        <a:pt x="1259" y="125"/>
                        <a:pt x="635" y="271"/>
                        <a:pt x="1" y="448"/>
                      </a:cubicBezTo>
                      <a:lnTo>
                        <a:pt x="1" y="458"/>
                      </a:lnTo>
                      <a:cubicBezTo>
                        <a:pt x="729" y="583"/>
                        <a:pt x="1446" y="739"/>
                        <a:pt x="2164" y="864"/>
                      </a:cubicBezTo>
                      <a:cubicBezTo>
                        <a:pt x="2153" y="832"/>
                        <a:pt x="2143" y="791"/>
                        <a:pt x="2133" y="760"/>
                      </a:cubicBezTo>
                      <a:cubicBezTo>
                        <a:pt x="2049" y="510"/>
                        <a:pt x="1977" y="25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8" name="Google Shape;3188;p47"/>
                <p:cNvSpPr/>
                <p:nvPr/>
              </p:nvSpPr>
              <p:spPr>
                <a:xfrm>
                  <a:off x="4769375" y="4589875"/>
                  <a:ext cx="106400" cy="83025"/>
                </a:xfrm>
                <a:custGeom>
                  <a:avLst/>
                  <a:gdLst/>
                  <a:ahLst/>
                  <a:cxnLst/>
                  <a:rect l="l" t="t" r="r" b="b"/>
                  <a:pathLst>
                    <a:path w="4256" h="3321" extrusionOk="0">
                      <a:moveTo>
                        <a:pt x="1958" y="1"/>
                      </a:moveTo>
                      <a:cubicBezTo>
                        <a:pt x="1881" y="1"/>
                        <a:pt x="1804" y="5"/>
                        <a:pt x="1727" y="12"/>
                      </a:cubicBezTo>
                      <a:cubicBezTo>
                        <a:pt x="1717" y="54"/>
                        <a:pt x="1686" y="106"/>
                        <a:pt x="1644" y="137"/>
                      </a:cubicBezTo>
                      <a:cubicBezTo>
                        <a:pt x="1618" y="163"/>
                        <a:pt x="1577" y="181"/>
                        <a:pt x="1534" y="181"/>
                      </a:cubicBezTo>
                      <a:cubicBezTo>
                        <a:pt x="1508" y="181"/>
                        <a:pt x="1481" y="174"/>
                        <a:pt x="1457" y="158"/>
                      </a:cubicBezTo>
                      <a:cubicBezTo>
                        <a:pt x="1426" y="137"/>
                        <a:pt x="1405" y="106"/>
                        <a:pt x="1374" y="75"/>
                      </a:cubicBezTo>
                      <a:cubicBezTo>
                        <a:pt x="1041" y="179"/>
                        <a:pt x="729" y="376"/>
                        <a:pt x="500" y="688"/>
                      </a:cubicBezTo>
                      <a:cubicBezTo>
                        <a:pt x="11" y="1354"/>
                        <a:pt x="1" y="2290"/>
                        <a:pt x="437" y="2977"/>
                      </a:cubicBezTo>
                      <a:cubicBezTo>
                        <a:pt x="500" y="3091"/>
                        <a:pt x="583" y="3185"/>
                        <a:pt x="666" y="3268"/>
                      </a:cubicBezTo>
                      <a:cubicBezTo>
                        <a:pt x="1186" y="3196"/>
                        <a:pt x="1697" y="3091"/>
                        <a:pt x="2185" y="2925"/>
                      </a:cubicBezTo>
                      <a:cubicBezTo>
                        <a:pt x="2383" y="2852"/>
                        <a:pt x="2580" y="2779"/>
                        <a:pt x="2768" y="2696"/>
                      </a:cubicBezTo>
                      <a:cubicBezTo>
                        <a:pt x="2778" y="2685"/>
                        <a:pt x="2778" y="2665"/>
                        <a:pt x="2788" y="2655"/>
                      </a:cubicBezTo>
                      <a:cubicBezTo>
                        <a:pt x="2809" y="2613"/>
                        <a:pt x="2841" y="2581"/>
                        <a:pt x="2882" y="2571"/>
                      </a:cubicBezTo>
                      <a:lnTo>
                        <a:pt x="2882" y="2561"/>
                      </a:lnTo>
                      <a:cubicBezTo>
                        <a:pt x="2865" y="2434"/>
                        <a:pt x="2971" y="2365"/>
                        <a:pt x="3079" y="2365"/>
                      </a:cubicBezTo>
                      <a:cubicBezTo>
                        <a:pt x="3166" y="2365"/>
                        <a:pt x="3254" y="2411"/>
                        <a:pt x="3278" y="2509"/>
                      </a:cubicBezTo>
                      <a:cubicBezTo>
                        <a:pt x="3340" y="2748"/>
                        <a:pt x="3433" y="2997"/>
                        <a:pt x="3475" y="3237"/>
                      </a:cubicBezTo>
                      <a:cubicBezTo>
                        <a:pt x="3486" y="3268"/>
                        <a:pt x="3486" y="3300"/>
                        <a:pt x="3496" y="3320"/>
                      </a:cubicBezTo>
                      <a:cubicBezTo>
                        <a:pt x="3537" y="3289"/>
                        <a:pt x="3579" y="3258"/>
                        <a:pt x="3621" y="3216"/>
                      </a:cubicBezTo>
                      <a:cubicBezTo>
                        <a:pt x="3766" y="3091"/>
                        <a:pt x="3881" y="2956"/>
                        <a:pt x="3974" y="2800"/>
                      </a:cubicBezTo>
                      <a:cubicBezTo>
                        <a:pt x="4161" y="2477"/>
                        <a:pt x="4256" y="2093"/>
                        <a:pt x="4203" y="1718"/>
                      </a:cubicBezTo>
                      <a:cubicBezTo>
                        <a:pt x="4099" y="1042"/>
                        <a:pt x="3590" y="512"/>
                        <a:pt x="2966" y="220"/>
                      </a:cubicBezTo>
                      <a:cubicBezTo>
                        <a:pt x="2651" y="76"/>
                        <a:pt x="2302" y="1"/>
                        <a:pt x="1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9" name="Google Shape;3189;p47"/>
                <p:cNvSpPr/>
                <p:nvPr/>
              </p:nvSpPr>
              <p:spPr>
                <a:xfrm>
                  <a:off x="4797725" y="4669475"/>
                  <a:ext cx="36450" cy="17725"/>
                </a:xfrm>
                <a:custGeom>
                  <a:avLst/>
                  <a:gdLst/>
                  <a:ahLst/>
                  <a:cxnLst/>
                  <a:rect l="l" t="t" r="r" b="b"/>
                  <a:pathLst>
                    <a:path w="1458" h="709" extrusionOk="0">
                      <a:moveTo>
                        <a:pt x="1457" y="1"/>
                      </a:moveTo>
                      <a:lnTo>
                        <a:pt x="1457" y="1"/>
                      </a:lnTo>
                      <a:cubicBezTo>
                        <a:pt x="979" y="188"/>
                        <a:pt x="489" y="334"/>
                        <a:pt x="1" y="438"/>
                      </a:cubicBezTo>
                      <a:lnTo>
                        <a:pt x="188" y="532"/>
                      </a:lnTo>
                      <a:cubicBezTo>
                        <a:pt x="542" y="677"/>
                        <a:pt x="885" y="677"/>
                        <a:pt x="1249" y="708"/>
                      </a:cubicBezTo>
                      <a:lnTo>
                        <a:pt x="1280" y="583"/>
                      </a:lnTo>
                      <a:cubicBezTo>
                        <a:pt x="1312" y="458"/>
                        <a:pt x="1342" y="334"/>
                        <a:pt x="1384" y="220"/>
                      </a:cubicBezTo>
                      <a:cubicBezTo>
                        <a:pt x="1405" y="146"/>
                        <a:pt x="1436" y="74"/>
                        <a:pt x="1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0" name="Google Shape;3190;p47"/>
                <p:cNvSpPr/>
                <p:nvPr/>
              </p:nvSpPr>
              <p:spPr>
                <a:xfrm>
                  <a:off x="4628175" y="5064775"/>
                  <a:ext cx="67375" cy="103275"/>
                </a:xfrm>
                <a:custGeom>
                  <a:avLst/>
                  <a:gdLst/>
                  <a:ahLst/>
                  <a:cxnLst/>
                  <a:rect l="l" t="t" r="r" b="b"/>
                  <a:pathLst>
                    <a:path w="2695" h="4131" extrusionOk="0">
                      <a:moveTo>
                        <a:pt x="645" y="0"/>
                      </a:moveTo>
                      <a:cubicBezTo>
                        <a:pt x="614" y="83"/>
                        <a:pt x="583" y="177"/>
                        <a:pt x="562" y="261"/>
                      </a:cubicBezTo>
                      <a:cubicBezTo>
                        <a:pt x="489" y="489"/>
                        <a:pt x="427" y="708"/>
                        <a:pt x="364" y="936"/>
                      </a:cubicBezTo>
                      <a:cubicBezTo>
                        <a:pt x="302" y="1155"/>
                        <a:pt x="250" y="1373"/>
                        <a:pt x="198" y="1592"/>
                      </a:cubicBezTo>
                      <a:cubicBezTo>
                        <a:pt x="156" y="1810"/>
                        <a:pt x="135" y="2081"/>
                        <a:pt x="11" y="2268"/>
                      </a:cubicBezTo>
                      <a:cubicBezTo>
                        <a:pt x="11" y="2279"/>
                        <a:pt x="1" y="2279"/>
                        <a:pt x="1" y="2289"/>
                      </a:cubicBezTo>
                      <a:cubicBezTo>
                        <a:pt x="11" y="2341"/>
                        <a:pt x="31" y="2403"/>
                        <a:pt x="42" y="2455"/>
                      </a:cubicBezTo>
                      <a:cubicBezTo>
                        <a:pt x="73" y="2601"/>
                        <a:pt x="115" y="2746"/>
                        <a:pt x="177" y="2882"/>
                      </a:cubicBezTo>
                      <a:cubicBezTo>
                        <a:pt x="219" y="2986"/>
                        <a:pt x="281" y="3090"/>
                        <a:pt x="343" y="3194"/>
                      </a:cubicBezTo>
                      <a:cubicBezTo>
                        <a:pt x="354" y="3079"/>
                        <a:pt x="364" y="2965"/>
                        <a:pt x="375" y="2840"/>
                      </a:cubicBezTo>
                      <a:cubicBezTo>
                        <a:pt x="406" y="2622"/>
                        <a:pt x="447" y="2393"/>
                        <a:pt x="500" y="2175"/>
                      </a:cubicBezTo>
                      <a:cubicBezTo>
                        <a:pt x="604" y="1727"/>
                        <a:pt x="759" y="1301"/>
                        <a:pt x="978" y="895"/>
                      </a:cubicBezTo>
                      <a:cubicBezTo>
                        <a:pt x="996" y="863"/>
                        <a:pt x="1028" y="849"/>
                        <a:pt x="1062" y="849"/>
                      </a:cubicBezTo>
                      <a:cubicBezTo>
                        <a:pt x="1126" y="849"/>
                        <a:pt x="1193" y="900"/>
                        <a:pt x="1166" y="968"/>
                      </a:cubicBezTo>
                      <a:cubicBezTo>
                        <a:pt x="1009" y="1373"/>
                        <a:pt x="864" y="1800"/>
                        <a:pt x="770" y="2216"/>
                      </a:cubicBezTo>
                      <a:cubicBezTo>
                        <a:pt x="718" y="2434"/>
                        <a:pt x="676" y="2653"/>
                        <a:pt x="655" y="2861"/>
                      </a:cubicBezTo>
                      <a:cubicBezTo>
                        <a:pt x="625" y="3069"/>
                        <a:pt x="625" y="3277"/>
                        <a:pt x="572" y="3475"/>
                      </a:cubicBezTo>
                      <a:lnTo>
                        <a:pt x="635" y="3537"/>
                      </a:lnTo>
                      <a:cubicBezTo>
                        <a:pt x="822" y="3724"/>
                        <a:pt x="1062" y="3870"/>
                        <a:pt x="1311" y="3964"/>
                      </a:cubicBezTo>
                      <a:cubicBezTo>
                        <a:pt x="1446" y="4005"/>
                        <a:pt x="1592" y="4036"/>
                        <a:pt x="1737" y="4068"/>
                      </a:cubicBezTo>
                      <a:cubicBezTo>
                        <a:pt x="1821" y="4089"/>
                        <a:pt x="1925" y="4109"/>
                        <a:pt x="2019" y="4130"/>
                      </a:cubicBezTo>
                      <a:cubicBezTo>
                        <a:pt x="2112" y="3777"/>
                        <a:pt x="2216" y="3412"/>
                        <a:pt x="2299" y="3048"/>
                      </a:cubicBezTo>
                      <a:cubicBezTo>
                        <a:pt x="2414" y="2580"/>
                        <a:pt x="2528" y="2122"/>
                        <a:pt x="2653" y="1655"/>
                      </a:cubicBezTo>
                      <a:cubicBezTo>
                        <a:pt x="2664" y="1634"/>
                        <a:pt x="2674" y="1623"/>
                        <a:pt x="2684" y="1602"/>
                      </a:cubicBezTo>
                      <a:cubicBezTo>
                        <a:pt x="2684" y="1602"/>
                        <a:pt x="2694" y="1592"/>
                        <a:pt x="2694" y="1581"/>
                      </a:cubicBezTo>
                      <a:cubicBezTo>
                        <a:pt x="2268" y="1352"/>
                        <a:pt x="1873" y="1082"/>
                        <a:pt x="1498" y="781"/>
                      </a:cubicBezTo>
                      <a:cubicBezTo>
                        <a:pt x="1300" y="624"/>
                        <a:pt x="1113" y="458"/>
                        <a:pt x="926" y="281"/>
                      </a:cubicBezTo>
                      <a:cubicBezTo>
                        <a:pt x="833" y="198"/>
                        <a:pt x="739" y="104"/>
                        <a:pt x="655" y="21"/>
                      </a:cubicBezTo>
                      <a:cubicBezTo>
                        <a:pt x="655" y="11"/>
                        <a:pt x="645"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1" name="Google Shape;3191;p47"/>
                <p:cNvSpPr/>
                <p:nvPr/>
              </p:nvSpPr>
              <p:spPr>
                <a:xfrm>
                  <a:off x="4695525" y="4827600"/>
                  <a:ext cx="45800" cy="35650"/>
                </a:xfrm>
                <a:custGeom>
                  <a:avLst/>
                  <a:gdLst/>
                  <a:ahLst/>
                  <a:cxnLst/>
                  <a:rect l="l" t="t" r="r" b="b"/>
                  <a:pathLst>
                    <a:path w="1832" h="1426" extrusionOk="0">
                      <a:moveTo>
                        <a:pt x="1831" y="0"/>
                      </a:moveTo>
                      <a:lnTo>
                        <a:pt x="1831" y="0"/>
                      </a:lnTo>
                      <a:cubicBezTo>
                        <a:pt x="1676" y="104"/>
                        <a:pt x="1498" y="208"/>
                        <a:pt x="1343" y="323"/>
                      </a:cubicBezTo>
                      <a:cubicBezTo>
                        <a:pt x="1114" y="479"/>
                        <a:pt x="906" y="645"/>
                        <a:pt x="698" y="822"/>
                      </a:cubicBezTo>
                      <a:cubicBezTo>
                        <a:pt x="458" y="1020"/>
                        <a:pt x="229" y="1218"/>
                        <a:pt x="0" y="1426"/>
                      </a:cubicBezTo>
                      <a:lnTo>
                        <a:pt x="219" y="1332"/>
                      </a:lnTo>
                      <a:cubicBezTo>
                        <a:pt x="531" y="1197"/>
                        <a:pt x="853" y="1041"/>
                        <a:pt x="1124" y="832"/>
                      </a:cubicBezTo>
                      <a:cubicBezTo>
                        <a:pt x="1426" y="614"/>
                        <a:pt x="1676" y="323"/>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2" name="Google Shape;3192;p47"/>
                <p:cNvSpPr/>
                <p:nvPr/>
              </p:nvSpPr>
              <p:spPr>
                <a:xfrm>
                  <a:off x="4684875" y="4816675"/>
                  <a:ext cx="60350" cy="48150"/>
                </a:xfrm>
                <a:custGeom>
                  <a:avLst/>
                  <a:gdLst/>
                  <a:ahLst/>
                  <a:cxnLst/>
                  <a:rect l="l" t="t" r="r" b="b"/>
                  <a:pathLst>
                    <a:path w="2414" h="1926" extrusionOk="0">
                      <a:moveTo>
                        <a:pt x="2414" y="0"/>
                      </a:moveTo>
                      <a:cubicBezTo>
                        <a:pt x="2403" y="11"/>
                        <a:pt x="2382" y="11"/>
                        <a:pt x="2372" y="21"/>
                      </a:cubicBezTo>
                      <a:cubicBezTo>
                        <a:pt x="2299" y="53"/>
                        <a:pt x="2216" y="84"/>
                        <a:pt x="2143" y="115"/>
                      </a:cubicBezTo>
                      <a:cubicBezTo>
                        <a:pt x="1987" y="188"/>
                        <a:pt x="1820" y="261"/>
                        <a:pt x="1665" y="333"/>
                      </a:cubicBezTo>
                      <a:cubicBezTo>
                        <a:pt x="1373" y="490"/>
                        <a:pt x="1092" y="656"/>
                        <a:pt x="832" y="853"/>
                      </a:cubicBezTo>
                      <a:cubicBezTo>
                        <a:pt x="479" y="1145"/>
                        <a:pt x="177" y="1509"/>
                        <a:pt x="0" y="1925"/>
                      </a:cubicBezTo>
                      <a:cubicBezTo>
                        <a:pt x="301" y="1623"/>
                        <a:pt x="614" y="1332"/>
                        <a:pt x="957" y="1082"/>
                      </a:cubicBezTo>
                      <a:cubicBezTo>
                        <a:pt x="1175" y="916"/>
                        <a:pt x="1404" y="749"/>
                        <a:pt x="1644" y="594"/>
                      </a:cubicBezTo>
                      <a:cubicBezTo>
                        <a:pt x="1862" y="437"/>
                        <a:pt x="2091" y="261"/>
                        <a:pt x="2330" y="157"/>
                      </a:cubicBezTo>
                      <a:cubicBezTo>
                        <a:pt x="2351" y="146"/>
                        <a:pt x="2361" y="146"/>
                        <a:pt x="2372" y="146"/>
                      </a:cubicBezTo>
                      <a:cubicBezTo>
                        <a:pt x="2393" y="104"/>
                        <a:pt x="2403" y="53"/>
                        <a:pt x="2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3" name="Google Shape;3193;p47"/>
                <p:cNvSpPr/>
                <p:nvPr/>
              </p:nvSpPr>
              <p:spPr>
                <a:xfrm>
                  <a:off x="4693950" y="4923825"/>
                  <a:ext cx="61675" cy="64375"/>
                </a:xfrm>
                <a:custGeom>
                  <a:avLst/>
                  <a:gdLst/>
                  <a:ahLst/>
                  <a:cxnLst/>
                  <a:rect l="l" t="t" r="r" b="b"/>
                  <a:pathLst>
                    <a:path w="2467" h="2575" extrusionOk="0">
                      <a:moveTo>
                        <a:pt x="812" y="0"/>
                      </a:moveTo>
                      <a:cubicBezTo>
                        <a:pt x="449" y="271"/>
                        <a:pt x="167" y="677"/>
                        <a:pt x="95" y="1103"/>
                      </a:cubicBezTo>
                      <a:cubicBezTo>
                        <a:pt x="1" y="1613"/>
                        <a:pt x="199" y="2175"/>
                        <a:pt x="657" y="2434"/>
                      </a:cubicBezTo>
                      <a:cubicBezTo>
                        <a:pt x="827" y="2529"/>
                        <a:pt x="1003" y="2574"/>
                        <a:pt x="1174" y="2574"/>
                      </a:cubicBezTo>
                      <a:cubicBezTo>
                        <a:pt x="1473" y="2574"/>
                        <a:pt x="1759" y="2436"/>
                        <a:pt x="1977" y="2185"/>
                      </a:cubicBezTo>
                      <a:cubicBezTo>
                        <a:pt x="2310" y="1789"/>
                        <a:pt x="2467" y="1155"/>
                        <a:pt x="2259" y="666"/>
                      </a:cubicBezTo>
                      <a:cubicBezTo>
                        <a:pt x="2175" y="448"/>
                        <a:pt x="1998" y="261"/>
                        <a:pt x="1780" y="167"/>
                      </a:cubicBezTo>
                      <a:cubicBezTo>
                        <a:pt x="1655" y="110"/>
                        <a:pt x="1533" y="99"/>
                        <a:pt x="1409" y="99"/>
                      </a:cubicBezTo>
                      <a:cubicBezTo>
                        <a:pt x="1326" y="99"/>
                        <a:pt x="1243" y="104"/>
                        <a:pt x="1156" y="104"/>
                      </a:cubicBezTo>
                      <a:cubicBezTo>
                        <a:pt x="1177" y="250"/>
                        <a:pt x="1228" y="437"/>
                        <a:pt x="1145" y="562"/>
                      </a:cubicBezTo>
                      <a:cubicBezTo>
                        <a:pt x="1117" y="602"/>
                        <a:pt x="1080" y="620"/>
                        <a:pt x="1040" y="620"/>
                      </a:cubicBezTo>
                      <a:cubicBezTo>
                        <a:pt x="1006" y="620"/>
                        <a:pt x="971" y="607"/>
                        <a:pt x="937" y="583"/>
                      </a:cubicBezTo>
                      <a:cubicBezTo>
                        <a:pt x="812" y="489"/>
                        <a:pt x="823" y="240"/>
                        <a:pt x="812" y="83"/>
                      </a:cubicBezTo>
                      <a:lnTo>
                        <a:pt x="8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4" name="Google Shape;3194;p47"/>
                <p:cNvSpPr/>
                <p:nvPr/>
              </p:nvSpPr>
              <p:spPr>
                <a:xfrm>
                  <a:off x="4689275" y="5089725"/>
                  <a:ext cx="24750" cy="74150"/>
                </a:xfrm>
                <a:custGeom>
                  <a:avLst/>
                  <a:gdLst/>
                  <a:ahLst/>
                  <a:cxnLst/>
                  <a:rect l="l" t="t" r="r" b="b"/>
                  <a:pathLst>
                    <a:path w="990" h="2966" extrusionOk="0">
                      <a:moveTo>
                        <a:pt x="989" y="1"/>
                      </a:moveTo>
                      <a:cubicBezTo>
                        <a:pt x="916" y="116"/>
                        <a:pt x="854" y="220"/>
                        <a:pt x="781" y="324"/>
                      </a:cubicBezTo>
                      <a:lnTo>
                        <a:pt x="594" y="604"/>
                      </a:lnTo>
                      <a:cubicBezTo>
                        <a:pt x="542" y="667"/>
                        <a:pt x="500" y="750"/>
                        <a:pt x="438" y="802"/>
                      </a:cubicBezTo>
                      <a:cubicBezTo>
                        <a:pt x="386" y="1249"/>
                        <a:pt x="303" y="1686"/>
                        <a:pt x="209" y="2123"/>
                      </a:cubicBezTo>
                      <a:cubicBezTo>
                        <a:pt x="136" y="2404"/>
                        <a:pt x="74" y="2685"/>
                        <a:pt x="1" y="2966"/>
                      </a:cubicBezTo>
                      <a:cubicBezTo>
                        <a:pt x="63" y="2903"/>
                        <a:pt x="125" y="2830"/>
                        <a:pt x="188" y="2758"/>
                      </a:cubicBezTo>
                      <a:cubicBezTo>
                        <a:pt x="271" y="2654"/>
                        <a:pt x="344" y="2539"/>
                        <a:pt x="417" y="2425"/>
                      </a:cubicBezTo>
                      <a:cubicBezTo>
                        <a:pt x="428" y="2414"/>
                        <a:pt x="438" y="2404"/>
                        <a:pt x="438" y="2393"/>
                      </a:cubicBezTo>
                      <a:cubicBezTo>
                        <a:pt x="428" y="2372"/>
                        <a:pt x="417" y="2342"/>
                        <a:pt x="417" y="2310"/>
                      </a:cubicBezTo>
                      <a:cubicBezTo>
                        <a:pt x="438" y="2071"/>
                        <a:pt x="542" y="1832"/>
                        <a:pt x="615" y="1603"/>
                      </a:cubicBezTo>
                      <a:cubicBezTo>
                        <a:pt x="677" y="1364"/>
                        <a:pt x="740" y="1124"/>
                        <a:pt x="791" y="885"/>
                      </a:cubicBezTo>
                      <a:cubicBezTo>
                        <a:pt x="854" y="646"/>
                        <a:pt x="906" y="407"/>
                        <a:pt x="958" y="167"/>
                      </a:cubicBezTo>
                      <a:cubicBezTo>
                        <a:pt x="968" y="116"/>
                        <a:pt x="978" y="63"/>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5" name="Google Shape;3195;p47"/>
                <p:cNvSpPr/>
                <p:nvPr/>
              </p:nvSpPr>
              <p:spPr>
                <a:xfrm>
                  <a:off x="4651050" y="5046325"/>
                  <a:ext cx="65575" cy="51750"/>
                </a:xfrm>
                <a:custGeom>
                  <a:avLst/>
                  <a:gdLst/>
                  <a:ahLst/>
                  <a:cxnLst/>
                  <a:rect l="l" t="t" r="r" b="b"/>
                  <a:pathLst>
                    <a:path w="2623" h="2070" extrusionOk="0">
                      <a:moveTo>
                        <a:pt x="1218" y="0"/>
                      </a:moveTo>
                      <a:cubicBezTo>
                        <a:pt x="979" y="62"/>
                        <a:pt x="729" y="104"/>
                        <a:pt x="489" y="176"/>
                      </a:cubicBezTo>
                      <a:cubicBezTo>
                        <a:pt x="365" y="218"/>
                        <a:pt x="261" y="260"/>
                        <a:pt x="157" y="312"/>
                      </a:cubicBezTo>
                      <a:cubicBezTo>
                        <a:pt x="105" y="333"/>
                        <a:pt x="53" y="364"/>
                        <a:pt x="1" y="395"/>
                      </a:cubicBezTo>
                      <a:cubicBezTo>
                        <a:pt x="11" y="405"/>
                        <a:pt x="32" y="416"/>
                        <a:pt x="43" y="426"/>
                      </a:cubicBezTo>
                      <a:lnTo>
                        <a:pt x="292" y="676"/>
                      </a:lnTo>
                      <a:cubicBezTo>
                        <a:pt x="479" y="853"/>
                        <a:pt x="667" y="1029"/>
                        <a:pt x="854" y="1186"/>
                      </a:cubicBezTo>
                      <a:cubicBezTo>
                        <a:pt x="1208" y="1498"/>
                        <a:pt x="1582" y="1799"/>
                        <a:pt x="1957" y="2070"/>
                      </a:cubicBezTo>
                      <a:cubicBezTo>
                        <a:pt x="2008" y="2018"/>
                        <a:pt x="2050" y="1956"/>
                        <a:pt x="2091" y="1903"/>
                      </a:cubicBezTo>
                      <a:cubicBezTo>
                        <a:pt x="2237" y="1716"/>
                        <a:pt x="2383" y="1529"/>
                        <a:pt x="2539" y="1352"/>
                      </a:cubicBezTo>
                      <a:cubicBezTo>
                        <a:pt x="2555" y="1329"/>
                        <a:pt x="2576" y="1317"/>
                        <a:pt x="2595" y="1317"/>
                      </a:cubicBezTo>
                      <a:cubicBezTo>
                        <a:pt x="2601" y="1317"/>
                        <a:pt x="2606" y="1318"/>
                        <a:pt x="2612" y="1321"/>
                      </a:cubicBezTo>
                      <a:cubicBezTo>
                        <a:pt x="2612" y="1321"/>
                        <a:pt x="2612" y="1311"/>
                        <a:pt x="2622" y="1311"/>
                      </a:cubicBezTo>
                      <a:lnTo>
                        <a:pt x="2591" y="1311"/>
                      </a:lnTo>
                      <a:cubicBezTo>
                        <a:pt x="2435" y="1248"/>
                        <a:pt x="2341" y="1082"/>
                        <a:pt x="2227" y="967"/>
                      </a:cubicBezTo>
                      <a:cubicBezTo>
                        <a:pt x="2123" y="853"/>
                        <a:pt x="2019" y="738"/>
                        <a:pt x="1915" y="634"/>
                      </a:cubicBezTo>
                      <a:cubicBezTo>
                        <a:pt x="1800" y="530"/>
                        <a:pt x="1686" y="426"/>
                        <a:pt x="1571" y="343"/>
                      </a:cubicBezTo>
                      <a:lnTo>
                        <a:pt x="1540" y="312"/>
                      </a:lnTo>
                      <a:cubicBezTo>
                        <a:pt x="1524" y="303"/>
                        <a:pt x="1507" y="288"/>
                        <a:pt x="1490" y="277"/>
                      </a:cubicBezTo>
                      <a:lnTo>
                        <a:pt x="1490" y="277"/>
                      </a:lnTo>
                      <a:cubicBezTo>
                        <a:pt x="1492" y="278"/>
                        <a:pt x="1494" y="279"/>
                        <a:pt x="1494" y="279"/>
                      </a:cubicBezTo>
                      <a:cubicBezTo>
                        <a:pt x="1500" y="279"/>
                        <a:pt x="1442" y="237"/>
                        <a:pt x="1426" y="229"/>
                      </a:cubicBezTo>
                      <a:cubicBezTo>
                        <a:pt x="1416" y="218"/>
                        <a:pt x="1395" y="208"/>
                        <a:pt x="1384" y="187"/>
                      </a:cubicBezTo>
                      <a:cubicBezTo>
                        <a:pt x="1322" y="135"/>
                        <a:pt x="1259" y="83"/>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6" name="Google Shape;3196;p47"/>
                <p:cNvSpPr/>
                <p:nvPr/>
              </p:nvSpPr>
              <p:spPr>
                <a:xfrm>
                  <a:off x="4389325" y="4502325"/>
                  <a:ext cx="500500" cy="973925"/>
                </a:xfrm>
                <a:custGeom>
                  <a:avLst/>
                  <a:gdLst/>
                  <a:ahLst/>
                  <a:cxnLst/>
                  <a:rect l="l" t="t" r="r" b="b"/>
                  <a:pathLst>
                    <a:path w="20020" h="38957" extrusionOk="0">
                      <a:moveTo>
                        <a:pt x="19083" y="508"/>
                      </a:moveTo>
                      <a:cubicBezTo>
                        <a:pt x="19093" y="529"/>
                        <a:pt x="19104" y="570"/>
                        <a:pt x="19104" y="581"/>
                      </a:cubicBezTo>
                      <a:cubicBezTo>
                        <a:pt x="19114" y="643"/>
                        <a:pt x="19114" y="695"/>
                        <a:pt x="19114" y="757"/>
                      </a:cubicBezTo>
                      <a:cubicBezTo>
                        <a:pt x="19114" y="861"/>
                        <a:pt x="19104" y="976"/>
                        <a:pt x="19083" y="1090"/>
                      </a:cubicBezTo>
                      <a:cubicBezTo>
                        <a:pt x="19021" y="1517"/>
                        <a:pt x="18802" y="1933"/>
                        <a:pt x="18510" y="2266"/>
                      </a:cubicBezTo>
                      <a:cubicBezTo>
                        <a:pt x="18344" y="2453"/>
                        <a:pt x="18157" y="2609"/>
                        <a:pt x="17949" y="2745"/>
                      </a:cubicBezTo>
                      <a:cubicBezTo>
                        <a:pt x="17835" y="2807"/>
                        <a:pt x="17720" y="2879"/>
                        <a:pt x="17606" y="2942"/>
                      </a:cubicBezTo>
                      <a:cubicBezTo>
                        <a:pt x="17585" y="2942"/>
                        <a:pt x="17574" y="2953"/>
                        <a:pt x="17564" y="2963"/>
                      </a:cubicBezTo>
                      <a:cubicBezTo>
                        <a:pt x="17449" y="2942"/>
                        <a:pt x="17345" y="2932"/>
                        <a:pt x="17231" y="2932"/>
                      </a:cubicBezTo>
                      <a:lnTo>
                        <a:pt x="17273" y="2890"/>
                      </a:lnTo>
                      <a:cubicBezTo>
                        <a:pt x="17439" y="2734"/>
                        <a:pt x="17595" y="2588"/>
                        <a:pt x="17752" y="2422"/>
                      </a:cubicBezTo>
                      <a:cubicBezTo>
                        <a:pt x="18064" y="2110"/>
                        <a:pt x="18334" y="1767"/>
                        <a:pt x="18615" y="1413"/>
                      </a:cubicBezTo>
                      <a:cubicBezTo>
                        <a:pt x="18678" y="1341"/>
                        <a:pt x="18615" y="1246"/>
                        <a:pt x="18544" y="1246"/>
                      </a:cubicBezTo>
                      <a:cubicBezTo>
                        <a:pt x="18522" y="1246"/>
                        <a:pt x="18499" y="1255"/>
                        <a:pt x="18480" y="1278"/>
                      </a:cubicBezTo>
                      <a:cubicBezTo>
                        <a:pt x="18188" y="1610"/>
                        <a:pt x="17866" y="1922"/>
                        <a:pt x="17553" y="2235"/>
                      </a:cubicBezTo>
                      <a:cubicBezTo>
                        <a:pt x="17398" y="2380"/>
                        <a:pt x="17241" y="2537"/>
                        <a:pt x="17086" y="2682"/>
                      </a:cubicBezTo>
                      <a:cubicBezTo>
                        <a:pt x="17033" y="2734"/>
                        <a:pt x="16971" y="2786"/>
                        <a:pt x="16909" y="2838"/>
                      </a:cubicBezTo>
                      <a:lnTo>
                        <a:pt x="16909" y="2817"/>
                      </a:lnTo>
                      <a:cubicBezTo>
                        <a:pt x="17231" y="1985"/>
                        <a:pt x="17835" y="1247"/>
                        <a:pt x="18594" y="768"/>
                      </a:cubicBezTo>
                      <a:cubicBezTo>
                        <a:pt x="18698" y="706"/>
                        <a:pt x="18792" y="643"/>
                        <a:pt x="18896" y="591"/>
                      </a:cubicBezTo>
                      <a:cubicBezTo>
                        <a:pt x="18947" y="560"/>
                        <a:pt x="19010" y="529"/>
                        <a:pt x="19062" y="508"/>
                      </a:cubicBezTo>
                      <a:close/>
                      <a:moveTo>
                        <a:pt x="15327" y="2651"/>
                      </a:moveTo>
                      <a:lnTo>
                        <a:pt x="15327" y="2651"/>
                      </a:lnTo>
                      <a:cubicBezTo>
                        <a:pt x="15650" y="2775"/>
                        <a:pt x="15952" y="2921"/>
                        <a:pt x="16264" y="3078"/>
                      </a:cubicBezTo>
                      <a:cubicBezTo>
                        <a:pt x="16097" y="3140"/>
                        <a:pt x="15942" y="3212"/>
                        <a:pt x="15796" y="3306"/>
                      </a:cubicBezTo>
                      <a:cubicBezTo>
                        <a:pt x="15754" y="3265"/>
                        <a:pt x="15702" y="3212"/>
                        <a:pt x="15650" y="3171"/>
                      </a:cubicBezTo>
                      <a:cubicBezTo>
                        <a:pt x="15577" y="3088"/>
                        <a:pt x="15515" y="3015"/>
                        <a:pt x="15463" y="2911"/>
                      </a:cubicBezTo>
                      <a:cubicBezTo>
                        <a:pt x="15401" y="2817"/>
                        <a:pt x="15369" y="2745"/>
                        <a:pt x="15327" y="2651"/>
                      </a:cubicBezTo>
                      <a:close/>
                      <a:moveTo>
                        <a:pt x="4270" y="727"/>
                      </a:moveTo>
                      <a:lnTo>
                        <a:pt x="4270" y="727"/>
                      </a:lnTo>
                      <a:cubicBezTo>
                        <a:pt x="4551" y="841"/>
                        <a:pt x="4832" y="935"/>
                        <a:pt x="5112" y="1049"/>
                      </a:cubicBezTo>
                      <a:cubicBezTo>
                        <a:pt x="5685" y="1257"/>
                        <a:pt x="6257" y="1476"/>
                        <a:pt x="6818" y="1694"/>
                      </a:cubicBezTo>
                      <a:cubicBezTo>
                        <a:pt x="7380" y="1912"/>
                        <a:pt x="7942" y="2141"/>
                        <a:pt x="8504" y="2380"/>
                      </a:cubicBezTo>
                      <a:cubicBezTo>
                        <a:pt x="8649" y="2433"/>
                        <a:pt x="8795" y="2495"/>
                        <a:pt x="8940" y="2557"/>
                      </a:cubicBezTo>
                      <a:cubicBezTo>
                        <a:pt x="8660" y="2599"/>
                        <a:pt x="8389" y="2651"/>
                        <a:pt x="8129" y="2755"/>
                      </a:cubicBezTo>
                      <a:cubicBezTo>
                        <a:pt x="7412" y="3015"/>
                        <a:pt x="6808" y="3452"/>
                        <a:pt x="6381" y="4076"/>
                      </a:cubicBezTo>
                      <a:cubicBezTo>
                        <a:pt x="6028" y="3473"/>
                        <a:pt x="5643" y="2879"/>
                        <a:pt x="5279" y="2287"/>
                      </a:cubicBezTo>
                      <a:cubicBezTo>
                        <a:pt x="4946" y="1756"/>
                        <a:pt x="4624" y="1236"/>
                        <a:pt x="4270" y="727"/>
                      </a:cubicBezTo>
                      <a:close/>
                      <a:moveTo>
                        <a:pt x="3792" y="529"/>
                      </a:moveTo>
                      <a:cubicBezTo>
                        <a:pt x="3833" y="560"/>
                        <a:pt x="3875" y="581"/>
                        <a:pt x="3927" y="591"/>
                      </a:cubicBezTo>
                      <a:cubicBezTo>
                        <a:pt x="4259" y="1226"/>
                        <a:pt x="4613" y="1839"/>
                        <a:pt x="4978" y="2453"/>
                      </a:cubicBezTo>
                      <a:cubicBezTo>
                        <a:pt x="5300" y="2994"/>
                        <a:pt x="5612" y="3545"/>
                        <a:pt x="5945" y="4076"/>
                      </a:cubicBezTo>
                      <a:cubicBezTo>
                        <a:pt x="5820" y="4055"/>
                        <a:pt x="5706" y="4035"/>
                        <a:pt x="5612" y="4024"/>
                      </a:cubicBezTo>
                      <a:cubicBezTo>
                        <a:pt x="5478" y="4006"/>
                        <a:pt x="5343" y="3997"/>
                        <a:pt x="5208" y="3997"/>
                      </a:cubicBezTo>
                      <a:cubicBezTo>
                        <a:pt x="4955" y="3997"/>
                        <a:pt x="4702" y="4029"/>
                        <a:pt x="4457" y="4097"/>
                      </a:cubicBezTo>
                      <a:cubicBezTo>
                        <a:pt x="3958" y="4243"/>
                        <a:pt x="3500" y="4544"/>
                        <a:pt x="3157" y="4939"/>
                      </a:cubicBezTo>
                      <a:cubicBezTo>
                        <a:pt x="3396" y="3494"/>
                        <a:pt x="3625" y="2058"/>
                        <a:pt x="3812" y="612"/>
                      </a:cubicBezTo>
                      <a:cubicBezTo>
                        <a:pt x="3812" y="581"/>
                        <a:pt x="3802" y="560"/>
                        <a:pt x="3781" y="539"/>
                      </a:cubicBezTo>
                      <a:cubicBezTo>
                        <a:pt x="3781" y="539"/>
                        <a:pt x="3792" y="539"/>
                        <a:pt x="3792" y="529"/>
                      </a:cubicBezTo>
                      <a:close/>
                      <a:moveTo>
                        <a:pt x="3563" y="893"/>
                      </a:moveTo>
                      <a:cubicBezTo>
                        <a:pt x="3302" y="2339"/>
                        <a:pt x="3074" y="3795"/>
                        <a:pt x="2876" y="5241"/>
                      </a:cubicBezTo>
                      <a:cubicBezTo>
                        <a:pt x="2729" y="5204"/>
                        <a:pt x="2566" y="5199"/>
                        <a:pt x="2413" y="5199"/>
                      </a:cubicBezTo>
                      <a:cubicBezTo>
                        <a:pt x="2350" y="5199"/>
                        <a:pt x="2289" y="5200"/>
                        <a:pt x="2231" y="5200"/>
                      </a:cubicBezTo>
                      <a:cubicBezTo>
                        <a:pt x="1992" y="5210"/>
                        <a:pt x="1742" y="5241"/>
                        <a:pt x="1513" y="5293"/>
                      </a:cubicBezTo>
                      <a:cubicBezTo>
                        <a:pt x="1180" y="5366"/>
                        <a:pt x="868" y="5491"/>
                        <a:pt x="588" y="5657"/>
                      </a:cubicBezTo>
                      <a:cubicBezTo>
                        <a:pt x="619" y="5595"/>
                        <a:pt x="650" y="5542"/>
                        <a:pt x="681" y="5480"/>
                      </a:cubicBezTo>
                      <a:cubicBezTo>
                        <a:pt x="817" y="5241"/>
                        <a:pt x="951" y="5002"/>
                        <a:pt x="1097" y="4763"/>
                      </a:cubicBezTo>
                      <a:cubicBezTo>
                        <a:pt x="1368" y="4273"/>
                        <a:pt x="1659" y="3806"/>
                        <a:pt x="1950" y="3337"/>
                      </a:cubicBezTo>
                      <a:cubicBezTo>
                        <a:pt x="2241" y="2859"/>
                        <a:pt x="2543" y="2391"/>
                        <a:pt x="2845" y="1933"/>
                      </a:cubicBezTo>
                      <a:cubicBezTo>
                        <a:pt x="3074" y="1580"/>
                        <a:pt x="3323" y="1247"/>
                        <a:pt x="3563" y="893"/>
                      </a:cubicBezTo>
                      <a:close/>
                      <a:moveTo>
                        <a:pt x="4863" y="5761"/>
                      </a:moveTo>
                      <a:cubicBezTo>
                        <a:pt x="4884" y="5845"/>
                        <a:pt x="4904" y="5917"/>
                        <a:pt x="4925" y="6000"/>
                      </a:cubicBezTo>
                      <a:cubicBezTo>
                        <a:pt x="4988" y="6177"/>
                        <a:pt x="5040" y="6365"/>
                        <a:pt x="5092" y="6552"/>
                      </a:cubicBezTo>
                      <a:cubicBezTo>
                        <a:pt x="4894" y="6531"/>
                        <a:pt x="4707" y="6510"/>
                        <a:pt x="4509" y="6489"/>
                      </a:cubicBezTo>
                      <a:cubicBezTo>
                        <a:pt x="4114" y="6448"/>
                        <a:pt x="3635" y="6344"/>
                        <a:pt x="3386" y="6011"/>
                      </a:cubicBezTo>
                      <a:lnTo>
                        <a:pt x="3376" y="6000"/>
                      </a:lnTo>
                      <a:cubicBezTo>
                        <a:pt x="3875" y="5969"/>
                        <a:pt x="4363" y="5865"/>
                        <a:pt x="4863" y="5761"/>
                      </a:cubicBezTo>
                      <a:close/>
                      <a:moveTo>
                        <a:pt x="17138" y="3494"/>
                      </a:moveTo>
                      <a:cubicBezTo>
                        <a:pt x="18156" y="3494"/>
                        <a:pt x="19249" y="4189"/>
                        <a:pt x="19405" y="5220"/>
                      </a:cubicBezTo>
                      <a:cubicBezTo>
                        <a:pt x="19458" y="5595"/>
                        <a:pt x="19363" y="5979"/>
                        <a:pt x="19176" y="6302"/>
                      </a:cubicBezTo>
                      <a:cubicBezTo>
                        <a:pt x="19083" y="6458"/>
                        <a:pt x="18968" y="6593"/>
                        <a:pt x="18823" y="6718"/>
                      </a:cubicBezTo>
                      <a:cubicBezTo>
                        <a:pt x="18781" y="6760"/>
                        <a:pt x="18739" y="6791"/>
                        <a:pt x="18698" y="6832"/>
                      </a:cubicBezTo>
                      <a:cubicBezTo>
                        <a:pt x="18688" y="6802"/>
                        <a:pt x="18688" y="6770"/>
                        <a:pt x="18677" y="6739"/>
                      </a:cubicBezTo>
                      <a:cubicBezTo>
                        <a:pt x="18635" y="6499"/>
                        <a:pt x="18542" y="6250"/>
                        <a:pt x="18480" y="6011"/>
                      </a:cubicBezTo>
                      <a:cubicBezTo>
                        <a:pt x="18456" y="5913"/>
                        <a:pt x="18368" y="5867"/>
                        <a:pt x="18281" y="5867"/>
                      </a:cubicBezTo>
                      <a:cubicBezTo>
                        <a:pt x="18173" y="5867"/>
                        <a:pt x="18067" y="5936"/>
                        <a:pt x="18084" y="6063"/>
                      </a:cubicBezTo>
                      <a:lnTo>
                        <a:pt x="18084" y="6073"/>
                      </a:lnTo>
                      <a:cubicBezTo>
                        <a:pt x="18043" y="6083"/>
                        <a:pt x="18011" y="6115"/>
                        <a:pt x="17990" y="6157"/>
                      </a:cubicBezTo>
                      <a:cubicBezTo>
                        <a:pt x="17980" y="6167"/>
                        <a:pt x="17980" y="6187"/>
                        <a:pt x="17970" y="6198"/>
                      </a:cubicBezTo>
                      <a:cubicBezTo>
                        <a:pt x="17304" y="6499"/>
                        <a:pt x="16596" y="6677"/>
                        <a:pt x="15868" y="6770"/>
                      </a:cubicBezTo>
                      <a:cubicBezTo>
                        <a:pt x="15785" y="6687"/>
                        <a:pt x="15702" y="6593"/>
                        <a:pt x="15639" y="6479"/>
                      </a:cubicBezTo>
                      <a:cubicBezTo>
                        <a:pt x="15203" y="5792"/>
                        <a:pt x="15213" y="4856"/>
                        <a:pt x="15702" y="4190"/>
                      </a:cubicBezTo>
                      <a:cubicBezTo>
                        <a:pt x="15931" y="3878"/>
                        <a:pt x="16243" y="3681"/>
                        <a:pt x="16586" y="3577"/>
                      </a:cubicBezTo>
                      <a:cubicBezTo>
                        <a:pt x="16607" y="3608"/>
                        <a:pt x="16628" y="3639"/>
                        <a:pt x="16659" y="3660"/>
                      </a:cubicBezTo>
                      <a:cubicBezTo>
                        <a:pt x="16683" y="3676"/>
                        <a:pt x="16710" y="3683"/>
                        <a:pt x="16737" y="3683"/>
                      </a:cubicBezTo>
                      <a:cubicBezTo>
                        <a:pt x="16780" y="3683"/>
                        <a:pt x="16825" y="3665"/>
                        <a:pt x="16857" y="3639"/>
                      </a:cubicBezTo>
                      <a:cubicBezTo>
                        <a:pt x="16888" y="3608"/>
                        <a:pt x="16919" y="3556"/>
                        <a:pt x="16929" y="3504"/>
                      </a:cubicBezTo>
                      <a:cubicBezTo>
                        <a:pt x="16998" y="3497"/>
                        <a:pt x="17068" y="3494"/>
                        <a:pt x="17138" y="3494"/>
                      </a:cubicBezTo>
                      <a:close/>
                      <a:moveTo>
                        <a:pt x="10696" y="5185"/>
                      </a:moveTo>
                      <a:cubicBezTo>
                        <a:pt x="11252" y="5185"/>
                        <a:pt x="11808" y="5200"/>
                        <a:pt x="12363" y="5230"/>
                      </a:cubicBezTo>
                      <a:cubicBezTo>
                        <a:pt x="13154" y="5272"/>
                        <a:pt x="13954" y="5387"/>
                        <a:pt x="14745" y="5459"/>
                      </a:cubicBezTo>
                      <a:cubicBezTo>
                        <a:pt x="14756" y="5792"/>
                        <a:pt x="14828" y="6115"/>
                        <a:pt x="14953" y="6416"/>
                      </a:cubicBezTo>
                      <a:cubicBezTo>
                        <a:pt x="15015" y="6573"/>
                        <a:pt x="15099" y="6718"/>
                        <a:pt x="15193" y="6853"/>
                      </a:cubicBezTo>
                      <a:cubicBezTo>
                        <a:pt x="14627" y="6901"/>
                        <a:pt x="14053" y="6913"/>
                        <a:pt x="13482" y="6913"/>
                      </a:cubicBezTo>
                      <a:cubicBezTo>
                        <a:pt x="13170" y="6913"/>
                        <a:pt x="12859" y="6909"/>
                        <a:pt x="12550" y="6906"/>
                      </a:cubicBezTo>
                      <a:cubicBezTo>
                        <a:pt x="10418" y="6885"/>
                        <a:pt x="8285" y="6791"/>
                        <a:pt x="6153" y="6624"/>
                      </a:cubicBezTo>
                      <a:cubicBezTo>
                        <a:pt x="6007" y="6614"/>
                        <a:pt x="5872" y="6603"/>
                        <a:pt x="5737" y="6593"/>
                      </a:cubicBezTo>
                      <a:lnTo>
                        <a:pt x="5549" y="6000"/>
                      </a:lnTo>
                      <a:cubicBezTo>
                        <a:pt x="5508" y="5886"/>
                        <a:pt x="5477" y="5771"/>
                        <a:pt x="5435" y="5646"/>
                      </a:cubicBezTo>
                      <a:cubicBezTo>
                        <a:pt x="5466" y="5646"/>
                        <a:pt x="5498" y="5636"/>
                        <a:pt x="5528" y="5636"/>
                      </a:cubicBezTo>
                      <a:cubicBezTo>
                        <a:pt x="6267" y="5501"/>
                        <a:pt x="7026" y="5397"/>
                        <a:pt x="7775" y="5324"/>
                      </a:cubicBezTo>
                      <a:cubicBezTo>
                        <a:pt x="8743" y="5232"/>
                        <a:pt x="9719" y="5185"/>
                        <a:pt x="10696" y="5185"/>
                      </a:cubicBezTo>
                      <a:close/>
                      <a:moveTo>
                        <a:pt x="17793" y="6687"/>
                      </a:moveTo>
                      <a:lnTo>
                        <a:pt x="17793" y="6687"/>
                      </a:lnTo>
                      <a:cubicBezTo>
                        <a:pt x="17772" y="6760"/>
                        <a:pt x="17741" y="6832"/>
                        <a:pt x="17720" y="6906"/>
                      </a:cubicBezTo>
                      <a:cubicBezTo>
                        <a:pt x="17678" y="7020"/>
                        <a:pt x="17648" y="7144"/>
                        <a:pt x="17616" y="7269"/>
                      </a:cubicBezTo>
                      <a:lnTo>
                        <a:pt x="17585" y="7394"/>
                      </a:lnTo>
                      <a:cubicBezTo>
                        <a:pt x="17221" y="7363"/>
                        <a:pt x="16878" y="7363"/>
                        <a:pt x="16524" y="7218"/>
                      </a:cubicBezTo>
                      <a:lnTo>
                        <a:pt x="16337" y="7124"/>
                      </a:lnTo>
                      <a:cubicBezTo>
                        <a:pt x="16825" y="7020"/>
                        <a:pt x="17315" y="6874"/>
                        <a:pt x="17793" y="6687"/>
                      </a:cubicBezTo>
                      <a:close/>
                      <a:moveTo>
                        <a:pt x="6226" y="10161"/>
                      </a:moveTo>
                      <a:cubicBezTo>
                        <a:pt x="6309" y="10411"/>
                        <a:pt x="6381" y="10671"/>
                        <a:pt x="6465" y="10921"/>
                      </a:cubicBezTo>
                      <a:cubicBezTo>
                        <a:pt x="6475" y="10952"/>
                        <a:pt x="6485" y="10993"/>
                        <a:pt x="6496" y="11025"/>
                      </a:cubicBezTo>
                      <a:cubicBezTo>
                        <a:pt x="5778" y="10900"/>
                        <a:pt x="5061" y="10744"/>
                        <a:pt x="4333" y="10619"/>
                      </a:cubicBezTo>
                      <a:lnTo>
                        <a:pt x="4333" y="10609"/>
                      </a:lnTo>
                      <a:cubicBezTo>
                        <a:pt x="4967" y="10432"/>
                        <a:pt x="5591" y="10286"/>
                        <a:pt x="6226" y="10161"/>
                      </a:cubicBezTo>
                      <a:close/>
                      <a:moveTo>
                        <a:pt x="10547" y="9733"/>
                      </a:moveTo>
                      <a:cubicBezTo>
                        <a:pt x="11741" y="9733"/>
                        <a:pt x="12931" y="9831"/>
                        <a:pt x="14111" y="10026"/>
                      </a:cubicBezTo>
                      <a:cubicBezTo>
                        <a:pt x="14568" y="10099"/>
                        <a:pt x="15015" y="10193"/>
                        <a:pt x="15463" y="10297"/>
                      </a:cubicBezTo>
                      <a:cubicBezTo>
                        <a:pt x="15692" y="10359"/>
                        <a:pt x="15910" y="10411"/>
                        <a:pt x="16139" y="10473"/>
                      </a:cubicBezTo>
                      <a:cubicBezTo>
                        <a:pt x="16316" y="10515"/>
                        <a:pt x="16503" y="10577"/>
                        <a:pt x="16691" y="10598"/>
                      </a:cubicBezTo>
                      <a:lnTo>
                        <a:pt x="16691" y="10650"/>
                      </a:lnTo>
                      <a:cubicBezTo>
                        <a:pt x="16649" y="10619"/>
                        <a:pt x="16607" y="10609"/>
                        <a:pt x="16555" y="10609"/>
                      </a:cubicBezTo>
                      <a:cubicBezTo>
                        <a:pt x="16150" y="10671"/>
                        <a:pt x="15754" y="10785"/>
                        <a:pt x="15348" y="10868"/>
                      </a:cubicBezTo>
                      <a:cubicBezTo>
                        <a:pt x="14964" y="10942"/>
                        <a:pt x="14568" y="11004"/>
                        <a:pt x="14183" y="11066"/>
                      </a:cubicBezTo>
                      <a:cubicBezTo>
                        <a:pt x="13393" y="11180"/>
                        <a:pt x="12592" y="11264"/>
                        <a:pt x="11791" y="11305"/>
                      </a:cubicBezTo>
                      <a:cubicBezTo>
                        <a:pt x="11372" y="11325"/>
                        <a:pt x="10953" y="11335"/>
                        <a:pt x="10534" y="11335"/>
                      </a:cubicBezTo>
                      <a:cubicBezTo>
                        <a:pt x="9400" y="11335"/>
                        <a:pt x="8265" y="11263"/>
                        <a:pt x="7141" y="11118"/>
                      </a:cubicBezTo>
                      <a:cubicBezTo>
                        <a:pt x="7120" y="11076"/>
                        <a:pt x="7110" y="11035"/>
                        <a:pt x="7100" y="10993"/>
                      </a:cubicBezTo>
                      <a:cubicBezTo>
                        <a:pt x="6996" y="10681"/>
                        <a:pt x="6902" y="10369"/>
                        <a:pt x="6808" y="10047"/>
                      </a:cubicBezTo>
                      <a:cubicBezTo>
                        <a:pt x="7588" y="9911"/>
                        <a:pt x="8379" y="9818"/>
                        <a:pt x="9169" y="9777"/>
                      </a:cubicBezTo>
                      <a:cubicBezTo>
                        <a:pt x="9629" y="9748"/>
                        <a:pt x="10088" y="9733"/>
                        <a:pt x="10547" y="9733"/>
                      </a:cubicBezTo>
                      <a:close/>
                      <a:moveTo>
                        <a:pt x="4333" y="10785"/>
                      </a:moveTo>
                      <a:cubicBezTo>
                        <a:pt x="5061" y="11035"/>
                        <a:pt x="5831" y="11180"/>
                        <a:pt x="6589" y="11316"/>
                      </a:cubicBezTo>
                      <a:cubicBezTo>
                        <a:pt x="6642" y="11493"/>
                        <a:pt x="6704" y="11680"/>
                        <a:pt x="6756" y="11867"/>
                      </a:cubicBezTo>
                      <a:cubicBezTo>
                        <a:pt x="6808" y="12013"/>
                        <a:pt x="6860" y="12169"/>
                        <a:pt x="6902" y="12325"/>
                      </a:cubicBezTo>
                      <a:cubicBezTo>
                        <a:pt x="6954" y="12481"/>
                        <a:pt x="6985" y="12668"/>
                        <a:pt x="7089" y="12803"/>
                      </a:cubicBezTo>
                      <a:cubicBezTo>
                        <a:pt x="7151" y="12882"/>
                        <a:pt x="7237" y="12919"/>
                        <a:pt x="7320" y="12919"/>
                      </a:cubicBezTo>
                      <a:cubicBezTo>
                        <a:pt x="7447" y="12919"/>
                        <a:pt x="7566" y="12832"/>
                        <a:pt x="7578" y="12668"/>
                      </a:cubicBezTo>
                      <a:cubicBezTo>
                        <a:pt x="7588" y="12387"/>
                        <a:pt x="7432" y="12075"/>
                        <a:pt x="7349" y="11805"/>
                      </a:cubicBezTo>
                      <a:cubicBezTo>
                        <a:pt x="7308" y="11680"/>
                        <a:pt x="7266" y="11545"/>
                        <a:pt x="7224" y="11420"/>
                      </a:cubicBezTo>
                      <a:lnTo>
                        <a:pt x="7224" y="11420"/>
                      </a:lnTo>
                      <a:cubicBezTo>
                        <a:pt x="7838" y="11503"/>
                        <a:pt x="8441" y="11576"/>
                        <a:pt x="9055" y="11617"/>
                      </a:cubicBezTo>
                      <a:cubicBezTo>
                        <a:pt x="9595" y="11655"/>
                        <a:pt x="10134" y="11674"/>
                        <a:pt x="10673" y="11674"/>
                      </a:cubicBezTo>
                      <a:cubicBezTo>
                        <a:pt x="11766" y="11674"/>
                        <a:pt x="12858" y="11598"/>
                        <a:pt x="13944" y="11451"/>
                      </a:cubicBezTo>
                      <a:cubicBezTo>
                        <a:pt x="14381" y="11399"/>
                        <a:pt x="14818" y="11326"/>
                        <a:pt x="15255" y="11243"/>
                      </a:cubicBezTo>
                      <a:cubicBezTo>
                        <a:pt x="15713" y="11160"/>
                        <a:pt x="16201" y="11076"/>
                        <a:pt x="16638" y="10921"/>
                      </a:cubicBezTo>
                      <a:cubicBezTo>
                        <a:pt x="16649" y="10921"/>
                        <a:pt x="16659" y="10910"/>
                        <a:pt x="16680" y="10900"/>
                      </a:cubicBezTo>
                      <a:lnTo>
                        <a:pt x="16680" y="10900"/>
                      </a:lnTo>
                      <a:cubicBezTo>
                        <a:pt x="16659" y="11087"/>
                        <a:pt x="16638" y="11275"/>
                        <a:pt x="16700" y="11430"/>
                      </a:cubicBezTo>
                      <a:cubicBezTo>
                        <a:pt x="16711" y="12086"/>
                        <a:pt x="16721" y="12741"/>
                        <a:pt x="16700" y="13397"/>
                      </a:cubicBezTo>
                      <a:cubicBezTo>
                        <a:pt x="16670" y="14312"/>
                        <a:pt x="16596" y="15227"/>
                        <a:pt x="16472" y="16132"/>
                      </a:cubicBezTo>
                      <a:cubicBezTo>
                        <a:pt x="16264" y="17745"/>
                        <a:pt x="15900" y="19336"/>
                        <a:pt x="15390" y="20875"/>
                      </a:cubicBezTo>
                      <a:cubicBezTo>
                        <a:pt x="14881" y="22426"/>
                        <a:pt x="14162" y="23892"/>
                        <a:pt x="13611" y="25422"/>
                      </a:cubicBezTo>
                      <a:cubicBezTo>
                        <a:pt x="13081" y="26909"/>
                        <a:pt x="12779" y="28448"/>
                        <a:pt x="12831" y="30040"/>
                      </a:cubicBezTo>
                      <a:cubicBezTo>
                        <a:pt x="12862" y="30799"/>
                        <a:pt x="12966" y="31559"/>
                        <a:pt x="13143" y="32297"/>
                      </a:cubicBezTo>
                      <a:cubicBezTo>
                        <a:pt x="13320" y="33046"/>
                        <a:pt x="13559" y="33806"/>
                        <a:pt x="13933" y="34472"/>
                      </a:cubicBezTo>
                      <a:cubicBezTo>
                        <a:pt x="13778" y="34825"/>
                        <a:pt x="13330" y="34918"/>
                        <a:pt x="12997" y="35002"/>
                      </a:cubicBezTo>
                      <a:cubicBezTo>
                        <a:pt x="12467" y="35137"/>
                        <a:pt x="11926" y="35221"/>
                        <a:pt x="11385" y="35272"/>
                      </a:cubicBezTo>
                      <a:cubicBezTo>
                        <a:pt x="11069" y="35299"/>
                        <a:pt x="10754" y="35312"/>
                        <a:pt x="10440" y="35312"/>
                      </a:cubicBezTo>
                      <a:cubicBezTo>
                        <a:pt x="9657" y="35312"/>
                        <a:pt x="8880" y="35230"/>
                        <a:pt x="8108" y="35075"/>
                      </a:cubicBezTo>
                      <a:cubicBezTo>
                        <a:pt x="7869" y="35033"/>
                        <a:pt x="7620" y="34971"/>
                        <a:pt x="7391" y="34877"/>
                      </a:cubicBezTo>
                      <a:cubicBezTo>
                        <a:pt x="7183" y="34794"/>
                        <a:pt x="7037" y="34680"/>
                        <a:pt x="6871" y="34555"/>
                      </a:cubicBezTo>
                      <a:cubicBezTo>
                        <a:pt x="6902" y="34544"/>
                        <a:pt x="6943" y="34523"/>
                        <a:pt x="6964" y="34482"/>
                      </a:cubicBezTo>
                      <a:cubicBezTo>
                        <a:pt x="7349" y="33816"/>
                        <a:pt x="7588" y="33046"/>
                        <a:pt x="7775" y="32297"/>
                      </a:cubicBezTo>
                      <a:cubicBezTo>
                        <a:pt x="7942" y="31559"/>
                        <a:pt x="8046" y="30799"/>
                        <a:pt x="8077" y="30040"/>
                      </a:cubicBezTo>
                      <a:cubicBezTo>
                        <a:pt x="8140" y="28448"/>
                        <a:pt x="7838" y="26909"/>
                        <a:pt x="7297" y="25422"/>
                      </a:cubicBezTo>
                      <a:cubicBezTo>
                        <a:pt x="6746" y="23892"/>
                        <a:pt x="6028" y="22426"/>
                        <a:pt x="5518" y="20875"/>
                      </a:cubicBezTo>
                      <a:cubicBezTo>
                        <a:pt x="5008" y="19336"/>
                        <a:pt x="4655" y="17745"/>
                        <a:pt x="4437" y="16132"/>
                      </a:cubicBezTo>
                      <a:cubicBezTo>
                        <a:pt x="4312" y="15227"/>
                        <a:pt x="4249" y="14312"/>
                        <a:pt x="4218" y="13397"/>
                      </a:cubicBezTo>
                      <a:cubicBezTo>
                        <a:pt x="4197" y="12970"/>
                        <a:pt x="4197" y="12544"/>
                        <a:pt x="4197" y="12117"/>
                      </a:cubicBezTo>
                      <a:cubicBezTo>
                        <a:pt x="4229" y="12107"/>
                        <a:pt x="4249" y="12086"/>
                        <a:pt x="4259" y="12054"/>
                      </a:cubicBezTo>
                      <a:cubicBezTo>
                        <a:pt x="4322" y="11742"/>
                        <a:pt x="4312" y="11399"/>
                        <a:pt x="4312" y="11087"/>
                      </a:cubicBezTo>
                      <a:cubicBezTo>
                        <a:pt x="4322" y="10983"/>
                        <a:pt x="4322" y="10879"/>
                        <a:pt x="4333" y="10785"/>
                      </a:cubicBezTo>
                      <a:close/>
                      <a:moveTo>
                        <a:pt x="3323" y="6437"/>
                      </a:moveTo>
                      <a:cubicBezTo>
                        <a:pt x="3781" y="6936"/>
                        <a:pt x="4592" y="6989"/>
                        <a:pt x="5248" y="7040"/>
                      </a:cubicBezTo>
                      <a:cubicBezTo>
                        <a:pt x="5310" y="7238"/>
                        <a:pt x="5373" y="7436"/>
                        <a:pt x="5424" y="7634"/>
                      </a:cubicBezTo>
                      <a:cubicBezTo>
                        <a:pt x="5664" y="8383"/>
                        <a:pt x="5903" y="9132"/>
                        <a:pt x="6132" y="9881"/>
                      </a:cubicBezTo>
                      <a:cubicBezTo>
                        <a:pt x="5539" y="10015"/>
                        <a:pt x="4936" y="10172"/>
                        <a:pt x="4353" y="10369"/>
                      </a:cubicBezTo>
                      <a:cubicBezTo>
                        <a:pt x="4363" y="10286"/>
                        <a:pt x="4363" y="10203"/>
                        <a:pt x="4374" y="10119"/>
                      </a:cubicBezTo>
                      <a:cubicBezTo>
                        <a:pt x="4426" y="9465"/>
                        <a:pt x="4571" y="8830"/>
                        <a:pt x="4624" y="8175"/>
                      </a:cubicBezTo>
                      <a:cubicBezTo>
                        <a:pt x="4629" y="8097"/>
                        <a:pt x="4573" y="8061"/>
                        <a:pt x="4513" y="8061"/>
                      </a:cubicBezTo>
                      <a:cubicBezTo>
                        <a:pt x="4460" y="8061"/>
                        <a:pt x="4404" y="8089"/>
                        <a:pt x="4384" y="8143"/>
                      </a:cubicBezTo>
                      <a:cubicBezTo>
                        <a:pt x="4155" y="8757"/>
                        <a:pt x="4093" y="9444"/>
                        <a:pt x="4031" y="10089"/>
                      </a:cubicBezTo>
                      <a:cubicBezTo>
                        <a:pt x="4010" y="10369"/>
                        <a:pt x="3989" y="10660"/>
                        <a:pt x="3979" y="10942"/>
                      </a:cubicBezTo>
                      <a:cubicBezTo>
                        <a:pt x="3771" y="12429"/>
                        <a:pt x="3833" y="13979"/>
                        <a:pt x="3979" y="15456"/>
                      </a:cubicBezTo>
                      <a:cubicBezTo>
                        <a:pt x="4145" y="17058"/>
                        <a:pt x="4447" y="18649"/>
                        <a:pt x="4904" y="20189"/>
                      </a:cubicBezTo>
                      <a:cubicBezTo>
                        <a:pt x="5362" y="21749"/>
                        <a:pt x="6018" y="23226"/>
                        <a:pt x="6621" y="24724"/>
                      </a:cubicBezTo>
                      <a:cubicBezTo>
                        <a:pt x="7204" y="26201"/>
                        <a:pt x="7641" y="27710"/>
                        <a:pt x="7692" y="29312"/>
                      </a:cubicBezTo>
                      <a:cubicBezTo>
                        <a:pt x="7713" y="30175"/>
                        <a:pt x="7630" y="31049"/>
                        <a:pt x="7453" y="31902"/>
                      </a:cubicBezTo>
                      <a:cubicBezTo>
                        <a:pt x="7276" y="32745"/>
                        <a:pt x="6975" y="33545"/>
                        <a:pt x="6673" y="34368"/>
                      </a:cubicBezTo>
                      <a:cubicBezTo>
                        <a:pt x="6652" y="34409"/>
                        <a:pt x="6663" y="34451"/>
                        <a:pt x="6684" y="34482"/>
                      </a:cubicBezTo>
                      <a:cubicBezTo>
                        <a:pt x="6642" y="34502"/>
                        <a:pt x="6600" y="34565"/>
                        <a:pt x="6621" y="34617"/>
                      </a:cubicBezTo>
                      <a:cubicBezTo>
                        <a:pt x="6777" y="35054"/>
                        <a:pt x="7328" y="35262"/>
                        <a:pt x="7745" y="35376"/>
                      </a:cubicBezTo>
                      <a:cubicBezTo>
                        <a:pt x="8316" y="35522"/>
                        <a:pt x="8910" y="35605"/>
                        <a:pt x="9502" y="35657"/>
                      </a:cubicBezTo>
                      <a:cubicBezTo>
                        <a:pt x="9802" y="35683"/>
                        <a:pt x="10102" y="35695"/>
                        <a:pt x="10402" y="35695"/>
                      </a:cubicBezTo>
                      <a:cubicBezTo>
                        <a:pt x="11342" y="35695"/>
                        <a:pt x="12281" y="35574"/>
                        <a:pt x="13195" y="35345"/>
                      </a:cubicBezTo>
                      <a:cubicBezTo>
                        <a:pt x="13653" y="35231"/>
                        <a:pt x="14236" y="35022"/>
                        <a:pt x="14277" y="34472"/>
                      </a:cubicBezTo>
                      <a:cubicBezTo>
                        <a:pt x="14287" y="34419"/>
                        <a:pt x="14266" y="34378"/>
                        <a:pt x="14236" y="34357"/>
                      </a:cubicBezTo>
                      <a:cubicBezTo>
                        <a:pt x="13933" y="33545"/>
                        <a:pt x="13632" y="32745"/>
                        <a:pt x="13455" y="31902"/>
                      </a:cubicBezTo>
                      <a:cubicBezTo>
                        <a:pt x="13279" y="31049"/>
                        <a:pt x="13195" y="30175"/>
                        <a:pt x="13226" y="29312"/>
                      </a:cubicBezTo>
                      <a:cubicBezTo>
                        <a:pt x="13268" y="27710"/>
                        <a:pt x="13705" y="26201"/>
                        <a:pt x="14298" y="24724"/>
                      </a:cubicBezTo>
                      <a:cubicBezTo>
                        <a:pt x="14890" y="23226"/>
                        <a:pt x="15546" y="21749"/>
                        <a:pt x="16004" y="20189"/>
                      </a:cubicBezTo>
                      <a:cubicBezTo>
                        <a:pt x="16462" y="18649"/>
                        <a:pt x="16774" y="17058"/>
                        <a:pt x="16929" y="15456"/>
                      </a:cubicBezTo>
                      <a:cubicBezTo>
                        <a:pt x="17075" y="14093"/>
                        <a:pt x="17127" y="12678"/>
                        <a:pt x="16982" y="11295"/>
                      </a:cubicBezTo>
                      <a:cubicBezTo>
                        <a:pt x="16992" y="11233"/>
                        <a:pt x="16992" y="11160"/>
                        <a:pt x="16992" y="11097"/>
                      </a:cubicBezTo>
                      <a:cubicBezTo>
                        <a:pt x="17003" y="10962"/>
                        <a:pt x="17003" y="10838"/>
                        <a:pt x="17013" y="10702"/>
                      </a:cubicBezTo>
                      <a:cubicBezTo>
                        <a:pt x="17013" y="10452"/>
                        <a:pt x="17003" y="10193"/>
                        <a:pt x="16982" y="9943"/>
                      </a:cubicBezTo>
                      <a:cubicBezTo>
                        <a:pt x="16950" y="9423"/>
                        <a:pt x="16867" y="8934"/>
                        <a:pt x="16732" y="8434"/>
                      </a:cubicBezTo>
                      <a:cubicBezTo>
                        <a:pt x="16716" y="8376"/>
                        <a:pt x="16674" y="8351"/>
                        <a:pt x="16632" y="8351"/>
                      </a:cubicBezTo>
                      <a:cubicBezTo>
                        <a:pt x="16568" y="8351"/>
                        <a:pt x="16501" y="8409"/>
                        <a:pt x="16513" y="8497"/>
                      </a:cubicBezTo>
                      <a:cubicBezTo>
                        <a:pt x="16596" y="8986"/>
                        <a:pt x="16649" y="9495"/>
                        <a:pt x="16670" y="9995"/>
                      </a:cubicBezTo>
                      <a:cubicBezTo>
                        <a:pt x="16680" y="10089"/>
                        <a:pt x="16680" y="10172"/>
                        <a:pt x="16680" y="10265"/>
                      </a:cubicBezTo>
                      <a:cubicBezTo>
                        <a:pt x="16566" y="10223"/>
                        <a:pt x="16441" y="10182"/>
                        <a:pt x="16326" y="10151"/>
                      </a:cubicBezTo>
                      <a:cubicBezTo>
                        <a:pt x="16118" y="10089"/>
                        <a:pt x="15921" y="10036"/>
                        <a:pt x="15713" y="9995"/>
                      </a:cubicBezTo>
                      <a:cubicBezTo>
                        <a:pt x="15307" y="9891"/>
                        <a:pt x="14901" y="9807"/>
                        <a:pt x="14485" y="9724"/>
                      </a:cubicBezTo>
                      <a:cubicBezTo>
                        <a:pt x="13653" y="9579"/>
                        <a:pt x="12810" y="9475"/>
                        <a:pt x="11968" y="9423"/>
                      </a:cubicBezTo>
                      <a:cubicBezTo>
                        <a:pt x="11529" y="9396"/>
                        <a:pt x="11090" y="9382"/>
                        <a:pt x="10651" y="9382"/>
                      </a:cubicBezTo>
                      <a:cubicBezTo>
                        <a:pt x="9412" y="9382"/>
                        <a:pt x="8172" y="9491"/>
                        <a:pt x="6943" y="9714"/>
                      </a:cubicBezTo>
                      <a:cubicBezTo>
                        <a:pt x="6871" y="9724"/>
                        <a:pt x="6798" y="9745"/>
                        <a:pt x="6725" y="9756"/>
                      </a:cubicBezTo>
                      <a:cubicBezTo>
                        <a:pt x="6673" y="9620"/>
                        <a:pt x="6631" y="9475"/>
                        <a:pt x="6589" y="9329"/>
                      </a:cubicBezTo>
                      <a:cubicBezTo>
                        <a:pt x="6361" y="8591"/>
                        <a:pt x="6132" y="7842"/>
                        <a:pt x="5893" y="7103"/>
                      </a:cubicBezTo>
                      <a:lnTo>
                        <a:pt x="5893" y="7103"/>
                      </a:lnTo>
                      <a:cubicBezTo>
                        <a:pt x="6839" y="7186"/>
                        <a:pt x="7786" y="7248"/>
                        <a:pt x="8732" y="7301"/>
                      </a:cubicBezTo>
                      <a:cubicBezTo>
                        <a:pt x="9846" y="7363"/>
                        <a:pt x="10958" y="7394"/>
                        <a:pt x="12082" y="7415"/>
                      </a:cubicBezTo>
                      <a:cubicBezTo>
                        <a:pt x="12420" y="7422"/>
                        <a:pt x="12758" y="7428"/>
                        <a:pt x="13096" y="7428"/>
                      </a:cubicBezTo>
                      <a:cubicBezTo>
                        <a:pt x="13767" y="7428"/>
                        <a:pt x="14438" y="7405"/>
                        <a:pt x="15109" y="7322"/>
                      </a:cubicBezTo>
                      <a:cubicBezTo>
                        <a:pt x="15265" y="7301"/>
                        <a:pt x="15411" y="7290"/>
                        <a:pt x="15556" y="7269"/>
                      </a:cubicBezTo>
                      <a:cubicBezTo>
                        <a:pt x="15713" y="7415"/>
                        <a:pt x="15900" y="7540"/>
                        <a:pt x="16097" y="7644"/>
                      </a:cubicBezTo>
                      <a:cubicBezTo>
                        <a:pt x="16395" y="7793"/>
                        <a:pt x="16777" y="7913"/>
                        <a:pt x="17141" y="7913"/>
                      </a:cubicBezTo>
                      <a:cubicBezTo>
                        <a:pt x="17362" y="7913"/>
                        <a:pt x="17577" y="7869"/>
                        <a:pt x="17762" y="7759"/>
                      </a:cubicBezTo>
                      <a:cubicBezTo>
                        <a:pt x="17824" y="7727"/>
                        <a:pt x="17856" y="7655"/>
                        <a:pt x="17856" y="7581"/>
                      </a:cubicBezTo>
                      <a:cubicBezTo>
                        <a:pt x="17886" y="7509"/>
                        <a:pt x="17907" y="7436"/>
                        <a:pt x="17939" y="7352"/>
                      </a:cubicBezTo>
                      <a:cubicBezTo>
                        <a:pt x="17980" y="7238"/>
                        <a:pt x="18011" y="7114"/>
                        <a:pt x="18053" y="6989"/>
                      </a:cubicBezTo>
                      <a:cubicBezTo>
                        <a:pt x="18084" y="6885"/>
                        <a:pt x="18105" y="6781"/>
                        <a:pt x="18136" y="6677"/>
                      </a:cubicBezTo>
                      <a:cubicBezTo>
                        <a:pt x="18136" y="6770"/>
                        <a:pt x="18147" y="6864"/>
                        <a:pt x="18157" y="6947"/>
                      </a:cubicBezTo>
                      <a:cubicBezTo>
                        <a:pt x="18198" y="7238"/>
                        <a:pt x="18240" y="7530"/>
                        <a:pt x="18272" y="7821"/>
                      </a:cubicBezTo>
                      <a:cubicBezTo>
                        <a:pt x="18334" y="8383"/>
                        <a:pt x="18386" y="8954"/>
                        <a:pt x="18427" y="9527"/>
                      </a:cubicBezTo>
                      <a:cubicBezTo>
                        <a:pt x="18501" y="10681"/>
                        <a:pt x="18531" y="11846"/>
                        <a:pt x="18490" y="13011"/>
                      </a:cubicBezTo>
                      <a:cubicBezTo>
                        <a:pt x="18427" y="15071"/>
                        <a:pt x="18168" y="17131"/>
                        <a:pt x="17710" y="19149"/>
                      </a:cubicBezTo>
                      <a:cubicBezTo>
                        <a:pt x="17481" y="20158"/>
                        <a:pt x="17200" y="21157"/>
                        <a:pt x="16878" y="22144"/>
                      </a:cubicBezTo>
                      <a:cubicBezTo>
                        <a:pt x="16545" y="23154"/>
                        <a:pt x="16150" y="24142"/>
                        <a:pt x="15796" y="25151"/>
                      </a:cubicBezTo>
                      <a:cubicBezTo>
                        <a:pt x="15089" y="27117"/>
                        <a:pt x="14485" y="29208"/>
                        <a:pt x="14714" y="31330"/>
                      </a:cubicBezTo>
                      <a:cubicBezTo>
                        <a:pt x="14776" y="31860"/>
                        <a:pt x="14881" y="32391"/>
                        <a:pt x="15047" y="32900"/>
                      </a:cubicBezTo>
                      <a:cubicBezTo>
                        <a:pt x="15203" y="33400"/>
                        <a:pt x="15411" y="33878"/>
                        <a:pt x="15588" y="34368"/>
                      </a:cubicBezTo>
                      <a:cubicBezTo>
                        <a:pt x="15889" y="35221"/>
                        <a:pt x="16118" y="36125"/>
                        <a:pt x="15900" y="37020"/>
                      </a:cubicBezTo>
                      <a:cubicBezTo>
                        <a:pt x="15598" y="37176"/>
                        <a:pt x="15286" y="37322"/>
                        <a:pt x="14974" y="37447"/>
                      </a:cubicBezTo>
                      <a:cubicBezTo>
                        <a:pt x="14943" y="36708"/>
                        <a:pt x="14797" y="35990"/>
                        <a:pt x="14548" y="35293"/>
                      </a:cubicBezTo>
                      <a:cubicBezTo>
                        <a:pt x="14535" y="35260"/>
                        <a:pt x="14504" y="35245"/>
                        <a:pt x="14474" y="35245"/>
                      </a:cubicBezTo>
                      <a:cubicBezTo>
                        <a:pt x="14428" y="35245"/>
                        <a:pt x="14383" y="35279"/>
                        <a:pt x="14402" y="35335"/>
                      </a:cubicBezTo>
                      <a:cubicBezTo>
                        <a:pt x="14599" y="36053"/>
                        <a:pt x="14714" y="36791"/>
                        <a:pt x="14724" y="37540"/>
                      </a:cubicBezTo>
                      <a:cubicBezTo>
                        <a:pt x="13356" y="38054"/>
                        <a:pt x="11898" y="38311"/>
                        <a:pt x="10437" y="38311"/>
                      </a:cubicBezTo>
                      <a:cubicBezTo>
                        <a:pt x="9622" y="38311"/>
                        <a:pt x="8806" y="38231"/>
                        <a:pt x="8004" y="38071"/>
                      </a:cubicBezTo>
                      <a:cubicBezTo>
                        <a:pt x="7994" y="38018"/>
                        <a:pt x="7983" y="37977"/>
                        <a:pt x="7973" y="37925"/>
                      </a:cubicBezTo>
                      <a:cubicBezTo>
                        <a:pt x="7953" y="37800"/>
                        <a:pt x="7921" y="37665"/>
                        <a:pt x="7900" y="37540"/>
                      </a:cubicBezTo>
                      <a:cubicBezTo>
                        <a:pt x="7892" y="37499"/>
                        <a:pt x="7858" y="37471"/>
                        <a:pt x="7819" y="37471"/>
                      </a:cubicBezTo>
                      <a:cubicBezTo>
                        <a:pt x="7808" y="37471"/>
                        <a:pt x="7797" y="37473"/>
                        <a:pt x="7786" y="37477"/>
                      </a:cubicBezTo>
                      <a:cubicBezTo>
                        <a:pt x="7734" y="37488"/>
                        <a:pt x="7724" y="37540"/>
                        <a:pt x="7724" y="37581"/>
                      </a:cubicBezTo>
                      <a:cubicBezTo>
                        <a:pt x="7745" y="37706"/>
                        <a:pt x="7765" y="37831"/>
                        <a:pt x="7775" y="37967"/>
                      </a:cubicBezTo>
                      <a:cubicBezTo>
                        <a:pt x="7775" y="37988"/>
                        <a:pt x="7786" y="38008"/>
                        <a:pt x="7786" y="38029"/>
                      </a:cubicBezTo>
                      <a:cubicBezTo>
                        <a:pt x="7765" y="38018"/>
                        <a:pt x="7734" y="38018"/>
                        <a:pt x="7713" y="38008"/>
                      </a:cubicBezTo>
                      <a:cubicBezTo>
                        <a:pt x="7391" y="37935"/>
                        <a:pt x="7068" y="37852"/>
                        <a:pt x="6756" y="37759"/>
                      </a:cubicBezTo>
                      <a:cubicBezTo>
                        <a:pt x="6756" y="37748"/>
                        <a:pt x="6756" y="37748"/>
                        <a:pt x="6767" y="37748"/>
                      </a:cubicBezTo>
                      <a:cubicBezTo>
                        <a:pt x="6808" y="37685"/>
                        <a:pt x="6777" y="37623"/>
                        <a:pt x="6756" y="37561"/>
                      </a:cubicBezTo>
                      <a:cubicBezTo>
                        <a:pt x="6746" y="37509"/>
                        <a:pt x="6725" y="37467"/>
                        <a:pt x="6714" y="37415"/>
                      </a:cubicBezTo>
                      <a:cubicBezTo>
                        <a:pt x="6694" y="37311"/>
                        <a:pt x="6673" y="37207"/>
                        <a:pt x="6663" y="37103"/>
                      </a:cubicBezTo>
                      <a:cubicBezTo>
                        <a:pt x="6642" y="36895"/>
                        <a:pt x="6663" y="36677"/>
                        <a:pt x="6714" y="36469"/>
                      </a:cubicBezTo>
                      <a:cubicBezTo>
                        <a:pt x="6733" y="36399"/>
                        <a:pt x="6684" y="36357"/>
                        <a:pt x="6633" y="36357"/>
                      </a:cubicBezTo>
                      <a:cubicBezTo>
                        <a:pt x="6599" y="36357"/>
                        <a:pt x="6564" y="36375"/>
                        <a:pt x="6548" y="36416"/>
                      </a:cubicBezTo>
                      <a:cubicBezTo>
                        <a:pt x="6465" y="36645"/>
                        <a:pt x="6423" y="36885"/>
                        <a:pt x="6434" y="37114"/>
                      </a:cubicBezTo>
                      <a:cubicBezTo>
                        <a:pt x="6434" y="37239"/>
                        <a:pt x="6455" y="37363"/>
                        <a:pt x="6485" y="37477"/>
                      </a:cubicBezTo>
                      <a:cubicBezTo>
                        <a:pt x="6496" y="37530"/>
                        <a:pt x="6517" y="37623"/>
                        <a:pt x="6548" y="37696"/>
                      </a:cubicBezTo>
                      <a:cubicBezTo>
                        <a:pt x="6371" y="37634"/>
                        <a:pt x="6184" y="37581"/>
                        <a:pt x="6007" y="37519"/>
                      </a:cubicBezTo>
                      <a:cubicBezTo>
                        <a:pt x="5882" y="37467"/>
                        <a:pt x="5747" y="37436"/>
                        <a:pt x="5612" y="37405"/>
                      </a:cubicBezTo>
                      <a:cubicBezTo>
                        <a:pt x="5622" y="37363"/>
                        <a:pt x="5622" y="37322"/>
                        <a:pt x="5602" y="37280"/>
                      </a:cubicBezTo>
                      <a:cubicBezTo>
                        <a:pt x="5279" y="36302"/>
                        <a:pt x="5508" y="35304"/>
                        <a:pt x="5851" y="34368"/>
                      </a:cubicBezTo>
                      <a:cubicBezTo>
                        <a:pt x="6028" y="33878"/>
                        <a:pt x="6226" y="33400"/>
                        <a:pt x="6392" y="32900"/>
                      </a:cubicBezTo>
                      <a:cubicBezTo>
                        <a:pt x="6559" y="32391"/>
                        <a:pt x="6663" y="31860"/>
                        <a:pt x="6725" y="31330"/>
                      </a:cubicBezTo>
                      <a:cubicBezTo>
                        <a:pt x="6954" y="29208"/>
                        <a:pt x="6351" y="27117"/>
                        <a:pt x="5643" y="25151"/>
                      </a:cubicBezTo>
                      <a:cubicBezTo>
                        <a:pt x="5279" y="24142"/>
                        <a:pt x="4894" y="23154"/>
                        <a:pt x="4561" y="22144"/>
                      </a:cubicBezTo>
                      <a:cubicBezTo>
                        <a:pt x="4229" y="21157"/>
                        <a:pt x="3958" y="20158"/>
                        <a:pt x="3729" y="19149"/>
                      </a:cubicBezTo>
                      <a:cubicBezTo>
                        <a:pt x="3272" y="17131"/>
                        <a:pt x="3011" y="15071"/>
                        <a:pt x="2939" y="13011"/>
                      </a:cubicBezTo>
                      <a:cubicBezTo>
                        <a:pt x="2907" y="11846"/>
                        <a:pt x="2928" y="10681"/>
                        <a:pt x="3011" y="9527"/>
                      </a:cubicBezTo>
                      <a:cubicBezTo>
                        <a:pt x="3043" y="8954"/>
                        <a:pt x="3105" y="8383"/>
                        <a:pt x="3168" y="7821"/>
                      </a:cubicBezTo>
                      <a:cubicBezTo>
                        <a:pt x="3198" y="7530"/>
                        <a:pt x="3240" y="7238"/>
                        <a:pt x="3272" y="6947"/>
                      </a:cubicBezTo>
                      <a:cubicBezTo>
                        <a:pt x="3302" y="6781"/>
                        <a:pt x="3313" y="6614"/>
                        <a:pt x="3323" y="6437"/>
                      </a:cubicBezTo>
                      <a:close/>
                      <a:moveTo>
                        <a:pt x="19140" y="0"/>
                      </a:moveTo>
                      <a:cubicBezTo>
                        <a:pt x="19021" y="0"/>
                        <a:pt x="18902" y="44"/>
                        <a:pt x="18792" y="92"/>
                      </a:cubicBezTo>
                      <a:cubicBezTo>
                        <a:pt x="18272" y="341"/>
                        <a:pt x="17814" y="706"/>
                        <a:pt x="17439" y="1143"/>
                      </a:cubicBezTo>
                      <a:cubicBezTo>
                        <a:pt x="17179" y="1444"/>
                        <a:pt x="16971" y="1777"/>
                        <a:pt x="16815" y="2131"/>
                      </a:cubicBezTo>
                      <a:cubicBezTo>
                        <a:pt x="16732" y="1684"/>
                        <a:pt x="16586" y="1257"/>
                        <a:pt x="16462" y="820"/>
                      </a:cubicBezTo>
                      <a:cubicBezTo>
                        <a:pt x="16445" y="757"/>
                        <a:pt x="16398" y="730"/>
                        <a:pt x="16349" y="730"/>
                      </a:cubicBezTo>
                      <a:cubicBezTo>
                        <a:pt x="16278" y="730"/>
                        <a:pt x="16204" y="789"/>
                        <a:pt x="16222" y="882"/>
                      </a:cubicBezTo>
                      <a:cubicBezTo>
                        <a:pt x="16326" y="1351"/>
                        <a:pt x="16358" y="1829"/>
                        <a:pt x="16409" y="2308"/>
                      </a:cubicBezTo>
                      <a:cubicBezTo>
                        <a:pt x="16430" y="2484"/>
                        <a:pt x="16451" y="2671"/>
                        <a:pt x="16462" y="2849"/>
                      </a:cubicBezTo>
                      <a:cubicBezTo>
                        <a:pt x="16046" y="2578"/>
                        <a:pt x="15609" y="2339"/>
                        <a:pt x="15151" y="2131"/>
                      </a:cubicBezTo>
                      <a:cubicBezTo>
                        <a:pt x="15117" y="2114"/>
                        <a:pt x="15081" y="2103"/>
                        <a:pt x="15043" y="2103"/>
                      </a:cubicBezTo>
                      <a:cubicBezTo>
                        <a:pt x="15010" y="2103"/>
                        <a:pt x="14976" y="2111"/>
                        <a:pt x="14943" y="2131"/>
                      </a:cubicBezTo>
                      <a:cubicBezTo>
                        <a:pt x="14890" y="2172"/>
                        <a:pt x="14839" y="2245"/>
                        <a:pt x="14839" y="2318"/>
                      </a:cubicBezTo>
                      <a:cubicBezTo>
                        <a:pt x="14860" y="2599"/>
                        <a:pt x="14943" y="2879"/>
                        <a:pt x="15099" y="3119"/>
                      </a:cubicBezTo>
                      <a:cubicBezTo>
                        <a:pt x="15172" y="3244"/>
                        <a:pt x="15255" y="3348"/>
                        <a:pt x="15359" y="3452"/>
                      </a:cubicBezTo>
                      <a:cubicBezTo>
                        <a:pt x="15401" y="3494"/>
                        <a:pt x="15442" y="3524"/>
                        <a:pt x="15484" y="3556"/>
                      </a:cubicBezTo>
                      <a:cubicBezTo>
                        <a:pt x="15099" y="3931"/>
                        <a:pt x="14860" y="4430"/>
                        <a:pt x="14776" y="4950"/>
                      </a:cubicBezTo>
                      <a:cubicBezTo>
                        <a:pt x="14090" y="4825"/>
                        <a:pt x="13383" y="4773"/>
                        <a:pt x="12685" y="4721"/>
                      </a:cubicBezTo>
                      <a:cubicBezTo>
                        <a:pt x="12039" y="4678"/>
                        <a:pt x="11392" y="4656"/>
                        <a:pt x="10745" y="4656"/>
                      </a:cubicBezTo>
                      <a:cubicBezTo>
                        <a:pt x="10612" y="4656"/>
                        <a:pt x="10479" y="4657"/>
                        <a:pt x="10345" y="4659"/>
                      </a:cubicBezTo>
                      <a:cubicBezTo>
                        <a:pt x="8785" y="4669"/>
                        <a:pt x="7234" y="4804"/>
                        <a:pt x="5706" y="5064"/>
                      </a:cubicBezTo>
                      <a:cubicBezTo>
                        <a:pt x="5560" y="5096"/>
                        <a:pt x="5414" y="5116"/>
                        <a:pt x="5269" y="5147"/>
                      </a:cubicBezTo>
                      <a:cubicBezTo>
                        <a:pt x="5196" y="4939"/>
                        <a:pt x="5112" y="4742"/>
                        <a:pt x="5029" y="4534"/>
                      </a:cubicBezTo>
                      <a:cubicBezTo>
                        <a:pt x="5071" y="4531"/>
                        <a:pt x="5114" y="4530"/>
                        <a:pt x="5157" y="4530"/>
                      </a:cubicBezTo>
                      <a:cubicBezTo>
                        <a:pt x="5275" y="4530"/>
                        <a:pt x="5394" y="4539"/>
                        <a:pt x="5508" y="4555"/>
                      </a:cubicBezTo>
                      <a:cubicBezTo>
                        <a:pt x="5664" y="4585"/>
                        <a:pt x="5820" y="4617"/>
                        <a:pt x="5965" y="4669"/>
                      </a:cubicBezTo>
                      <a:cubicBezTo>
                        <a:pt x="6071" y="4708"/>
                        <a:pt x="6173" y="4752"/>
                        <a:pt x="6276" y="4752"/>
                      </a:cubicBezTo>
                      <a:cubicBezTo>
                        <a:pt x="6335" y="4752"/>
                        <a:pt x="6394" y="4738"/>
                        <a:pt x="6455" y="4700"/>
                      </a:cubicBezTo>
                      <a:cubicBezTo>
                        <a:pt x="6506" y="4669"/>
                        <a:pt x="6548" y="4606"/>
                        <a:pt x="6548" y="4534"/>
                      </a:cubicBezTo>
                      <a:cubicBezTo>
                        <a:pt x="6548" y="4502"/>
                        <a:pt x="6538" y="4471"/>
                        <a:pt x="6527" y="4440"/>
                      </a:cubicBezTo>
                      <a:cubicBezTo>
                        <a:pt x="6975" y="3899"/>
                        <a:pt x="7620" y="3473"/>
                        <a:pt x="8295" y="3254"/>
                      </a:cubicBezTo>
                      <a:cubicBezTo>
                        <a:pt x="8639" y="3140"/>
                        <a:pt x="8993" y="3067"/>
                        <a:pt x="9347" y="3057"/>
                      </a:cubicBezTo>
                      <a:cubicBezTo>
                        <a:pt x="9523" y="3057"/>
                        <a:pt x="9700" y="3057"/>
                        <a:pt x="9867" y="3088"/>
                      </a:cubicBezTo>
                      <a:cubicBezTo>
                        <a:pt x="10003" y="3102"/>
                        <a:pt x="10139" y="3126"/>
                        <a:pt x="10275" y="3126"/>
                      </a:cubicBezTo>
                      <a:cubicBezTo>
                        <a:pt x="10337" y="3126"/>
                        <a:pt x="10398" y="3121"/>
                        <a:pt x="10459" y="3108"/>
                      </a:cubicBezTo>
                      <a:cubicBezTo>
                        <a:pt x="10584" y="3088"/>
                        <a:pt x="10626" y="2942"/>
                        <a:pt x="10574" y="2838"/>
                      </a:cubicBezTo>
                      <a:cubicBezTo>
                        <a:pt x="10595" y="2734"/>
                        <a:pt x="10553" y="2609"/>
                        <a:pt x="10438" y="2547"/>
                      </a:cubicBezTo>
                      <a:cubicBezTo>
                        <a:pt x="10179" y="2391"/>
                        <a:pt x="9877" y="2276"/>
                        <a:pt x="9606" y="2151"/>
                      </a:cubicBezTo>
                      <a:cubicBezTo>
                        <a:pt x="9315" y="2026"/>
                        <a:pt x="9024" y="1902"/>
                        <a:pt x="8732" y="1788"/>
                      </a:cubicBezTo>
                      <a:cubicBezTo>
                        <a:pt x="8181" y="1548"/>
                        <a:pt x="7620" y="1319"/>
                        <a:pt x="7047" y="1101"/>
                      </a:cubicBezTo>
                      <a:cubicBezTo>
                        <a:pt x="6485" y="882"/>
                        <a:pt x="5914" y="664"/>
                        <a:pt x="5341" y="466"/>
                      </a:cubicBezTo>
                      <a:cubicBezTo>
                        <a:pt x="5050" y="362"/>
                        <a:pt x="4759" y="258"/>
                        <a:pt x="4467" y="165"/>
                      </a:cubicBezTo>
                      <a:cubicBezTo>
                        <a:pt x="4268" y="109"/>
                        <a:pt x="4012" y="9"/>
                        <a:pt x="3787" y="9"/>
                      </a:cubicBezTo>
                      <a:cubicBezTo>
                        <a:pt x="3719" y="9"/>
                        <a:pt x="3654" y="18"/>
                        <a:pt x="3594" y="40"/>
                      </a:cubicBezTo>
                      <a:cubicBezTo>
                        <a:pt x="3552" y="50"/>
                        <a:pt x="3521" y="82"/>
                        <a:pt x="3500" y="102"/>
                      </a:cubicBezTo>
                      <a:cubicBezTo>
                        <a:pt x="3438" y="112"/>
                        <a:pt x="3376" y="133"/>
                        <a:pt x="3323" y="196"/>
                      </a:cubicBezTo>
                      <a:cubicBezTo>
                        <a:pt x="2969" y="633"/>
                        <a:pt x="2678" y="1122"/>
                        <a:pt x="2377" y="1590"/>
                      </a:cubicBezTo>
                      <a:cubicBezTo>
                        <a:pt x="2075" y="2058"/>
                        <a:pt x="1784" y="2537"/>
                        <a:pt x="1503" y="3036"/>
                      </a:cubicBezTo>
                      <a:cubicBezTo>
                        <a:pt x="1222" y="3514"/>
                        <a:pt x="962" y="4003"/>
                        <a:pt x="702" y="4492"/>
                      </a:cubicBezTo>
                      <a:cubicBezTo>
                        <a:pt x="577" y="4742"/>
                        <a:pt x="452" y="4981"/>
                        <a:pt x="327" y="5241"/>
                      </a:cubicBezTo>
                      <a:cubicBezTo>
                        <a:pt x="213" y="5480"/>
                        <a:pt x="57" y="5750"/>
                        <a:pt x="15" y="6021"/>
                      </a:cubicBezTo>
                      <a:cubicBezTo>
                        <a:pt x="0" y="6112"/>
                        <a:pt x="73" y="6197"/>
                        <a:pt x="154" y="6197"/>
                      </a:cubicBezTo>
                      <a:cubicBezTo>
                        <a:pt x="184" y="6197"/>
                        <a:pt x="216" y="6185"/>
                        <a:pt x="244" y="6157"/>
                      </a:cubicBezTo>
                      <a:cubicBezTo>
                        <a:pt x="279" y="6184"/>
                        <a:pt x="327" y="6203"/>
                        <a:pt x="377" y="6203"/>
                      </a:cubicBezTo>
                      <a:cubicBezTo>
                        <a:pt x="402" y="6203"/>
                        <a:pt x="428" y="6198"/>
                        <a:pt x="452" y="6187"/>
                      </a:cubicBezTo>
                      <a:cubicBezTo>
                        <a:pt x="837" y="6011"/>
                        <a:pt x="1233" y="5855"/>
                        <a:pt x="1649" y="5771"/>
                      </a:cubicBezTo>
                      <a:cubicBezTo>
                        <a:pt x="1846" y="5741"/>
                        <a:pt x="2044" y="5720"/>
                        <a:pt x="2252" y="5720"/>
                      </a:cubicBezTo>
                      <a:cubicBezTo>
                        <a:pt x="2436" y="5720"/>
                        <a:pt x="2628" y="5752"/>
                        <a:pt x="2814" y="5752"/>
                      </a:cubicBezTo>
                      <a:cubicBezTo>
                        <a:pt x="2838" y="5752"/>
                        <a:pt x="2862" y="5752"/>
                        <a:pt x="2886" y="5750"/>
                      </a:cubicBezTo>
                      <a:cubicBezTo>
                        <a:pt x="3022" y="5750"/>
                        <a:pt x="3094" y="5667"/>
                        <a:pt x="3115" y="5563"/>
                      </a:cubicBezTo>
                      <a:cubicBezTo>
                        <a:pt x="3126" y="5563"/>
                        <a:pt x="3136" y="5553"/>
                        <a:pt x="3147" y="5542"/>
                      </a:cubicBezTo>
                      <a:cubicBezTo>
                        <a:pt x="3521" y="5096"/>
                        <a:pt x="3989" y="4752"/>
                        <a:pt x="4561" y="4606"/>
                      </a:cubicBezTo>
                      <a:cubicBezTo>
                        <a:pt x="4603" y="4825"/>
                        <a:pt x="4655" y="5033"/>
                        <a:pt x="4717" y="5251"/>
                      </a:cubicBezTo>
                      <a:cubicBezTo>
                        <a:pt x="4187" y="5355"/>
                        <a:pt x="3667" y="5491"/>
                        <a:pt x="3188" y="5730"/>
                      </a:cubicBezTo>
                      <a:cubicBezTo>
                        <a:pt x="3126" y="5761"/>
                        <a:pt x="3105" y="5813"/>
                        <a:pt x="3115" y="5875"/>
                      </a:cubicBezTo>
                      <a:cubicBezTo>
                        <a:pt x="3043" y="5886"/>
                        <a:pt x="2980" y="5928"/>
                        <a:pt x="2960" y="6011"/>
                      </a:cubicBezTo>
                      <a:cubicBezTo>
                        <a:pt x="2897" y="6250"/>
                        <a:pt x="2803" y="6499"/>
                        <a:pt x="2761" y="6739"/>
                      </a:cubicBezTo>
                      <a:cubicBezTo>
                        <a:pt x="2710" y="7010"/>
                        <a:pt x="2657" y="7280"/>
                        <a:pt x="2616" y="7551"/>
                      </a:cubicBezTo>
                      <a:cubicBezTo>
                        <a:pt x="2543" y="8081"/>
                        <a:pt x="2470" y="8612"/>
                        <a:pt x="2419" y="9142"/>
                      </a:cubicBezTo>
                      <a:cubicBezTo>
                        <a:pt x="2325" y="10172"/>
                        <a:pt x="2283" y="11212"/>
                        <a:pt x="2283" y="12252"/>
                      </a:cubicBezTo>
                      <a:cubicBezTo>
                        <a:pt x="2294" y="14354"/>
                        <a:pt x="2512" y="16455"/>
                        <a:pt x="2928" y="18514"/>
                      </a:cubicBezTo>
                      <a:cubicBezTo>
                        <a:pt x="3136" y="19544"/>
                        <a:pt x="3396" y="20574"/>
                        <a:pt x="3698" y="21583"/>
                      </a:cubicBezTo>
                      <a:cubicBezTo>
                        <a:pt x="4010" y="22602"/>
                        <a:pt x="4374" y="23591"/>
                        <a:pt x="4749" y="24579"/>
                      </a:cubicBezTo>
                      <a:cubicBezTo>
                        <a:pt x="5477" y="26566"/>
                        <a:pt x="6194" y="28615"/>
                        <a:pt x="6111" y="30758"/>
                      </a:cubicBezTo>
                      <a:cubicBezTo>
                        <a:pt x="6090" y="31319"/>
                        <a:pt x="6007" y="31881"/>
                        <a:pt x="5851" y="32422"/>
                      </a:cubicBezTo>
                      <a:cubicBezTo>
                        <a:pt x="5685" y="32994"/>
                        <a:pt x="5456" y="33545"/>
                        <a:pt x="5248" y="34107"/>
                      </a:cubicBezTo>
                      <a:cubicBezTo>
                        <a:pt x="4853" y="35200"/>
                        <a:pt x="4561" y="36406"/>
                        <a:pt x="5050" y="37519"/>
                      </a:cubicBezTo>
                      <a:cubicBezTo>
                        <a:pt x="5082" y="37602"/>
                        <a:pt x="5144" y="37644"/>
                        <a:pt x="5206" y="37665"/>
                      </a:cubicBezTo>
                      <a:cubicBezTo>
                        <a:pt x="5216" y="37675"/>
                        <a:pt x="5237" y="37696"/>
                        <a:pt x="5258" y="37706"/>
                      </a:cubicBezTo>
                      <a:cubicBezTo>
                        <a:pt x="5404" y="37821"/>
                        <a:pt x="5539" y="37925"/>
                        <a:pt x="5716" y="38008"/>
                      </a:cubicBezTo>
                      <a:cubicBezTo>
                        <a:pt x="5893" y="38081"/>
                        <a:pt x="6069" y="38164"/>
                        <a:pt x="6257" y="38237"/>
                      </a:cubicBezTo>
                      <a:cubicBezTo>
                        <a:pt x="6600" y="38362"/>
                        <a:pt x="6964" y="38476"/>
                        <a:pt x="7318" y="38570"/>
                      </a:cubicBezTo>
                      <a:cubicBezTo>
                        <a:pt x="8036" y="38747"/>
                        <a:pt x="8764" y="38871"/>
                        <a:pt x="9502" y="38924"/>
                      </a:cubicBezTo>
                      <a:cubicBezTo>
                        <a:pt x="9808" y="38945"/>
                        <a:pt x="10115" y="38956"/>
                        <a:pt x="10423" y="38956"/>
                      </a:cubicBezTo>
                      <a:cubicBezTo>
                        <a:pt x="11594" y="38956"/>
                        <a:pt x="12774" y="38800"/>
                        <a:pt x="13903" y="38487"/>
                      </a:cubicBezTo>
                      <a:cubicBezTo>
                        <a:pt x="14641" y="38279"/>
                        <a:pt x="15369" y="37998"/>
                        <a:pt x="16066" y="37655"/>
                      </a:cubicBezTo>
                      <a:cubicBezTo>
                        <a:pt x="16097" y="37665"/>
                        <a:pt x="16128" y="37670"/>
                        <a:pt x="16159" y="37670"/>
                      </a:cubicBezTo>
                      <a:cubicBezTo>
                        <a:pt x="16253" y="37670"/>
                        <a:pt x="16341" y="37621"/>
                        <a:pt x="16388" y="37519"/>
                      </a:cubicBezTo>
                      <a:cubicBezTo>
                        <a:pt x="16867" y="36406"/>
                        <a:pt x="16586" y="35200"/>
                        <a:pt x="16180" y="34107"/>
                      </a:cubicBezTo>
                      <a:cubicBezTo>
                        <a:pt x="15983" y="33545"/>
                        <a:pt x="15743" y="32994"/>
                        <a:pt x="15588" y="32422"/>
                      </a:cubicBezTo>
                      <a:cubicBezTo>
                        <a:pt x="15431" y="31881"/>
                        <a:pt x="15348" y="31319"/>
                        <a:pt x="15327" y="30758"/>
                      </a:cubicBezTo>
                      <a:cubicBezTo>
                        <a:pt x="15244" y="28615"/>
                        <a:pt x="15962" y="26566"/>
                        <a:pt x="16691" y="24579"/>
                      </a:cubicBezTo>
                      <a:cubicBezTo>
                        <a:pt x="17054" y="23591"/>
                        <a:pt x="17429" y="22602"/>
                        <a:pt x="17741" y="21583"/>
                      </a:cubicBezTo>
                      <a:cubicBezTo>
                        <a:pt x="18043" y="20574"/>
                        <a:pt x="18302" y="19544"/>
                        <a:pt x="18510" y="18514"/>
                      </a:cubicBezTo>
                      <a:cubicBezTo>
                        <a:pt x="18927" y="16455"/>
                        <a:pt x="19145" y="14354"/>
                        <a:pt x="19155" y="12252"/>
                      </a:cubicBezTo>
                      <a:cubicBezTo>
                        <a:pt x="19155" y="11212"/>
                        <a:pt x="19114" y="10172"/>
                        <a:pt x="19010" y="9142"/>
                      </a:cubicBezTo>
                      <a:cubicBezTo>
                        <a:pt x="18958" y="8612"/>
                        <a:pt x="18896" y="8081"/>
                        <a:pt x="18813" y="7551"/>
                      </a:cubicBezTo>
                      <a:lnTo>
                        <a:pt x="18781" y="7363"/>
                      </a:lnTo>
                      <a:cubicBezTo>
                        <a:pt x="19093" y="7269"/>
                        <a:pt x="19374" y="7010"/>
                        <a:pt x="19562" y="6760"/>
                      </a:cubicBezTo>
                      <a:cubicBezTo>
                        <a:pt x="19821" y="6395"/>
                        <a:pt x="19978" y="5949"/>
                        <a:pt x="19988" y="5501"/>
                      </a:cubicBezTo>
                      <a:cubicBezTo>
                        <a:pt x="20019" y="4523"/>
                        <a:pt x="19333" y="3660"/>
                        <a:pt x="18480" y="3244"/>
                      </a:cubicBezTo>
                      <a:cubicBezTo>
                        <a:pt x="18376" y="3192"/>
                        <a:pt x="18272" y="3140"/>
                        <a:pt x="18157" y="3108"/>
                      </a:cubicBezTo>
                      <a:cubicBezTo>
                        <a:pt x="18376" y="2974"/>
                        <a:pt x="18573" y="2807"/>
                        <a:pt x="18750" y="2630"/>
                      </a:cubicBezTo>
                      <a:cubicBezTo>
                        <a:pt x="19135" y="2225"/>
                        <a:pt x="19395" y="1725"/>
                        <a:pt x="19520" y="1184"/>
                      </a:cubicBezTo>
                      <a:cubicBezTo>
                        <a:pt x="19582" y="935"/>
                        <a:pt x="19634" y="623"/>
                        <a:pt x="19572" y="362"/>
                      </a:cubicBezTo>
                      <a:cubicBezTo>
                        <a:pt x="19530" y="227"/>
                        <a:pt x="19447" y="102"/>
                        <a:pt x="19322" y="40"/>
                      </a:cubicBezTo>
                      <a:cubicBezTo>
                        <a:pt x="19262" y="12"/>
                        <a:pt x="19201" y="0"/>
                        <a:pt x="1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7" name="Google Shape;3197;p47"/>
                <p:cNvSpPr/>
                <p:nvPr/>
              </p:nvSpPr>
              <p:spPr>
                <a:xfrm>
                  <a:off x="4533775" y="4863175"/>
                  <a:ext cx="121475" cy="161925"/>
                </a:xfrm>
                <a:custGeom>
                  <a:avLst/>
                  <a:gdLst/>
                  <a:ahLst/>
                  <a:cxnLst/>
                  <a:rect l="l" t="t" r="r" b="b"/>
                  <a:pathLst>
                    <a:path w="4859" h="6477" extrusionOk="0">
                      <a:moveTo>
                        <a:pt x="1967" y="398"/>
                      </a:moveTo>
                      <a:cubicBezTo>
                        <a:pt x="2237" y="470"/>
                        <a:pt x="2517" y="512"/>
                        <a:pt x="2788" y="595"/>
                      </a:cubicBezTo>
                      <a:cubicBezTo>
                        <a:pt x="2924" y="648"/>
                        <a:pt x="3038" y="689"/>
                        <a:pt x="3162" y="752"/>
                      </a:cubicBezTo>
                      <a:cubicBezTo>
                        <a:pt x="3215" y="773"/>
                        <a:pt x="3277" y="814"/>
                        <a:pt x="3329" y="845"/>
                      </a:cubicBezTo>
                      <a:cubicBezTo>
                        <a:pt x="3319" y="856"/>
                        <a:pt x="3308" y="866"/>
                        <a:pt x="3287" y="877"/>
                      </a:cubicBezTo>
                      <a:cubicBezTo>
                        <a:pt x="3194" y="970"/>
                        <a:pt x="3100" y="1074"/>
                        <a:pt x="3007" y="1168"/>
                      </a:cubicBezTo>
                      <a:cubicBezTo>
                        <a:pt x="2799" y="1355"/>
                        <a:pt x="2591" y="1552"/>
                        <a:pt x="2383" y="1740"/>
                      </a:cubicBezTo>
                      <a:cubicBezTo>
                        <a:pt x="1977" y="2083"/>
                        <a:pt x="1560" y="2416"/>
                        <a:pt x="1134" y="2728"/>
                      </a:cubicBezTo>
                      <a:cubicBezTo>
                        <a:pt x="1082" y="2666"/>
                        <a:pt x="1040" y="2603"/>
                        <a:pt x="989" y="2530"/>
                      </a:cubicBezTo>
                      <a:cubicBezTo>
                        <a:pt x="832" y="2322"/>
                        <a:pt x="656" y="2114"/>
                        <a:pt x="489" y="1917"/>
                      </a:cubicBezTo>
                      <a:cubicBezTo>
                        <a:pt x="474" y="1893"/>
                        <a:pt x="452" y="1881"/>
                        <a:pt x="429" y="1881"/>
                      </a:cubicBezTo>
                      <a:cubicBezTo>
                        <a:pt x="422" y="1881"/>
                        <a:pt x="414" y="1883"/>
                        <a:pt x="406" y="1885"/>
                      </a:cubicBezTo>
                      <a:lnTo>
                        <a:pt x="395" y="1875"/>
                      </a:lnTo>
                      <a:cubicBezTo>
                        <a:pt x="406" y="1875"/>
                        <a:pt x="416" y="1875"/>
                        <a:pt x="427" y="1864"/>
                      </a:cubicBezTo>
                      <a:cubicBezTo>
                        <a:pt x="603" y="1792"/>
                        <a:pt x="707" y="1615"/>
                        <a:pt x="832" y="1480"/>
                      </a:cubicBezTo>
                      <a:cubicBezTo>
                        <a:pt x="947" y="1355"/>
                        <a:pt x="1061" y="1230"/>
                        <a:pt x="1186" y="1115"/>
                      </a:cubicBezTo>
                      <a:cubicBezTo>
                        <a:pt x="1311" y="991"/>
                        <a:pt x="1446" y="887"/>
                        <a:pt x="1571" y="783"/>
                      </a:cubicBezTo>
                      <a:cubicBezTo>
                        <a:pt x="1592" y="773"/>
                        <a:pt x="1613" y="752"/>
                        <a:pt x="1613" y="752"/>
                      </a:cubicBezTo>
                      <a:cubicBezTo>
                        <a:pt x="1633" y="742"/>
                        <a:pt x="1652" y="722"/>
                        <a:pt x="1672" y="703"/>
                      </a:cubicBezTo>
                      <a:lnTo>
                        <a:pt x="1672" y="703"/>
                      </a:lnTo>
                      <a:cubicBezTo>
                        <a:pt x="1690" y="689"/>
                        <a:pt x="1721" y="664"/>
                        <a:pt x="1727" y="658"/>
                      </a:cubicBezTo>
                      <a:cubicBezTo>
                        <a:pt x="1748" y="648"/>
                        <a:pt x="1768" y="627"/>
                        <a:pt x="1779" y="616"/>
                      </a:cubicBezTo>
                      <a:cubicBezTo>
                        <a:pt x="1852" y="554"/>
                        <a:pt x="1925" y="491"/>
                        <a:pt x="1967" y="398"/>
                      </a:cubicBezTo>
                      <a:close/>
                      <a:moveTo>
                        <a:pt x="510" y="2354"/>
                      </a:moveTo>
                      <a:lnTo>
                        <a:pt x="510" y="2354"/>
                      </a:lnTo>
                      <a:cubicBezTo>
                        <a:pt x="593" y="2479"/>
                        <a:pt x="666" y="2593"/>
                        <a:pt x="739" y="2707"/>
                      </a:cubicBezTo>
                      <a:lnTo>
                        <a:pt x="957" y="3019"/>
                      </a:lnTo>
                      <a:cubicBezTo>
                        <a:pt x="1010" y="3092"/>
                        <a:pt x="1061" y="3186"/>
                        <a:pt x="1134" y="3248"/>
                      </a:cubicBezTo>
                      <a:cubicBezTo>
                        <a:pt x="1186" y="3748"/>
                        <a:pt x="1280" y="4236"/>
                        <a:pt x="1394" y="4725"/>
                      </a:cubicBezTo>
                      <a:cubicBezTo>
                        <a:pt x="1467" y="5047"/>
                        <a:pt x="1540" y="5360"/>
                        <a:pt x="1613" y="5682"/>
                      </a:cubicBezTo>
                      <a:cubicBezTo>
                        <a:pt x="1550" y="5599"/>
                        <a:pt x="1477" y="5526"/>
                        <a:pt x="1415" y="5443"/>
                      </a:cubicBezTo>
                      <a:cubicBezTo>
                        <a:pt x="1322" y="5329"/>
                        <a:pt x="1228" y="5204"/>
                        <a:pt x="1144" y="5068"/>
                      </a:cubicBezTo>
                      <a:cubicBezTo>
                        <a:pt x="1144" y="5058"/>
                        <a:pt x="1134" y="5047"/>
                        <a:pt x="1124" y="5038"/>
                      </a:cubicBezTo>
                      <a:cubicBezTo>
                        <a:pt x="1144" y="5017"/>
                        <a:pt x="1144" y="4985"/>
                        <a:pt x="1144" y="4943"/>
                      </a:cubicBezTo>
                      <a:cubicBezTo>
                        <a:pt x="1134" y="4673"/>
                        <a:pt x="1010" y="4403"/>
                        <a:pt x="936" y="4143"/>
                      </a:cubicBezTo>
                      <a:cubicBezTo>
                        <a:pt x="864" y="3882"/>
                        <a:pt x="791" y="3612"/>
                        <a:pt x="728" y="3342"/>
                      </a:cubicBezTo>
                      <a:cubicBezTo>
                        <a:pt x="666" y="3071"/>
                        <a:pt x="603" y="2801"/>
                        <a:pt x="552" y="2530"/>
                      </a:cubicBezTo>
                      <a:cubicBezTo>
                        <a:pt x="541" y="2479"/>
                        <a:pt x="531" y="2416"/>
                        <a:pt x="510" y="2354"/>
                      </a:cubicBezTo>
                      <a:close/>
                      <a:moveTo>
                        <a:pt x="3641" y="1230"/>
                      </a:moveTo>
                      <a:cubicBezTo>
                        <a:pt x="3673" y="1323"/>
                        <a:pt x="3703" y="1428"/>
                        <a:pt x="3735" y="1522"/>
                      </a:cubicBezTo>
                      <a:cubicBezTo>
                        <a:pt x="3807" y="1771"/>
                        <a:pt x="3891" y="2021"/>
                        <a:pt x="3953" y="2280"/>
                      </a:cubicBezTo>
                      <a:cubicBezTo>
                        <a:pt x="4026" y="2520"/>
                        <a:pt x="4089" y="2770"/>
                        <a:pt x="4140" y="3019"/>
                      </a:cubicBezTo>
                      <a:cubicBezTo>
                        <a:pt x="4193" y="3258"/>
                        <a:pt x="4213" y="3570"/>
                        <a:pt x="4348" y="3778"/>
                      </a:cubicBezTo>
                      <a:cubicBezTo>
                        <a:pt x="4348" y="3789"/>
                        <a:pt x="4359" y="3789"/>
                        <a:pt x="4359" y="3799"/>
                      </a:cubicBezTo>
                      <a:cubicBezTo>
                        <a:pt x="4348" y="3862"/>
                        <a:pt x="4338" y="3924"/>
                        <a:pt x="4317" y="3986"/>
                      </a:cubicBezTo>
                      <a:cubicBezTo>
                        <a:pt x="4286" y="4153"/>
                        <a:pt x="4234" y="4309"/>
                        <a:pt x="4161" y="4455"/>
                      </a:cubicBezTo>
                      <a:cubicBezTo>
                        <a:pt x="4109" y="4580"/>
                        <a:pt x="4047" y="4705"/>
                        <a:pt x="3974" y="4819"/>
                      </a:cubicBezTo>
                      <a:cubicBezTo>
                        <a:pt x="3974" y="4684"/>
                        <a:pt x="3953" y="4548"/>
                        <a:pt x="3943" y="4423"/>
                      </a:cubicBezTo>
                      <a:cubicBezTo>
                        <a:pt x="3901" y="4164"/>
                        <a:pt x="3860" y="3914"/>
                        <a:pt x="3807" y="3664"/>
                      </a:cubicBezTo>
                      <a:cubicBezTo>
                        <a:pt x="3693" y="3165"/>
                        <a:pt x="3516" y="2687"/>
                        <a:pt x="3266" y="2229"/>
                      </a:cubicBezTo>
                      <a:cubicBezTo>
                        <a:pt x="3246" y="2194"/>
                        <a:pt x="3211" y="2179"/>
                        <a:pt x="3175" y="2179"/>
                      </a:cubicBezTo>
                      <a:cubicBezTo>
                        <a:pt x="3104" y="2179"/>
                        <a:pt x="3031" y="2239"/>
                        <a:pt x="3058" y="2322"/>
                      </a:cubicBezTo>
                      <a:cubicBezTo>
                        <a:pt x="3236" y="2770"/>
                        <a:pt x="3391" y="3248"/>
                        <a:pt x="3506" y="3727"/>
                      </a:cubicBezTo>
                      <a:cubicBezTo>
                        <a:pt x="3558" y="3966"/>
                        <a:pt x="3599" y="4205"/>
                        <a:pt x="3631" y="4444"/>
                      </a:cubicBezTo>
                      <a:cubicBezTo>
                        <a:pt x="3662" y="4673"/>
                        <a:pt x="3662" y="4913"/>
                        <a:pt x="3724" y="5131"/>
                      </a:cubicBezTo>
                      <a:cubicBezTo>
                        <a:pt x="3703" y="5152"/>
                        <a:pt x="3683" y="5183"/>
                        <a:pt x="3652" y="5204"/>
                      </a:cubicBezTo>
                      <a:cubicBezTo>
                        <a:pt x="3444" y="5412"/>
                        <a:pt x="3183" y="5578"/>
                        <a:pt x="2892" y="5672"/>
                      </a:cubicBezTo>
                      <a:cubicBezTo>
                        <a:pt x="2736" y="5734"/>
                        <a:pt x="2580" y="5766"/>
                        <a:pt x="2413" y="5796"/>
                      </a:cubicBezTo>
                      <a:cubicBezTo>
                        <a:pt x="2309" y="5828"/>
                        <a:pt x="2205" y="5838"/>
                        <a:pt x="2091" y="5870"/>
                      </a:cubicBezTo>
                      <a:cubicBezTo>
                        <a:pt x="1987" y="5464"/>
                        <a:pt x="1873" y="5058"/>
                        <a:pt x="1779" y="4652"/>
                      </a:cubicBezTo>
                      <a:cubicBezTo>
                        <a:pt x="1654" y="4132"/>
                        <a:pt x="1530" y="3602"/>
                        <a:pt x="1384" y="3082"/>
                      </a:cubicBezTo>
                      <a:cubicBezTo>
                        <a:pt x="1384" y="3061"/>
                        <a:pt x="1363" y="3040"/>
                        <a:pt x="1352" y="3029"/>
                      </a:cubicBezTo>
                      <a:cubicBezTo>
                        <a:pt x="1352" y="3019"/>
                        <a:pt x="1342" y="3019"/>
                        <a:pt x="1342" y="3009"/>
                      </a:cubicBezTo>
                      <a:cubicBezTo>
                        <a:pt x="1810" y="2738"/>
                        <a:pt x="2258" y="2447"/>
                        <a:pt x="2684" y="2104"/>
                      </a:cubicBezTo>
                      <a:cubicBezTo>
                        <a:pt x="2903" y="1927"/>
                        <a:pt x="3121" y="1740"/>
                        <a:pt x="3329" y="1542"/>
                      </a:cubicBezTo>
                      <a:cubicBezTo>
                        <a:pt x="3423" y="1448"/>
                        <a:pt x="3527" y="1355"/>
                        <a:pt x="3631" y="1251"/>
                      </a:cubicBezTo>
                      <a:cubicBezTo>
                        <a:pt x="3631" y="1240"/>
                        <a:pt x="3641" y="1230"/>
                        <a:pt x="3641" y="1230"/>
                      </a:cubicBezTo>
                      <a:close/>
                      <a:moveTo>
                        <a:pt x="2281" y="0"/>
                      </a:moveTo>
                      <a:cubicBezTo>
                        <a:pt x="2156" y="0"/>
                        <a:pt x="2030" y="14"/>
                        <a:pt x="1904" y="44"/>
                      </a:cubicBezTo>
                      <a:cubicBezTo>
                        <a:pt x="1863" y="54"/>
                        <a:pt x="1831" y="75"/>
                        <a:pt x="1810" y="107"/>
                      </a:cubicBezTo>
                      <a:lnTo>
                        <a:pt x="1800" y="107"/>
                      </a:lnTo>
                      <a:cubicBezTo>
                        <a:pt x="1592" y="107"/>
                        <a:pt x="1394" y="262"/>
                        <a:pt x="1238" y="387"/>
                      </a:cubicBezTo>
                      <a:cubicBezTo>
                        <a:pt x="1093" y="491"/>
                        <a:pt x="957" y="616"/>
                        <a:pt x="832" y="741"/>
                      </a:cubicBezTo>
                      <a:cubicBezTo>
                        <a:pt x="697" y="877"/>
                        <a:pt x="573" y="1011"/>
                        <a:pt x="458" y="1157"/>
                      </a:cubicBezTo>
                      <a:cubicBezTo>
                        <a:pt x="354" y="1303"/>
                        <a:pt x="198" y="1480"/>
                        <a:pt x="187" y="1677"/>
                      </a:cubicBezTo>
                      <a:cubicBezTo>
                        <a:pt x="125" y="1677"/>
                        <a:pt x="53" y="1719"/>
                        <a:pt x="42" y="1792"/>
                      </a:cubicBezTo>
                      <a:cubicBezTo>
                        <a:pt x="0" y="2052"/>
                        <a:pt x="53" y="2333"/>
                        <a:pt x="83" y="2593"/>
                      </a:cubicBezTo>
                      <a:cubicBezTo>
                        <a:pt x="125" y="2884"/>
                        <a:pt x="177" y="3165"/>
                        <a:pt x="240" y="3446"/>
                      </a:cubicBezTo>
                      <a:cubicBezTo>
                        <a:pt x="302" y="3716"/>
                        <a:pt x="375" y="3986"/>
                        <a:pt x="448" y="4247"/>
                      </a:cubicBezTo>
                      <a:cubicBezTo>
                        <a:pt x="520" y="4507"/>
                        <a:pt x="573" y="4829"/>
                        <a:pt x="728" y="5058"/>
                      </a:cubicBezTo>
                      <a:cubicBezTo>
                        <a:pt x="739" y="5068"/>
                        <a:pt x="749" y="5079"/>
                        <a:pt x="760" y="5100"/>
                      </a:cubicBezTo>
                      <a:cubicBezTo>
                        <a:pt x="802" y="5152"/>
                        <a:pt x="832" y="5214"/>
                        <a:pt x="874" y="5266"/>
                      </a:cubicBezTo>
                      <a:cubicBezTo>
                        <a:pt x="957" y="5401"/>
                        <a:pt x="1061" y="5537"/>
                        <a:pt x="1155" y="5662"/>
                      </a:cubicBezTo>
                      <a:cubicBezTo>
                        <a:pt x="1373" y="5932"/>
                        <a:pt x="1602" y="6182"/>
                        <a:pt x="1852" y="6421"/>
                      </a:cubicBezTo>
                      <a:cubicBezTo>
                        <a:pt x="1891" y="6460"/>
                        <a:pt x="1939" y="6477"/>
                        <a:pt x="1986" y="6477"/>
                      </a:cubicBezTo>
                      <a:cubicBezTo>
                        <a:pt x="2065" y="6477"/>
                        <a:pt x="2142" y="6430"/>
                        <a:pt x="2175" y="6358"/>
                      </a:cubicBezTo>
                      <a:cubicBezTo>
                        <a:pt x="2258" y="6373"/>
                        <a:pt x="2336" y="6383"/>
                        <a:pt x="2412" y="6383"/>
                      </a:cubicBezTo>
                      <a:cubicBezTo>
                        <a:pt x="2441" y="6383"/>
                        <a:pt x="2469" y="6382"/>
                        <a:pt x="2497" y="6379"/>
                      </a:cubicBezTo>
                      <a:cubicBezTo>
                        <a:pt x="2684" y="6369"/>
                        <a:pt x="2871" y="6327"/>
                        <a:pt x="3058" y="6265"/>
                      </a:cubicBezTo>
                      <a:cubicBezTo>
                        <a:pt x="3433" y="6129"/>
                        <a:pt x="3797" y="5921"/>
                        <a:pt x="4078" y="5630"/>
                      </a:cubicBezTo>
                      <a:cubicBezTo>
                        <a:pt x="4359" y="5350"/>
                        <a:pt x="4567" y="5006"/>
                        <a:pt x="4692" y="4621"/>
                      </a:cubicBezTo>
                      <a:cubicBezTo>
                        <a:pt x="4754" y="4444"/>
                        <a:pt x="4785" y="4247"/>
                        <a:pt x="4796" y="4049"/>
                      </a:cubicBezTo>
                      <a:cubicBezTo>
                        <a:pt x="4806" y="3945"/>
                        <a:pt x="4796" y="3841"/>
                        <a:pt x="4785" y="3748"/>
                      </a:cubicBezTo>
                      <a:lnTo>
                        <a:pt x="4785" y="3727"/>
                      </a:lnTo>
                      <a:cubicBezTo>
                        <a:pt x="4858" y="3456"/>
                        <a:pt x="4764" y="3154"/>
                        <a:pt x="4702" y="2884"/>
                      </a:cubicBezTo>
                      <a:cubicBezTo>
                        <a:pt x="4650" y="2634"/>
                        <a:pt x="4577" y="2375"/>
                        <a:pt x="4505" y="2125"/>
                      </a:cubicBezTo>
                      <a:cubicBezTo>
                        <a:pt x="4431" y="1875"/>
                        <a:pt x="4348" y="1626"/>
                        <a:pt x="4244" y="1386"/>
                      </a:cubicBezTo>
                      <a:cubicBezTo>
                        <a:pt x="4151" y="1136"/>
                        <a:pt x="4047" y="866"/>
                        <a:pt x="3870" y="658"/>
                      </a:cubicBezTo>
                      <a:cubicBezTo>
                        <a:pt x="3860" y="648"/>
                        <a:pt x="3849" y="637"/>
                        <a:pt x="3828" y="627"/>
                      </a:cubicBezTo>
                      <a:cubicBezTo>
                        <a:pt x="3766" y="450"/>
                        <a:pt x="3569" y="366"/>
                        <a:pt x="3412" y="283"/>
                      </a:cubicBezTo>
                      <a:cubicBezTo>
                        <a:pt x="3256" y="211"/>
                        <a:pt x="3090" y="148"/>
                        <a:pt x="2924" y="107"/>
                      </a:cubicBezTo>
                      <a:cubicBezTo>
                        <a:pt x="2713" y="41"/>
                        <a:pt x="249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8" name="Google Shape;3198;p47"/>
                <p:cNvSpPr/>
                <p:nvPr/>
              </p:nvSpPr>
              <p:spPr>
                <a:xfrm>
                  <a:off x="4617250" y="5037500"/>
                  <a:ext cx="108200" cy="144150"/>
                </a:xfrm>
                <a:custGeom>
                  <a:avLst/>
                  <a:gdLst/>
                  <a:ahLst/>
                  <a:cxnLst/>
                  <a:rect l="l" t="t" r="r" b="b"/>
                  <a:pathLst>
                    <a:path w="4328" h="5766" extrusionOk="0">
                      <a:moveTo>
                        <a:pt x="2830" y="623"/>
                      </a:moveTo>
                      <a:cubicBezTo>
                        <a:pt x="2835" y="627"/>
                        <a:pt x="2839" y="629"/>
                        <a:pt x="2842" y="630"/>
                      </a:cubicBezTo>
                      <a:lnTo>
                        <a:pt x="2842" y="630"/>
                      </a:lnTo>
                      <a:cubicBezTo>
                        <a:pt x="2838" y="628"/>
                        <a:pt x="2834" y="625"/>
                        <a:pt x="2830" y="623"/>
                      </a:cubicBezTo>
                      <a:close/>
                      <a:moveTo>
                        <a:pt x="2570" y="353"/>
                      </a:moveTo>
                      <a:cubicBezTo>
                        <a:pt x="2611" y="436"/>
                        <a:pt x="2674" y="488"/>
                        <a:pt x="2736" y="540"/>
                      </a:cubicBezTo>
                      <a:cubicBezTo>
                        <a:pt x="2747" y="561"/>
                        <a:pt x="2768" y="571"/>
                        <a:pt x="2778" y="582"/>
                      </a:cubicBezTo>
                      <a:cubicBezTo>
                        <a:pt x="2794" y="590"/>
                        <a:pt x="2852" y="632"/>
                        <a:pt x="2846" y="632"/>
                      </a:cubicBezTo>
                      <a:cubicBezTo>
                        <a:pt x="2846" y="632"/>
                        <a:pt x="2844" y="631"/>
                        <a:pt x="2842" y="630"/>
                      </a:cubicBezTo>
                      <a:lnTo>
                        <a:pt x="2842" y="630"/>
                      </a:lnTo>
                      <a:cubicBezTo>
                        <a:pt x="2859" y="641"/>
                        <a:pt x="2876" y="656"/>
                        <a:pt x="2892" y="665"/>
                      </a:cubicBezTo>
                      <a:lnTo>
                        <a:pt x="2923" y="696"/>
                      </a:lnTo>
                      <a:cubicBezTo>
                        <a:pt x="3038" y="779"/>
                        <a:pt x="3152" y="883"/>
                        <a:pt x="3267" y="987"/>
                      </a:cubicBezTo>
                      <a:cubicBezTo>
                        <a:pt x="3371" y="1091"/>
                        <a:pt x="3475" y="1206"/>
                        <a:pt x="3579" y="1320"/>
                      </a:cubicBezTo>
                      <a:cubicBezTo>
                        <a:pt x="3693" y="1435"/>
                        <a:pt x="3787" y="1601"/>
                        <a:pt x="3943" y="1664"/>
                      </a:cubicBezTo>
                      <a:lnTo>
                        <a:pt x="3974" y="1664"/>
                      </a:lnTo>
                      <a:cubicBezTo>
                        <a:pt x="3964" y="1664"/>
                        <a:pt x="3964" y="1674"/>
                        <a:pt x="3964" y="1674"/>
                      </a:cubicBezTo>
                      <a:cubicBezTo>
                        <a:pt x="3958" y="1671"/>
                        <a:pt x="3953" y="1670"/>
                        <a:pt x="3947" y="1670"/>
                      </a:cubicBezTo>
                      <a:cubicBezTo>
                        <a:pt x="3928" y="1670"/>
                        <a:pt x="3907" y="1682"/>
                        <a:pt x="3891" y="1705"/>
                      </a:cubicBezTo>
                      <a:cubicBezTo>
                        <a:pt x="3735" y="1882"/>
                        <a:pt x="3589" y="2069"/>
                        <a:pt x="3443" y="2256"/>
                      </a:cubicBezTo>
                      <a:cubicBezTo>
                        <a:pt x="3402" y="2309"/>
                        <a:pt x="3360" y="2371"/>
                        <a:pt x="3309" y="2423"/>
                      </a:cubicBezTo>
                      <a:cubicBezTo>
                        <a:pt x="2934" y="2152"/>
                        <a:pt x="2560" y="1851"/>
                        <a:pt x="2206" y="1539"/>
                      </a:cubicBezTo>
                      <a:cubicBezTo>
                        <a:pt x="2019" y="1382"/>
                        <a:pt x="1831" y="1206"/>
                        <a:pt x="1644" y="1029"/>
                      </a:cubicBezTo>
                      <a:lnTo>
                        <a:pt x="1395" y="779"/>
                      </a:lnTo>
                      <a:cubicBezTo>
                        <a:pt x="1384" y="769"/>
                        <a:pt x="1363" y="758"/>
                        <a:pt x="1353" y="748"/>
                      </a:cubicBezTo>
                      <a:cubicBezTo>
                        <a:pt x="1405" y="717"/>
                        <a:pt x="1457" y="686"/>
                        <a:pt x="1509" y="665"/>
                      </a:cubicBezTo>
                      <a:cubicBezTo>
                        <a:pt x="1613" y="613"/>
                        <a:pt x="1717" y="571"/>
                        <a:pt x="1841" y="529"/>
                      </a:cubicBezTo>
                      <a:cubicBezTo>
                        <a:pt x="2081" y="457"/>
                        <a:pt x="2331" y="415"/>
                        <a:pt x="2570" y="353"/>
                      </a:cubicBezTo>
                      <a:close/>
                      <a:moveTo>
                        <a:pt x="3870" y="2090"/>
                      </a:moveTo>
                      <a:lnTo>
                        <a:pt x="3870" y="2090"/>
                      </a:lnTo>
                      <a:cubicBezTo>
                        <a:pt x="3859" y="2152"/>
                        <a:pt x="3849" y="2205"/>
                        <a:pt x="3839" y="2256"/>
                      </a:cubicBezTo>
                      <a:cubicBezTo>
                        <a:pt x="3787" y="2496"/>
                        <a:pt x="3735" y="2735"/>
                        <a:pt x="3672" y="2974"/>
                      </a:cubicBezTo>
                      <a:cubicBezTo>
                        <a:pt x="3621" y="3213"/>
                        <a:pt x="3558" y="3453"/>
                        <a:pt x="3496" y="3692"/>
                      </a:cubicBezTo>
                      <a:cubicBezTo>
                        <a:pt x="3423" y="3921"/>
                        <a:pt x="3319" y="4160"/>
                        <a:pt x="3298" y="4399"/>
                      </a:cubicBezTo>
                      <a:cubicBezTo>
                        <a:pt x="3298" y="4431"/>
                        <a:pt x="3309" y="4461"/>
                        <a:pt x="3319" y="4482"/>
                      </a:cubicBezTo>
                      <a:cubicBezTo>
                        <a:pt x="3319" y="4493"/>
                        <a:pt x="3309" y="4503"/>
                        <a:pt x="3298" y="4514"/>
                      </a:cubicBezTo>
                      <a:cubicBezTo>
                        <a:pt x="3225" y="4628"/>
                        <a:pt x="3152" y="4743"/>
                        <a:pt x="3069" y="4847"/>
                      </a:cubicBezTo>
                      <a:cubicBezTo>
                        <a:pt x="3006" y="4919"/>
                        <a:pt x="2944" y="4992"/>
                        <a:pt x="2882" y="5055"/>
                      </a:cubicBezTo>
                      <a:cubicBezTo>
                        <a:pt x="2955" y="4774"/>
                        <a:pt x="3017" y="4493"/>
                        <a:pt x="3090" y="4212"/>
                      </a:cubicBezTo>
                      <a:cubicBezTo>
                        <a:pt x="3184" y="3775"/>
                        <a:pt x="3267" y="3338"/>
                        <a:pt x="3319" y="2891"/>
                      </a:cubicBezTo>
                      <a:cubicBezTo>
                        <a:pt x="3381" y="2839"/>
                        <a:pt x="3423" y="2756"/>
                        <a:pt x="3475" y="2693"/>
                      </a:cubicBezTo>
                      <a:lnTo>
                        <a:pt x="3662" y="2413"/>
                      </a:lnTo>
                      <a:cubicBezTo>
                        <a:pt x="3735" y="2309"/>
                        <a:pt x="3797" y="2205"/>
                        <a:pt x="3870" y="2090"/>
                      </a:cubicBezTo>
                      <a:close/>
                      <a:moveTo>
                        <a:pt x="1082" y="1091"/>
                      </a:moveTo>
                      <a:cubicBezTo>
                        <a:pt x="1082" y="1091"/>
                        <a:pt x="1092" y="1102"/>
                        <a:pt x="1092" y="1112"/>
                      </a:cubicBezTo>
                      <a:cubicBezTo>
                        <a:pt x="1176" y="1195"/>
                        <a:pt x="1270" y="1289"/>
                        <a:pt x="1363" y="1372"/>
                      </a:cubicBezTo>
                      <a:cubicBezTo>
                        <a:pt x="1550" y="1549"/>
                        <a:pt x="1737" y="1715"/>
                        <a:pt x="1935" y="1872"/>
                      </a:cubicBezTo>
                      <a:cubicBezTo>
                        <a:pt x="2310" y="2173"/>
                        <a:pt x="2705" y="2443"/>
                        <a:pt x="3131" y="2672"/>
                      </a:cubicBezTo>
                      <a:cubicBezTo>
                        <a:pt x="3131" y="2683"/>
                        <a:pt x="3121" y="2693"/>
                        <a:pt x="3121" y="2693"/>
                      </a:cubicBezTo>
                      <a:cubicBezTo>
                        <a:pt x="3111" y="2714"/>
                        <a:pt x="3101" y="2725"/>
                        <a:pt x="3090" y="2746"/>
                      </a:cubicBezTo>
                      <a:cubicBezTo>
                        <a:pt x="2965" y="3213"/>
                        <a:pt x="2851" y="3671"/>
                        <a:pt x="2736" y="4139"/>
                      </a:cubicBezTo>
                      <a:cubicBezTo>
                        <a:pt x="2653" y="4503"/>
                        <a:pt x="2549" y="4868"/>
                        <a:pt x="2456" y="5221"/>
                      </a:cubicBezTo>
                      <a:cubicBezTo>
                        <a:pt x="2362" y="5200"/>
                        <a:pt x="2258" y="5180"/>
                        <a:pt x="2174" y="5159"/>
                      </a:cubicBezTo>
                      <a:cubicBezTo>
                        <a:pt x="2029" y="5127"/>
                        <a:pt x="1883" y="5096"/>
                        <a:pt x="1748" y="5055"/>
                      </a:cubicBezTo>
                      <a:cubicBezTo>
                        <a:pt x="1499" y="4961"/>
                        <a:pt x="1259" y="4815"/>
                        <a:pt x="1072" y="4628"/>
                      </a:cubicBezTo>
                      <a:lnTo>
                        <a:pt x="1009" y="4566"/>
                      </a:lnTo>
                      <a:cubicBezTo>
                        <a:pt x="1062" y="4368"/>
                        <a:pt x="1062" y="4160"/>
                        <a:pt x="1092" y="3952"/>
                      </a:cubicBezTo>
                      <a:cubicBezTo>
                        <a:pt x="1113" y="3744"/>
                        <a:pt x="1155" y="3525"/>
                        <a:pt x="1207" y="3307"/>
                      </a:cubicBezTo>
                      <a:cubicBezTo>
                        <a:pt x="1301" y="2891"/>
                        <a:pt x="1446" y="2464"/>
                        <a:pt x="1603" y="2059"/>
                      </a:cubicBezTo>
                      <a:cubicBezTo>
                        <a:pt x="1630" y="1991"/>
                        <a:pt x="1563" y="1940"/>
                        <a:pt x="1499" y="1940"/>
                      </a:cubicBezTo>
                      <a:cubicBezTo>
                        <a:pt x="1465" y="1940"/>
                        <a:pt x="1433" y="1954"/>
                        <a:pt x="1415" y="1986"/>
                      </a:cubicBezTo>
                      <a:cubicBezTo>
                        <a:pt x="1196" y="2392"/>
                        <a:pt x="1041" y="2818"/>
                        <a:pt x="937" y="3266"/>
                      </a:cubicBezTo>
                      <a:cubicBezTo>
                        <a:pt x="884" y="3484"/>
                        <a:pt x="843" y="3713"/>
                        <a:pt x="812" y="3931"/>
                      </a:cubicBezTo>
                      <a:cubicBezTo>
                        <a:pt x="801" y="4056"/>
                        <a:pt x="791" y="4170"/>
                        <a:pt x="780" y="4285"/>
                      </a:cubicBezTo>
                      <a:cubicBezTo>
                        <a:pt x="718" y="4181"/>
                        <a:pt x="656" y="4077"/>
                        <a:pt x="614" y="3973"/>
                      </a:cubicBezTo>
                      <a:cubicBezTo>
                        <a:pt x="552" y="3837"/>
                        <a:pt x="510" y="3692"/>
                        <a:pt x="479" y="3546"/>
                      </a:cubicBezTo>
                      <a:cubicBezTo>
                        <a:pt x="468" y="3494"/>
                        <a:pt x="448" y="3432"/>
                        <a:pt x="438" y="3380"/>
                      </a:cubicBezTo>
                      <a:cubicBezTo>
                        <a:pt x="438" y="3370"/>
                        <a:pt x="448" y="3370"/>
                        <a:pt x="448" y="3359"/>
                      </a:cubicBezTo>
                      <a:cubicBezTo>
                        <a:pt x="572" y="3172"/>
                        <a:pt x="593" y="2901"/>
                        <a:pt x="635" y="2683"/>
                      </a:cubicBezTo>
                      <a:cubicBezTo>
                        <a:pt x="687" y="2464"/>
                        <a:pt x="739" y="2246"/>
                        <a:pt x="801" y="2027"/>
                      </a:cubicBezTo>
                      <a:cubicBezTo>
                        <a:pt x="864" y="1799"/>
                        <a:pt x="926" y="1580"/>
                        <a:pt x="999" y="1352"/>
                      </a:cubicBezTo>
                      <a:cubicBezTo>
                        <a:pt x="1020" y="1268"/>
                        <a:pt x="1051" y="1174"/>
                        <a:pt x="1082" y="1091"/>
                      </a:cubicBezTo>
                      <a:close/>
                      <a:moveTo>
                        <a:pt x="2284" y="1"/>
                      </a:moveTo>
                      <a:cubicBezTo>
                        <a:pt x="2097" y="1"/>
                        <a:pt x="1908" y="35"/>
                        <a:pt x="1727" y="93"/>
                      </a:cubicBezTo>
                      <a:cubicBezTo>
                        <a:pt x="1571" y="134"/>
                        <a:pt x="1425" y="187"/>
                        <a:pt x="1291" y="249"/>
                      </a:cubicBezTo>
                      <a:cubicBezTo>
                        <a:pt x="1145" y="321"/>
                        <a:pt x="968" y="395"/>
                        <a:pt x="916" y="561"/>
                      </a:cubicBezTo>
                      <a:cubicBezTo>
                        <a:pt x="895" y="571"/>
                        <a:pt x="884" y="571"/>
                        <a:pt x="874" y="592"/>
                      </a:cubicBezTo>
                      <a:cubicBezTo>
                        <a:pt x="729" y="769"/>
                        <a:pt x="625" y="1008"/>
                        <a:pt x="542" y="1227"/>
                      </a:cubicBezTo>
                      <a:cubicBezTo>
                        <a:pt x="448" y="1445"/>
                        <a:pt x="375" y="1664"/>
                        <a:pt x="313" y="1893"/>
                      </a:cubicBezTo>
                      <a:cubicBezTo>
                        <a:pt x="250" y="2121"/>
                        <a:pt x="188" y="2339"/>
                        <a:pt x="135" y="2568"/>
                      </a:cubicBezTo>
                      <a:cubicBezTo>
                        <a:pt x="84" y="2808"/>
                        <a:pt x="1" y="3078"/>
                        <a:pt x="63" y="3317"/>
                      </a:cubicBezTo>
                      <a:lnTo>
                        <a:pt x="63" y="3328"/>
                      </a:lnTo>
                      <a:cubicBezTo>
                        <a:pt x="52" y="3421"/>
                        <a:pt x="52" y="3515"/>
                        <a:pt x="52" y="3609"/>
                      </a:cubicBezTo>
                      <a:cubicBezTo>
                        <a:pt x="63" y="3775"/>
                        <a:pt x="94" y="3952"/>
                        <a:pt x="146" y="4119"/>
                      </a:cubicBezTo>
                      <a:cubicBezTo>
                        <a:pt x="260" y="4452"/>
                        <a:pt x="438" y="4764"/>
                        <a:pt x="687" y="5013"/>
                      </a:cubicBezTo>
                      <a:cubicBezTo>
                        <a:pt x="947" y="5273"/>
                        <a:pt x="1259" y="5460"/>
                        <a:pt x="1603" y="5575"/>
                      </a:cubicBezTo>
                      <a:cubicBezTo>
                        <a:pt x="1758" y="5637"/>
                        <a:pt x="1935" y="5668"/>
                        <a:pt x="2102" y="5679"/>
                      </a:cubicBezTo>
                      <a:cubicBezTo>
                        <a:pt x="2126" y="5682"/>
                        <a:pt x="2152" y="5683"/>
                        <a:pt x="2179" y="5683"/>
                      </a:cubicBezTo>
                      <a:cubicBezTo>
                        <a:pt x="2245" y="5683"/>
                        <a:pt x="2316" y="5676"/>
                        <a:pt x="2382" y="5668"/>
                      </a:cubicBezTo>
                      <a:cubicBezTo>
                        <a:pt x="2415" y="5727"/>
                        <a:pt x="2485" y="5765"/>
                        <a:pt x="2555" y="5765"/>
                      </a:cubicBezTo>
                      <a:cubicBezTo>
                        <a:pt x="2597" y="5765"/>
                        <a:pt x="2639" y="5752"/>
                        <a:pt x="2674" y="5721"/>
                      </a:cubicBezTo>
                      <a:cubicBezTo>
                        <a:pt x="2892" y="5502"/>
                        <a:pt x="3101" y="5273"/>
                        <a:pt x="3288" y="5034"/>
                      </a:cubicBezTo>
                      <a:cubicBezTo>
                        <a:pt x="3381" y="4919"/>
                        <a:pt x="3464" y="4805"/>
                        <a:pt x="3547" y="4680"/>
                      </a:cubicBezTo>
                      <a:cubicBezTo>
                        <a:pt x="3579" y="4639"/>
                        <a:pt x="3610" y="4586"/>
                        <a:pt x="3651" y="4535"/>
                      </a:cubicBezTo>
                      <a:lnTo>
                        <a:pt x="3683" y="4503"/>
                      </a:lnTo>
                      <a:cubicBezTo>
                        <a:pt x="3808" y="4306"/>
                        <a:pt x="3859" y="4015"/>
                        <a:pt x="3933" y="3786"/>
                      </a:cubicBezTo>
                      <a:cubicBezTo>
                        <a:pt x="3995" y="3546"/>
                        <a:pt x="4058" y="3307"/>
                        <a:pt x="4109" y="3068"/>
                      </a:cubicBezTo>
                      <a:cubicBezTo>
                        <a:pt x="4162" y="2818"/>
                        <a:pt x="4213" y="2568"/>
                        <a:pt x="4245" y="2309"/>
                      </a:cubicBezTo>
                      <a:cubicBezTo>
                        <a:pt x="4276" y="2080"/>
                        <a:pt x="4328" y="1830"/>
                        <a:pt x="4286" y="1590"/>
                      </a:cubicBezTo>
                      <a:cubicBezTo>
                        <a:pt x="4276" y="1528"/>
                        <a:pt x="4213" y="1497"/>
                        <a:pt x="4151" y="1486"/>
                      </a:cubicBezTo>
                      <a:cubicBezTo>
                        <a:pt x="4151" y="1320"/>
                        <a:pt x="4016" y="1164"/>
                        <a:pt x="3912" y="1029"/>
                      </a:cubicBezTo>
                      <a:cubicBezTo>
                        <a:pt x="3808" y="894"/>
                        <a:pt x="3704" y="769"/>
                        <a:pt x="3579" y="654"/>
                      </a:cubicBezTo>
                      <a:cubicBezTo>
                        <a:pt x="3464" y="540"/>
                        <a:pt x="3350" y="436"/>
                        <a:pt x="3225" y="342"/>
                      </a:cubicBezTo>
                      <a:cubicBezTo>
                        <a:pt x="3080" y="228"/>
                        <a:pt x="2902" y="93"/>
                        <a:pt x="2715" y="93"/>
                      </a:cubicBezTo>
                      <a:cubicBezTo>
                        <a:pt x="2694" y="72"/>
                        <a:pt x="2664" y="51"/>
                        <a:pt x="2622" y="41"/>
                      </a:cubicBezTo>
                      <a:cubicBezTo>
                        <a:pt x="2512" y="13"/>
                        <a:pt x="2398"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9" name="Google Shape;3199;p47"/>
                <p:cNvSpPr/>
                <p:nvPr/>
              </p:nvSpPr>
              <p:spPr>
                <a:xfrm>
                  <a:off x="4678350" y="4886675"/>
                  <a:ext cx="93125" cy="116250"/>
                </a:xfrm>
                <a:custGeom>
                  <a:avLst/>
                  <a:gdLst/>
                  <a:ahLst/>
                  <a:cxnLst/>
                  <a:rect l="l" t="t" r="r" b="b"/>
                  <a:pathLst>
                    <a:path w="3725" h="4650" extrusionOk="0">
                      <a:moveTo>
                        <a:pt x="1436" y="1486"/>
                      </a:moveTo>
                      <a:lnTo>
                        <a:pt x="1436" y="1569"/>
                      </a:lnTo>
                      <a:cubicBezTo>
                        <a:pt x="1447" y="1726"/>
                        <a:pt x="1436" y="1975"/>
                        <a:pt x="1561" y="2069"/>
                      </a:cubicBezTo>
                      <a:cubicBezTo>
                        <a:pt x="1595" y="2093"/>
                        <a:pt x="1630" y="2106"/>
                        <a:pt x="1664" y="2106"/>
                      </a:cubicBezTo>
                      <a:cubicBezTo>
                        <a:pt x="1704" y="2106"/>
                        <a:pt x="1741" y="2088"/>
                        <a:pt x="1769" y="2048"/>
                      </a:cubicBezTo>
                      <a:cubicBezTo>
                        <a:pt x="1852" y="1923"/>
                        <a:pt x="1801" y="1736"/>
                        <a:pt x="1780" y="1590"/>
                      </a:cubicBezTo>
                      <a:cubicBezTo>
                        <a:pt x="1867" y="1590"/>
                        <a:pt x="1950" y="1585"/>
                        <a:pt x="2033" y="1585"/>
                      </a:cubicBezTo>
                      <a:cubicBezTo>
                        <a:pt x="2157" y="1585"/>
                        <a:pt x="2279" y="1596"/>
                        <a:pt x="2404" y="1653"/>
                      </a:cubicBezTo>
                      <a:cubicBezTo>
                        <a:pt x="2622" y="1747"/>
                        <a:pt x="2799" y="1934"/>
                        <a:pt x="2883" y="2152"/>
                      </a:cubicBezTo>
                      <a:cubicBezTo>
                        <a:pt x="3091" y="2641"/>
                        <a:pt x="2934" y="3275"/>
                        <a:pt x="2601" y="3671"/>
                      </a:cubicBezTo>
                      <a:cubicBezTo>
                        <a:pt x="2383" y="3922"/>
                        <a:pt x="2097" y="4060"/>
                        <a:pt x="1798" y="4060"/>
                      </a:cubicBezTo>
                      <a:cubicBezTo>
                        <a:pt x="1627" y="4060"/>
                        <a:pt x="1451" y="4015"/>
                        <a:pt x="1281" y="3920"/>
                      </a:cubicBezTo>
                      <a:cubicBezTo>
                        <a:pt x="823" y="3661"/>
                        <a:pt x="625" y="3099"/>
                        <a:pt x="719" y="2589"/>
                      </a:cubicBezTo>
                      <a:cubicBezTo>
                        <a:pt x="791" y="2163"/>
                        <a:pt x="1073" y="1757"/>
                        <a:pt x="1436" y="1486"/>
                      </a:cubicBezTo>
                      <a:close/>
                      <a:moveTo>
                        <a:pt x="1680" y="1"/>
                      </a:moveTo>
                      <a:cubicBezTo>
                        <a:pt x="1641" y="1"/>
                        <a:pt x="1605" y="22"/>
                        <a:pt x="1593" y="71"/>
                      </a:cubicBezTo>
                      <a:cubicBezTo>
                        <a:pt x="1520" y="394"/>
                        <a:pt x="1447" y="716"/>
                        <a:pt x="1426" y="1039"/>
                      </a:cubicBezTo>
                      <a:cubicBezTo>
                        <a:pt x="865" y="1289"/>
                        <a:pt x="396" y="1715"/>
                        <a:pt x="220" y="2329"/>
                      </a:cubicBezTo>
                      <a:cubicBezTo>
                        <a:pt x="1" y="3067"/>
                        <a:pt x="230" y="3899"/>
                        <a:pt x="875" y="4347"/>
                      </a:cubicBezTo>
                      <a:cubicBezTo>
                        <a:pt x="1157" y="4549"/>
                        <a:pt x="1486" y="4649"/>
                        <a:pt x="1813" y="4649"/>
                      </a:cubicBezTo>
                      <a:cubicBezTo>
                        <a:pt x="2208" y="4649"/>
                        <a:pt x="2601" y="4502"/>
                        <a:pt x="2903" y="4212"/>
                      </a:cubicBezTo>
                      <a:cubicBezTo>
                        <a:pt x="3454" y="3691"/>
                        <a:pt x="3725" y="2797"/>
                        <a:pt x="3486" y="2059"/>
                      </a:cubicBezTo>
                      <a:cubicBezTo>
                        <a:pt x="3350" y="1673"/>
                        <a:pt x="3080" y="1331"/>
                        <a:pt x="2705" y="1153"/>
                      </a:cubicBezTo>
                      <a:cubicBezTo>
                        <a:pt x="2515" y="1063"/>
                        <a:pt x="2302" y="1004"/>
                        <a:pt x="2091" y="1004"/>
                      </a:cubicBezTo>
                      <a:cubicBezTo>
                        <a:pt x="2060" y="1004"/>
                        <a:pt x="2029" y="1005"/>
                        <a:pt x="1998" y="1008"/>
                      </a:cubicBezTo>
                      <a:cubicBezTo>
                        <a:pt x="1973" y="950"/>
                        <a:pt x="1929" y="905"/>
                        <a:pt x="1859" y="905"/>
                      </a:cubicBezTo>
                      <a:cubicBezTo>
                        <a:pt x="1841" y="905"/>
                        <a:pt x="1822" y="908"/>
                        <a:pt x="1801" y="914"/>
                      </a:cubicBezTo>
                      <a:cubicBezTo>
                        <a:pt x="1790" y="914"/>
                        <a:pt x="1769" y="924"/>
                        <a:pt x="1748" y="924"/>
                      </a:cubicBezTo>
                      <a:cubicBezTo>
                        <a:pt x="1748" y="654"/>
                        <a:pt x="1748" y="394"/>
                        <a:pt x="1790" y="134"/>
                      </a:cubicBezTo>
                      <a:cubicBezTo>
                        <a:pt x="1803" y="52"/>
                        <a:pt x="1739"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0" name="Google Shape;3200;p47"/>
                <p:cNvSpPr/>
                <p:nvPr/>
              </p:nvSpPr>
              <p:spPr>
                <a:xfrm>
                  <a:off x="4606525" y="5223375"/>
                  <a:ext cx="84350" cy="109725"/>
                </a:xfrm>
                <a:custGeom>
                  <a:avLst/>
                  <a:gdLst/>
                  <a:ahLst/>
                  <a:cxnLst/>
                  <a:rect l="l" t="t" r="r" b="b"/>
                  <a:pathLst>
                    <a:path w="3374" h="4389" extrusionOk="0">
                      <a:moveTo>
                        <a:pt x="1480" y="1406"/>
                      </a:moveTo>
                      <a:cubicBezTo>
                        <a:pt x="1782" y="1458"/>
                        <a:pt x="2083" y="1594"/>
                        <a:pt x="2291" y="1812"/>
                      </a:cubicBezTo>
                      <a:cubicBezTo>
                        <a:pt x="2624" y="2155"/>
                        <a:pt x="2749" y="2717"/>
                        <a:pt x="2562" y="3164"/>
                      </a:cubicBezTo>
                      <a:cubicBezTo>
                        <a:pt x="2395" y="3546"/>
                        <a:pt x="1979" y="3781"/>
                        <a:pt x="1584" y="3781"/>
                      </a:cubicBezTo>
                      <a:cubicBezTo>
                        <a:pt x="1560" y="3781"/>
                        <a:pt x="1536" y="3780"/>
                        <a:pt x="1511" y="3778"/>
                      </a:cubicBezTo>
                      <a:cubicBezTo>
                        <a:pt x="1075" y="3736"/>
                        <a:pt x="721" y="3330"/>
                        <a:pt x="627" y="2904"/>
                      </a:cubicBezTo>
                      <a:cubicBezTo>
                        <a:pt x="564" y="2634"/>
                        <a:pt x="627" y="2342"/>
                        <a:pt x="742" y="2103"/>
                      </a:cubicBezTo>
                      <a:cubicBezTo>
                        <a:pt x="846" y="1874"/>
                        <a:pt x="1001" y="1708"/>
                        <a:pt x="1147" y="1541"/>
                      </a:cubicBezTo>
                      <a:cubicBezTo>
                        <a:pt x="1168" y="1573"/>
                        <a:pt x="1199" y="1614"/>
                        <a:pt x="1209" y="1645"/>
                      </a:cubicBezTo>
                      <a:cubicBezTo>
                        <a:pt x="1262" y="1728"/>
                        <a:pt x="1293" y="1843"/>
                        <a:pt x="1387" y="1885"/>
                      </a:cubicBezTo>
                      <a:cubicBezTo>
                        <a:pt x="1412" y="1893"/>
                        <a:pt x="1439" y="1898"/>
                        <a:pt x="1464" y="1898"/>
                      </a:cubicBezTo>
                      <a:cubicBezTo>
                        <a:pt x="1531" y="1898"/>
                        <a:pt x="1590" y="1866"/>
                        <a:pt x="1605" y="1791"/>
                      </a:cubicBezTo>
                      <a:cubicBezTo>
                        <a:pt x="1636" y="1687"/>
                        <a:pt x="1584" y="1583"/>
                        <a:pt x="1532" y="1489"/>
                      </a:cubicBezTo>
                      <a:cubicBezTo>
                        <a:pt x="1511" y="1469"/>
                        <a:pt x="1491" y="1437"/>
                        <a:pt x="1480" y="1406"/>
                      </a:cubicBezTo>
                      <a:close/>
                      <a:moveTo>
                        <a:pt x="179" y="1"/>
                      </a:moveTo>
                      <a:cubicBezTo>
                        <a:pt x="83" y="1"/>
                        <a:pt x="1" y="133"/>
                        <a:pt x="86" y="210"/>
                      </a:cubicBezTo>
                      <a:cubicBezTo>
                        <a:pt x="346" y="449"/>
                        <a:pt x="575" y="709"/>
                        <a:pt x="793" y="990"/>
                      </a:cubicBezTo>
                      <a:lnTo>
                        <a:pt x="856" y="1083"/>
                      </a:lnTo>
                      <a:lnTo>
                        <a:pt x="763" y="1115"/>
                      </a:lnTo>
                      <a:cubicBezTo>
                        <a:pt x="668" y="1157"/>
                        <a:pt x="638" y="1250"/>
                        <a:pt x="679" y="1333"/>
                      </a:cubicBezTo>
                      <a:cubicBezTo>
                        <a:pt x="534" y="1458"/>
                        <a:pt x="419" y="1614"/>
                        <a:pt x="326" y="1760"/>
                      </a:cubicBezTo>
                      <a:cubicBezTo>
                        <a:pt x="138" y="2061"/>
                        <a:pt x="34" y="2426"/>
                        <a:pt x="44" y="2779"/>
                      </a:cubicBezTo>
                      <a:cubicBezTo>
                        <a:pt x="76" y="3476"/>
                        <a:pt x="534" y="4162"/>
                        <a:pt x="1220" y="4340"/>
                      </a:cubicBezTo>
                      <a:cubicBezTo>
                        <a:pt x="1346" y="4373"/>
                        <a:pt x="1474" y="4389"/>
                        <a:pt x="1600" y="4389"/>
                      </a:cubicBezTo>
                      <a:cubicBezTo>
                        <a:pt x="2145" y="4389"/>
                        <a:pt x="2674" y="4096"/>
                        <a:pt x="2978" y="3632"/>
                      </a:cubicBezTo>
                      <a:cubicBezTo>
                        <a:pt x="3373" y="3039"/>
                        <a:pt x="3280" y="2218"/>
                        <a:pt x="2843" y="1666"/>
                      </a:cubicBezTo>
                      <a:cubicBezTo>
                        <a:pt x="2499" y="1230"/>
                        <a:pt x="1965" y="1001"/>
                        <a:pt x="1426" y="1001"/>
                      </a:cubicBezTo>
                      <a:cubicBezTo>
                        <a:pt x="1361" y="1001"/>
                        <a:pt x="1295" y="1004"/>
                        <a:pt x="1230" y="1011"/>
                      </a:cubicBezTo>
                      <a:cubicBezTo>
                        <a:pt x="1168" y="928"/>
                        <a:pt x="1116" y="855"/>
                        <a:pt x="1054" y="782"/>
                      </a:cubicBezTo>
                      <a:cubicBezTo>
                        <a:pt x="939" y="636"/>
                        <a:pt x="825" y="501"/>
                        <a:pt x="689" y="376"/>
                      </a:cubicBezTo>
                      <a:cubicBezTo>
                        <a:pt x="554" y="251"/>
                        <a:pt x="398" y="126"/>
                        <a:pt x="242" y="22"/>
                      </a:cubicBezTo>
                      <a:cubicBezTo>
                        <a:pt x="222" y="7"/>
                        <a:pt x="200"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1" name="Google Shape;3201;p47"/>
                <p:cNvSpPr/>
                <p:nvPr/>
              </p:nvSpPr>
              <p:spPr>
                <a:xfrm>
                  <a:off x="4671350" y="4803400"/>
                  <a:ext cx="88175" cy="77800"/>
                </a:xfrm>
                <a:custGeom>
                  <a:avLst/>
                  <a:gdLst/>
                  <a:ahLst/>
                  <a:cxnLst/>
                  <a:rect l="l" t="t" r="r" b="b"/>
                  <a:pathLst>
                    <a:path w="3527" h="3112" extrusionOk="0">
                      <a:moveTo>
                        <a:pt x="2798" y="968"/>
                      </a:moveTo>
                      <a:cubicBezTo>
                        <a:pt x="2643" y="1291"/>
                        <a:pt x="2393" y="1582"/>
                        <a:pt x="2091" y="1800"/>
                      </a:cubicBezTo>
                      <a:cubicBezTo>
                        <a:pt x="1820" y="2009"/>
                        <a:pt x="1498" y="2165"/>
                        <a:pt x="1186" y="2300"/>
                      </a:cubicBezTo>
                      <a:lnTo>
                        <a:pt x="967" y="2394"/>
                      </a:lnTo>
                      <a:cubicBezTo>
                        <a:pt x="1196" y="2186"/>
                        <a:pt x="1425" y="1988"/>
                        <a:pt x="1665" y="1790"/>
                      </a:cubicBezTo>
                      <a:cubicBezTo>
                        <a:pt x="1873" y="1613"/>
                        <a:pt x="2081" y="1447"/>
                        <a:pt x="2310" y="1291"/>
                      </a:cubicBezTo>
                      <a:cubicBezTo>
                        <a:pt x="2465" y="1176"/>
                        <a:pt x="2643" y="1072"/>
                        <a:pt x="2798" y="968"/>
                      </a:cubicBezTo>
                      <a:close/>
                      <a:moveTo>
                        <a:pt x="2955" y="531"/>
                      </a:moveTo>
                      <a:cubicBezTo>
                        <a:pt x="2944" y="584"/>
                        <a:pt x="2934" y="635"/>
                        <a:pt x="2913" y="677"/>
                      </a:cubicBezTo>
                      <a:cubicBezTo>
                        <a:pt x="2902" y="677"/>
                        <a:pt x="2892" y="677"/>
                        <a:pt x="2871" y="688"/>
                      </a:cubicBezTo>
                      <a:cubicBezTo>
                        <a:pt x="2632" y="792"/>
                        <a:pt x="2403" y="968"/>
                        <a:pt x="2185" y="1125"/>
                      </a:cubicBezTo>
                      <a:cubicBezTo>
                        <a:pt x="1945" y="1280"/>
                        <a:pt x="1716" y="1447"/>
                        <a:pt x="1498" y="1613"/>
                      </a:cubicBezTo>
                      <a:cubicBezTo>
                        <a:pt x="1155" y="1863"/>
                        <a:pt x="842" y="2154"/>
                        <a:pt x="541" y="2456"/>
                      </a:cubicBezTo>
                      <a:cubicBezTo>
                        <a:pt x="718" y="2040"/>
                        <a:pt x="1020" y="1676"/>
                        <a:pt x="1373" y="1384"/>
                      </a:cubicBezTo>
                      <a:cubicBezTo>
                        <a:pt x="1633" y="1187"/>
                        <a:pt x="1914" y="1021"/>
                        <a:pt x="2206" y="864"/>
                      </a:cubicBezTo>
                      <a:cubicBezTo>
                        <a:pt x="2361" y="792"/>
                        <a:pt x="2528" y="719"/>
                        <a:pt x="2684" y="646"/>
                      </a:cubicBezTo>
                      <a:cubicBezTo>
                        <a:pt x="2757" y="615"/>
                        <a:pt x="2840" y="584"/>
                        <a:pt x="2913" y="552"/>
                      </a:cubicBezTo>
                      <a:cubicBezTo>
                        <a:pt x="2923" y="542"/>
                        <a:pt x="2944" y="542"/>
                        <a:pt x="2955" y="531"/>
                      </a:cubicBezTo>
                      <a:close/>
                      <a:moveTo>
                        <a:pt x="3248" y="1"/>
                      </a:moveTo>
                      <a:cubicBezTo>
                        <a:pt x="3150" y="1"/>
                        <a:pt x="3047" y="57"/>
                        <a:pt x="2999" y="172"/>
                      </a:cubicBezTo>
                      <a:lnTo>
                        <a:pt x="2999" y="172"/>
                      </a:lnTo>
                      <a:cubicBezTo>
                        <a:pt x="3000" y="166"/>
                        <a:pt x="2998" y="163"/>
                        <a:pt x="2993" y="163"/>
                      </a:cubicBezTo>
                      <a:cubicBezTo>
                        <a:pt x="2975" y="163"/>
                        <a:pt x="2918" y="199"/>
                        <a:pt x="2902" y="199"/>
                      </a:cubicBezTo>
                      <a:cubicBezTo>
                        <a:pt x="2861" y="219"/>
                        <a:pt x="2819" y="240"/>
                        <a:pt x="2777" y="251"/>
                      </a:cubicBezTo>
                      <a:cubicBezTo>
                        <a:pt x="2694" y="293"/>
                        <a:pt x="2611" y="323"/>
                        <a:pt x="2518" y="365"/>
                      </a:cubicBezTo>
                      <a:cubicBezTo>
                        <a:pt x="2351" y="438"/>
                        <a:pt x="2185" y="511"/>
                        <a:pt x="2018" y="605"/>
                      </a:cubicBezTo>
                      <a:cubicBezTo>
                        <a:pt x="1695" y="760"/>
                        <a:pt x="1394" y="958"/>
                        <a:pt x="1124" y="1197"/>
                      </a:cubicBezTo>
                      <a:cubicBezTo>
                        <a:pt x="655" y="1592"/>
                        <a:pt x="322" y="2113"/>
                        <a:pt x="208" y="2716"/>
                      </a:cubicBezTo>
                      <a:cubicBezTo>
                        <a:pt x="188" y="2737"/>
                        <a:pt x="167" y="2747"/>
                        <a:pt x="146" y="2757"/>
                      </a:cubicBezTo>
                      <a:cubicBezTo>
                        <a:pt x="0" y="2872"/>
                        <a:pt x="135" y="3101"/>
                        <a:pt x="292" y="3111"/>
                      </a:cubicBezTo>
                      <a:cubicBezTo>
                        <a:pt x="500" y="3111"/>
                        <a:pt x="708" y="3039"/>
                        <a:pt x="895" y="2976"/>
                      </a:cubicBezTo>
                      <a:cubicBezTo>
                        <a:pt x="1092" y="2914"/>
                        <a:pt x="1290" y="2841"/>
                        <a:pt x="1487" y="2757"/>
                      </a:cubicBezTo>
                      <a:cubicBezTo>
                        <a:pt x="1852" y="2602"/>
                        <a:pt x="2206" y="2404"/>
                        <a:pt x="2518" y="2154"/>
                      </a:cubicBezTo>
                      <a:cubicBezTo>
                        <a:pt x="3089" y="1696"/>
                        <a:pt x="3526" y="989"/>
                        <a:pt x="3485" y="240"/>
                      </a:cubicBezTo>
                      <a:cubicBezTo>
                        <a:pt x="3479" y="82"/>
                        <a:pt x="3367" y="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2" name="Google Shape;3202;p47"/>
                <p:cNvSpPr/>
                <p:nvPr/>
              </p:nvSpPr>
              <p:spPr>
                <a:xfrm>
                  <a:off x="4609225" y="5170475"/>
                  <a:ext cx="72300" cy="55850"/>
                </a:xfrm>
                <a:custGeom>
                  <a:avLst/>
                  <a:gdLst/>
                  <a:ahLst/>
                  <a:cxnLst/>
                  <a:rect l="l" t="t" r="r" b="b"/>
                  <a:pathLst>
                    <a:path w="2892" h="2234" extrusionOk="0">
                      <a:moveTo>
                        <a:pt x="498" y="506"/>
                      </a:moveTo>
                      <a:lnTo>
                        <a:pt x="498" y="506"/>
                      </a:lnTo>
                      <a:cubicBezTo>
                        <a:pt x="1258" y="714"/>
                        <a:pt x="1934" y="1202"/>
                        <a:pt x="2423" y="1816"/>
                      </a:cubicBezTo>
                      <a:cubicBezTo>
                        <a:pt x="2370" y="1826"/>
                        <a:pt x="2319" y="1837"/>
                        <a:pt x="2266" y="1837"/>
                      </a:cubicBezTo>
                      <a:cubicBezTo>
                        <a:pt x="2142" y="1837"/>
                        <a:pt x="2007" y="1837"/>
                        <a:pt x="1871" y="1805"/>
                      </a:cubicBezTo>
                      <a:cubicBezTo>
                        <a:pt x="1612" y="1764"/>
                        <a:pt x="1362" y="1650"/>
                        <a:pt x="1143" y="1493"/>
                      </a:cubicBezTo>
                      <a:cubicBezTo>
                        <a:pt x="821" y="1255"/>
                        <a:pt x="602" y="901"/>
                        <a:pt x="498" y="506"/>
                      </a:cubicBezTo>
                      <a:close/>
                      <a:moveTo>
                        <a:pt x="233" y="1"/>
                      </a:moveTo>
                      <a:cubicBezTo>
                        <a:pt x="120" y="1"/>
                        <a:pt x="0" y="96"/>
                        <a:pt x="10" y="224"/>
                      </a:cubicBezTo>
                      <a:cubicBezTo>
                        <a:pt x="51" y="859"/>
                        <a:pt x="384" y="1442"/>
                        <a:pt x="904" y="1826"/>
                      </a:cubicBezTo>
                      <a:cubicBezTo>
                        <a:pt x="1154" y="2014"/>
                        <a:pt x="1466" y="2138"/>
                        <a:pt x="1767" y="2191"/>
                      </a:cubicBezTo>
                      <a:cubicBezTo>
                        <a:pt x="1908" y="2216"/>
                        <a:pt x="2060" y="2233"/>
                        <a:pt x="2214" y="2233"/>
                      </a:cubicBezTo>
                      <a:cubicBezTo>
                        <a:pt x="2378" y="2233"/>
                        <a:pt x="2543" y="2213"/>
                        <a:pt x="2693" y="2159"/>
                      </a:cubicBezTo>
                      <a:cubicBezTo>
                        <a:pt x="2710" y="2169"/>
                        <a:pt x="2728" y="2174"/>
                        <a:pt x="2746" y="2174"/>
                      </a:cubicBezTo>
                      <a:cubicBezTo>
                        <a:pt x="2819" y="2174"/>
                        <a:pt x="2891" y="2097"/>
                        <a:pt x="2849" y="2014"/>
                      </a:cubicBezTo>
                      <a:cubicBezTo>
                        <a:pt x="2860" y="1920"/>
                        <a:pt x="2818" y="1826"/>
                        <a:pt x="2735" y="1795"/>
                      </a:cubicBezTo>
                      <a:cubicBezTo>
                        <a:pt x="2485" y="1389"/>
                        <a:pt x="2162" y="1026"/>
                        <a:pt x="1778" y="734"/>
                      </a:cubicBezTo>
                      <a:cubicBezTo>
                        <a:pt x="1330" y="402"/>
                        <a:pt x="821" y="162"/>
                        <a:pt x="280" y="6"/>
                      </a:cubicBezTo>
                      <a:cubicBezTo>
                        <a:pt x="265" y="2"/>
                        <a:pt x="249"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3" name="Google Shape;3203;p47"/>
                <p:cNvSpPr/>
                <p:nvPr/>
              </p:nvSpPr>
              <p:spPr>
                <a:xfrm>
                  <a:off x="4570700" y="5054950"/>
                  <a:ext cx="26550" cy="22325"/>
                </a:xfrm>
                <a:custGeom>
                  <a:avLst/>
                  <a:gdLst/>
                  <a:ahLst/>
                  <a:cxnLst/>
                  <a:rect l="l" t="t" r="r" b="b"/>
                  <a:pathLst>
                    <a:path w="1062" h="893" extrusionOk="0">
                      <a:moveTo>
                        <a:pt x="261" y="310"/>
                      </a:moveTo>
                      <a:cubicBezTo>
                        <a:pt x="266" y="315"/>
                        <a:pt x="266" y="318"/>
                        <a:pt x="264" y="318"/>
                      </a:cubicBezTo>
                      <a:cubicBezTo>
                        <a:pt x="263" y="318"/>
                        <a:pt x="261" y="315"/>
                        <a:pt x="261" y="310"/>
                      </a:cubicBezTo>
                      <a:close/>
                      <a:moveTo>
                        <a:pt x="198" y="1"/>
                      </a:moveTo>
                      <a:cubicBezTo>
                        <a:pt x="172" y="1"/>
                        <a:pt x="146" y="9"/>
                        <a:pt x="125" y="29"/>
                      </a:cubicBezTo>
                      <a:cubicBezTo>
                        <a:pt x="83" y="81"/>
                        <a:pt x="53" y="134"/>
                        <a:pt x="32" y="196"/>
                      </a:cubicBezTo>
                      <a:cubicBezTo>
                        <a:pt x="21" y="227"/>
                        <a:pt x="21" y="248"/>
                        <a:pt x="11" y="268"/>
                      </a:cubicBezTo>
                      <a:lnTo>
                        <a:pt x="11" y="279"/>
                      </a:lnTo>
                      <a:lnTo>
                        <a:pt x="11" y="289"/>
                      </a:lnTo>
                      <a:cubicBezTo>
                        <a:pt x="11" y="300"/>
                        <a:pt x="11" y="321"/>
                        <a:pt x="0" y="331"/>
                      </a:cubicBezTo>
                      <a:lnTo>
                        <a:pt x="0" y="372"/>
                      </a:lnTo>
                      <a:cubicBezTo>
                        <a:pt x="0" y="508"/>
                        <a:pt x="63" y="643"/>
                        <a:pt x="146" y="737"/>
                      </a:cubicBezTo>
                      <a:cubicBezTo>
                        <a:pt x="242" y="843"/>
                        <a:pt x="373" y="893"/>
                        <a:pt x="506" y="893"/>
                      </a:cubicBezTo>
                      <a:cubicBezTo>
                        <a:pt x="646" y="893"/>
                        <a:pt x="788" y="838"/>
                        <a:pt x="895" y="737"/>
                      </a:cubicBezTo>
                      <a:cubicBezTo>
                        <a:pt x="957" y="684"/>
                        <a:pt x="999" y="622"/>
                        <a:pt x="1030" y="550"/>
                      </a:cubicBezTo>
                      <a:cubicBezTo>
                        <a:pt x="1051" y="508"/>
                        <a:pt x="1061" y="456"/>
                        <a:pt x="1051" y="404"/>
                      </a:cubicBezTo>
                      <a:lnTo>
                        <a:pt x="1051" y="393"/>
                      </a:lnTo>
                      <a:lnTo>
                        <a:pt x="1051" y="372"/>
                      </a:lnTo>
                      <a:cubicBezTo>
                        <a:pt x="1051" y="342"/>
                        <a:pt x="1040" y="310"/>
                        <a:pt x="1020" y="279"/>
                      </a:cubicBezTo>
                      <a:cubicBezTo>
                        <a:pt x="994" y="243"/>
                        <a:pt x="960" y="224"/>
                        <a:pt x="926" y="224"/>
                      </a:cubicBezTo>
                      <a:cubicBezTo>
                        <a:pt x="893" y="224"/>
                        <a:pt x="859" y="243"/>
                        <a:pt x="832" y="279"/>
                      </a:cubicBezTo>
                      <a:cubicBezTo>
                        <a:pt x="812" y="300"/>
                        <a:pt x="802" y="321"/>
                        <a:pt x="802" y="342"/>
                      </a:cubicBezTo>
                      <a:cubicBezTo>
                        <a:pt x="802" y="352"/>
                        <a:pt x="791" y="362"/>
                        <a:pt x="791" y="372"/>
                      </a:cubicBezTo>
                      <a:cubicBezTo>
                        <a:pt x="781" y="393"/>
                        <a:pt x="760" y="425"/>
                        <a:pt x="739" y="456"/>
                      </a:cubicBezTo>
                      <a:lnTo>
                        <a:pt x="739" y="466"/>
                      </a:lnTo>
                      <a:cubicBezTo>
                        <a:pt x="734" y="471"/>
                        <a:pt x="731" y="474"/>
                        <a:pt x="730" y="474"/>
                      </a:cubicBezTo>
                      <a:cubicBezTo>
                        <a:pt x="728" y="474"/>
                        <a:pt x="728" y="471"/>
                        <a:pt x="728" y="466"/>
                      </a:cubicBezTo>
                      <a:cubicBezTo>
                        <a:pt x="728" y="476"/>
                        <a:pt x="718" y="476"/>
                        <a:pt x="718" y="476"/>
                      </a:cubicBezTo>
                      <a:cubicBezTo>
                        <a:pt x="708" y="497"/>
                        <a:pt x="687" y="508"/>
                        <a:pt x="666" y="529"/>
                      </a:cubicBezTo>
                      <a:cubicBezTo>
                        <a:pt x="656" y="539"/>
                        <a:pt x="645" y="539"/>
                        <a:pt x="635" y="550"/>
                      </a:cubicBezTo>
                      <a:cubicBezTo>
                        <a:pt x="635" y="550"/>
                        <a:pt x="624" y="560"/>
                        <a:pt x="614" y="560"/>
                      </a:cubicBezTo>
                      <a:cubicBezTo>
                        <a:pt x="604" y="560"/>
                        <a:pt x="604" y="570"/>
                        <a:pt x="604" y="570"/>
                      </a:cubicBezTo>
                      <a:cubicBezTo>
                        <a:pt x="583" y="570"/>
                        <a:pt x="562" y="580"/>
                        <a:pt x="541" y="580"/>
                      </a:cubicBezTo>
                      <a:lnTo>
                        <a:pt x="541" y="591"/>
                      </a:lnTo>
                      <a:cubicBezTo>
                        <a:pt x="538" y="588"/>
                        <a:pt x="534" y="586"/>
                        <a:pt x="531" y="586"/>
                      </a:cubicBezTo>
                      <a:cubicBezTo>
                        <a:pt x="524" y="586"/>
                        <a:pt x="517" y="591"/>
                        <a:pt x="510" y="591"/>
                      </a:cubicBezTo>
                      <a:lnTo>
                        <a:pt x="479" y="591"/>
                      </a:lnTo>
                      <a:lnTo>
                        <a:pt x="479" y="580"/>
                      </a:lnTo>
                      <a:lnTo>
                        <a:pt x="437" y="580"/>
                      </a:lnTo>
                      <a:lnTo>
                        <a:pt x="437" y="570"/>
                      </a:lnTo>
                      <a:cubicBezTo>
                        <a:pt x="416" y="570"/>
                        <a:pt x="406" y="560"/>
                        <a:pt x="386" y="550"/>
                      </a:cubicBezTo>
                      <a:cubicBezTo>
                        <a:pt x="375" y="539"/>
                        <a:pt x="375" y="529"/>
                        <a:pt x="365" y="529"/>
                      </a:cubicBezTo>
                      <a:cubicBezTo>
                        <a:pt x="354" y="518"/>
                        <a:pt x="354" y="508"/>
                        <a:pt x="344" y="508"/>
                      </a:cubicBezTo>
                      <a:lnTo>
                        <a:pt x="344" y="497"/>
                      </a:lnTo>
                      <a:cubicBezTo>
                        <a:pt x="333" y="487"/>
                        <a:pt x="323" y="466"/>
                        <a:pt x="312" y="446"/>
                      </a:cubicBezTo>
                      <a:cubicBezTo>
                        <a:pt x="312" y="446"/>
                        <a:pt x="302" y="435"/>
                        <a:pt x="302" y="425"/>
                      </a:cubicBezTo>
                      <a:cubicBezTo>
                        <a:pt x="302" y="425"/>
                        <a:pt x="291" y="425"/>
                        <a:pt x="291" y="414"/>
                      </a:cubicBezTo>
                      <a:cubicBezTo>
                        <a:pt x="291" y="404"/>
                        <a:pt x="282" y="372"/>
                        <a:pt x="282" y="362"/>
                      </a:cubicBezTo>
                      <a:cubicBezTo>
                        <a:pt x="271" y="352"/>
                        <a:pt x="271" y="342"/>
                        <a:pt x="271" y="331"/>
                      </a:cubicBezTo>
                      <a:lnTo>
                        <a:pt x="271" y="321"/>
                      </a:lnTo>
                      <a:cubicBezTo>
                        <a:pt x="271" y="310"/>
                        <a:pt x="261" y="310"/>
                        <a:pt x="261" y="310"/>
                      </a:cubicBezTo>
                      <a:cubicBezTo>
                        <a:pt x="271" y="300"/>
                        <a:pt x="261" y="289"/>
                        <a:pt x="261" y="289"/>
                      </a:cubicBezTo>
                      <a:cubicBezTo>
                        <a:pt x="261" y="279"/>
                        <a:pt x="271" y="268"/>
                        <a:pt x="271" y="258"/>
                      </a:cubicBezTo>
                      <a:lnTo>
                        <a:pt x="271" y="248"/>
                      </a:lnTo>
                      <a:cubicBezTo>
                        <a:pt x="271" y="238"/>
                        <a:pt x="271" y="227"/>
                        <a:pt x="282" y="217"/>
                      </a:cubicBezTo>
                      <a:lnTo>
                        <a:pt x="282" y="196"/>
                      </a:lnTo>
                      <a:cubicBezTo>
                        <a:pt x="291" y="185"/>
                        <a:pt x="291" y="175"/>
                        <a:pt x="302" y="164"/>
                      </a:cubicBezTo>
                      <a:cubicBezTo>
                        <a:pt x="323" y="123"/>
                        <a:pt x="312" y="60"/>
                        <a:pt x="271" y="19"/>
                      </a:cubicBezTo>
                      <a:cubicBezTo>
                        <a:pt x="250" y="8"/>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4" name="Google Shape;3204;p47"/>
                <p:cNvSpPr/>
                <p:nvPr/>
              </p:nvSpPr>
              <p:spPr>
                <a:xfrm>
                  <a:off x="4588900" y="5066325"/>
                  <a:ext cx="300" cy="300"/>
                </a:xfrm>
                <a:custGeom>
                  <a:avLst/>
                  <a:gdLst/>
                  <a:ahLst/>
                  <a:cxnLst/>
                  <a:rect l="l" t="t" r="r" b="b"/>
                  <a:pathLst>
                    <a:path w="12" h="12" extrusionOk="0">
                      <a:moveTo>
                        <a:pt x="11" y="1"/>
                      </a:moveTo>
                      <a:lnTo>
                        <a:pt x="11" y="1"/>
                      </a:lnTo>
                      <a:cubicBezTo>
                        <a:pt x="11" y="1"/>
                        <a:pt x="11" y="11"/>
                        <a:pt x="0" y="11"/>
                      </a:cubicBezTo>
                      <a:cubicBezTo>
                        <a:pt x="11" y="11"/>
                        <a:pt x="11" y="1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5" name="Google Shape;3205;p47"/>
                <p:cNvSpPr/>
                <p:nvPr/>
              </p:nvSpPr>
              <p:spPr>
                <a:xfrm>
                  <a:off x="4510825" y="4805000"/>
                  <a:ext cx="26350" cy="28275"/>
                </a:xfrm>
                <a:custGeom>
                  <a:avLst/>
                  <a:gdLst/>
                  <a:ahLst/>
                  <a:cxnLst/>
                  <a:rect l="l" t="t" r="r" b="b"/>
                  <a:pathLst>
                    <a:path w="1054" h="1131" extrusionOk="0">
                      <a:moveTo>
                        <a:pt x="144" y="0"/>
                      </a:moveTo>
                      <a:cubicBezTo>
                        <a:pt x="72" y="0"/>
                        <a:pt x="0" y="64"/>
                        <a:pt x="34" y="145"/>
                      </a:cubicBezTo>
                      <a:cubicBezTo>
                        <a:pt x="55" y="208"/>
                        <a:pt x="55" y="249"/>
                        <a:pt x="55" y="312"/>
                      </a:cubicBezTo>
                      <a:cubicBezTo>
                        <a:pt x="55" y="384"/>
                        <a:pt x="44" y="447"/>
                        <a:pt x="44" y="520"/>
                      </a:cubicBezTo>
                      <a:cubicBezTo>
                        <a:pt x="34" y="645"/>
                        <a:pt x="44" y="779"/>
                        <a:pt x="107" y="894"/>
                      </a:cubicBezTo>
                      <a:cubicBezTo>
                        <a:pt x="169" y="998"/>
                        <a:pt x="273" y="1102"/>
                        <a:pt x="398" y="1123"/>
                      </a:cubicBezTo>
                      <a:cubicBezTo>
                        <a:pt x="423" y="1128"/>
                        <a:pt x="447" y="1131"/>
                        <a:pt x="471" y="1131"/>
                      </a:cubicBezTo>
                      <a:cubicBezTo>
                        <a:pt x="591" y="1131"/>
                        <a:pt x="702" y="1069"/>
                        <a:pt x="762" y="957"/>
                      </a:cubicBezTo>
                      <a:cubicBezTo>
                        <a:pt x="783" y="936"/>
                        <a:pt x="793" y="904"/>
                        <a:pt x="804" y="883"/>
                      </a:cubicBezTo>
                      <a:cubicBezTo>
                        <a:pt x="814" y="863"/>
                        <a:pt x="814" y="853"/>
                        <a:pt x="825" y="832"/>
                      </a:cubicBezTo>
                      <a:cubicBezTo>
                        <a:pt x="825" y="832"/>
                        <a:pt x="835" y="821"/>
                        <a:pt x="835" y="811"/>
                      </a:cubicBezTo>
                      <a:lnTo>
                        <a:pt x="846" y="800"/>
                      </a:lnTo>
                      <a:cubicBezTo>
                        <a:pt x="856" y="811"/>
                        <a:pt x="867" y="811"/>
                        <a:pt x="887" y="811"/>
                      </a:cubicBezTo>
                      <a:cubicBezTo>
                        <a:pt x="939" y="800"/>
                        <a:pt x="971" y="790"/>
                        <a:pt x="1012" y="749"/>
                      </a:cubicBezTo>
                      <a:cubicBezTo>
                        <a:pt x="1033" y="707"/>
                        <a:pt x="1054" y="655"/>
                        <a:pt x="1033" y="613"/>
                      </a:cubicBezTo>
                      <a:cubicBezTo>
                        <a:pt x="997" y="516"/>
                        <a:pt x="918" y="474"/>
                        <a:pt x="834" y="474"/>
                      </a:cubicBezTo>
                      <a:cubicBezTo>
                        <a:pt x="747" y="474"/>
                        <a:pt x="654" y="518"/>
                        <a:pt x="596" y="592"/>
                      </a:cubicBezTo>
                      <a:cubicBezTo>
                        <a:pt x="575" y="613"/>
                        <a:pt x="554" y="645"/>
                        <a:pt x="544" y="675"/>
                      </a:cubicBezTo>
                      <a:lnTo>
                        <a:pt x="513" y="738"/>
                      </a:lnTo>
                      <a:lnTo>
                        <a:pt x="502" y="759"/>
                      </a:lnTo>
                      <a:cubicBezTo>
                        <a:pt x="502" y="769"/>
                        <a:pt x="492" y="790"/>
                        <a:pt x="492" y="790"/>
                      </a:cubicBezTo>
                      <a:cubicBezTo>
                        <a:pt x="492" y="790"/>
                        <a:pt x="481" y="800"/>
                        <a:pt x="481" y="811"/>
                      </a:cubicBezTo>
                      <a:lnTo>
                        <a:pt x="460" y="811"/>
                      </a:lnTo>
                      <a:cubicBezTo>
                        <a:pt x="450" y="811"/>
                        <a:pt x="440" y="800"/>
                        <a:pt x="430" y="800"/>
                      </a:cubicBezTo>
                      <a:lnTo>
                        <a:pt x="377" y="749"/>
                      </a:lnTo>
                      <a:cubicBezTo>
                        <a:pt x="377" y="749"/>
                        <a:pt x="377" y="738"/>
                        <a:pt x="367" y="738"/>
                      </a:cubicBezTo>
                      <a:cubicBezTo>
                        <a:pt x="367" y="728"/>
                        <a:pt x="356" y="717"/>
                        <a:pt x="356" y="707"/>
                      </a:cubicBezTo>
                      <a:cubicBezTo>
                        <a:pt x="346" y="707"/>
                        <a:pt x="346" y="696"/>
                        <a:pt x="336" y="686"/>
                      </a:cubicBezTo>
                      <a:lnTo>
                        <a:pt x="336" y="665"/>
                      </a:lnTo>
                      <a:cubicBezTo>
                        <a:pt x="336" y="655"/>
                        <a:pt x="326" y="645"/>
                        <a:pt x="326" y="634"/>
                      </a:cubicBezTo>
                      <a:lnTo>
                        <a:pt x="326" y="624"/>
                      </a:lnTo>
                      <a:lnTo>
                        <a:pt x="326" y="613"/>
                      </a:lnTo>
                      <a:cubicBezTo>
                        <a:pt x="326" y="571"/>
                        <a:pt x="315" y="541"/>
                        <a:pt x="315" y="509"/>
                      </a:cubicBezTo>
                      <a:cubicBezTo>
                        <a:pt x="315" y="353"/>
                        <a:pt x="315" y="197"/>
                        <a:pt x="242" y="62"/>
                      </a:cubicBezTo>
                      <a:cubicBezTo>
                        <a:pt x="221" y="19"/>
                        <a:pt x="18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6" name="Google Shape;3206;p47"/>
                <p:cNvSpPr/>
                <p:nvPr/>
              </p:nvSpPr>
              <p:spPr>
                <a:xfrm>
                  <a:off x="4522600" y="4825275"/>
                  <a:ext cx="275" cy="25"/>
                </a:xfrm>
                <a:custGeom>
                  <a:avLst/>
                  <a:gdLst/>
                  <a:ahLst/>
                  <a:cxnLst/>
                  <a:rect l="l" t="t" r="r" b="b"/>
                  <a:pathLst>
                    <a:path w="11" h="1" extrusionOk="0">
                      <a:moveTo>
                        <a:pt x="0" y="0"/>
                      </a:moveTo>
                      <a:lnTo>
                        <a:pt x="10" y="0"/>
                      </a:lnTo>
                      <a:lnTo>
                        <a:pt x="10" y="0"/>
                      </a:lnTo>
                      <a:lnTo>
                        <a:pt x="0" y="0"/>
                      </a:lnTo>
                      <a:lnTo>
                        <a:pt x="0"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7" name="Google Shape;3207;p47"/>
                <p:cNvSpPr/>
                <p:nvPr/>
              </p:nvSpPr>
              <p:spPr>
                <a:xfrm>
                  <a:off x="4531675" y="4825000"/>
                  <a:ext cx="300" cy="300"/>
                </a:xfrm>
                <a:custGeom>
                  <a:avLst/>
                  <a:gdLst/>
                  <a:ahLst/>
                  <a:cxnLst/>
                  <a:rect l="l" t="t" r="r" b="b"/>
                  <a:pathLst>
                    <a:path w="12" h="12" extrusionOk="0">
                      <a:moveTo>
                        <a:pt x="1" y="11"/>
                      </a:moveTo>
                      <a:cubicBezTo>
                        <a:pt x="12" y="11"/>
                        <a:pt x="12" y="11"/>
                        <a:pt x="12" y="0"/>
                      </a:cubicBezTo>
                      <a:lnTo>
                        <a:pt x="12" y="0"/>
                      </a:lnTo>
                      <a:cubicBezTo>
                        <a:pt x="12" y="11"/>
                        <a:pt x="12" y="11"/>
                        <a:pt x="1" y="1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8" name="Google Shape;3208;p47"/>
                <p:cNvSpPr/>
                <p:nvPr/>
              </p:nvSpPr>
              <p:spPr>
                <a:xfrm>
                  <a:off x="4522600" y="4825275"/>
                  <a:ext cx="275" cy="25"/>
                </a:xfrm>
                <a:custGeom>
                  <a:avLst/>
                  <a:gdLst/>
                  <a:ahLst/>
                  <a:cxnLst/>
                  <a:rect l="l" t="t" r="r" b="b"/>
                  <a:pathLst>
                    <a:path w="11" h="1" extrusionOk="0">
                      <a:moveTo>
                        <a:pt x="0" y="0"/>
                      </a:move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9" name="Google Shape;3209;p47"/>
                <p:cNvSpPr/>
                <p:nvPr/>
              </p:nvSpPr>
              <p:spPr>
                <a:xfrm>
                  <a:off x="4602425" y="4821575"/>
                  <a:ext cx="30450" cy="20875"/>
                </a:xfrm>
                <a:custGeom>
                  <a:avLst/>
                  <a:gdLst/>
                  <a:ahLst/>
                  <a:cxnLst/>
                  <a:rect l="l" t="t" r="r" b="b"/>
                  <a:pathLst>
                    <a:path w="1218" h="835" extrusionOk="0">
                      <a:moveTo>
                        <a:pt x="186" y="1"/>
                      </a:moveTo>
                      <a:cubicBezTo>
                        <a:pt x="121" y="1"/>
                        <a:pt x="62" y="41"/>
                        <a:pt x="53" y="106"/>
                      </a:cubicBezTo>
                      <a:cubicBezTo>
                        <a:pt x="0" y="356"/>
                        <a:pt x="104" y="595"/>
                        <a:pt x="312" y="741"/>
                      </a:cubicBezTo>
                      <a:cubicBezTo>
                        <a:pt x="400" y="806"/>
                        <a:pt x="501" y="835"/>
                        <a:pt x="605" y="835"/>
                      </a:cubicBezTo>
                      <a:cubicBezTo>
                        <a:pt x="748" y="835"/>
                        <a:pt x="895" y="779"/>
                        <a:pt x="1010" y="689"/>
                      </a:cubicBezTo>
                      <a:cubicBezTo>
                        <a:pt x="1114" y="616"/>
                        <a:pt x="1176" y="502"/>
                        <a:pt x="1197" y="377"/>
                      </a:cubicBezTo>
                      <a:cubicBezTo>
                        <a:pt x="1207" y="304"/>
                        <a:pt x="1218" y="200"/>
                        <a:pt x="1155" y="148"/>
                      </a:cubicBezTo>
                      <a:cubicBezTo>
                        <a:pt x="1131" y="116"/>
                        <a:pt x="1089" y="103"/>
                        <a:pt x="1052" y="103"/>
                      </a:cubicBezTo>
                      <a:cubicBezTo>
                        <a:pt x="1041" y="103"/>
                        <a:pt x="1030" y="104"/>
                        <a:pt x="1020" y="106"/>
                      </a:cubicBezTo>
                      <a:cubicBezTo>
                        <a:pt x="947" y="127"/>
                        <a:pt x="927" y="179"/>
                        <a:pt x="895" y="241"/>
                      </a:cubicBezTo>
                      <a:lnTo>
                        <a:pt x="895" y="252"/>
                      </a:lnTo>
                      <a:lnTo>
                        <a:pt x="895" y="262"/>
                      </a:lnTo>
                      <a:cubicBezTo>
                        <a:pt x="895" y="262"/>
                        <a:pt x="885" y="273"/>
                        <a:pt x="885" y="283"/>
                      </a:cubicBezTo>
                      <a:cubicBezTo>
                        <a:pt x="874" y="294"/>
                        <a:pt x="864" y="304"/>
                        <a:pt x="864" y="315"/>
                      </a:cubicBezTo>
                      <a:cubicBezTo>
                        <a:pt x="853" y="315"/>
                        <a:pt x="853" y="325"/>
                        <a:pt x="853" y="325"/>
                      </a:cubicBezTo>
                      <a:cubicBezTo>
                        <a:pt x="832" y="356"/>
                        <a:pt x="770" y="419"/>
                        <a:pt x="760" y="419"/>
                      </a:cubicBezTo>
                      <a:cubicBezTo>
                        <a:pt x="749" y="429"/>
                        <a:pt x="739" y="429"/>
                        <a:pt x="728" y="439"/>
                      </a:cubicBezTo>
                      <a:lnTo>
                        <a:pt x="708" y="449"/>
                      </a:lnTo>
                      <a:lnTo>
                        <a:pt x="698" y="449"/>
                      </a:lnTo>
                      <a:cubicBezTo>
                        <a:pt x="677" y="460"/>
                        <a:pt x="656" y="460"/>
                        <a:pt x="635" y="470"/>
                      </a:cubicBezTo>
                      <a:lnTo>
                        <a:pt x="583" y="470"/>
                      </a:lnTo>
                      <a:cubicBezTo>
                        <a:pt x="573" y="460"/>
                        <a:pt x="552" y="460"/>
                        <a:pt x="541" y="460"/>
                      </a:cubicBezTo>
                      <a:cubicBezTo>
                        <a:pt x="531" y="449"/>
                        <a:pt x="520" y="449"/>
                        <a:pt x="510" y="449"/>
                      </a:cubicBezTo>
                      <a:cubicBezTo>
                        <a:pt x="510" y="439"/>
                        <a:pt x="500" y="439"/>
                        <a:pt x="500" y="439"/>
                      </a:cubicBezTo>
                      <a:cubicBezTo>
                        <a:pt x="490" y="439"/>
                        <a:pt x="479" y="429"/>
                        <a:pt x="469" y="419"/>
                      </a:cubicBezTo>
                      <a:cubicBezTo>
                        <a:pt x="458" y="419"/>
                        <a:pt x="458" y="419"/>
                        <a:pt x="448" y="408"/>
                      </a:cubicBezTo>
                      <a:lnTo>
                        <a:pt x="448" y="408"/>
                      </a:lnTo>
                      <a:lnTo>
                        <a:pt x="458" y="419"/>
                      </a:lnTo>
                      <a:cubicBezTo>
                        <a:pt x="437" y="419"/>
                        <a:pt x="416" y="377"/>
                        <a:pt x="406" y="366"/>
                      </a:cubicBezTo>
                      <a:cubicBezTo>
                        <a:pt x="406" y="366"/>
                        <a:pt x="396" y="366"/>
                        <a:pt x="396" y="356"/>
                      </a:cubicBezTo>
                      <a:cubicBezTo>
                        <a:pt x="386" y="356"/>
                        <a:pt x="386" y="335"/>
                        <a:pt x="375" y="325"/>
                      </a:cubicBezTo>
                      <a:cubicBezTo>
                        <a:pt x="365" y="315"/>
                        <a:pt x="365" y="304"/>
                        <a:pt x="354" y="294"/>
                      </a:cubicBezTo>
                      <a:lnTo>
                        <a:pt x="354" y="283"/>
                      </a:lnTo>
                      <a:cubicBezTo>
                        <a:pt x="344" y="273"/>
                        <a:pt x="344" y="252"/>
                        <a:pt x="344" y="241"/>
                      </a:cubicBezTo>
                      <a:lnTo>
                        <a:pt x="333" y="231"/>
                      </a:lnTo>
                      <a:lnTo>
                        <a:pt x="333" y="148"/>
                      </a:lnTo>
                      <a:cubicBezTo>
                        <a:pt x="344" y="75"/>
                        <a:pt x="271" y="12"/>
                        <a:pt x="208" y="2"/>
                      </a:cubicBezTo>
                      <a:cubicBezTo>
                        <a:pt x="201" y="1"/>
                        <a:pt x="193"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0" name="Google Shape;3210;p47"/>
                <p:cNvSpPr/>
                <p:nvPr/>
              </p:nvSpPr>
              <p:spPr>
                <a:xfrm>
                  <a:off x="4776400" y="4821525"/>
                  <a:ext cx="18475" cy="23500"/>
                </a:xfrm>
                <a:custGeom>
                  <a:avLst/>
                  <a:gdLst/>
                  <a:ahLst/>
                  <a:cxnLst/>
                  <a:rect l="l" t="t" r="r" b="b"/>
                  <a:pathLst>
                    <a:path w="739" h="940" extrusionOk="0">
                      <a:moveTo>
                        <a:pt x="468" y="0"/>
                      </a:moveTo>
                      <a:cubicBezTo>
                        <a:pt x="439" y="0"/>
                        <a:pt x="410" y="11"/>
                        <a:pt x="385" y="35"/>
                      </a:cubicBezTo>
                      <a:cubicBezTo>
                        <a:pt x="344" y="88"/>
                        <a:pt x="344" y="150"/>
                        <a:pt x="385" y="202"/>
                      </a:cubicBezTo>
                      <a:cubicBezTo>
                        <a:pt x="396" y="202"/>
                        <a:pt x="396" y="202"/>
                        <a:pt x="396" y="212"/>
                      </a:cubicBezTo>
                      <a:lnTo>
                        <a:pt x="406" y="212"/>
                      </a:lnTo>
                      <a:cubicBezTo>
                        <a:pt x="406" y="222"/>
                        <a:pt x="417" y="233"/>
                        <a:pt x="417" y="254"/>
                      </a:cubicBezTo>
                      <a:cubicBezTo>
                        <a:pt x="427" y="254"/>
                        <a:pt x="427" y="264"/>
                        <a:pt x="427" y="264"/>
                      </a:cubicBezTo>
                      <a:cubicBezTo>
                        <a:pt x="438" y="275"/>
                        <a:pt x="438" y="285"/>
                        <a:pt x="438" y="296"/>
                      </a:cubicBezTo>
                      <a:lnTo>
                        <a:pt x="438" y="317"/>
                      </a:lnTo>
                      <a:lnTo>
                        <a:pt x="438" y="358"/>
                      </a:lnTo>
                      <a:lnTo>
                        <a:pt x="438" y="389"/>
                      </a:lnTo>
                      <a:lnTo>
                        <a:pt x="438" y="400"/>
                      </a:lnTo>
                      <a:cubicBezTo>
                        <a:pt x="438" y="410"/>
                        <a:pt x="427" y="421"/>
                        <a:pt x="427" y="431"/>
                      </a:cubicBezTo>
                      <a:cubicBezTo>
                        <a:pt x="427" y="441"/>
                        <a:pt x="427" y="441"/>
                        <a:pt x="417" y="441"/>
                      </a:cubicBezTo>
                      <a:cubicBezTo>
                        <a:pt x="417" y="445"/>
                        <a:pt x="415" y="450"/>
                        <a:pt x="412" y="454"/>
                      </a:cubicBezTo>
                      <a:lnTo>
                        <a:pt x="412" y="454"/>
                      </a:lnTo>
                      <a:cubicBezTo>
                        <a:pt x="412" y="454"/>
                        <a:pt x="412" y="454"/>
                        <a:pt x="412" y="454"/>
                      </a:cubicBezTo>
                      <a:lnTo>
                        <a:pt x="412" y="454"/>
                      </a:lnTo>
                      <a:cubicBezTo>
                        <a:pt x="411" y="454"/>
                        <a:pt x="406" y="459"/>
                        <a:pt x="396" y="472"/>
                      </a:cubicBezTo>
                      <a:cubicBezTo>
                        <a:pt x="402" y="466"/>
                        <a:pt x="408" y="460"/>
                        <a:pt x="412" y="454"/>
                      </a:cubicBezTo>
                      <a:lnTo>
                        <a:pt x="412" y="454"/>
                      </a:lnTo>
                      <a:cubicBezTo>
                        <a:pt x="414" y="456"/>
                        <a:pt x="403" y="476"/>
                        <a:pt x="396" y="483"/>
                      </a:cubicBezTo>
                      <a:cubicBezTo>
                        <a:pt x="396" y="483"/>
                        <a:pt x="375" y="493"/>
                        <a:pt x="365" y="504"/>
                      </a:cubicBezTo>
                      <a:lnTo>
                        <a:pt x="302" y="535"/>
                      </a:lnTo>
                      <a:cubicBezTo>
                        <a:pt x="281" y="545"/>
                        <a:pt x="260" y="555"/>
                        <a:pt x="230" y="555"/>
                      </a:cubicBezTo>
                      <a:cubicBezTo>
                        <a:pt x="209" y="555"/>
                        <a:pt x="177" y="555"/>
                        <a:pt x="156" y="566"/>
                      </a:cubicBezTo>
                      <a:lnTo>
                        <a:pt x="94" y="597"/>
                      </a:lnTo>
                      <a:cubicBezTo>
                        <a:pt x="42" y="629"/>
                        <a:pt x="1" y="680"/>
                        <a:pt x="1" y="743"/>
                      </a:cubicBezTo>
                      <a:cubicBezTo>
                        <a:pt x="1" y="784"/>
                        <a:pt x="22" y="826"/>
                        <a:pt x="42" y="847"/>
                      </a:cubicBezTo>
                      <a:cubicBezTo>
                        <a:pt x="81" y="914"/>
                        <a:pt x="152" y="939"/>
                        <a:pt x="228" y="939"/>
                      </a:cubicBezTo>
                      <a:cubicBezTo>
                        <a:pt x="316" y="939"/>
                        <a:pt x="413" y="907"/>
                        <a:pt x="479" y="867"/>
                      </a:cubicBezTo>
                      <a:cubicBezTo>
                        <a:pt x="583" y="805"/>
                        <a:pt x="656" y="712"/>
                        <a:pt x="697" y="597"/>
                      </a:cubicBezTo>
                      <a:cubicBezTo>
                        <a:pt x="739" y="504"/>
                        <a:pt x="739" y="389"/>
                        <a:pt x="708" y="296"/>
                      </a:cubicBezTo>
                      <a:cubicBezTo>
                        <a:pt x="708" y="270"/>
                        <a:pt x="694" y="244"/>
                        <a:pt x="683" y="224"/>
                      </a:cubicBezTo>
                      <a:lnTo>
                        <a:pt x="683" y="224"/>
                      </a:lnTo>
                      <a:cubicBezTo>
                        <a:pt x="684" y="226"/>
                        <a:pt x="685" y="227"/>
                        <a:pt x="685" y="227"/>
                      </a:cubicBezTo>
                      <a:cubicBezTo>
                        <a:pt x="688" y="227"/>
                        <a:pt x="674" y="189"/>
                        <a:pt x="667" y="181"/>
                      </a:cubicBezTo>
                      <a:cubicBezTo>
                        <a:pt x="667" y="171"/>
                        <a:pt x="656" y="160"/>
                        <a:pt x="656" y="150"/>
                      </a:cubicBezTo>
                      <a:cubicBezTo>
                        <a:pt x="625" y="108"/>
                        <a:pt x="593" y="67"/>
                        <a:pt x="552" y="35"/>
                      </a:cubicBezTo>
                      <a:cubicBezTo>
                        <a:pt x="530" y="13"/>
                        <a:pt x="499"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1" name="Google Shape;3211;p47"/>
                <p:cNvSpPr/>
                <p:nvPr/>
              </p:nvSpPr>
              <p:spPr>
                <a:xfrm>
                  <a:off x="4787325" y="4828900"/>
                  <a:ext cx="25" cy="25"/>
                </a:xfrm>
                <a:custGeom>
                  <a:avLst/>
                  <a:gdLst/>
                  <a:ahLst/>
                  <a:cxnLst/>
                  <a:rect l="l" t="t" r="r" b="b"/>
                  <a:pathLst>
                    <a:path w="1" h="1" extrusionOk="0">
                      <a:moveTo>
                        <a:pt x="1" y="1"/>
                      </a:moveTo>
                      <a:lnTo>
                        <a:pt x="1" y="1"/>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2" name="Google Shape;3212;p47"/>
                <p:cNvSpPr/>
                <p:nvPr/>
              </p:nvSpPr>
              <p:spPr>
                <a:xfrm>
                  <a:off x="4729325" y="5027600"/>
                  <a:ext cx="13300" cy="12825"/>
                </a:xfrm>
                <a:custGeom>
                  <a:avLst/>
                  <a:gdLst/>
                  <a:ahLst/>
                  <a:cxnLst/>
                  <a:rect l="l" t="t" r="r" b="b"/>
                  <a:pathLst>
                    <a:path w="532" h="513" extrusionOk="0">
                      <a:moveTo>
                        <a:pt x="127" y="0"/>
                      </a:moveTo>
                      <a:cubicBezTo>
                        <a:pt x="89" y="0"/>
                        <a:pt x="53" y="16"/>
                        <a:pt x="32" y="52"/>
                      </a:cubicBezTo>
                      <a:cubicBezTo>
                        <a:pt x="21" y="72"/>
                        <a:pt x="11" y="104"/>
                        <a:pt x="11" y="135"/>
                      </a:cubicBezTo>
                      <a:cubicBezTo>
                        <a:pt x="1" y="166"/>
                        <a:pt x="1" y="197"/>
                        <a:pt x="11" y="239"/>
                      </a:cubicBezTo>
                      <a:cubicBezTo>
                        <a:pt x="21" y="301"/>
                        <a:pt x="53" y="354"/>
                        <a:pt x="84" y="395"/>
                      </a:cubicBezTo>
                      <a:cubicBezTo>
                        <a:pt x="141" y="460"/>
                        <a:pt x="236" y="513"/>
                        <a:pt x="329" y="513"/>
                      </a:cubicBezTo>
                      <a:cubicBezTo>
                        <a:pt x="355" y="513"/>
                        <a:pt x="382" y="508"/>
                        <a:pt x="407" y="499"/>
                      </a:cubicBezTo>
                      <a:cubicBezTo>
                        <a:pt x="428" y="489"/>
                        <a:pt x="458" y="468"/>
                        <a:pt x="479" y="447"/>
                      </a:cubicBezTo>
                      <a:cubicBezTo>
                        <a:pt x="500" y="426"/>
                        <a:pt x="511" y="416"/>
                        <a:pt x="521" y="385"/>
                      </a:cubicBezTo>
                      <a:cubicBezTo>
                        <a:pt x="532" y="364"/>
                        <a:pt x="521" y="343"/>
                        <a:pt x="521" y="322"/>
                      </a:cubicBezTo>
                      <a:cubicBezTo>
                        <a:pt x="500" y="260"/>
                        <a:pt x="448" y="229"/>
                        <a:pt x="396" y="229"/>
                      </a:cubicBezTo>
                      <a:cubicBezTo>
                        <a:pt x="386" y="229"/>
                        <a:pt x="375" y="229"/>
                        <a:pt x="365" y="239"/>
                      </a:cubicBezTo>
                      <a:cubicBezTo>
                        <a:pt x="344" y="239"/>
                        <a:pt x="333" y="239"/>
                        <a:pt x="324" y="229"/>
                      </a:cubicBezTo>
                      <a:lnTo>
                        <a:pt x="303" y="229"/>
                      </a:lnTo>
                      <a:cubicBezTo>
                        <a:pt x="292" y="218"/>
                        <a:pt x="282" y="218"/>
                        <a:pt x="271" y="208"/>
                      </a:cubicBezTo>
                      <a:lnTo>
                        <a:pt x="250" y="187"/>
                      </a:lnTo>
                      <a:cubicBezTo>
                        <a:pt x="250" y="187"/>
                        <a:pt x="250" y="176"/>
                        <a:pt x="240" y="176"/>
                      </a:cubicBezTo>
                      <a:lnTo>
                        <a:pt x="240" y="166"/>
                      </a:lnTo>
                      <a:lnTo>
                        <a:pt x="240" y="156"/>
                      </a:lnTo>
                      <a:cubicBezTo>
                        <a:pt x="240" y="156"/>
                        <a:pt x="240" y="146"/>
                        <a:pt x="250" y="146"/>
                      </a:cubicBezTo>
                      <a:cubicBezTo>
                        <a:pt x="250" y="114"/>
                        <a:pt x="250" y="72"/>
                        <a:pt x="229" y="52"/>
                      </a:cubicBezTo>
                      <a:cubicBezTo>
                        <a:pt x="219" y="31"/>
                        <a:pt x="199" y="21"/>
                        <a:pt x="178" y="10"/>
                      </a:cubicBezTo>
                      <a:cubicBezTo>
                        <a:pt x="161" y="3"/>
                        <a:pt x="14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3" name="Google Shape;3213;p47"/>
                <p:cNvSpPr/>
                <p:nvPr/>
              </p:nvSpPr>
              <p:spPr>
                <a:xfrm>
                  <a:off x="4694750" y="5332650"/>
                  <a:ext cx="15350" cy="26550"/>
                </a:xfrm>
                <a:custGeom>
                  <a:avLst/>
                  <a:gdLst/>
                  <a:ahLst/>
                  <a:cxnLst/>
                  <a:rect l="l" t="t" r="r" b="b"/>
                  <a:pathLst>
                    <a:path w="614" h="1062" extrusionOk="0">
                      <a:moveTo>
                        <a:pt x="387" y="1"/>
                      </a:moveTo>
                      <a:cubicBezTo>
                        <a:pt x="369" y="1"/>
                        <a:pt x="351" y="7"/>
                        <a:pt x="333" y="20"/>
                      </a:cubicBezTo>
                      <a:cubicBezTo>
                        <a:pt x="281" y="52"/>
                        <a:pt x="260" y="114"/>
                        <a:pt x="292" y="166"/>
                      </a:cubicBezTo>
                      <a:cubicBezTo>
                        <a:pt x="292" y="177"/>
                        <a:pt x="302" y="187"/>
                        <a:pt x="302" y="198"/>
                      </a:cubicBezTo>
                      <a:cubicBezTo>
                        <a:pt x="313" y="218"/>
                        <a:pt x="323" y="239"/>
                        <a:pt x="323" y="249"/>
                      </a:cubicBezTo>
                      <a:cubicBezTo>
                        <a:pt x="323" y="270"/>
                        <a:pt x="333" y="281"/>
                        <a:pt x="333" y="302"/>
                      </a:cubicBezTo>
                      <a:cubicBezTo>
                        <a:pt x="330" y="292"/>
                        <a:pt x="329" y="288"/>
                        <a:pt x="329" y="288"/>
                      </a:cubicBezTo>
                      <a:lnTo>
                        <a:pt x="329" y="288"/>
                      </a:lnTo>
                      <a:cubicBezTo>
                        <a:pt x="328" y="288"/>
                        <a:pt x="333" y="305"/>
                        <a:pt x="333" y="312"/>
                      </a:cubicBezTo>
                      <a:lnTo>
                        <a:pt x="333" y="332"/>
                      </a:lnTo>
                      <a:lnTo>
                        <a:pt x="333" y="395"/>
                      </a:lnTo>
                      <a:lnTo>
                        <a:pt x="333" y="416"/>
                      </a:lnTo>
                      <a:cubicBezTo>
                        <a:pt x="323" y="457"/>
                        <a:pt x="313" y="489"/>
                        <a:pt x="302" y="520"/>
                      </a:cubicBezTo>
                      <a:cubicBezTo>
                        <a:pt x="302" y="530"/>
                        <a:pt x="302" y="540"/>
                        <a:pt x="292" y="540"/>
                      </a:cubicBezTo>
                      <a:cubicBezTo>
                        <a:pt x="281" y="561"/>
                        <a:pt x="281" y="572"/>
                        <a:pt x="271" y="593"/>
                      </a:cubicBezTo>
                      <a:cubicBezTo>
                        <a:pt x="260" y="603"/>
                        <a:pt x="250" y="624"/>
                        <a:pt x="239" y="634"/>
                      </a:cubicBezTo>
                      <a:lnTo>
                        <a:pt x="229" y="644"/>
                      </a:lnTo>
                      <a:cubicBezTo>
                        <a:pt x="233" y="643"/>
                        <a:pt x="236" y="642"/>
                        <a:pt x="237" y="642"/>
                      </a:cubicBezTo>
                      <a:cubicBezTo>
                        <a:pt x="243" y="642"/>
                        <a:pt x="229" y="655"/>
                        <a:pt x="229" y="655"/>
                      </a:cubicBezTo>
                      <a:lnTo>
                        <a:pt x="146" y="738"/>
                      </a:lnTo>
                      <a:cubicBezTo>
                        <a:pt x="135" y="738"/>
                        <a:pt x="135" y="748"/>
                        <a:pt x="125" y="748"/>
                      </a:cubicBezTo>
                      <a:cubicBezTo>
                        <a:pt x="116" y="757"/>
                        <a:pt x="115" y="761"/>
                        <a:pt x="117" y="761"/>
                      </a:cubicBezTo>
                      <a:cubicBezTo>
                        <a:pt x="117" y="761"/>
                        <a:pt x="118" y="761"/>
                        <a:pt x="118" y="761"/>
                      </a:cubicBezTo>
                      <a:lnTo>
                        <a:pt x="118" y="761"/>
                      </a:lnTo>
                      <a:cubicBezTo>
                        <a:pt x="93" y="778"/>
                        <a:pt x="69" y="798"/>
                        <a:pt x="52" y="832"/>
                      </a:cubicBezTo>
                      <a:cubicBezTo>
                        <a:pt x="1" y="936"/>
                        <a:pt x="63" y="1051"/>
                        <a:pt x="177" y="1061"/>
                      </a:cubicBezTo>
                      <a:cubicBezTo>
                        <a:pt x="182" y="1061"/>
                        <a:pt x="187" y="1061"/>
                        <a:pt x="192" y="1061"/>
                      </a:cubicBezTo>
                      <a:cubicBezTo>
                        <a:pt x="311" y="1061"/>
                        <a:pt x="419" y="943"/>
                        <a:pt x="479" y="852"/>
                      </a:cubicBezTo>
                      <a:cubicBezTo>
                        <a:pt x="531" y="780"/>
                        <a:pt x="562" y="686"/>
                        <a:pt x="583" y="603"/>
                      </a:cubicBezTo>
                      <a:cubicBezTo>
                        <a:pt x="614" y="416"/>
                        <a:pt x="593" y="218"/>
                        <a:pt x="479" y="52"/>
                      </a:cubicBezTo>
                      <a:cubicBezTo>
                        <a:pt x="458" y="24"/>
                        <a:pt x="423"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4" name="Google Shape;3214;p47"/>
                <p:cNvSpPr/>
                <p:nvPr/>
              </p:nvSpPr>
              <p:spPr>
                <a:xfrm>
                  <a:off x="4761850" y="4756600"/>
                  <a:ext cx="44750" cy="19000"/>
                </a:xfrm>
                <a:custGeom>
                  <a:avLst/>
                  <a:gdLst/>
                  <a:ahLst/>
                  <a:cxnLst/>
                  <a:rect l="l" t="t" r="r" b="b"/>
                  <a:pathLst>
                    <a:path w="1790" h="760" extrusionOk="0">
                      <a:moveTo>
                        <a:pt x="0" y="1"/>
                      </a:moveTo>
                      <a:cubicBezTo>
                        <a:pt x="21" y="251"/>
                        <a:pt x="42" y="500"/>
                        <a:pt x="63" y="760"/>
                      </a:cubicBezTo>
                      <a:cubicBezTo>
                        <a:pt x="198" y="739"/>
                        <a:pt x="322" y="718"/>
                        <a:pt x="458" y="697"/>
                      </a:cubicBezTo>
                      <a:cubicBezTo>
                        <a:pt x="853" y="614"/>
                        <a:pt x="1249" y="500"/>
                        <a:pt x="1654" y="438"/>
                      </a:cubicBezTo>
                      <a:cubicBezTo>
                        <a:pt x="1706" y="438"/>
                        <a:pt x="1748" y="448"/>
                        <a:pt x="1790" y="479"/>
                      </a:cubicBezTo>
                      <a:lnTo>
                        <a:pt x="1790" y="438"/>
                      </a:lnTo>
                      <a:cubicBezTo>
                        <a:pt x="1602" y="406"/>
                        <a:pt x="1415" y="355"/>
                        <a:pt x="1238" y="302"/>
                      </a:cubicBezTo>
                      <a:cubicBezTo>
                        <a:pt x="1009" y="240"/>
                        <a:pt x="791" y="188"/>
                        <a:pt x="562" y="12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5" name="Google Shape;3215;p47"/>
                <p:cNvSpPr/>
                <p:nvPr/>
              </p:nvSpPr>
              <p:spPr>
                <a:xfrm>
                  <a:off x="4682000" y="4774825"/>
                  <a:ext cx="125375" cy="604125"/>
                </a:xfrm>
                <a:custGeom>
                  <a:avLst/>
                  <a:gdLst/>
                  <a:ahLst/>
                  <a:cxnLst/>
                  <a:rect l="l" t="t" r="r" b="b"/>
                  <a:pathLst>
                    <a:path w="5015" h="24165" extrusionOk="0">
                      <a:moveTo>
                        <a:pt x="4244" y="1868"/>
                      </a:moveTo>
                      <a:cubicBezTo>
                        <a:pt x="4275" y="1868"/>
                        <a:pt x="4306" y="1881"/>
                        <a:pt x="4328" y="1903"/>
                      </a:cubicBezTo>
                      <a:cubicBezTo>
                        <a:pt x="4369" y="1935"/>
                        <a:pt x="4401" y="1976"/>
                        <a:pt x="4432" y="2018"/>
                      </a:cubicBezTo>
                      <a:cubicBezTo>
                        <a:pt x="4432" y="2028"/>
                        <a:pt x="4443" y="2039"/>
                        <a:pt x="4443" y="2049"/>
                      </a:cubicBezTo>
                      <a:cubicBezTo>
                        <a:pt x="4443" y="2049"/>
                        <a:pt x="4453" y="2080"/>
                        <a:pt x="4463" y="2090"/>
                      </a:cubicBezTo>
                      <a:cubicBezTo>
                        <a:pt x="4473" y="2111"/>
                        <a:pt x="4484" y="2132"/>
                        <a:pt x="4484" y="2164"/>
                      </a:cubicBezTo>
                      <a:cubicBezTo>
                        <a:pt x="4515" y="2257"/>
                        <a:pt x="4515" y="2372"/>
                        <a:pt x="4473" y="2465"/>
                      </a:cubicBezTo>
                      <a:cubicBezTo>
                        <a:pt x="4432" y="2580"/>
                        <a:pt x="4359" y="2673"/>
                        <a:pt x="4255" y="2746"/>
                      </a:cubicBezTo>
                      <a:cubicBezTo>
                        <a:pt x="4190" y="2779"/>
                        <a:pt x="4096" y="2809"/>
                        <a:pt x="4010" y="2809"/>
                      </a:cubicBezTo>
                      <a:cubicBezTo>
                        <a:pt x="3931" y="2809"/>
                        <a:pt x="3858" y="2784"/>
                        <a:pt x="3818" y="2715"/>
                      </a:cubicBezTo>
                      <a:cubicBezTo>
                        <a:pt x="3798" y="2684"/>
                        <a:pt x="3777" y="2652"/>
                        <a:pt x="3777" y="2611"/>
                      </a:cubicBezTo>
                      <a:cubicBezTo>
                        <a:pt x="3777" y="2548"/>
                        <a:pt x="3818" y="2497"/>
                        <a:pt x="3870" y="2465"/>
                      </a:cubicBezTo>
                      <a:lnTo>
                        <a:pt x="3932" y="2434"/>
                      </a:lnTo>
                      <a:cubicBezTo>
                        <a:pt x="3964" y="2423"/>
                        <a:pt x="3985" y="2423"/>
                        <a:pt x="4006" y="2423"/>
                      </a:cubicBezTo>
                      <a:cubicBezTo>
                        <a:pt x="4026" y="2423"/>
                        <a:pt x="4057" y="2413"/>
                        <a:pt x="4078" y="2403"/>
                      </a:cubicBezTo>
                      <a:lnTo>
                        <a:pt x="4141" y="2372"/>
                      </a:lnTo>
                      <a:cubicBezTo>
                        <a:pt x="4151" y="2361"/>
                        <a:pt x="4172" y="2351"/>
                        <a:pt x="4172" y="2351"/>
                      </a:cubicBezTo>
                      <a:cubicBezTo>
                        <a:pt x="4172" y="2340"/>
                        <a:pt x="4172" y="2340"/>
                        <a:pt x="4182" y="2340"/>
                      </a:cubicBezTo>
                      <a:lnTo>
                        <a:pt x="4182" y="2330"/>
                      </a:lnTo>
                      <a:lnTo>
                        <a:pt x="4193" y="2319"/>
                      </a:lnTo>
                      <a:lnTo>
                        <a:pt x="4203" y="2309"/>
                      </a:lnTo>
                      <a:lnTo>
                        <a:pt x="4203" y="2299"/>
                      </a:lnTo>
                      <a:cubicBezTo>
                        <a:pt x="4203" y="2289"/>
                        <a:pt x="4214" y="2278"/>
                        <a:pt x="4214" y="2268"/>
                      </a:cubicBezTo>
                      <a:lnTo>
                        <a:pt x="4214" y="2257"/>
                      </a:lnTo>
                      <a:lnTo>
                        <a:pt x="4214" y="2226"/>
                      </a:lnTo>
                      <a:lnTo>
                        <a:pt x="4214" y="2185"/>
                      </a:lnTo>
                      <a:lnTo>
                        <a:pt x="4214" y="2164"/>
                      </a:lnTo>
                      <a:cubicBezTo>
                        <a:pt x="4214" y="2153"/>
                        <a:pt x="4203" y="2143"/>
                        <a:pt x="4203" y="2132"/>
                      </a:cubicBezTo>
                      <a:lnTo>
                        <a:pt x="4203" y="2122"/>
                      </a:lnTo>
                      <a:cubicBezTo>
                        <a:pt x="4193" y="2111"/>
                        <a:pt x="4182" y="2090"/>
                        <a:pt x="4172" y="2080"/>
                      </a:cubicBezTo>
                      <a:cubicBezTo>
                        <a:pt x="4172" y="2070"/>
                        <a:pt x="4172" y="2070"/>
                        <a:pt x="4161" y="2070"/>
                      </a:cubicBezTo>
                      <a:cubicBezTo>
                        <a:pt x="4120" y="2018"/>
                        <a:pt x="4120" y="1956"/>
                        <a:pt x="4161" y="1903"/>
                      </a:cubicBezTo>
                      <a:cubicBezTo>
                        <a:pt x="4186" y="1879"/>
                        <a:pt x="4215" y="1868"/>
                        <a:pt x="4244" y="1868"/>
                      </a:cubicBezTo>
                      <a:close/>
                      <a:moveTo>
                        <a:pt x="4963" y="0"/>
                      </a:moveTo>
                      <a:lnTo>
                        <a:pt x="4963" y="0"/>
                      </a:lnTo>
                      <a:cubicBezTo>
                        <a:pt x="4952" y="10"/>
                        <a:pt x="4942" y="21"/>
                        <a:pt x="4931" y="21"/>
                      </a:cubicBezTo>
                      <a:cubicBezTo>
                        <a:pt x="4494" y="176"/>
                        <a:pt x="4006" y="260"/>
                        <a:pt x="3548" y="343"/>
                      </a:cubicBezTo>
                      <a:cubicBezTo>
                        <a:pt x="3465" y="364"/>
                        <a:pt x="3371" y="375"/>
                        <a:pt x="3288" y="395"/>
                      </a:cubicBezTo>
                      <a:cubicBezTo>
                        <a:pt x="3423" y="2257"/>
                        <a:pt x="3475" y="4390"/>
                        <a:pt x="3246" y="6335"/>
                      </a:cubicBezTo>
                      <a:cubicBezTo>
                        <a:pt x="3288" y="6397"/>
                        <a:pt x="3308" y="6470"/>
                        <a:pt x="3340" y="6533"/>
                      </a:cubicBezTo>
                      <a:cubicBezTo>
                        <a:pt x="3569" y="7240"/>
                        <a:pt x="3329" y="8114"/>
                        <a:pt x="2809" y="8634"/>
                      </a:cubicBezTo>
                      <a:cubicBezTo>
                        <a:pt x="2653" y="9237"/>
                        <a:pt x="2476" y="9809"/>
                        <a:pt x="2300" y="10340"/>
                      </a:cubicBezTo>
                      <a:cubicBezTo>
                        <a:pt x="2351" y="10340"/>
                        <a:pt x="2393" y="10382"/>
                        <a:pt x="2414" y="10433"/>
                      </a:cubicBezTo>
                      <a:lnTo>
                        <a:pt x="2414" y="10496"/>
                      </a:lnTo>
                      <a:cubicBezTo>
                        <a:pt x="2404" y="10527"/>
                        <a:pt x="2393" y="10537"/>
                        <a:pt x="2372" y="10558"/>
                      </a:cubicBezTo>
                      <a:cubicBezTo>
                        <a:pt x="2351" y="10579"/>
                        <a:pt x="2321" y="10600"/>
                        <a:pt x="2300" y="10610"/>
                      </a:cubicBezTo>
                      <a:cubicBezTo>
                        <a:pt x="2268" y="10620"/>
                        <a:pt x="2237" y="10620"/>
                        <a:pt x="2206" y="10620"/>
                      </a:cubicBezTo>
                      <a:cubicBezTo>
                        <a:pt x="2039" y="11130"/>
                        <a:pt x="1863" y="11619"/>
                        <a:pt x="1696" y="12087"/>
                      </a:cubicBezTo>
                      <a:lnTo>
                        <a:pt x="1696" y="12097"/>
                      </a:lnTo>
                      <a:cubicBezTo>
                        <a:pt x="1738" y="12337"/>
                        <a:pt x="1686" y="12587"/>
                        <a:pt x="1655" y="12816"/>
                      </a:cubicBezTo>
                      <a:cubicBezTo>
                        <a:pt x="1623" y="13075"/>
                        <a:pt x="1572" y="13325"/>
                        <a:pt x="1519" y="13575"/>
                      </a:cubicBezTo>
                      <a:cubicBezTo>
                        <a:pt x="1468" y="13814"/>
                        <a:pt x="1405" y="14053"/>
                        <a:pt x="1343" y="14293"/>
                      </a:cubicBezTo>
                      <a:cubicBezTo>
                        <a:pt x="1269" y="14522"/>
                        <a:pt x="1218" y="14813"/>
                        <a:pt x="1082" y="15010"/>
                      </a:cubicBezTo>
                      <a:cubicBezTo>
                        <a:pt x="1082" y="15021"/>
                        <a:pt x="1072" y="15031"/>
                        <a:pt x="1061" y="15042"/>
                      </a:cubicBezTo>
                      <a:cubicBezTo>
                        <a:pt x="1020" y="15093"/>
                        <a:pt x="989" y="15146"/>
                        <a:pt x="957" y="15187"/>
                      </a:cubicBezTo>
                      <a:cubicBezTo>
                        <a:pt x="874" y="15312"/>
                        <a:pt x="791" y="15426"/>
                        <a:pt x="698" y="15541"/>
                      </a:cubicBezTo>
                      <a:cubicBezTo>
                        <a:pt x="615" y="15655"/>
                        <a:pt x="521" y="15759"/>
                        <a:pt x="427" y="15874"/>
                      </a:cubicBezTo>
                      <a:cubicBezTo>
                        <a:pt x="125" y="17101"/>
                        <a:pt x="0" y="18329"/>
                        <a:pt x="208" y="19723"/>
                      </a:cubicBezTo>
                      <a:cubicBezTo>
                        <a:pt x="375" y="20815"/>
                        <a:pt x="625" y="21876"/>
                        <a:pt x="812" y="22843"/>
                      </a:cubicBezTo>
                      <a:lnTo>
                        <a:pt x="812" y="22833"/>
                      </a:lnTo>
                      <a:cubicBezTo>
                        <a:pt x="823" y="22802"/>
                        <a:pt x="833" y="22770"/>
                        <a:pt x="843" y="22729"/>
                      </a:cubicBezTo>
                      <a:lnTo>
                        <a:pt x="843" y="22698"/>
                      </a:lnTo>
                      <a:lnTo>
                        <a:pt x="843" y="22645"/>
                      </a:lnTo>
                      <a:lnTo>
                        <a:pt x="843" y="22625"/>
                      </a:lnTo>
                      <a:lnTo>
                        <a:pt x="843" y="22615"/>
                      </a:lnTo>
                      <a:lnTo>
                        <a:pt x="843" y="22604"/>
                      </a:lnTo>
                      <a:cubicBezTo>
                        <a:pt x="833" y="22594"/>
                        <a:pt x="833" y="22573"/>
                        <a:pt x="833" y="22562"/>
                      </a:cubicBezTo>
                      <a:cubicBezTo>
                        <a:pt x="833" y="22541"/>
                        <a:pt x="823" y="22531"/>
                        <a:pt x="812" y="22511"/>
                      </a:cubicBezTo>
                      <a:cubicBezTo>
                        <a:pt x="812" y="22500"/>
                        <a:pt x="802" y="22490"/>
                        <a:pt x="802" y="22479"/>
                      </a:cubicBezTo>
                      <a:cubicBezTo>
                        <a:pt x="770" y="22427"/>
                        <a:pt x="791" y="22365"/>
                        <a:pt x="843" y="22333"/>
                      </a:cubicBezTo>
                      <a:cubicBezTo>
                        <a:pt x="861" y="22320"/>
                        <a:pt x="879" y="22314"/>
                        <a:pt x="897" y="22314"/>
                      </a:cubicBezTo>
                      <a:cubicBezTo>
                        <a:pt x="933" y="22314"/>
                        <a:pt x="968" y="22337"/>
                        <a:pt x="989" y="22365"/>
                      </a:cubicBezTo>
                      <a:cubicBezTo>
                        <a:pt x="1103" y="22531"/>
                        <a:pt x="1124" y="22729"/>
                        <a:pt x="1093" y="22916"/>
                      </a:cubicBezTo>
                      <a:cubicBezTo>
                        <a:pt x="1082" y="22999"/>
                        <a:pt x="1041" y="23093"/>
                        <a:pt x="989" y="23165"/>
                      </a:cubicBezTo>
                      <a:cubicBezTo>
                        <a:pt x="957" y="23207"/>
                        <a:pt x="927" y="23249"/>
                        <a:pt x="885" y="23280"/>
                      </a:cubicBezTo>
                      <a:cubicBezTo>
                        <a:pt x="937" y="23592"/>
                        <a:pt x="989" y="23884"/>
                        <a:pt x="1020" y="24164"/>
                      </a:cubicBezTo>
                      <a:cubicBezTo>
                        <a:pt x="1114" y="24143"/>
                        <a:pt x="1197" y="24122"/>
                        <a:pt x="1290" y="24102"/>
                      </a:cubicBezTo>
                      <a:cubicBezTo>
                        <a:pt x="1623" y="24018"/>
                        <a:pt x="2071" y="23925"/>
                        <a:pt x="2226" y="23572"/>
                      </a:cubicBezTo>
                      <a:cubicBezTo>
                        <a:pt x="1852" y="22906"/>
                        <a:pt x="1613" y="22146"/>
                        <a:pt x="1436" y="21397"/>
                      </a:cubicBezTo>
                      <a:cubicBezTo>
                        <a:pt x="1259" y="20659"/>
                        <a:pt x="1155" y="19899"/>
                        <a:pt x="1124" y="19140"/>
                      </a:cubicBezTo>
                      <a:cubicBezTo>
                        <a:pt x="1072" y="17548"/>
                        <a:pt x="1374" y="16009"/>
                        <a:pt x="1904" y="14522"/>
                      </a:cubicBezTo>
                      <a:cubicBezTo>
                        <a:pt x="2455" y="12992"/>
                        <a:pt x="3174" y="11526"/>
                        <a:pt x="3683" y="9986"/>
                      </a:cubicBezTo>
                      <a:cubicBezTo>
                        <a:pt x="4193" y="8436"/>
                        <a:pt x="4557" y="6845"/>
                        <a:pt x="4765" y="5232"/>
                      </a:cubicBezTo>
                      <a:cubicBezTo>
                        <a:pt x="4889" y="4327"/>
                        <a:pt x="4963" y="3412"/>
                        <a:pt x="4993" y="2497"/>
                      </a:cubicBezTo>
                      <a:cubicBezTo>
                        <a:pt x="5014" y="1841"/>
                        <a:pt x="5004" y="1186"/>
                        <a:pt x="4993" y="530"/>
                      </a:cubicBezTo>
                      <a:cubicBezTo>
                        <a:pt x="4931" y="375"/>
                        <a:pt x="4952" y="187"/>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6" name="Google Shape;3216;p47"/>
                <p:cNvSpPr/>
                <p:nvPr/>
              </p:nvSpPr>
              <p:spPr>
                <a:xfrm>
                  <a:off x="4686675" y="4669225"/>
                  <a:ext cx="165950" cy="788775"/>
                </a:xfrm>
                <a:custGeom>
                  <a:avLst/>
                  <a:gdLst/>
                  <a:ahLst/>
                  <a:cxnLst/>
                  <a:rect l="l" t="t" r="r" b="b"/>
                  <a:pathLst>
                    <a:path w="6638" h="31551" extrusionOk="0">
                      <a:moveTo>
                        <a:pt x="6242" y="1"/>
                      </a:moveTo>
                      <a:cubicBezTo>
                        <a:pt x="6211" y="105"/>
                        <a:pt x="6190" y="209"/>
                        <a:pt x="6159" y="313"/>
                      </a:cubicBezTo>
                      <a:cubicBezTo>
                        <a:pt x="6117" y="438"/>
                        <a:pt x="6086" y="562"/>
                        <a:pt x="6045" y="676"/>
                      </a:cubicBezTo>
                      <a:cubicBezTo>
                        <a:pt x="6013" y="760"/>
                        <a:pt x="5992" y="833"/>
                        <a:pt x="5951" y="905"/>
                      </a:cubicBezTo>
                      <a:cubicBezTo>
                        <a:pt x="5951" y="979"/>
                        <a:pt x="5930" y="1051"/>
                        <a:pt x="5868" y="1083"/>
                      </a:cubicBezTo>
                      <a:cubicBezTo>
                        <a:pt x="5683" y="1193"/>
                        <a:pt x="5468" y="1237"/>
                        <a:pt x="5247" y="1237"/>
                      </a:cubicBezTo>
                      <a:cubicBezTo>
                        <a:pt x="4883" y="1237"/>
                        <a:pt x="4501" y="1117"/>
                        <a:pt x="4203" y="968"/>
                      </a:cubicBezTo>
                      <a:cubicBezTo>
                        <a:pt x="4006" y="864"/>
                        <a:pt x="3819" y="739"/>
                        <a:pt x="3652" y="593"/>
                      </a:cubicBezTo>
                      <a:cubicBezTo>
                        <a:pt x="3517" y="614"/>
                        <a:pt x="3371" y="635"/>
                        <a:pt x="3225" y="646"/>
                      </a:cubicBezTo>
                      <a:cubicBezTo>
                        <a:pt x="3028" y="666"/>
                        <a:pt x="2841" y="687"/>
                        <a:pt x="2654" y="697"/>
                      </a:cubicBezTo>
                      <a:cubicBezTo>
                        <a:pt x="2747" y="1301"/>
                        <a:pt x="2862" y="2144"/>
                        <a:pt x="2966" y="3121"/>
                      </a:cubicBezTo>
                      <a:cubicBezTo>
                        <a:pt x="3257" y="3184"/>
                        <a:pt x="3537" y="3246"/>
                        <a:pt x="3819" y="3319"/>
                      </a:cubicBezTo>
                      <a:cubicBezTo>
                        <a:pt x="4027" y="3360"/>
                        <a:pt x="4224" y="3423"/>
                        <a:pt x="4432" y="3475"/>
                      </a:cubicBezTo>
                      <a:cubicBezTo>
                        <a:pt x="4547" y="3517"/>
                        <a:pt x="4672" y="3547"/>
                        <a:pt x="4786" y="3589"/>
                      </a:cubicBezTo>
                      <a:cubicBezTo>
                        <a:pt x="4786" y="3496"/>
                        <a:pt x="4786" y="3413"/>
                        <a:pt x="4776" y="3319"/>
                      </a:cubicBezTo>
                      <a:cubicBezTo>
                        <a:pt x="4755" y="2819"/>
                        <a:pt x="4702" y="2310"/>
                        <a:pt x="4619" y="1821"/>
                      </a:cubicBezTo>
                      <a:cubicBezTo>
                        <a:pt x="4607" y="1733"/>
                        <a:pt x="4674" y="1675"/>
                        <a:pt x="4738" y="1675"/>
                      </a:cubicBezTo>
                      <a:cubicBezTo>
                        <a:pt x="4780" y="1675"/>
                        <a:pt x="4822" y="1700"/>
                        <a:pt x="4838" y="1758"/>
                      </a:cubicBezTo>
                      <a:cubicBezTo>
                        <a:pt x="4973" y="2258"/>
                        <a:pt x="5056" y="2757"/>
                        <a:pt x="5088" y="3267"/>
                      </a:cubicBezTo>
                      <a:cubicBezTo>
                        <a:pt x="5109" y="3517"/>
                        <a:pt x="5119" y="3776"/>
                        <a:pt x="5119" y="4026"/>
                      </a:cubicBezTo>
                      <a:cubicBezTo>
                        <a:pt x="5109" y="4162"/>
                        <a:pt x="5109" y="4286"/>
                        <a:pt x="5098" y="4421"/>
                      </a:cubicBezTo>
                      <a:cubicBezTo>
                        <a:pt x="5098" y="4484"/>
                        <a:pt x="5098" y="4557"/>
                        <a:pt x="5088" y="4619"/>
                      </a:cubicBezTo>
                      <a:cubicBezTo>
                        <a:pt x="5233" y="6002"/>
                        <a:pt x="5181" y="7417"/>
                        <a:pt x="5035" y="8790"/>
                      </a:cubicBezTo>
                      <a:cubicBezTo>
                        <a:pt x="4880" y="10382"/>
                        <a:pt x="4568" y="11973"/>
                        <a:pt x="4110" y="13513"/>
                      </a:cubicBezTo>
                      <a:cubicBezTo>
                        <a:pt x="3652" y="15073"/>
                        <a:pt x="2996" y="16550"/>
                        <a:pt x="2404" y="18059"/>
                      </a:cubicBezTo>
                      <a:cubicBezTo>
                        <a:pt x="1811" y="19525"/>
                        <a:pt x="1374" y="21034"/>
                        <a:pt x="1332" y="22636"/>
                      </a:cubicBezTo>
                      <a:cubicBezTo>
                        <a:pt x="1301" y="23499"/>
                        <a:pt x="1385" y="24373"/>
                        <a:pt x="1561" y="25226"/>
                      </a:cubicBezTo>
                      <a:cubicBezTo>
                        <a:pt x="1738" y="26069"/>
                        <a:pt x="2039" y="26869"/>
                        <a:pt x="2342" y="27681"/>
                      </a:cubicBezTo>
                      <a:cubicBezTo>
                        <a:pt x="2372" y="27702"/>
                        <a:pt x="2393" y="27743"/>
                        <a:pt x="2383" y="27796"/>
                      </a:cubicBezTo>
                      <a:cubicBezTo>
                        <a:pt x="2342" y="28346"/>
                        <a:pt x="1759" y="28555"/>
                        <a:pt x="1291" y="28679"/>
                      </a:cubicBezTo>
                      <a:cubicBezTo>
                        <a:pt x="1156" y="28711"/>
                        <a:pt x="1010" y="28742"/>
                        <a:pt x="864" y="28773"/>
                      </a:cubicBezTo>
                      <a:cubicBezTo>
                        <a:pt x="958" y="29948"/>
                        <a:pt x="791" y="30916"/>
                        <a:pt x="1" y="31550"/>
                      </a:cubicBezTo>
                      <a:cubicBezTo>
                        <a:pt x="968" y="31436"/>
                        <a:pt x="1915" y="31208"/>
                        <a:pt x="2830" y="30864"/>
                      </a:cubicBezTo>
                      <a:cubicBezTo>
                        <a:pt x="2820" y="30115"/>
                        <a:pt x="2705" y="29377"/>
                        <a:pt x="2508" y="28659"/>
                      </a:cubicBezTo>
                      <a:cubicBezTo>
                        <a:pt x="2489" y="28603"/>
                        <a:pt x="2534" y="28569"/>
                        <a:pt x="2580" y="28569"/>
                      </a:cubicBezTo>
                      <a:cubicBezTo>
                        <a:pt x="2610" y="28569"/>
                        <a:pt x="2641" y="28584"/>
                        <a:pt x="2654" y="28617"/>
                      </a:cubicBezTo>
                      <a:cubicBezTo>
                        <a:pt x="2903" y="29314"/>
                        <a:pt x="3049" y="30032"/>
                        <a:pt x="3080" y="30771"/>
                      </a:cubicBezTo>
                      <a:cubicBezTo>
                        <a:pt x="3392" y="30646"/>
                        <a:pt x="3704" y="30500"/>
                        <a:pt x="4006" y="30344"/>
                      </a:cubicBezTo>
                      <a:cubicBezTo>
                        <a:pt x="4224" y="29449"/>
                        <a:pt x="3995" y="28545"/>
                        <a:pt x="3694" y="27692"/>
                      </a:cubicBezTo>
                      <a:cubicBezTo>
                        <a:pt x="3517" y="27202"/>
                        <a:pt x="3309" y="26724"/>
                        <a:pt x="3153" y="26224"/>
                      </a:cubicBezTo>
                      <a:cubicBezTo>
                        <a:pt x="2987" y="25715"/>
                        <a:pt x="2882" y="25184"/>
                        <a:pt x="2820" y="24654"/>
                      </a:cubicBezTo>
                      <a:cubicBezTo>
                        <a:pt x="2591" y="22532"/>
                        <a:pt x="3195" y="20441"/>
                        <a:pt x="3902" y="18464"/>
                      </a:cubicBezTo>
                      <a:cubicBezTo>
                        <a:pt x="4256" y="17466"/>
                        <a:pt x="4651" y="16478"/>
                        <a:pt x="4984" y="15458"/>
                      </a:cubicBezTo>
                      <a:cubicBezTo>
                        <a:pt x="5306" y="14481"/>
                        <a:pt x="5587" y="13482"/>
                        <a:pt x="5816" y="12473"/>
                      </a:cubicBezTo>
                      <a:cubicBezTo>
                        <a:pt x="6274" y="10455"/>
                        <a:pt x="6533" y="8395"/>
                        <a:pt x="6596" y="6335"/>
                      </a:cubicBezTo>
                      <a:cubicBezTo>
                        <a:pt x="6637" y="5170"/>
                        <a:pt x="6616" y="4005"/>
                        <a:pt x="6533" y="2851"/>
                      </a:cubicBezTo>
                      <a:cubicBezTo>
                        <a:pt x="6492" y="2278"/>
                        <a:pt x="6440" y="1707"/>
                        <a:pt x="6378" y="1145"/>
                      </a:cubicBezTo>
                      <a:cubicBezTo>
                        <a:pt x="6346" y="854"/>
                        <a:pt x="6304" y="562"/>
                        <a:pt x="6263" y="271"/>
                      </a:cubicBezTo>
                      <a:cubicBezTo>
                        <a:pt x="6253" y="188"/>
                        <a:pt x="6242" y="94"/>
                        <a:pt x="6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7" name="Google Shape;3217;p47"/>
                <p:cNvSpPr/>
                <p:nvPr/>
              </p:nvSpPr>
              <p:spPr>
                <a:xfrm>
                  <a:off x="4628950" y="5277500"/>
                  <a:ext cx="16925" cy="16925"/>
                </a:xfrm>
                <a:custGeom>
                  <a:avLst/>
                  <a:gdLst/>
                  <a:ahLst/>
                  <a:cxnLst/>
                  <a:rect l="l" t="t" r="r" b="b"/>
                  <a:pathLst>
                    <a:path w="677" h="677" extrusionOk="0">
                      <a:moveTo>
                        <a:pt x="375" y="0"/>
                      </a:moveTo>
                      <a:cubicBezTo>
                        <a:pt x="198" y="0"/>
                        <a:pt x="42" y="104"/>
                        <a:pt x="21" y="302"/>
                      </a:cubicBezTo>
                      <a:cubicBezTo>
                        <a:pt x="0" y="458"/>
                        <a:pt x="125" y="677"/>
                        <a:pt x="312" y="677"/>
                      </a:cubicBezTo>
                      <a:cubicBezTo>
                        <a:pt x="490" y="677"/>
                        <a:pt x="645" y="573"/>
                        <a:pt x="666" y="386"/>
                      </a:cubicBezTo>
                      <a:cubicBezTo>
                        <a:pt x="677" y="219"/>
                        <a:pt x="562"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8" name="Google Shape;3218;p47"/>
                <p:cNvSpPr/>
                <p:nvPr/>
              </p:nvSpPr>
              <p:spPr>
                <a:xfrm>
                  <a:off x="4701750" y="4945400"/>
                  <a:ext cx="18750" cy="18500"/>
                </a:xfrm>
                <a:custGeom>
                  <a:avLst/>
                  <a:gdLst/>
                  <a:ahLst/>
                  <a:cxnLst/>
                  <a:rect l="l" t="t" r="r" b="b"/>
                  <a:pathLst>
                    <a:path w="750" h="740" extrusionOk="0">
                      <a:moveTo>
                        <a:pt x="407" y="1"/>
                      </a:moveTo>
                      <a:cubicBezTo>
                        <a:pt x="209" y="1"/>
                        <a:pt x="33" y="115"/>
                        <a:pt x="12" y="323"/>
                      </a:cubicBezTo>
                      <a:cubicBezTo>
                        <a:pt x="1" y="500"/>
                        <a:pt x="137" y="739"/>
                        <a:pt x="334" y="739"/>
                      </a:cubicBezTo>
                      <a:cubicBezTo>
                        <a:pt x="532" y="739"/>
                        <a:pt x="708" y="625"/>
                        <a:pt x="729" y="417"/>
                      </a:cubicBezTo>
                      <a:cubicBezTo>
                        <a:pt x="750" y="240"/>
                        <a:pt x="615"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9" name="Google Shape;3219;p47"/>
                <p:cNvSpPr/>
                <p:nvPr/>
              </p:nvSpPr>
              <p:spPr>
                <a:xfrm>
                  <a:off x="4404000" y="4596425"/>
                  <a:ext cx="62175" cy="47350"/>
                </a:xfrm>
                <a:custGeom>
                  <a:avLst/>
                  <a:gdLst/>
                  <a:ahLst/>
                  <a:cxnLst/>
                  <a:rect l="l" t="t" r="r" b="b"/>
                  <a:pathLst>
                    <a:path w="2487" h="1894" extrusionOk="0">
                      <a:moveTo>
                        <a:pt x="1093" y="0"/>
                      </a:moveTo>
                      <a:cubicBezTo>
                        <a:pt x="895" y="333"/>
                        <a:pt x="697" y="666"/>
                        <a:pt x="510" y="999"/>
                      </a:cubicBezTo>
                      <a:cubicBezTo>
                        <a:pt x="375" y="1238"/>
                        <a:pt x="230" y="1477"/>
                        <a:pt x="94" y="1716"/>
                      </a:cubicBezTo>
                      <a:cubicBezTo>
                        <a:pt x="63" y="1778"/>
                        <a:pt x="32" y="1831"/>
                        <a:pt x="1" y="1893"/>
                      </a:cubicBezTo>
                      <a:cubicBezTo>
                        <a:pt x="281" y="1727"/>
                        <a:pt x="593" y="1602"/>
                        <a:pt x="926" y="1529"/>
                      </a:cubicBezTo>
                      <a:cubicBezTo>
                        <a:pt x="1166" y="1477"/>
                        <a:pt x="1405" y="1446"/>
                        <a:pt x="1644" y="1436"/>
                      </a:cubicBezTo>
                      <a:cubicBezTo>
                        <a:pt x="1702" y="1436"/>
                        <a:pt x="1763" y="1435"/>
                        <a:pt x="1826" y="1435"/>
                      </a:cubicBezTo>
                      <a:cubicBezTo>
                        <a:pt x="1978" y="1435"/>
                        <a:pt x="2139" y="1440"/>
                        <a:pt x="2278" y="1477"/>
                      </a:cubicBezTo>
                      <a:cubicBezTo>
                        <a:pt x="2352" y="1009"/>
                        <a:pt x="2424" y="541"/>
                        <a:pt x="2487" y="72"/>
                      </a:cubicBezTo>
                      <a:lnTo>
                        <a:pt x="2487" y="72"/>
                      </a:lnTo>
                      <a:cubicBezTo>
                        <a:pt x="2375" y="78"/>
                        <a:pt x="2264" y="80"/>
                        <a:pt x="2151" y="80"/>
                      </a:cubicBezTo>
                      <a:cubicBezTo>
                        <a:pt x="1802" y="80"/>
                        <a:pt x="1447" y="55"/>
                        <a:pt x="1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0" name="Google Shape;3220;p47"/>
                <p:cNvSpPr/>
                <p:nvPr/>
              </p:nvSpPr>
              <p:spPr>
                <a:xfrm>
                  <a:off x="4468225" y="4584450"/>
                  <a:ext cx="69725" cy="41375"/>
                </a:xfrm>
                <a:custGeom>
                  <a:avLst/>
                  <a:gdLst/>
                  <a:ahLst/>
                  <a:cxnLst/>
                  <a:rect l="l" t="t" r="r" b="b"/>
                  <a:pathLst>
                    <a:path w="2789" h="1655" extrusionOk="0">
                      <a:moveTo>
                        <a:pt x="2310" y="1"/>
                      </a:moveTo>
                      <a:cubicBezTo>
                        <a:pt x="2154" y="73"/>
                        <a:pt x="2009" y="125"/>
                        <a:pt x="1852" y="188"/>
                      </a:cubicBezTo>
                      <a:cubicBezTo>
                        <a:pt x="1311" y="375"/>
                        <a:pt x="750" y="489"/>
                        <a:pt x="188" y="531"/>
                      </a:cubicBezTo>
                      <a:lnTo>
                        <a:pt x="1" y="1654"/>
                      </a:lnTo>
                      <a:cubicBezTo>
                        <a:pt x="344" y="1259"/>
                        <a:pt x="802" y="958"/>
                        <a:pt x="1301" y="812"/>
                      </a:cubicBezTo>
                      <a:cubicBezTo>
                        <a:pt x="1546" y="744"/>
                        <a:pt x="1799" y="712"/>
                        <a:pt x="2056" y="712"/>
                      </a:cubicBezTo>
                      <a:cubicBezTo>
                        <a:pt x="2192" y="712"/>
                        <a:pt x="2329" y="721"/>
                        <a:pt x="2466" y="739"/>
                      </a:cubicBezTo>
                      <a:cubicBezTo>
                        <a:pt x="2550" y="750"/>
                        <a:pt x="2664" y="770"/>
                        <a:pt x="2789" y="791"/>
                      </a:cubicBezTo>
                      <a:cubicBezTo>
                        <a:pt x="2622" y="531"/>
                        <a:pt x="2466" y="260"/>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1" name="Google Shape;3221;p47"/>
                <p:cNvSpPr/>
                <p:nvPr/>
              </p:nvSpPr>
              <p:spPr>
                <a:xfrm>
                  <a:off x="4534025" y="4544650"/>
                  <a:ext cx="78825" cy="59600"/>
                </a:xfrm>
                <a:custGeom>
                  <a:avLst/>
                  <a:gdLst/>
                  <a:ahLst/>
                  <a:cxnLst/>
                  <a:rect l="l" t="t" r="r" b="b"/>
                  <a:pathLst>
                    <a:path w="3153" h="2384" extrusionOk="0">
                      <a:moveTo>
                        <a:pt x="1041" y="1"/>
                      </a:moveTo>
                      <a:cubicBezTo>
                        <a:pt x="979" y="365"/>
                        <a:pt x="812" y="698"/>
                        <a:pt x="573" y="958"/>
                      </a:cubicBezTo>
                      <a:cubicBezTo>
                        <a:pt x="406" y="1145"/>
                        <a:pt x="219" y="1290"/>
                        <a:pt x="1" y="1415"/>
                      </a:cubicBezTo>
                      <a:cubicBezTo>
                        <a:pt x="209" y="1738"/>
                        <a:pt x="396" y="2060"/>
                        <a:pt x="593" y="2383"/>
                      </a:cubicBezTo>
                      <a:cubicBezTo>
                        <a:pt x="1020" y="1759"/>
                        <a:pt x="1624" y="1322"/>
                        <a:pt x="2341" y="1062"/>
                      </a:cubicBezTo>
                      <a:cubicBezTo>
                        <a:pt x="2601" y="968"/>
                        <a:pt x="2872" y="906"/>
                        <a:pt x="3152" y="864"/>
                      </a:cubicBezTo>
                      <a:lnTo>
                        <a:pt x="2716" y="677"/>
                      </a:lnTo>
                      <a:cubicBezTo>
                        <a:pt x="2165" y="448"/>
                        <a:pt x="1603" y="229"/>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2" name="Google Shape;3222;p47"/>
                <p:cNvSpPr/>
                <p:nvPr/>
              </p:nvSpPr>
              <p:spPr>
                <a:xfrm>
                  <a:off x="4824000" y="4595375"/>
                  <a:ext cx="51775" cy="77525"/>
                </a:xfrm>
                <a:custGeom>
                  <a:avLst/>
                  <a:gdLst/>
                  <a:ahLst/>
                  <a:cxnLst/>
                  <a:rect l="l" t="t" r="r" b="b"/>
                  <a:pathLst>
                    <a:path w="2071" h="3101" extrusionOk="0">
                      <a:moveTo>
                        <a:pt x="781" y="0"/>
                      </a:moveTo>
                      <a:lnTo>
                        <a:pt x="781" y="0"/>
                      </a:lnTo>
                      <a:cubicBezTo>
                        <a:pt x="999" y="437"/>
                        <a:pt x="1123" y="905"/>
                        <a:pt x="1019" y="1374"/>
                      </a:cubicBezTo>
                      <a:cubicBezTo>
                        <a:pt x="895" y="1924"/>
                        <a:pt x="469" y="2361"/>
                        <a:pt x="0" y="2705"/>
                      </a:cubicBezTo>
                      <a:cubicBezTo>
                        <a:pt x="198" y="2632"/>
                        <a:pt x="395" y="2559"/>
                        <a:pt x="583" y="2476"/>
                      </a:cubicBezTo>
                      <a:cubicBezTo>
                        <a:pt x="593" y="2465"/>
                        <a:pt x="593" y="2445"/>
                        <a:pt x="603" y="2435"/>
                      </a:cubicBezTo>
                      <a:cubicBezTo>
                        <a:pt x="624" y="2393"/>
                        <a:pt x="656" y="2361"/>
                        <a:pt x="697" y="2351"/>
                      </a:cubicBezTo>
                      <a:lnTo>
                        <a:pt x="697" y="2341"/>
                      </a:lnTo>
                      <a:cubicBezTo>
                        <a:pt x="680" y="2214"/>
                        <a:pt x="786" y="2145"/>
                        <a:pt x="894" y="2145"/>
                      </a:cubicBezTo>
                      <a:cubicBezTo>
                        <a:pt x="981" y="2145"/>
                        <a:pt x="1069" y="2191"/>
                        <a:pt x="1093" y="2289"/>
                      </a:cubicBezTo>
                      <a:cubicBezTo>
                        <a:pt x="1155" y="2528"/>
                        <a:pt x="1248" y="2777"/>
                        <a:pt x="1290" y="3017"/>
                      </a:cubicBezTo>
                      <a:cubicBezTo>
                        <a:pt x="1301" y="3048"/>
                        <a:pt x="1301" y="3080"/>
                        <a:pt x="1311" y="3100"/>
                      </a:cubicBezTo>
                      <a:cubicBezTo>
                        <a:pt x="1352" y="3069"/>
                        <a:pt x="1394" y="3038"/>
                        <a:pt x="1436" y="2996"/>
                      </a:cubicBezTo>
                      <a:cubicBezTo>
                        <a:pt x="1581" y="2871"/>
                        <a:pt x="1696" y="2736"/>
                        <a:pt x="1789" y="2580"/>
                      </a:cubicBezTo>
                      <a:cubicBezTo>
                        <a:pt x="1976" y="2257"/>
                        <a:pt x="2071" y="1873"/>
                        <a:pt x="2018" y="1498"/>
                      </a:cubicBezTo>
                      <a:cubicBezTo>
                        <a:pt x="1914" y="822"/>
                        <a:pt x="1405" y="292"/>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3" name="Google Shape;3223;p47"/>
                <p:cNvSpPr/>
                <p:nvPr/>
              </p:nvSpPr>
              <p:spPr>
                <a:xfrm>
                  <a:off x="4782650" y="4608375"/>
                  <a:ext cx="31225" cy="32000"/>
                </a:xfrm>
                <a:custGeom>
                  <a:avLst/>
                  <a:gdLst/>
                  <a:ahLst/>
                  <a:cxnLst/>
                  <a:rect l="l" t="t" r="r" b="b"/>
                  <a:pathLst>
                    <a:path w="1249" h="1280" extrusionOk="0">
                      <a:moveTo>
                        <a:pt x="687" y="1"/>
                      </a:moveTo>
                      <a:cubicBezTo>
                        <a:pt x="521" y="1"/>
                        <a:pt x="375" y="21"/>
                        <a:pt x="239" y="135"/>
                      </a:cubicBezTo>
                      <a:cubicBezTo>
                        <a:pt x="115" y="239"/>
                        <a:pt x="31" y="396"/>
                        <a:pt x="21" y="562"/>
                      </a:cubicBezTo>
                      <a:cubicBezTo>
                        <a:pt x="0" y="729"/>
                        <a:pt x="52" y="905"/>
                        <a:pt x="156" y="1041"/>
                      </a:cubicBezTo>
                      <a:cubicBezTo>
                        <a:pt x="250" y="1155"/>
                        <a:pt x="417" y="1280"/>
                        <a:pt x="562" y="1280"/>
                      </a:cubicBezTo>
                      <a:cubicBezTo>
                        <a:pt x="739" y="1280"/>
                        <a:pt x="884" y="1259"/>
                        <a:pt x="1020" y="1145"/>
                      </a:cubicBezTo>
                      <a:cubicBezTo>
                        <a:pt x="1145" y="1030"/>
                        <a:pt x="1217" y="874"/>
                        <a:pt x="1238" y="718"/>
                      </a:cubicBezTo>
                      <a:cubicBezTo>
                        <a:pt x="1249" y="542"/>
                        <a:pt x="1207" y="364"/>
                        <a:pt x="1103" y="229"/>
                      </a:cubicBezTo>
                      <a:cubicBezTo>
                        <a:pt x="1009" y="125"/>
                        <a:pt x="843"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sp>
          <p:nvSpPr>
            <p:cNvPr id="3224" name="Google Shape;3224;p47"/>
            <p:cNvSpPr/>
            <p:nvPr/>
          </p:nvSpPr>
          <p:spPr>
            <a:xfrm>
              <a:off x="343679"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1026" name="Picture 2" descr="Phơi nắng lúc nào trong ngày là tốt nhất? - VnExpress Sức khỏe">
            <a:extLst>
              <a:ext uri="{FF2B5EF4-FFF2-40B4-BE49-F238E27FC236}">
                <a16:creationId xmlns:a16="http://schemas.microsoft.com/office/drawing/2014/main" id="{A3CC1AC9-4395-9B42-8AF9-B2B35D5BA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2" y="1319641"/>
            <a:ext cx="3652749" cy="240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9"/>
                                        </p:tgtEl>
                                        <p:attrNameLst>
                                          <p:attrName>style.visibility</p:attrName>
                                        </p:attrNameLst>
                                      </p:cBhvr>
                                      <p:to>
                                        <p:strVal val="visible"/>
                                      </p:to>
                                    </p:set>
                                    <p:animEffect transition="in" filter="fade">
                                      <p:cBhvr>
                                        <p:cTn id="7" dur="1000"/>
                                        <p:tgtEl>
                                          <p:spTgt spid="3149"/>
                                        </p:tgtEl>
                                      </p:cBhvr>
                                    </p:animEffect>
                                    <p:anim calcmode="lin" valueType="num">
                                      <p:cBhvr>
                                        <p:cTn id="8" dur="1000" fill="hold"/>
                                        <p:tgtEl>
                                          <p:spTgt spid="3149"/>
                                        </p:tgtEl>
                                        <p:attrNameLst>
                                          <p:attrName>ppt_x</p:attrName>
                                        </p:attrNameLst>
                                      </p:cBhvr>
                                      <p:tavLst>
                                        <p:tav tm="0">
                                          <p:val>
                                            <p:strVal val="#ppt_x"/>
                                          </p:val>
                                        </p:tav>
                                        <p:tav tm="100000">
                                          <p:val>
                                            <p:strVal val="#ppt_x"/>
                                          </p:val>
                                        </p:tav>
                                      </p:tavLst>
                                    </p:anim>
                                    <p:anim calcmode="lin" valueType="num">
                                      <p:cBhvr>
                                        <p:cTn id="9" dur="1000" fill="hold"/>
                                        <p:tgtEl>
                                          <p:spTgt spid="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pic>
        <p:nvPicPr>
          <p:cNvPr id="6148" name="Picture 4" descr="Hoàn thành phương trình quang hợp dạng chữ">
            <a:extLst>
              <a:ext uri="{FF2B5EF4-FFF2-40B4-BE49-F238E27FC236}">
                <a16:creationId xmlns:a16="http://schemas.microsoft.com/office/drawing/2014/main" id="{4B4F4204-0495-988E-634D-0E995E64063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7771" y="3585913"/>
            <a:ext cx="4978808" cy="8033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hotosynthesis for Kids">
            <a:extLst>
              <a:ext uri="{FF2B5EF4-FFF2-40B4-BE49-F238E27FC236}">
                <a16:creationId xmlns:a16="http://schemas.microsoft.com/office/drawing/2014/main" id="{4B2B95F4-59E0-3792-B68C-73EBAB8664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4" r="3948"/>
          <a:stretch/>
        </p:blipFill>
        <p:spPr bwMode="auto">
          <a:xfrm>
            <a:off x="-53258" y="0"/>
            <a:ext cx="3836518" cy="5143500"/>
          </a:xfrm>
          <a:prstGeom prst="rect">
            <a:avLst/>
          </a:prstGeom>
          <a:noFill/>
          <a:extLst>
            <a:ext uri="{909E8E84-426E-40DD-AFC4-6F175D3DCCD1}">
              <a14:hiddenFill xmlns:a14="http://schemas.microsoft.com/office/drawing/2010/main">
                <a:solidFill>
                  <a:srgbClr val="FFFFFF"/>
                </a:solidFill>
              </a14:hiddenFill>
            </a:ext>
          </a:extLst>
        </p:spPr>
      </p:pic>
      <p:sp>
        <p:nvSpPr>
          <p:cNvPr id="3676" name="Google Shape;3676;p52"/>
          <p:cNvSpPr/>
          <p:nvPr/>
        </p:nvSpPr>
        <p:spPr>
          <a:xfrm rot="10800000" flipH="1">
            <a:off x="3888230" y="730858"/>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8" name="Google Shape;3678;p52"/>
          <p:cNvSpPr/>
          <p:nvPr/>
        </p:nvSpPr>
        <p:spPr>
          <a:xfrm rot="10800000" flipH="1">
            <a:off x="3888230" y="3713894"/>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2" name="Google Shape;3718;p53">
            <a:extLst>
              <a:ext uri="{FF2B5EF4-FFF2-40B4-BE49-F238E27FC236}">
                <a16:creationId xmlns:a16="http://schemas.microsoft.com/office/drawing/2014/main" id="{2CF9F88F-886B-17EC-0E92-0C4C6C81DD66}"/>
              </a:ext>
            </a:extLst>
          </p:cNvPr>
          <p:cNvSpPr txBox="1">
            <a:spLocks/>
          </p:cNvSpPr>
          <p:nvPr/>
        </p:nvSpPr>
        <p:spPr>
          <a:xfrm>
            <a:off x="4137771" y="216769"/>
            <a:ext cx="5006229" cy="363877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1.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Khái</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niệm</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về</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quang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hợp</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2200" dirty="0">
                <a:latin typeface="Tahoma" panose="020B0604030504040204" pitchFamily="34" charset="0"/>
                <a:ea typeface="Tahoma" panose="020B0604030504040204" pitchFamily="34" charset="0"/>
                <a:cs typeface="Tahoma" panose="020B0604030504040204" pitchFamily="34" charset="0"/>
              </a:rPr>
              <a:t>Quang </a:t>
            </a:r>
            <a:r>
              <a:rPr lang="en-US" sz="2200" dirty="0" err="1">
                <a:latin typeface="Tahoma" panose="020B0604030504040204" pitchFamily="34" charset="0"/>
                <a:ea typeface="Tahoma" panose="020B0604030504040204" pitchFamily="34" charset="0"/>
                <a:cs typeface="Tahoma" panose="020B0604030504040204" pitchFamily="34" charset="0"/>
              </a:rPr>
              <a:t>hợp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là</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quá</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trình</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lá</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cây</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sử</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dụng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nước</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và</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khí</a:t>
            </a:r>
            <a:r>
              <a:rPr lang="en-US" sz="2200" dirty="0">
                <a:latin typeface="Tahoma" panose="020B0604030504040204" pitchFamily="34" charset="0"/>
                <a:ea typeface="Tahoma" panose="020B0604030504040204" pitchFamily="34" charset="0"/>
                <a:cs typeface="Tahoma" panose="020B0604030504040204" pitchFamily="34" charset="0"/>
              </a:rPr>
              <a:t> carbon dioxide </a:t>
            </a:r>
            <a:r>
              <a:rPr lang="en-US" sz="2200" dirty="0" err="1">
                <a:latin typeface="Tahoma" panose="020B0604030504040204" pitchFamily="34" charset="0"/>
                <a:ea typeface="Tahoma" panose="020B0604030504040204" pitchFamily="34" charset="0"/>
                <a:cs typeface="Tahoma" panose="020B0604030504040204" pitchFamily="34" charset="0"/>
              </a:rPr>
              <a:t>nhờ</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năng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lượng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ánh</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sáng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đã</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được</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diệp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lục</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hấp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thu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để</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tổng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hợp</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chất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hữu</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cơ</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và</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giải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phóng</a:t>
            </a:r>
            <a:r>
              <a:rPr lang="en-US" sz="2200" dirty="0">
                <a:latin typeface="Tahoma" panose="020B0604030504040204" pitchFamily="34" charset="0"/>
                <a:ea typeface="Tahoma" panose="020B0604030504040204" pitchFamily="34" charset="0"/>
                <a:cs typeface="Tahoma" panose="020B0604030504040204" pitchFamily="34" charset="0"/>
              </a:rPr>
              <a:t> oxygen.</a:t>
            </a:r>
          </a:p>
          <a:p>
            <a:pPr>
              <a:lnSpc>
                <a:spcPct val="150000"/>
              </a:lnSpc>
            </a:pP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2.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Phương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trình</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tổng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quát</a:t>
            </a:r>
            <a:endPar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2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85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fade">
                                      <p:cBhvr>
                                        <p:cTn id="2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7" name="Google Shape;3717;p53"/>
          <p:cNvSpPr txBox="1">
            <a:spLocks noGrp="1"/>
          </p:cNvSpPr>
          <p:nvPr>
            <p:ph type="title"/>
          </p:nvPr>
        </p:nvSpPr>
        <p:spPr>
          <a:xfrm>
            <a:off x="366766" y="2047462"/>
            <a:ext cx="3867304" cy="86470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rgbClr val="FF0000"/>
                </a:solidFill>
              </a:rPr>
              <a:t>3. Mối quan hệ giữa trao đổi chất và chuyển hóa năng lượng trong quang hợp</a:t>
            </a:r>
            <a:endParaRPr sz="2800" dirty="0">
              <a:solidFill>
                <a:srgbClr val="FF0000"/>
              </a:solidFill>
            </a:endParaRPr>
          </a:p>
        </p:txBody>
      </p:sp>
      <p:pic>
        <p:nvPicPr>
          <p:cNvPr id="7170" name="Picture 2" descr="Sinh học 11 Bài 8: Quang hợp ở thực vật">
            <a:extLst>
              <a:ext uri="{FF2B5EF4-FFF2-40B4-BE49-F238E27FC236}">
                <a16:creationId xmlns:a16="http://schemas.microsoft.com/office/drawing/2014/main" id="{BF262242-75E7-164B-3023-4018F898F9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37602" y="675861"/>
            <a:ext cx="4611755" cy="3458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7"/>
                                        </p:tgtEl>
                                        <p:attrNameLst>
                                          <p:attrName>style.visibility</p:attrName>
                                        </p:attrNameLst>
                                      </p:cBhvr>
                                      <p:to>
                                        <p:strVal val="visible"/>
                                      </p:to>
                                    </p:set>
                                    <p:anim calcmode="lin" valueType="num">
                                      <p:cBhvr>
                                        <p:cTn id="7" dur="1000" fill="hold"/>
                                        <p:tgtEl>
                                          <p:spTgt spid="3717"/>
                                        </p:tgtEl>
                                        <p:attrNameLst>
                                          <p:attrName>ppt_w</p:attrName>
                                        </p:attrNameLst>
                                      </p:cBhvr>
                                      <p:tavLst>
                                        <p:tav tm="0">
                                          <p:val>
                                            <p:fltVal val="0"/>
                                          </p:val>
                                        </p:tav>
                                        <p:tav tm="100000">
                                          <p:val>
                                            <p:strVal val="#ppt_w"/>
                                          </p:val>
                                        </p:tav>
                                      </p:tavLst>
                                    </p:anim>
                                    <p:anim calcmode="lin" valueType="num">
                                      <p:cBhvr>
                                        <p:cTn id="8" dur="1000" fill="hold"/>
                                        <p:tgtEl>
                                          <p:spTgt spid="3717"/>
                                        </p:tgtEl>
                                        <p:attrNameLst>
                                          <p:attrName>ppt_h</p:attrName>
                                        </p:attrNameLst>
                                      </p:cBhvr>
                                      <p:tavLst>
                                        <p:tav tm="0">
                                          <p:val>
                                            <p:fltVal val="0"/>
                                          </p:val>
                                        </p:tav>
                                        <p:tav tm="100000">
                                          <p:val>
                                            <p:strVal val="#ppt_h"/>
                                          </p:val>
                                        </p:tav>
                                      </p:tavLst>
                                    </p:anim>
                                    <p:anim calcmode="lin" valueType="num">
                                      <p:cBhvr>
                                        <p:cTn id="9" dur="1000" fill="hold"/>
                                        <p:tgtEl>
                                          <p:spTgt spid="3717"/>
                                        </p:tgtEl>
                                        <p:attrNameLst>
                                          <p:attrName>style.rotation</p:attrName>
                                        </p:attrNameLst>
                                      </p:cBhvr>
                                      <p:tavLst>
                                        <p:tav tm="0">
                                          <p:val>
                                            <p:fltVal val="90"/>
                                          </p:val>
                                        </p:tav>
                                        <p:tav tm="100000">
                                          <p:val>
                                            <p:fltVal val="0"/>
                                          </p:val>
                                        </p:tav>
                                      </p:tavLst>
                                    </p:anim>
                                    <p:animEffect transition="in" filter="fade">
                                      <p:cBhvr>
                                        <p:cTn id="10" dur="1000"/>
                                        <p:tgtEl>
                                          <p:spTgt spid="3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53"/>
          <p:cNvSpPr txBox="1">
            <a:spLocks noGrp="1"/>
          </p:cNvSpPr>
          <p:nvPr>
            <p:ph type="title" idx="2"/>
          </p:nvPr>
        </p:nvSpPr>
        <p:spPr>
          <a:xfrm>
            <a:off x="1199424" y="-27748"/>
            <a:ext cx="6745151" cy="491988"/>
          </a:xfrm>
          <a:prstGeom prst="rect">
            <a:avLst/>
          </a:prstGeom>
        </p:spPr>
        <p:txBody>
          <a:bodyPr spcFirstLastPara="1" wrap="square" lIns="91425" tIns="91425" rIns="91425" bIns="91425" anchor="ctr" anchorCtr="0">
            <a:noAutofit/>
          </a:bodyPr>
          <a:lstStyle/>
          <a:p>
            <a:pPr lvl="0"/>
            <a:r>
              <a:rPr lang="en-US" dirty="0" err="1">
                <a:solidFill>
                  <a:schemeClr val="accent2">
                    <a:lumMod val="75000"/>
                  </a:schemeClr>
                </a:solidFill>
              </a:rPr>
              <a:t>Trả</a:t>
            </a:r>
            <a:r>
              <a:rPr lang="en-US" dirty="0">
                <a:solidFill>
                  <a:schemeClr val="accent2">
                    <a:lumMod val="75000"/>
                  </a:schemeClr>
                </a:solidFill>
              </a:rPr>
              <a:t> </a:t>
            </a:r>
            <a:r>
              <a:rPr lang="en-US" dirty="0" err="1">
                <a:solidFill>
                  <a:schemeClr val="accent2">
                    <a:lumMod val="75000"/>
                  </a:schemeClr>
                </a:solidFill>
              </a:rPr>
              <a:t>lời</a:t>
            </a:r>
            <a:r>
              <a:rPr lang="en-US" dirty="0">
                <a:solidFill>
                  <a:schemeClr val="accent2">
                    <a:lumMod val="75000"/>
                  </a:schemeClr>
                </a:solidFill>
              </a:rPr>
              <a:t> </a:t>
            </a:r>
            <a:r>
              <a:rPr lang="en-US" dirty="0" err="1">
                <a:solidFill>
                  <a:schemeClr val="accent2">
                    <a:lumMod val="75000"/>
                  </a:schemeClr>
                </a:solidFill>
              </a:rPr>
              <a:t>câu</a:t>
            </a:r>
            <a:r>
              <a:rPr lang="en-US" dirty="0">
                <a:solidFill>
                  <a:schemeClr val="accent2">
                    <a:lumMod val="75000"/>
                  </a:schemeClr>
                </a:solidFill>
              </a:rPr>
              <a:t> </a:t>
            </a:r>
            <a:r>
              <a:rPr lang="en-US" dirty="0" err="1">
                <a:solidFill>
                  <a:schemeClr val="accent2">
                    <a:lumMod val="75000"/>
                  </a:schemeClr>
                </a:solidFill>
              </a:rPr>
              <a:t>hỏi</a:t>
            </a:r>
            <a:r>
              <a:rPr lang="en-US" dirty="0">
                <a:solidFill>
                  <a:schemeClr val="accent2">
                    <a:lumMod val="75000"/>
                  </a:schemeClr>
                </a:solidFill>
              </a:rPr>
              <a:t> </a:t>
            </a:r>
            <a:r>
              <a:rPr lang="en-US" dirty="0" err="1">
                <a:solidFill>
                  <a:schemeClr val="accent2">
                    <a:lumMod val="75000"/>
                  </a:schemeClr>
                </a:solidFill>
              </a:rPr>
              <a:t>sau</a:t>
            </a:r>
            <a:r>
              <a:rPr lang="en-US" dirty="0">
                <a:solidFill>
                  <a:schemeClr val="accent2">
                    <a:lumMod val="75000"/>
                  </a:schemeClr>
                </a:solidFill>
              </a:rPr>
              <a:t>:</a:t>
            </a:r>
            <a:endParaRPr dirty="0">
              <a:solidFill>
                <a:schemeClr val="accent2">
                  <a:lumMod val="75000"/>
                </a:schemeClr>
              </a:solidFill>
            </a:endParaRPr>
          </a:p>
        </p:txBody>
      </p:sp>
      <p:sp>
        <p:nvSpPr>
          <p:cNvPr id="3719" name="Google Shape;3719;p53"/>
          <p:cNvSpPr txBox="1">
            <a:spLocks noGrp="1"/>
          </p:cNvSpPr>
          <p:nvPr>
            <p:ph type="title" idx="3"/>
          </p:nvPr>
        </p:nvSpPr>
        <p:spPr>
          <a:xfrm>
            <a:off x="754389" y="805071"/>
            <a:ext cx="7833018" cy="3061252"/>
          </a:xfrm>
          <a:prstGeom prst="rect">
            <a:avLst/>
          </a:prstGeom>
        </p:spPr>
        <p:txBody>
          <a:bodyPr spcFirstLastPara="1" wrap="square" lIns="91425" tIns="91425" rIns="91425" bIns="91425" anchor="ctr" anchorCtr="0">
            <a:noAutofit/>
          </a:bodyPr>
          <a:lstStyle/>
          <a:p>
            <a:pPr algn="l"/>
            <a:r>
              <a:rPr lang="en-US" sz="2400" b="0" dirty="0">
                <a:solidFill>
                  <a:schemeClr val="accent1">
                    <a:lumMod val="50000"/>
                  </a:schemeClr>
                </a:solidFill>
              </a:rPr>
              <a:t>1. </a:t>
            </a:r>
            <a:r>
              <a:rPr lang="en-US" sz="2400" b="0" dirty="0" err="1">
                <a:solidFill>
                  <a:schemeClr val="accent1">
                    <a:lumMod val="50000"/>
                  </a:schemeClr>
                </a:solidFill>
              </a:rPr>
              <a:t>Nguồn</a:t>
            </a:r>
            <a:r>
              <a:rPr lang="en-US" sz="2400" b="0" dirty="0">
                <a:solidFill>
                  <a:schemeClr val="accent1">
                    <a:lumMod val="50000"/>
                  </a:schemeClr>
                </a:solidFill>
              </a:rPr>
              <a:t> </a:t>
            </a:r>
            <a:r>
              <a:rPr lang="en-US" sz="2400" b="0" dirty="0" err="1">
                <a:solidFill>
                  <a:schemeClr val="accent1">
                    <a:lumMod val="50000"/>
                  </a:schemeClr>
                </a:solidFill>
              </a:rPr>
              <a:t>cung</a:t>
            </a:r>
            <a:r>
              <a:rPr lang="en-US" sz="2400" b="0" dirty="0">
                <a:solidFill>
                  <a:schemeClr val="accent1">
                    <a:lumMod val="50000"/>
                  </a:schemeClr>
                </a:solidFill>
              </a:rPr>
              <a:t> </a:t>
            </a:r>
            <a:r>
              <a:rPr lang="en-US" sz="2400" b="0" dirty="0" err="1">
                <a:solidFill>
                  <a:schemeClr val="accent1">
                    <a:lumMod val="50000"/>
                  </a:schemeClr>
                </a:solidFill>
              </a:rPr>
              <a:t>cấp</a:t>
            </a:r>
            <a:r>
              <a:rPr lang="en-US" sz="2400" b="0" dirty="0">
                <a:solidFill>
                  <a:schemeClr val="accent1">
                    <a:lumMod val="50000"/>
                  </a:schemeClr>
                </a:solidFill>
              </a:rPr>
              <a:t> </a:t>
            </a:r>
            <a:r>
              <a:rPr lang="en-US" sz="2400" b="0" dirty="0" err="1">
                <a:solidFill>
                  <a:schemeClr val="accent1">
                    <a:lumMod val="50000"/>
                  </a:schemeClr>
                </a:solidFill>
              </a:rPr>
              <a:t>năng</a:t>
            </a:r>
            <a:r>
              <a:rPr lang="en-US" sz="2400" b="0" dirty="0">
                <a:solidFill>
                  <a:schemeClr val="accent1">
                    <a:lumMod val="50000"/>
                  </a:schemeClr>
                </a:solidFill>
              </a:rPr>
              <a:t> </a:t>
            </a:r>
            <a:r>
              <a:rPr lang="en-US" sz="2400" b="0" dirty="0" err="1">
                <a:solidFill>
                  <a:schemeClr val="accent1">
                    <a:lumMod val="50000"/>
                  </a:schemeClr>
                </a:solidFill>
              </a:rPr>
              <a:t>lượng</a:t>
            </a:r>
            <a:r>
              <a:rPr lang="en-US" sz="2400" b="0" dirty="0">
                <a:solidFill>
                  <a:schemeClr val="accent1">
                    <a:lumMod val="50000"/>
                  </a:schemeClr>
                </a:solidFill>
              </a:rPr>
              <a:t> </a:t>
            </a:r>
            <a:r>
              <a:rPr lang="en-US" sz="2400" b="0" dirty="0" err="1">
                <a:solidFill>
                  <a:schemeClr val="accent1">
                    <a:lumMod val="50000"/>
                  </a:schemeClr>
                </a:solidFill>
              </a:rPr>
              <a:t>và</a:t>
            </a:r>
            <a:r>
              <a:rPr lang="en-US" sz="2400" b="0" dirty="0">
                <a:solidFill>
                  <a:schemeClr val="accent1">
                    <a:lumMod val="50000"/>
                  </a:schemeClr>
                </a:solidFill>
              </a:rPr>
              <a:t> </a:t>
            </a:r>
            <a:r>
              <a:rPr lang="en-US" sz="2400" b="0" dirty="0" err="1">
                <a:solidFill>
                  <a:schemeClr val="accent1">
                    <a:lumMod val="50000"/>
                  </a:schemeClr>
                </a:solidFill>
              </a:rPr>
              <a:t>loại</a:t>
            </a:r>
            <a:r>
              <a:rPr lang="en-US" sz="2400" b="0" dirty="0">
                <a:solidFill>
                  <a:schemeClr val="accent1">
                    <a:lumMod val="50000"/>
                  </a:schemeClr>
                </a:solidFill>
              </a:rPr>
              <a:t> </a:t>
            </a:r>
            <a:r>
              <a:rPr lang="en-US" sz="2400" b="0" dirty="0" err="1">
                <a:solidFill>
                  <a:schemeClr val="accent1">
                    <a:lumMod val="50000"/>
                  </a:schemeClr>
                </a:solidFill>
              </a:rPr>
              <a:t>năng</a:t>
            </a:r>
            <a:r>
              <a:rPr lang="en-US" sz="2400" b="0" dirty="0">
                <a:solidFill>
                  <a:schemeClr val="accent1">
                    <a:lumMod val="50000"/>
                  </a:schemeClr>
                </a:solidFill>
              </a:rPr>
              <a:t> </a:t>
            </a:r>
            <a:r>
              <a:rPr lang="en-US" sz="2400" b="0" dirty="0" err="1">
                <a:solidFill>
                  <a:schemeClr val="accent1">
                    <a:lumMod val="50000"/>
                  </a:schemeClr>
                </a:solidFill>
              </a:rPr>
              <a:t>lượng</a:t>
            </a:r>
            <a:r>
              <a:rPr lang="en-US" sz="2400" b="0" dirty="0">
                <a:solidFill>
                  <a:schemeClr val="accent1">
                    <a:lumMod val="50000"/>
                  </a:schemeClr>
                </a:solidFill>
              </a:rPr>
              <a:t>  </a:t>
            </a:r>
            <a:r>
              <a:rPr lang="en-US" sz="2400" b="0" dirty="0" err="1">
                <a:solidFill>
                  <a:schemeClr val="accent1">
                    <a:lumMod val="50000"/>
                  </a:schemeClr>
                </a:solidFill>
              </a:rPr>
              <a:t>thực</a:t>
            </a:r>
            <a:r>
              <a:rPr lang="en-US" sz="2400" b="0" dirty="0">
                <a:solidFill>
                  <a:schemeClr val="accent1">
                    <a:lumMod val="50000"/>
                  </a:schemeClr>
                </a:solidFill>
              </a:rPr>
              <a:t> </a:t>
            </a:r>
            <a:r>
              <a:rPr lang="en-US" sz="2400" b="0" dirty="0" err="1">
                <a:solidFill>
                  <a:schemeClr val="accent1">
                    <a:lumMod val="50000"/>
                  </a:schemeClr>
                </a:solidFill>
              </a:rPr>
              <a:t>vật</a:t>
            </a:r>
            <a:r>
              <a:rPr lang="en-US" sz="2400" b="0" dirty="0">
                <a:solidFill>
                  <a:schemeClr val="accent1">
                    <a:lumMod val="50000"/>
                  </a:schemeClr>
                </a:solidFill>
              </a:rPr>
              <a:t> </a:t>
            </a:r>
            <a:r>
              <a:rPr lang="en-US" sz="2400" b="0" dirty="0" err="1">
                <a:solidFill>
                  <a:schemeClr val="accent1">
                    <a:lumMod val="50000"/>
                  </a:schemeClr>
                </a:solidFill>
              </a:rPr>
              <a:t>được</a:t>
            </a:r>
            <a:r>
              <a:rPr lang="en-US" sz="2400" b="0" dirty="0">
                <a:solidFill>
                  <a:schemeClr val="accent1">
                    <a:lumMod val="50000"/>
                  </a:schemeClr>
                </a:solidFill>
              </a:rPr>
              <a:t> </a:t>
            </a:r>
            <a:r>
              <a:rPr lang="en-US" sz="2400" b="0" dirty="0" err="1">
                <a:solidFill>
                  <a:schemeClr val="accent1">
                    <a:lumMod val="50000"/>
                  </a:schemeClr>
                </a:solidFill>
              </a:rPr>
              <a:t>cung</a:t>
            </a:r>
            <a:r>
              <a:rPr lang="en-US" sz="2400" b="0" dirty="0">
                <a:solidFill>
                  <a:schemeClr val="accent1">
                    <a:lumMod val="50000"/>
                  </a:schemeClr>
                </a:solidFill>
              </a:rPr>
              <a:t> </a:t>
            </a:r>
            <a:r>
              <a:rPr lang="en-US" sz="2400" b="0" dirty="0" err="1">
                <a:solidFill>
                  <a:schemeClr val="accent1">
                    <a:lumMod val="50000"/>
                  </a:schemeClr>
                </a:solidFill>
              </a:rPr>
              <a:t>cấp</a:t>
            </a:r>
            <a:r>
              <a:rPr lang="en-US" sz="2400" b="0" dirty="0">
                <a:solidFill>
                  <a:schemeClr val="accent1">
                    <a:lumMod val="50000"/>
                  </a:schemeClr>
                </a:solidFill>
              </a:rPr>
              <a:t> </a:t>
            </a:r>
            <a:r>
              <a:rPr lang="en-US" sz="2400" b="0" dirty="0" err="1">
                <a:solidFill>
                  <a:schemeClr val="accent1">
                    <a:lumMod val="50000"/>
                  </a:schemeClr>
                </a:solidFill>
              </a:rPr>
              <a:t>để</a:t>
            </a:r>
            <a:r>
              <a:rPr lang="en-US" sz="2400" b="0" dirty="0">
                <a:solidFill>
                  <a:schemeClr val="accent1">
                    <a:lumMod val="50000"/>
                  </a:schemeClr>
                </a:solidFill>
              </a:rPr>
              <a:t> </a:t>
            </a:r>
            <a:r>
              <a:rPr lang="en-US" sz="2400" b="0" dirty="0" err="1">
                <a:solidFill>
                  <a:schemeClr val="accent1">
                    <a:lumMod val="50000"/>
                  </a:schemeClr>
                </a:solidFill>
              </a:rPr>
              <a:t>thực</a:t>
            </a:r>
            <a:r>
              <a:rPr lang="en-US" sz="2400" b="0" dirty="0">
                <a:solidFill>
                  <a:schemeClr val="accent1">
                    <a:lumMod val="50000"/>
                  </a:schemeClr>
                </a:solidFill>
              </a:rPr>
              <a:t> </a:t>
            </a:r>
            <a:r>
              <a:rPr lang="en-US" sz="2400" b="0" dirty="0" err="1">
                <a:solidFill>
                  <a:schemeClr val="accent1">
                    <a:lumMod val="50000"/>
                  </a:schemeClr>
                </a:solidFill>
              </a:rPr>
              <a:t>hiện</a:t>
            </a:r>
            <a:r>
              <a:rPr lang="en-US" sz="2400" b="0" dirty="0">
                <a:solidFill>
                  <a:schemeClr val="accent1">
                    <a:lumMod val="50000"/>
                  </a:schemeClr>
                </a:solidFill>
              </a:rPr>
              <a:t> </a:t>
            </a:r>
            <a:r>
              <a:rPr lang="en-US" sz="2400" b="0" dirty="0" err="1">
                <a:solidFill>
                  <a:schemeClr val="accent1">
                    <a:lumMod val="50000"/>
                  </a:schemeClr>
                </a:solidFill>
              </a:rPr>
              <a:t>quá</a:t>
            </a:r>
            <a:r>
              <a:rPr lang="en-US" sz="2400" b="0" dirty="0">
                <a:solidFill>
                  <a:schemeClr val="accent1">
                    <a:lumMod val="50000"/>
                  </a:schemeClr>
                </a:solidFill>
              </a:rPr>
              <a:t> </a:t>
            </a:r>
            <a:r>
              <a:rPr lang="en-US" sz="2400" b="0" dirty="0" err="1">
                <a:solidFill>
                  <a:schemeClr val="accent1">
                    <a:lumMod val="50000"/>
                  </a:schemeClr>
                </a:solidFill>
              </a:rPr>
              <a:t>trình</a:t>
            </a:r>
            <a:r>
              <a:rPr lang="en-US" sz="2400" b="0" dirty="0">
                <a:solidFill>
                  <a:schemeClr val="accent1">
                    <a:lumMod val="50000"/>
                  </a:schemeClr>
                </a:solidFill>
              </a:rPr>
              <a:t> </a:t>
            </a:r>
            <a:r>
              <a:rPr lang="en-US" sz="2400" b="0" dirty="0" err="1">
                <a:solidFill>
                  <a:schemeClr val="accent1">
                    <a:lumMod val="50000"/>
                  </a:schemeClr>
                </a:solidFill>
              </a:rPr>
              <a:t>quang</a:t>
            </a:r>
            <a:r>
              <a:rPr lang="en-US" sz="2400" b="0" dirty="0">
                <a:solidFill>
                  <a:schemeClr val="accent1">
                    <a:lumMod val="50000"/>
                  </a:schemeClr>
                </a:solidFill>
              </a:rPr>
              <a:t> </a:t>
            </a:r>
            <a:r>
              <a:rPr lang="en-US" sz="2400" b="0" dirty="0" err="1">
                <a:solidFill>
                  <a:schemeClr val="accent1">
                    <a:lumMod val="50000"/>
                  </a:schemeClr>
                </a:solidFill>
              </a:rPr>
              <a:t>hợp</a:t>
            </a:r>
            <a:r>
              <a:rPr lang="en-US" sz="2400" b="0" dirty="0">
                <a:solidFill>
                  <a:schemeClr val="accent1">
                    <a:lumMod val="50000"/>
                  </a:schemeClr>
                </a:solidFill>
              </a:rPr>
              <a:t>.</a:t>
            </a:r>
            <a:br>
              <a:rPr lang="en-US" sz="2400" b="0" dirty="0">
                <a:solidFill>
                  <a:schemeClr val="accent1">
                    <a:lumMod val="50000"/>
                  </a:schemeClr>
                </a:solidFill>
              </a:rPr>
            </a:br>
            <a:br>
              <a:rPr lang="en-US" sz="2400" b="0" dirty="0">
                <a:solidFill>
                  <a:schemeClr val="accent1">
                    <a:lumMod val="50000"/>
                  </a:schemeClr>
                </a:solidFill>
              </a:rPr>
            </a:br>
            <a:br>
              <a:rPr lang="en-US" sz="2400" b="0" dirty="0">
                <a:solidFill>
                  <a:schemeClr val="accent1">
                    <a:lumMod val="50000"/>
                  </a:schemeClr>
                </a:solidFill>
              </a:rPr>
            </a:br>
            <a:r>
              <a:rPr lang="en-US" sz="2400" b="0" dirty="0">
                <a:solidFill>
                  <a:schemeClr val="accent1">
                    <a:lumMod val="50000"/>
                  </a:schemeClr>
                </a:solidFill>
              </a:rPr>
              <a:t>2. </a:t>
            </a:r>
            <a:r>
              <a:rPr lang="en-US" sz="2400" b="0" dirty="0" err="1">
                <a:solidFill>
                  <a:schemeClr val="accent1">
                    <a:lumMod val="50000"/>
                  </a:schemeClr>
                </a:solidFill>
              </a:rPr>
              <a:t>Các</a:t>
            </a:r>
            <a:r>
              <a:rPr lang="en-US" sz="2400" b="0" dirty="0">
                <a:solidFill>
                  <a:schemeClr val="accent1">
                    <a:lumMod val="50000"/>
                  </a:schemeClr>
                </a:solidFill>
              </a:rPr>
              <a:t> </a:t>
            </a:r>
            <a:r>
              <a:rPr lang="en-US" sz="2400" b="0" dirty="0" err="1">
                <a:solidFill>
                  <a:schemeClr val="accent1">
                    <a:lumMod val="50000"/>
                  </a:schemeClr>
                </a:solidFill>
              </a:rPr>
              <a:t>chất</a:t>
            </a:r>
            <a:r>
              <a:rPr lang="en-US" sz="2400" b="0" dirty="0">
                <a:solidFill>
                  <a:schemeClr val="accent1">
                    <a:lumMod val="50000"/>
                  </a:schemeClr>
                </a:solidFill>
              </a:rPr>
              <a:t> </a:t>
            </a:r>
            <a:r>
              <a:rPr lang="en-US" sz="2400" b="0" dirty="0" err="1">
                <a:solidFill>
                  <a:schemeClr val="accent1">
                    <a:lumMod val="50000"/>
                  </a:schemeClr>
                </a:solidFill>
              </a:rPr>
              <a:t>vô</a:t>
            </a:r>
            <a:r>
              <a:rPr lang="en-US" sz="2400" b="0" dirty="0">
                <a:solidFill>
                  <a:schemeClr val="accent1">
                    <a:lumMod val="50000"/>
                  </a:schemeClr>
                </a:solidFill>
              </a:rPr>
              <a:t> </a:t>
            </a:r>
            <a:r>
              <a:rPr lang="en-US" sz="2400" b="0" dirty="0" err="1">
                <a:solidFill>
                  <a:schemeClr val="accent1">
                    <a:lumMod val="50000"/>
                  </a:schemeClr>
                </a:solidFill>
              </a:rPr>
              <a:t>cơ</a:t>
            </a:r>
            <a:r>
              <a:rPr lang="en-US" sz="2400" b="0" dirty="0">
                <a:solidFill>
                  <a:schemeClr val="accent1">
                    <a:lumMod val="50000"/>
                  </a:schemeClr>
                </a:solidFill>
              </a:rPr>
              <a:t> </a:t>
            </a:r>
            <a:r>
              <a:rPr lang="en-US" sz="2400" b="0" dirty="0" err="1">
                <a:solidFill>
                  <a:schemeClr val="accent1">
                    <a:lumMod val="50000"/>
                  </a:schemeClr>
                </a:solidFill>
              </a:rPr>
              <a:t>nào</a:t>
            </a:r>
            <a:r>
              <a:rPr lang="en-US" sz="2400" b="0" dirty="0">
                <a:solidFill>
                  <a:schemeClr val="accent1">
                    <a:lumMod val="50000"/>
                  </a:schemeClr>
                </a:solidFill>
              </a:rPr>
              <a:t> </a:t>
            </a:r>
            <a:r>
              <a:rPr lang="en-US" sz="2400" b="0" dirty="0" err="1">
                <a:solidFill>
                  <a:schemeClr val="accent1">
                    <a:lumMod val="50000"/>
                  </a:schemeClr>
                </a:solidFill>
              </a:rPr>
              <a:t>đã</a:t>
            </a:r>
            <a:r>
              <a:rPr lang="en-US" sz="2400" b="0" dirty="0">
                <a:solidFill>
                  <a:schemeClr val="accent1">
                    <a:lumMod val="50000"/>
                  </a:schemeClr>
                </a:solidFill>
              </a:rPr>
              <a:t> </a:t>
            </a:r>
            <a:r>
              <a:rPr lang="en-US" sz="2400" b="0" dirty="0" err="1">
                <a:solidFill>
                  <a:schemeClr val="accent1">
                    <a:lumMod val="50000"/>
                  </a:schemeClr>
                </a:solidFill>
              </a:rPr>
              <a:t>được</a:t>
            </a:r>
            <a:r>
              <a:rPr lang="en-US" sz="2400" b="0" dirty="0">
                <a:solidFill>
                  <a:schemeClr val="accent1">
                    <a:lumMod val="50000"/>
                  </a:schemeClr>
                </a:solidFill>
              </a:rPr>
              <a:t> </a:t>
            </a:r>
            <a:r>
              <a:rPr lang="en-US" sz="2400" b="0" dirty="0" err="1">
                <a:solidFill>
                  <a:schemeClr val="accent1">
                    <a:lumMod val="50000"/>
                  </a:schemeClr>
                </a:solidFill>
              </a:rPr>
              <a:t>lá</a:t>
            </a:r>
            <a:r>
              <a:rPr lang="en-US" sz="2400" b="0" dirty="0">
                <a:solidFill>
                  <a:schemeClr val="accent1">
                    <a:lumMod val="50000"/>
                  </a:schemeClr>
                </a:solidFill>
              </a:rPr>
              <a:t> </a:t>
            </a:r>
            <a:r>
              <a:rPr lang="en-US" sz="2400" b="0" dirty="0" err="1">
                <a:solidFill>
                  <a:schemeClr val="accent1">
                    <a:lumMod val="50000"/>
                  </a:schemeClr>
                </a:solidFill>
              </a:rPr>
              <a:t>cây</a:t>
            </a:r>
            <a:r>
              <a:rPr lang="en-US" sz="2400" b="0" dirty="0">
                <a:solidFill>
                  <a:schemeClr val="accent1">
                    <a:lumMod val="50000"/>
                  </a:schemeClr>
                </a:solidFill>
              </a:rPr>
              <a:t> </a:t>
            </a:r>
            <a:r>
              <a:rPr lang="en-US" sz="2400" b="0" dirty="0" err="1">
                <a:solidFill>
                  <a:schemeClr val="accent1">
                    <a:lumMod val="50000"/>
                  </a:schemeClr>
                </a:solidFill>
              </a:rPr>
              <a:t>sử</a:t>
            </a:r>
            <a:r>
              <a:rPr lang="en-US" sz="2400" b="0" dirty="0">
                <a:solidFill>
                  <a:schemeClr val="accent1">
                    <a:lumMod val="50000"/>
                  </a:schemeClr>
                </a:solidFill>
              </a:rPr>
              <a:t> </a:t>
            </a:r>
            <a:r>
              <a:rPr lang="en-US" sz="2400" b="0" dirty="0" err="1">
                <a:solidFill>
                  <a:schemeClr val="accent1">
                    <a:lumMod val="50000"/>
                  </a:schemeClr>
                </a:solidFill>
              </a:rPr>
              <a:t>dụng</a:t>
            </a:r>
            <a:r>
              <a:rPr lang="en-US" sz="2400" b="0" dirty="0">
                <a:solidFill>
                  <a:schemeClr val="accent1">
                    <a:lumMod val="50000"/>
                  </a:schemeClr>
                </a:solidFill>
              </a:rPr>
              <a:t> </a:t>
            </a:r>
            <a:r>
              <a:rPr lang="en-US" sz="2400" b="0" dirty="0" err="1">
                <a:solidFill>
                  <a:schemeClr val="accent1">
                    <a:lumMod val="50000"/>
                  </a:schemeClr>
                </a:solidFill>
              </a:rPr>
              <a:t>để</a:t>
            </a:r>
            <a:r>
              <a:rPr lang="en-US" sz="2400" b="0" dirty="0">
                <a:solidFill>
                  <a:schemeClr val="accent1">
                    <a:lumMod val="50000"/>
                  </a:schemeClr>
                </a:solidFill>
              </a:rPr>
              <a:t> </a:t>
            </a:r>
            <a:r>
              <a:rPr lang="en-US" sz="2400" b="0" dirty="0" err="1">
                <a:solidFill>
                  <a:schemeClr val="accent1">
                    <a:lumMod val="50000"/>
                  </a:schemeClr>
                </a:solidFill>
              </a:rPr>
              <a:t>tổng</a:t>
            </a:r>
            <a:r>
              <a:rPr lang="en-US" sz="2400" b="0" dirty="0">
                <a:solidFill>
                  <a:schemeClr val="accent1">
                    <a:lumMod val="50000"/>
                  </a:schemeClr>
                </a:solidFill>
              </a:rPr>
              <a:t> </a:t>
            </a:r>
            <a:r>
              <a:rPr lang="en-US" sz="2400" b="0" dirty="0" err="1">
                <a:solidFill>
                  <a:schemeClr val="accent1">
                    <a:lumMod val="50000"/>
                  </a:schemeClr>
                </a:solidFill>
              </a:rPr>
              <a:t>hợp</a:t>
            </a:r>
            <a:r>
              <a:rPr lang="en-US" sz="2400" b="0" dirty="0">
                <a:solidFill>
                  <a:schemeClr val="accent1">
                    <a:lumMod val="50000"/>
                  </a:schemeClr>
                </a:solidFill>
              </a:rPr>
              <a:t> </a:t>
            </a:r>
            <a:r>
              <a:rPr lang="en-US" sz="2400" b="0" dirty="0" err="1">
                <a:solidFill>
                  <a:schemeClr val="accent1">
                    <a:lumMod val="50000"/>
                  </a:schemeClr>
                </a:solidFill>
              </a:rPr>
              <a:t>nên</a:t>
            </a:r>
            <a:r>
              <a:rPr lang="en-US" sz="2400" b="0" dirty="0">
                <a:solidFill>
                  <a:schemeClr val="accent1">
                    <a:lumMod val="50000"/>
                  </a:schemeClr>
                </a:solidFill>
              </a:rPr>
              <a:t> glucose </a:t>
            </a:r>
            <a:r>
              <a:rPr lang="en-US" sz="2400" b="0" dirty="0" err="1">
                <a:solidFill>
                  <a:schemeClr val="accent1">
                    <a:lumMod val="50000"/>
                  </a:schemeClr>
                </a:solidFill>
              </a:rPr>
              <a:t>trong</a:t>
            </a:r>
            <a:r>
              <a:rPr lang="en-US" sz="2400" b="0" dirty="0">
                <a:solidFill>
                  <a:schemeClr val="accent1">
                    <a:lumMod val="50000"/>
                  </a:schemeClr>
                </a:solidFill>
              </a:rPr>
              <a:t> </a:t>
            </a:r>
            <a:r>
              <a:rPr lang="en-US" sz="2400" b="0" dirty="0" err="1">
                <a:solidFill>
                  <a:schemeClr val="accent1">
                    <a:lumMod val="50000"/>
                  </a:schemeClr>
                </a:solidFill>
              </a:rPr>
              <a:t>quá</a:t>
            </a:r>
            <a:r>
              <a:rPr lang="en-US" sz="2400" b="0" dirty="0">
                <a:solidFill>
                  <a:schemeClr val="accent1">
                    <a:lumMod val="50000"/>
                  </a:schemeClr>
                </a:solidFill>
              </a:rPr>
              <a:t> </a:t>
            </a:r>
            <a:r>
              <a:rPr lang="en-US" sz="2400" b="0" dirty="0" err="1">
                <a:solidFill>
                  <a:schemeClr val="accent1">
                    <a:lumMod val="50000"/>
                  </a:schemeClr>
                </a:solidFill>
              </a:rPr>
              <a:t>trình</a:t>
            </a:r>
            <a:r>
              <a:rPr lang="en-US" sz="2400" b="0" dirty="0">
                <a:solidFill>
                  <a:schemeClr val="accent1">
                    <a:lumMod val="50000"/>
                  </a:schemeClr>
                </a:solidFill>
              </a:rPr>
              <a:t> </a:t>
            </a:r>
            <a:r>
              <a:rPr lang="en-US" sz="2400" b="0" dirty="0" err="1">
                <a:solidFill>
                  <a:schemeClr val="accent1">
                    <a:lumMod val="50000"/>
                  </a:schemeClr>
                </a:solidFill>
              </a:rPr>
              <a:t>quang</a:t>
            </a:r>
            <a:r>
              <a:rPr lang="en-US" sz="2400" b="0" dirty="0">
                <a:solidFill>
                  <a:schemeClr val="accent1">
                    <a:lumMod val="50000"/>
                  </a:schemeClr>
                </a:solidFill>
              </a:rPr>
              <a:t> </a:t>
            </a:r>
            <a:r>
              <a:rPr lang="en-US" sz="2400" b="0" dirty="0" err="1">
                <a:solidFill>
                  <a:schemeClr val="accent1">
                    <a:lumMod val="50000"/>
                  </a:schemeClr>
                </a:solidFill>
              </a:rPr>
              <a:t>hợp</a:t>
            </a:r>
            <a:r>
              <a:rPr lang="en-US" sz="2400" b="0" dirty="0">
                <a:solidFill>
                  <a:schemeClr val="accent1">
                    <a:lumMod val="50000"/>
                  </a:schemeClr>
                </a:solidFill>
              </a:rPr>
              <a:t>.</a:t>
            </a:r>
            <a:br>
              <a:rPr lang="en-US" sz="2400" b="0" dirty="0">
                <a:solidFill>
                  <a:schemeClr val="accent1">
                    <a:lumMod val="50000"/>
                  </a:schemeClr>
                </a:solidFill>
              </a:rPr>
            </a:br>
            <a:br>
              <a:rPr lang="en-US" sz="2400" b="0" dirty="0">
                <a:solidFill>
                  <a:schemeClr val="accent1">
                    <a:lumMod val="50000"/>
                  </a:schemeClr>
                </a:solidFill>
              </a:rPr>
            </a:br>
            <a:br>
              <a:rPr lang="en-US" sz="2400" b="0" dirty="0">
                <a:solidFill>
                  <a:schemeClr val="accent1">
                    <a:lumMod val="50000"/>
                  </a:schemeClr>
                </a:solidFill>
              </a:rPr>
            </a:br>
            <a:r>
              <a:rPr lang="en-US" sz="2400" b="0" dirty="0">
                <a:solidFill>
                  <a:schemeClr val="accent1">
                    <a:lumMod val="50000"/>
                  </a:schemeClr>
                </a:solidFill>
              </a:rPr>
              <a:t>3. </a:t>
            </a:r>
            <a:r>
              <a:rPr lang="en-US" sz="2400" b="0" dirty="0" err="1">
                <a:solidFill>
                  <a:schemeClr val="accent1">
                    <a:lumMod val="50000"/>
                  </a:schemeClr>
                </a:solidFill>
              </a:rPr>
              <a:t>Dạng</a:t>
            </a:r>
            <a:r>
              <a:rPr lang="en-US" sz="2400" b="0" dirty="0">
                <a:solidFill>
                  <a:schemeClr val="accent1">
                    <a:lumMod val="50000"/>
                  </a:schemeClr>
                </a:solidFill>
              </a:rPr>
              <a:t> </a:t>
            </a:r>
            <a:r>
              <a:rPr lang="en-US" sz="2400" b="0" dirty="0" err="1">
                <a:solidFill>
                  <a:schemeClr val="accent1">
                    <a:lumMod val="50000"/>
                  </a:schemeClr>
                </a:solidFill>
              </a:rPr>
              <a:t>năng</a:t>
            </a:r>
            <a:r>
              <a:rPr lang="en-US" sz="2400" b="0" dirty="0">
                <a:solidFill>
                  <a:schemeClr val="accent1">
                    <a:lumMod val="50000"/>
                  </a:schemeClr>
                </a:solidFill>
              </a:rPr>
              <a:t> </a:t>
            </a:r>
            <a:r>
              <a:rPr lang="en-US" sz="2400" b="0" dirty="0" err="1">
                <a:solidFill>
                  <a:schemeClr val="accent1">
                    <a:lumMod val="50000"/>
                  </a:schemeClr>
                </a:solidFill>
              </a:rPr>
              <a:t>lượng</a:t>
            </a:r>
            <a:r>
              <a:rPr lang="en-US" sz="2400" b="0" dirty="0">
                <a:solidFill>
                  <a:schemeClr val="accent1">
                    <a:lumMod val="50000"/>
                  </a:schemeClr>
                </a:solidFill>
              </a:rPr>
              <a:t> </a:t>
            </a:r>
            <a:r>
              <a:rPr lang="en-US" sz="2400" b="0" dirty="0" err="1">
                <a:solidFill>
                  <a:schemeClr val="accent1">
                    <a:lumMod val="50000"/>
                  </a:schemeClr>
                </a:solidFill>
              </a:rPr>
              <a:t>đã</a:t>
            </a:r>
            <a:r>
              <a:rPr lang="en-US" sz="2400" b="0" dirty="0">
                <a:solidFill>
                  <a:schemeClr val="accent1">
                    <a:lumMod val="50000"/>
                  </a:schemeClr>
                </a:solidFill>
              </a:rPr>
              <a:t> </a:t>
            </a:r>
            <a:r>
              <a:rPr lang="en-US" sz="2400" b="0" dirty="0" err="1">
                <a:solidFill>
                  <a:schemeClr val="accent1">
                    <a:lumMod val="50000"/>
                  </a:schemeClr>
                </a:solidFill>
              </a:rPr>
              <a:t>được</a:t>
            </a:r>
            <a:r>
              <a:rPr lang="en-US" sz="2400" b="0" dirty="0">
                <a:solidFill>
                  <a:schemeClr val="accent1">
                    <a:lumMod val="50000"/>
                  </a:schemeClr>
                </a:solidFill>
              </a:rPr>
              <a:t> </a:t>
            </a:r>
            <a:r>
              <a:rPr lang="en-US" sz="2400" b="0" dirty="0" err="1">
                <a:solidFill>
                  <a:schemeClr val="accent1">
                    <a:lumMod val="50000"/>
                  </a:schemeClr>
                </a:solidFill>
              </a:rPr>
              <a:t>chuyển</a:t>
            </a:r>
            <a:r>
              <a:rPr lang="en-US" sz="2400" b="0" dirty="0">
                <a:solidFill>
                  <a:schemeClr val="accent1">
                    <a:lumMod val="50000"/>
                  </a:schemeClr>
                </a:solidFill>
              </a:rPr>
              <a:t> </a:t>
            </a:r>
            <a:r>
              <a:rPr lang="en-US" sz="2400" b="0" dirty="0" err="1">
                <a:solidFill>
                  <a:schemeClr val="accent1">
                    <a:lumMod val="50000"/>
                  </a:schemeClr>
                </a:solidFill>
              </a:rPr>
              <a:t>hoá</a:t>
            </a:r>
            <a:r>
              <a:rPr lang="en-US" sz="2400" b="0" dirty="0">
                <a:solidFill>
                  <a:schemeClr val="accent1">
                    <a:lumMod val="50000"/>
                  </a:schemeClr>
                </a:solidFill>
              </a:rPr>
              <a:t> </a:t>
            </a:r>
            <a:r>
              <a:rPr lang="en-US" sz="2400" b="0" dirty="0" err="1">
                <a:solidFill>
                  <a:schemeClr val="accent1">
                    <a:lumMod val="50000"/>
                  </a:schemeClr>
                </a:solidFill>
              </a:rPr>
              <a:t>trong</a:t>
            </a:r>
            <a:r>
              <a:rPr lang="en-US" sz="2400" b="0" dirty="0">
                <a:solidFill>
                  <a:schemeClr val="accent1">
                    <a:lumMod val="50000"/>
                  </a:schemeClr>
                </a:solidFill>
              </a:rPr>
              <a:t> </a:t>
            </a:r>
            <a:r>
              <a:rPr lang="en-US" sz="2400" b="0" dirty="0" err="1">
                <a:solidFill>
                  <a:schemeClr val="accent1">
                    <a:lumMod val="50000"/>
                  </a:schemeClr>
                </a:solidFill>
              </a:rPr>
              <a:t>quá</a:t>
            </a:r>
            <a:r>
              <a:rPr lang="en-US" sz="2400" b="0" dirty="0">
                <a:solidFill>
                  <a:schemeClr val="accent1">
                    <a:lumMod val="50000"/>
                  </a:schemeClr>
                </a:solidFill>
              </a:rPr>
              <a:t> </a:t>
            </a:r>
            <a:r>
              <a:rPr lang="en-US" sz="2400" b="0" dirty="0" err="1">
                <a:solidFill>
                  <a:schemeClr val="accent1">
                    <a:lumMod val="50000"/>
                  </a:schemeClr>
                </a:solidFill>
              </a:rPr>
              <a:t>trình</a:t>
            </a:r>
            <a:r>
              <a:rPr lang="en-US" sz="2400" b="0" dirty="0">
                <a:solidFill>
                  <a:schemeClr val="accent1">
                    <a:lumMod val="50000"/>
                  </a:schemeClr>
                </a:solidFill>
              </a:rPr>
              <a:t> </a:t>
            </a:r>
            <a:r>
              <a:rPr lang="en-US" sz="2400" b="0" dirty="0" err="1">
                <a:solidFill>
                  <a:schemeClr val="accent1">
                    <a:lumMod val="50000"/>
                  </a:schemeClr>
                </a:solidFill>
              </a:rPr>
              <a:t>quang</a:t>
            </a:r>
            <a:r>
              <a:rPr lang="en-US" sz="2400" b="0" dirty="0">
                <a:solidFill>
                  <a:schemeClr val="accent1">
                    <a:lumMod val="50000"/>
                  </a:schemeClr>
                </a:solidFill>
              </a:rPr>
              <a:t> </a:t>
            </a:r>
            <a:r>
              <a:rPr lang="en-US" sz="2400" b="0" dirty="0" err="1">
                <a:solidFill>
                  <a:schemeClr val="accent1">
                    <a:lumMod val="50000"/>
                  </a:schemeClr>
                </a:solidFill>
              </a:rPr>
              <a:t>hợp</a:t>
            </a:r>
            <a:r>
              <a:rPr lang="en-US" sz="2400" b="0" dirty="0">
                <a:solidFill>
                  <a:schemeClr val="accent1">
                    <a:lumMod val="50000"/>
                  </a:schemeClr>
                </a:solidFill>
              </a:rPr>
              <a:t>.</a:t>
            </a:r>
          </a:p>
        </p:txBody>
      </p:sp>
      <p:sp>
        <p:nvSpPr>
          <p:cNvPr id="4" name="Arrow: Right 3">
            <a:extLst>
              <a:ext uri="{FF2B5EF4-FFF2-40B4-BE49-F238E27FC236}">
                <a16:creationId xmlns:a16="http://schemas.microsoft.com/office/drawing/2014/main" id="{310442C7-DD53-B8F4-59E9-23D2AC6F09FA}"/>
              </a:ext>
            </a:extLst>
          </p:cNvPr>
          <p:cNvSpPr/>
          <p:nvPr/>
        </p:nvSpPr>
        <p:spPr>
          <a:xfrm>
            <a:off x="805069" y="1393964"/>
            <a:ext cx="536713" cy="491988"/>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7898696-DEF0-DC92-F3EF-5C9D655B92CC}"/>
              </a:ext>
            </a:extLst>
          </p:cNvPr>
          <p:cNvSpPr/>
          <p:nvPr/>
        </p:nvSpPr>
        <p:spPr>
          <a:xfrm>
            <a:off x="805069" y="2844250"/>
            <a:ext cx="536713" cy="491988"/>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0AF6CA8-4276-D900-F690-3685BAC6F766}"/>
              </a:ext>
            </a:extLst>
          </p:cNvPr>
          <p:cNvSpPr/>
          <p:nvPr/>
        </p:nvSpPr>
        <p:spPr>
          <a:xfrm>
            <a:off x="805069" y="4207154"/>
            <a:ext cx="536713" cy="491988"/>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652D939-5C72-F9EB-E1A1-14B9CBA7D64C}"/>
              </a:ext>
            </a:extLst>
          </p:cNvPr>
          <p:cNvSpPr txBox="1"/>
          <p:nvPr/>
        </p:nvSpPr>
        <p:spPr>
          <a:xfrm>
            <a:off x="1392462" y="1424514"/>
            <a:ext cx="7449475" cy="430887"/>
          </a:xfrm>
          <a:prstGeom prst="rect">
            <a:avLst/>
          </a:prstGeom>
          <a:noFill/>
        </p:spPr>
        <p:txBody>
          <a:bodyPr wrap="none" rtlCol="0">
            <a:spAutoFit/>
          </a:bodyPr>
          <a:lstStyle/>
          <a:p>
            <a:r>
              <a:rPr lang="en-US" sz="2200" dirty="0" err="1">
                <a:solidFill>
                  <a:srgbClr val="C00000"/>
                </a:solidFill>
              </a:rPr>
              <a:t>Mặt</a:t>
            </a:r>
            <a:r>
              <a:rPr lang="en-US" sz="2200" dirty="0">
                <a:solidFill>
                  <a:srgbClr val="C00000"/>
                </a:solidFill>
              </a:rPr>
              <a:t> </a:t>
            </a:r>
            <a:r>
              <a:rPr lang="en-US" sz="2200" dirty="0" err="1">
                <a:solidFill>
                  <a:srgbClr val="C00000"/>
                </a:solidFill>
              </a:rPr>
              <a:t>trời</a:t>
            </a:r>
            <a:r>
              <a:rPr lang="en-US" sz="2200" dirty="0">
                <a:solidFill>
                  <a:srgbClr val="C00000"/>
                </a:solidFill>
              </a:rPr>
              <a:t> </a:t>
            </a:r>
            <a:r>
              <a:rPr lang="en-US" sz="2200" dirty="0" err="1">
                <a:solidFill>
                  <a:srgbClr val="C00000"/>
                </a:solidFill>
              </a:rPr>
              <a:t>tự</a:t>
            </a:r>
            <a:r>
              <a:rPr lang="en-US" sz="2200" dirty="0">
                <a:solidFill>
                  <a:srgbClr val="C00000"/>
                </a:solidFill>
              </a:rPr>
              <a:t> </a:t>
            </a:r>
            <a:r>
              <a:rPr lang="en-US" sz="2200" dirty="0" err="1">
                <a:solidFill>
                  <a:srgbClr val="C00000"/>
                </a:solidFill>
              </a:rPr>
              <a:t>nhiên</a:t>
            </a:r>
            <a:r>
              <a:rPr lang="en-US" sz="2200" dirty="0">
                <a:solidFill>
                  <a:srgbClr val="C00000"/>
                </a:solidFill>
              </a:rPr>
              <a:t>/</a:t>
            </a:r>
            <a:r>
              <a:rPr lang="en-US" sz="2200" dirty="0" err="1">
                <a:solidFill>
                  <a:srgbClr val="C00000"/>
                </a:solidFill>
              </a:rPr>
              <a:t>nhân</a:t>
            </a:r>
            <a:r>
              <a:rPr lang="en-US" sz="2200" dirty="0">
                <a:solidFill>
                  <a:srgbClr val="C00000"/>
                </a:solidFill>
              </a:rPr>
              <a:t> </a:t>
            </a:r>
            <a:r>
              <a:rPr lang="en-US" sz="2200" dirty="0" err="1">
                <a:solidFill>
                  <a:srgbClr val="C00000"/>
                </a:solidFill>
              </a:rPr>
              <a:t>tạo</a:t>
            </a:r>
            <a:r>
              <a:rPr lang="en-US" sz="2200" dirty="0">
                <a:solidFill>
                  <a:srgbClr val="C00000"/>
                </a:solidFill>
              </a:rPr>
              <a:t> </a:t>
            </a:r>
            <a:r>
              <a:rPr lang="en-US" sz="2200" dirty="0" err="1">
                <a:solidFill>
                  <a:srgbClr val="C00000"/>
                </a:solidFill>
              </a:rPr>
              <a:t>cung</a:t>
            </a:r>
            <a:r>
              <a:rPr lang="en-US" sz="2200" dirty="0">
                <a:solidFill>
                  <a:srgbClr val="C00000"/>
                </a:solidFill>
              </a:rPr>
              <a:t> </a:t>
            </a:r>
            <a:r>
              <a:rPr lang="en-US" sz="2200" dirty="0" err="1">
                <a:solidFill>
                  <a:srgbClr val="C00000"/>
                </a:solidFill>
              </a:rPr>
              <a:t>cấp</a:t>
            </a:r>
            <a:r>
              <a:rPr lang="en-US" sz="2200" dirty="0">
                <a:solidFill>
                  <a:srgbClr val="C00000"/>
                </a:solidFill>
              </a:rPr>
              <a:t> </a:t>
            </a:r>
            <a:r>
              <a:rPr lang="en-US" sz="2200" dirty="0" err="1">
                <a:solidFill>
                  <a:srgbClr val="C00000"/>
                </a:solidFill>
              </a:rPr>
              <a:t>năng</a:t>
            </a:r>
            <a:r>
              <a:rPr lang="en-US" sz="2200" dirty="0">
                <a:solidFill>
                  <a:srgbClr val="C00000"/>
                </a:solidFill>
              </a:rPr>
              <a:t> </a:t>
            </a:r>
            <a:r>
              <a:rPr lang="en-US" sz="2200" dirty="0" err="1">
                <a:solidFill>
                  <a:srgbClr val="C00000"/>
                </a:solidFill>
              </a:rPr>
              <a:t>lượng</a:t>
            </a:r>
            <a:r>
              <a:rPr lang="en-US" sz="2200" dirty="0">
                <a:solidFill>
                  <a:srgbClr val="C00000"/>
                </a:solidFill>
              </a:rPr>
              <a:t> </a:t>
            </a:r>
            <a:r>
              <a:rPr lang="en-US" sz="2200" dirty="0" err="1">
                <a:solidFill>
                  <a:srgbClr val="C00000"/>
                </a:solidFill>
              </a:rPr>
              <a:t>ánh</a:t>
            </a:r>
            <a:r>
              <a:rPr lang="en-US" sz="2200" dirty="0">
                <a:solidFill>
                  <a:srgbClr val="C00000"/>
                </a:solidFill>
              </a:rPr>
              <a:t> </a:t>
            </a:r>
            <a:r>
              <a:rPr lang="en-US" sz="2200" dirty="0" err="1">
                <a:solidFill>
                  <a:srgbClr val="C00000"/>
                </a:solidFill>
              </a:rPr>
              <a:t>sáng</a:t>
            </a:r>
            <a:endParaRPr lang="en-US" sz="2200" dirty="0">
              <a:solidFill>
                <a:srgbClr val="C00000"/>
              </a:solidFill>
            </a:endParaRPr>
          </a:p>
        </p:txBody>
      </p:sp>
      <p:sp>
        <p:nvSpPr>
          <p:cNvPr id="8" name="TextBox 7">
            <a:extLst>
              <a:ext uri="{FF2B5EF4-FFF2-40B4-BE49-F238E27FC236}">
                <a16:creationId xmlns:a16="http://schemas.microsoft.com/office/drawing/2014/main" id="{26D9AAC0-6E0C-8EA6-8580-F4104EA2C6EB}"/>
              </a:ext>
            </a:extLst>
          </p:cNvPr>
          <p:cNvSpPr txBox="1"/>
          <p:nvPr/>
        </p:nvSpPr>
        <p:spPr>
          <a:xfrm>
            <a:off x="1341782" y="2874800"/>
            <a:ext cx="2912977" cy="430887"/>
          </a:xfrm>
          <a:prstGeom prst="rect">
            <a:avLst/>
          </a:prstGeom>
          <a:noFill/>
        </p:spPr>
        <p:txBody>
          <a:bodyPr wrap="none" rtlCol="0">
            <a:spAutoFit/>
          </a:bodyPr>
          <a:lstStyle/>
          <a:p>
            <a:r>
              <a:rPr lang="en-US" sz="2200" dirty="0">
                <a:solidFill>
                  <a:srgbClr val="C00000"/>
                </a:solidFill>
              </a:rPr>
              <a:t>Carbon dioxide, </a:t>
            </a:r>
            <a:r>
              <a:rPr lang="en-US" sz="2200" dirty="0" err="1">
                <a:solidFill>
                  <a:srgbClr val="C00000"/>
                </a:solidFill>
              </a:rPr>
              <a:t>nước</a:t>
            </a:r>
            <a:endParaRPr lang="en-US" sz="2200" dirty="0">
              <a:solidFill>
                <a:srgbClr val="C00000"/>
              </a:solidFill>
            </a:endParaRPr>
          </a:p>
        </p:txBody>
      </p:sp>
      <p:sp>
        <p:nvSpPr>
          <p:cNvPr id="9" name="TextBox 8">
            <a:extLst>
              <a:ext uri="{FF2B5EF4-FFF2-40B4-BE49-F238E27FC236}">
                <a16:creationId xmlns:a16="http://schemas.microsoft.com/office/drawing/2014/main" id="{187EC8A5-9D68-B55F-C14E-A5F82A9F01FB}"/>
              </a:ext>
            </a:extLst>
          </p:cNvPr>
          <p:cNvSpPr txBox="1"/>
          <p:nvPr/>
        </p:nvSpPr>
        <p:spPr>
          <a:xfrm>
            <a:off x="1341782" y="4237704"/>
            <a:ext cx="6930102" cy="430887"/>
          </a:xfrm>
          <a:prstGeom prst="rect">
            <a:avLst/>
          </a:prstGeom>
          <a:noFill/>
        </p:spPr>
        <p:txBody>
          <a:bodyPr wrap="none" rtlCol="0">
            <a:spAutoFit/>
          </a:bodyPr>
          <a:lstStyle/>
          <a:p>
            <a:r>
              <a:rPr lang="en-US" sz="2200" dirty="0" err="1">
                <a:solidFill>
                  <a:srgbClr val="C00000"/>
                </a:solidFill>
              </a:rPr>
              <a:t>Năng</a:t>
            </a:r>
            <a:r>
              <a:rPr lang="en-US" sz="2200" dirty="0">
                <a:solidFill>
                  <a:srgbClr val="C00000"/>
                </a:solidFill>
              </a:rPr>
              <a:t> </a:t>
            </a:r>
            <a:r>
              <a:rPr lang="en-US" sz="2200" dirty="0" err="1">
                <a:solidFill>
                  <a:srgbClr val="C00000"/>
                </a:solidFill>
              </a:rPr>
              <a:t>lượng</a:t>
            </a:r>
            <a:r>
              <a:rPr lang="en-US" sz="2200" dirty="0">
                <a:solidFill>
                  <a:srgbClr val="C00000"/>
                </a:solidFill>
              </a:rPr>
              <a:t> </a:t>
            </a:r>
            <a:r>
              <a:rPr lang="en-US" sz="2200" dirty="0" err="1">
                <a:solidFill>
                  <a:srgbClr val="C00000"/>
                </a:solidFill>
              </a:rPr>
              <a:t>ánh</a:t>
            </a:r>
            <a:r>
              <a:rPr lang="en-US" sz="2200" dirty="0">
                <a:solidFill>
                  <a:srgbClr val="C00000"/>
                </a:solidFill>
              </a:rPr>
              <a:t> </a:t>
            </a:r>
            <a:r>
              <a:rPr lang="en-US" sz="2200" dirty="0" err="1">
                <a:solidFill>
                  <a:srgbClr val="C00000"/>
                </a:solidFill>
              </a:rPr>
              <a:t>sáng</a:t>
            </a:r>
            <a:r>
              <a:rPr lang="en-US" sz="2200" dirty="0">
                <a:solidFill>
                  <a:srgbClr val="C00000"/>
                </a:solidFill>
              </a:rPr>
              <a:t>                  </a:t>
            </a:r>
            <a:r>
              <a:rPr lang="en-US" sz="2200" dirty="0" err="1">
                <a:solidFill>
                  <a:srgbClr val="C00000"/>
                </a:solidFill>
              </a:rPr>
              <a:t>Năng</a:t>
            </a:r>
            <a:r>
              <a:rPr lang="en-US" sz="2200" dirty="0">
                <a:solidFill>
                  <a:srgbClr val="C00000"/>
                </a:solidFill>
              </a:rPr>
              <a:t> </a:t>
            </a:r>
            <a:r>
              <a:rPr lang="en-US" sz="2200" dirty="0" err="1">
                <a:solidFill>
                  <a:srgbClr val="C00000"/>
                </a:solidFill>
              </a:rPr>
              <a:t>lượng</a:t>
            </a:r>
            <a:r>
              <a:rPr lang="en-US" sz="2200" dirty="0">
                <a:solidFill>
                  <a:srgbClr val="C00000"/>
                </a:solidFill>
              </a:rPr>
              <a:t> </a:t>
            </a:r>
            <a:r>
              <a:rPr lang="en-US" sz="2200" dirty="0" err="1">
                <a:solidFill>
                  <a:srgbClr val="C00000"/>
                </a:solidFill>
              </a:rPr>
              <a:t>hóa</a:t>
            </a:r>
            <a:r>
              <a:rPr lang="en-US" sz="2200" dirty="0">
                <a:solidFill>
                  <a:srgbClr val="C00000"/>
                </a:solidFill>
              </a:rPr>
              <a:t> </a:t>
            </a:r>
            <a:r>
              <a:rPr lang="en-US" sz="2200" dirty="0" err="1">
                <a:solidFill>
                  <a:srgbClr val="C00000"/>
                </a:solidFill>
              </a:rPr>
              <a:t>học</a:t>
            </a:r>
            <a:endParaRPr lang="en-US" sz="2200" dirty="0">
              <a:solidFill>
                <a:srgbClr val="C00000"/>
              </a:solidFill>
            </a:endParaRPr>
          </a:p>
        </p:txBody>
      </p:sp>
      <p:cxnSp>
        <p:nvCxnSpPr>
          <p:cNvPr id="11" name="Straight Arrow Connector 10">
            <a:extLst>
              <a:ext uri="{FF2B5EF4-FFF2-40B4-BE49-F238E27FC236}">
                <a16:creationId xmlns:a16="http://schemas.microsoft.com/office/drawing/2014/main" id="{02CE350F-0FF4-9DDF-9D22-26D77F411785}"/>
              </a:ext>
            </a:extLst>
          </p:cNvPr>
          <p:cNvCxnSpPr/>
          <p:nvPr/>
        </p:nvCxnSpPr>
        <p:spPr>
          <a:xfrm>
            <a:off x="4254759" y="4472609"/>
            <a:ext cx="121176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7941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18"/>
                                        </p:tgtEl>
                                        <p:attrNameLst>
                                          <p:attrName>style.visibility</p:attrName>
                                        </p:attrNameLst>
                                      </p:cBhvr>
                                      <p:to>
                                        <p:strVal val="visible"/>
                                      </p:to>
                                    </p:set>
                                    <p:animEffect transition="in" filter="fade">
                                      <p:cBhvr>
                                        <p:cTn id="7" dur="1000"/>
                                        <p:tgtEl>
                                          <p:spTgt spid="3718"/>
                                        </p:tgtEl>
                                      </p:cBhvr>
                                    </p:animEffect>
                                    <p:anim calcmode="lin" valueType="num">
                                      <p:cBhvr>
                                        <p:cTn id="8" dur="1000" fill="hold"/>
                                        <p:tgtEl>
                                          <p:spTgt spid="3718"/>
                                        </p:tgtEl>
                                        <p:attrNameLst>
                                          <p:attrName>ppt_x</p:attrName>
                                        </p:attrNameLst>
                                      </p:cBhvr>
                                      <p:tavLst>
                                        <p:tav tm="0">
                                          <p:val>
                                            <p:strVal val="#ppt_x"/>
                                          </p:val>
                                        </p:tav>
                                        <p:tav tm="100000">
                                          <p:val>
                                            <p:strVal val="#ppt_x"/>
                                          </p:val>
                                        </p:tav>
                                      </p:tavLst>
                                    </p:anim>
                                    <p:anim calcmode="lin" valueType="num">
                                      <p:cBhvr>
                                        <p:cTn id="9" dur="1000" fill="hold"/>
                                        <p:tgtEl>
                                          <p:spTgt spid="37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19"/>
                                        </p:tgtEl>
                                        <p:attrNameLst>
                                          <p:attrName>style.visibility</p:attrName>
                                        </p:attrNameLst>
                                      </p:cBhvr>
                                      <p:to>
                                        <p:strVal val="visible"/>
                                      </p:to>
                                    </p:set>
                                    <p:animEffect transition="in" filter="fade">
                                      <p:cBhvr>
                                        <p:cTn id="12" dur="1000"/>
                                        <p:tgtEl>
                                          <p:spTgt spid="3719"/>
                                        </p:tgtEl>
                                      </p:cBhvr>
                                    </p:animEffect>
                                    <p:anim calcmode="lin" valueType="num">
                                      <p:cBhvr>
                                        <p:cTn id="13" dur="1000" fill="hold"/>
                                        <p:tgtEl>
                                          <p:spTgt spid="3719"/>
                                        </p:tgtEl>
                                        <p:attrNameLst>
                                          <p:attrName>ppt_x</p:attrName>
                                        </p:attrNameLst>
                                      </p:cBhvr>
                                      <p:tavLst>
                                        <p:tav tm="0">
                                          <p:val>
                                            <p:strVal val="#ppt_x"/>
                                          </p:val>
                                        </p:tav>
                                        <p:tav tm="100000">
                                          <p:val>
                                            <p:strVal val="#ppt_x"/>
                                          </p:val>
                                        </p:tav>
                                      </p:tavLst>
                                    </p:anim>
                                    <p:anim calcmode="lin" valueType="num">
                                      <p:cBhvr>
                                        <p:cTn id="14" dur="1000" fill="hold"/>
                                        <p:tgtEl>
                                          <p:spTgt spid="37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719"/>
                                        </p:tgtEl>
                                        <p:attrNameLst>
                                          <p:attrName>style.visibility</p:attrName>
                                        </p:attrNameLst>
                                      </p:cBhvr>
                                      <p:to>
                                        <p:strVal val="visible"/>
                                      </p:to>
                                    </p:set>
                                    <p:animEffect transition="in" filter="fade">
                                      <p:cBhvr>
                                        <p:cTn id="27" dur="500"/>
                                        <p:tgtEl>
                                          <p:spTgt spid="37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8" grpId="0"/>
      <p:bldP spid="3719" grpId="0"/>
      <p:bldP spid="3719" grpId="1"/>
      <p:bldP spid="4" grpId="0" animBg="1"/>
      <p:bldP spid="5" grpId="0" animBg="1"/>
      <p:bldP spid="6" grpId="0" animBg="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8" name="Google Shape;3718;p53"/>
          <p:cNvSpPr txBox="1">
            <a:spLocks noGrp="1"/>
          </p:cNvSpPr>
          <p:nvPr>
            <p:ph type="title" idx="2"/>
          </p:nvPr>
        </p:nvSpPr>
        <p:spPr>
          <a:xfrm>
            <a:off x="1199424" y="693254"/>
            <a:ext cx="6745151" cy="491988"/>
          </a:xfrm>
          <a:prstGeom prst="rect">
            <a:avLst/>
          </a:prstGeom>
        </p:spPr>
        <p:txBody>
          <a:bodyPr spcFirstLastPara="1" wrap="square" lIns="91425" tIns="91425" rIns="91425" bIns="91425" anchor="ctr" anchorCtr="0">
            <a:noAutofit/>
          </a:bodyPr>
          <a:lstStyle/>
          <a:p>
            <a:pPr lvl="0"/>
            <a:r>
              <a:rPr lang="en-US" dirty="0" err="1">
                <a:solidFill>
                  <a:srgbClr val="C00000"/>
                </a:solidFill>
              </a:rPr>
              <a:t>Trả</a:t>
            </a:r>
            <a:r>
              <a:rPr lang="en-US" dirty="0">
                <a:solidFill>
                  <a:srgbClr val="C00000"/>
                </a:solidFill>
              </a:rPr>
              <a:t> </a:t>
            </a:r>
            <a:r>
              <a:rPr lang="en-US" dirty="0" err="1">
                <a:solidFill>
                  <a:srgbClr val="C00000"/>
                </a:solidFill>
              </a:rPr>
              <a:t>lời</a:t>
            </a:r>
            <a:r>
              <a:rPr lang="en-US" dirty="0">
                <a:solidFill>
                  <a:srgbClr val="C00000"/>
                </a:solidFill>
              </a:rPr>
              <a:t> </a:t>
            </a:r>
            <a:r>
              <a:rPr lang="en-US" dirty="0" err="1">
                <a:solidFill>
                  <a:srgbClr val="C00000"/>
                </a:solidFill>
              </a:rPr>
              <a:t>câu</a:t>
            </a:r>
            <a:r>
              <a:rPr lang="en-US" dirty="0">
                <a:solidFill>
                  <a:srgbClr val="C00000"/>
                </a:solidFill>
              </a:rPr>
              <a:t> </a:t>
            </a:r>
            <a:r>
              <a:rPr lang="en-US" dirty="0" err="1">
                <a:solidFill>
                  <a:srgbClr val="C00000"/>
                </a:solidFill>
              </a:rPr>
              <a:t>hỏi</a:t>
            </a:r>
            <a:r>
              <a:rPr lang="en-US" dirty="0">
                <a:solidFill>
                  <a:srgbClr val="C00000"/>
                </a:solidFill>
              </a:rPr>
              <a:t> </a:t>
            </a:r>
            <a:r>
              <a:rPr lang="en-US" dirty="0" err="1">
                <a:solidFill>
                  <a:srgbClr val="C00000"/>
                </a:solidFill>
              </a:rPr>
              <a:t>sau</a:t>
            </a:r>
            <a:r>
              <a:rPr lang="en-US" dirty="0">
                <a:solidFill>
                  <a:srgbClr val="C00000"/>
                </a:solidFill>
              </a:rPr>
              <a:t>:</a:t>
            </a:r>
            <a:endParaRPr dirty="0">
              <a:solidFill>
                <a:srgbClr val="C00000"/>
              </a:solidFill>
            </a:endParaRPr>
          </a:p>
        </p:txBody>
      </p:sp>
      <p:sp>
        <p:nvSpPr>
          <p:cNvPr id="3719" name="Google Shape;3719;p53"/>
          <p:cNvSpPr txBox="1">
            <a:spLocks noGrp="1"/>
          </p:cNvSpPr>
          <p:nvPr>
            <p:ph type="title" idx="3"/>
          </p:nvPr>
        </p:nvSpPr>
        <p:spPr>
          <a:xfrm>
            <a:off x="602092" y="897006"/>
            <a:ext cx="8111314" cy="3061252"/>
          </a:xfrm>
          <a:prstGeom prst="rect">
            <a:avLst/>
          </a:prstGeom>
        </p:spPr>
        <p:txBody>
          <a:bodyPr spcFirstLastPara="1" wrap="square" lIns="91425" tIns="91425" rIns="91425" bIns="91425" anchor="ctr" anchorCtr="0">
            <a:noAutofit/>
          </a:bodyPr>
          <a:lstStyle/>
          <a:p>
            <a:pPr algn="l"/>
            <a:r>
              <a:rPr lang="en-US" sz="2200" b="0" dirty="0">
                <a:solidFill>
                  <a:schemeClr val="accent1">
                    <a:lumMod val="50000"/>
                  </a:schemeClr>
                </a:solidFill>
              </a:rPr>
              <a:t>5. </a:t>
            </a:r>
            <a:r>
              <a:rPr lang="en-US" sz="2200" b="0" dirty="0" err="1">
                <a:solidFill>
                  <a:schemeClr val="accent1">
                    <a:lumMod val="50000"/>
                  </a:schemeClr>
                </a:solidFill>
              </a:rPr>
              <a:t>Tại</a:t>
            </a:r>
            <a:r>
              <a:rPr lang="en-US" sz="2200" b="0" dirty="0">
                <a:solidFill>
                  <a:schemeClr val="accent1">
                    <a:lumMod val="50000"/>
                  </a:schemeClr>
                </a:solidFill>
              </a:rPr>
              <a:t> </a:t>
            </a:r>
            <a:r>
              <a:rPr lang="en-US" sz="2200" b="0" dirty="0" err="1">
                <a:solidFill>
                  <a:schemeClr val="accent1">
                    <a:lumMod val="50000"/>
                  </a:schemeClr>
                </a:solidFill>
              </a:rPr>
              <a:t>sao</a:t>
            </a:r>
            <a:r>
              <a:rPr lang="en-US" sz="2200" b="0" dirty="0">
                <a:solidFill>
                  <a:schemeClr val="accent1">
                    <a:lumMod val="50000"/>
                  </a:schemeClr>
                </a:solidFill>
              </a:rPr>
              <a:t> </a:t>
            </a:r>
            <a:r>
              <a:rPr lang="en-US" sz="2200" b="0" dirty="0" err="1">
                <a:solidFill>
                  <a:schemeClr val="accent1">
                    <a:lumMod val="50000"/>
                  </a:schemeClr>
                </a:solidFill>
              </a:rPr>
              <a:t>nói</a:t>
            </a:r>
            <a:r>
              <a:rPr lang="en-US" sz="2200" b="0" dirty="0">
                <a:solidFill>
                  <a:schemeClr val="accent1">
                    <a:lumMod val="50000"/>
                  </a:schemeClr>
                </a:solidFill>
              </a:rPr>
              <a:t> “</a:t>
            </a:r>
            <a:r>
              <a:rPr lang="en-US" sz="2200" b="0" dirty="0" err="1">
                <a:solidFill>
                  <a:schemeClr val="accent1">
                    <a:lumMod val="50000"/>
                  </a:schemeClr>
                </a:solidFill>
              </a:rPr>
              <a:t>Trong</a:t>
            </a:r>
            <a:r>
              <a:rPr lang="en-US" sz="2200" b="0" dirty="0">
                <a:solidFill>
                  <a:schemeClr val="accent1">
                    <a:lumMod val="50000"/>
                  </a:schemeClr>
                </a:solidFill>
              </a:rPr>
              <a:t> </a:t>
            </a:r>
            <a:r>
              <a:rPr lang="en-US" sz="2200" b="0" dirty="0" err="1">
                <a:solidFill>
                  <a:schemeClr val="accent1">
                    <a:lumMod val="50000"/>
                  </a:schemeClr>
                </a:solidFill>
              </a:rPr>
              <a:t>quá</a:t>
            </a:r>
            <a:r>
              <a:rPr lang="en-US" sz="2200" b="0" dirty="0">
                <a:solidFill>
                  <a:schemeClr val="accent1">
                    <a:lumMod val="50000"/>
                  </a:schemeClr>
                </a:solidFill>
              </a:rPr>
              <a:t> </a:t>
            </a:r>
            <a:r>
              <a:rPr lang="en-US" sz="2200" b="0" dirty="0" err="1">
                <a:solidFill>
                  <a:schemeClr val="accent1">
                    <a:lumMod val="50000"/>
                  </a:schemeClr>
                </a:solidFill>
              </a:rPr>
              <a:t>trình</a:t>
            </a:r>
            <a:r>
              <a:rPr lang="en-US" sz="2200" b="0" dirty="0">
                <a:solidFill>
                  <a:schemeClr val="accent1">
                    <a:lumMod val="50000"/>
                  </a:schemeClr>
                </a:solidFill>
              </a:rPr>
              <a:t> </a:t>
            </a:r>
            <a:r>
              <a:rPr lang="en-US" sz="2200" b="0" dirty="0" err="1">
                <a:solidFill>
                  <a:schemeClr val="accent1">
                    <a:lumMod val="50000"/>
                  </a:schemeClr>
                </a:solidFill>
              </a:rPr>
              <a:t>quang</a:t>
            </a:r>
            <a:r>
              <a:rPr lang="en-US" sz="2200" b="0" dirty="0">
                <a:solidFill>
                  <a:schemeClr val="accent1">
                    <a:lumMod val="50000"/>
                  </a:schemeClr>
                </a:solidFill>
              </a:rPr>
              <a:t> </a:t>
            </a:r>
            <a:r>
              <a:rPr lang="en-US" sz="2200" b="0" dirty="0" err="1">
                <a:solidFill>
                  <a:schemeClr val="accent1">
                    <a:lumMod val="50000"/>
                  </a:schemeClr>
                </a:solidFill>
              </a:rPr>
              <a:t>hợp</a:t>
            </a:r>
            <a:r>
              <a:rPr lang="en-US" sz="2200" b="0" dirty="0">
                <a:solidFill>
                  <a:schemeClr val="accent1">
                    <a:lumMod val="50000"/>
                  </a:schemeClr>
                </a:solidFill>
              </a:rPr>
              <a:t>, </a:t>
            </a:r>
            <a:r>
              <a:rPr lang="en-US" sz="2200" b="0" dirty="0" err="1">
                <a:solidFill>
                  <a:schemeClr val="accent1">
                    <a:lumMod val="50000"/>
                  </a:schemeClr>
                </a:solidFill>
              </a:rPr>
              <a:t>trao</a:t>
            </a:r>
            <a:r>
              <a:rPr lang="en-US" sz="2200" b="0" dirty="0">
                <a:solidFill>
                  <a:schemeClr val="accent1">
                    <a:lumMod val="50000"/>
                  </a:schemeClr>
                </a:solidFill>
              </a:rPr>
              <a:t> </a:t>
            </a:r>
            <a:r>
              <a:rPr lang="en-US" sz="2200" b="0" dirty="0" err="1">
                <a:solidFill>
                  <a:schemeClr val="accent1">
                    <a:lumMod val="50000"/>
                  </a:schemeClr>
                </a:solidFill>
              </a:rPr>
              <a:t>đổi</a:t>
            </a:r>
            <a:r>
              <a:rPr lang="en-US" sz="2200" b="0" dirty="0">
                <a:solidFill>
                  <a:schemeClr val="accent1">
                    <a:lumMod val="50000"/>
                  </a:schemeClr>
                </a:solidFill>
              </a:rPr>
              <a:t> </a:t>
            </a:r>
            <a:r>
              <a:rPr lang="en-US" sz="2200" b="0" dirty="0" err="1">
                <a:solidFill>
                  <a:schemeClr val="accent1">
                    <a:lumMod val="50000"/>
                  </a:schemeClr>
                </a:solidFill>
              </a:rPr>
              <a:t>chất</a:t>
            </a:r>
            <a:r>
              <a:rPr lang="en-US" sz="2200" b="0" dirty="0">
                <a:solidFill>
                  <a:schemeClr val="accent1">
                    <a:lumMod val="50000"/>
                  </a:schemeClr>
                </a:solidFill>
              </a:rPr>
              <a:t> </a:t>
            </a:r>
            <a:r>
              <a:rPr lang="en-US" sz="2200" b="0" dirty="0" err="1">
                <a:solidFill>
                  <a:schemeClr val="accent1">
                    <a:lumMod val="50000"/>
                  </a:schemeClr>
                </a:solidFill>
              </a:rPr>
              <a:t>và</a:t>
            </a:r>
            <a:r>
              <a:rPr lang="en-US" sz="2200" b="0" dirty="0">
                <a:solidFill>
                  <a:schemeClr val="accent1">
                    <a:lumMod val="50000"/>
                  </a:schemeClr>
                </a:solidFill>
              </a:rPr>
              <a:t> </a:t>
            </a:r>
            <a:r>
              <a:rPr lang="en-US" sz="2200" b="0" dirty="0" err="1">
                <a:solidFill>
                  <a:schemeClr val="accent1">
                    <a:lumMod val="50000"/>
                  </a:schemeClr>
                </a:solidFill>
              </a:rPr>
              <a:t>chuyển</a:t>
            </a:r>
            <a:r>
              <a:rPr lang="en-US" sz="2200" b="0" dirty="0">
                <a:solidFill>
                  <a:schemeClr val="accent1">
                    <a:lumMod val="50000"/>
                  </a:schemeClr>
                </a:solidFill>
              </a:rPr>
              <a:t> </a:t>
            </a:r>
            <a:r>
              <a:rPr lang="en-US" sz="2200" b="0" dirty="0" err="1">
                <a:solidFill>
                  <a:schemeClr val="accent1">
                    <a:lumMod val="50000"/>
                  </a:schemeClr>
                </a:solidFill>
              </a:rPr>
              <a:t>hóa</a:t>
            </a:r>
            <a:r>
              <a:rPr lang="en-US" sz="2200" b="0" dirty="0">
                <a:solidFill>
                  <a:schemeClr val="accent1">
                    <a:lumMod val="50000"/>
                  </a:schemeClr>
                </a:solidFill>
              </a:rPr>
              <a:t> </a:t>
            </a:r>
            <a:r>
              <a:rPr lang="en-US" sz="2200" b="0" dirty="0" err="1">
                <a:solidFill>
                  <a:schemeClr val="accent1">
                    <a:lumMod val="50000"/>
                  </a:schemeClr>
                </a:solidFill>
              </a:rPr>
              <a:t>năng</a:t>
            </a:r>
            <a:r>
              <a:rPr lang="en-US" sz="2200" b="0" dirty="0">
                <a:solidFill>
                  <a:schemeClr val="accent1">
                    <a:lumMod val="50000"/>
                  </a:schemeClr>
                </a:solidFill>
              </a:rPr>
              <a:t> </a:t>
            </a:r>
            <a:r>
              <a:rPr lang="en-US" sz="2200" b="0" dirty="0" err="1">
                <a:solidFill>
                  <a:schemeClr val="accent1">
                    <a:lumMod val="50000"/>
                  </a:schemeClr>
                </a:solidFill>
              </a:rPr>
              <a:t>lượng</a:t>
            </a:r>
            <a:r>
              <a:rPr lang="en-US" sz="2200" b="0" dirty="0">
                <a:solidFill>
                  <a:schemeClr val="accent1">
                    <a:lumMod val="50000"/>
                  </a:schemeClr>
                </a:solidFill>
              </a:rPr>
              <a:t> </a:t>
            </a:r>
            <a:r>
              <a:rPr lang="en-US" sz="2200" b="0" dirty="0" err="1">
                <a:solidFill>
                  <a:schemeClr val="accent1">
                    <a:lumMod val="50000"/>
                  </a:schemeClr>
                </a:solidFill>
              </a:rPr>
              <a:t>luôn</a:t>
            </a:r>
            <a:r>
              <a:rPr lang="en-US" sz="2200" b="0" dirty="0">
                <a:solidFill>
                  <a:schemeClr val="accent1">
                    <a:lumMod val="50000"/>
                  </a:schemeClr>
                </a:solidFill>
              </a:rPr>
              <a:t> </a:t>
            </a:r>
            <a:r>
              <a:rPr lang="en-US" sz="2200" b="0" dirty="0" err="1">
                <a:solidFill>
                  <a:schemeClr val="accent1">
                    <a:lumMod val="50000"/>
                  </a:schemeClr>
                </a:solidFill>
              </a:rPr>
              <a:t>diễn</a:t>
            </a:r>
            <a:r>
              <a:rPr lang="en-US" sz="2200" b="0" dirty="0">
                <a:solidFill>
                  <a:schemeClr val="accent1">
                    <a:lumMod val="50000"/>
                  </a:schemeClr>
                </a:solidFill>
              </a:rPr>
              <a:t> </a:t>
            </a:r>
            <a:r>
              <a:rPr lang="en-US" sz="2200" b="0" dirty="0" err="1">
                <a:solidFill>
                  <a:schemeClr val="accent1">
                    <a:lumMod val="50000"/>
                  </a:schemeClr>
                </a:solidFill>
              </a:rPr>
              <a:t>ra</a:t>
            </a:r>
            <a:r>
              <a:rPr lang="en-US" sz="2200" b="0" dirty="0">
                <a:solidFill>
                  <a:schemeClr val="accent1">
                    <a:lumMod val="50000"/>
                  </a:schemeClr>
                </a:solidFill>
              </a:rPr>
              <a:t> </a:t>
            </a:r>
            <a:r>
              <a:rPr lang="en-US" sz="2200" b="0" dirty="0" err="1">
                <a:solidFill>
                  <a:schemeClr val="accent1">
                    <a:lumMod val="50000"/>
                  </a:schemeClr>
                </a:solidFill>
              </a:rPr>
              <a:t>đồng</a:t>
            </a:r>
            <a:r>
              <a:rPr lang="en-US" sz="2200" b="0" dirty="0">
                <a:solidFill>
                  <a:schemeClr val="accent1">
                    <a:lumMod val="50000"/>
                  </a:schemeClr>
                </a:solidFill>
              </a:rPr>
              <a:t> </a:t>
            </a:r>
            <a:r>
              <a:rPr lang="en-US" sz="2200" b="0" dirty="0" err="1">
                <a:solidFill>
                  <a:schemeClr val="accent1">
                    <a:lumMod val="50000"/>
                  </a:schemeClr>
                </a:solidFill>
              </a:rPr>
              <a:t>thời</a:t>
            </a:r>
            <a:r>
              <a:rPr lang="en-US" sz="2200" b="0" dirty="0">
                <a:solidFill>
                  <a:schemeClr val="accent1">
                    <a:lumMod val="50000"/>
                  </a:schemeClr>
                </a:solidFill>
              </a:rPr>
              <a:t>”</a:t>
            </a:r>
            <a:br>
              <a:rPr lang="en-US" sz="2200" b="0" dirty="0">
                <a:solidFill>
                  <a:schemeClr val="accent1">
                    <a:lumMod val="50000"/>
                  </a:schemeClr>
                </a:solidFill>
              </a:rPr>
            </a:br>
            <a:br>
              <a:rPr lang="en-US" sz="2200" b="0" dirty="0">
                <a:solidFill>
                  <a:schemeClr val="accent1">
                    <a:lumMod val="50000"/>
                  </a:schemeClr>
                </a:solidFill>
              </a:rPr>
            </a:br>
            <a:br>
              <a:rPr lang="en-US" sz="2200" b="0" dirty="0">
                <a:solidFill>
                  <a:schemeClr val="accent1">
                    <a:lumMod val="50000"/>
                  </a:schemeClr>
                </a:solidFill>
              </a:rPr>
            </a:br>
            <a:r>
              <a:rPr lang="en-US" sz="2200" b="0" dirty="0">
                <a:solidFill>
                  <a:schemeClr val="accent1">
                    <a:lumMod val="50000"/>
                  </a:schemeClr>
                </a:solidFill>
              </a:rPr>
              <a:t>4. </a:t>
            </a:r>
            <a:r>
              <a:rPr lang="en-US" sz="2200" b="0" dirty="0" err="1">
                <a:solidFill>
                  <a:schemeClr val="accent1">
                    <a:lumMod val="50000"/>
                  </a:schemeClr>
                </a:solidFill>
              </a:rPr>
              <a:t>Tại</a:t>
            </a:r>
            <a:r>
              <a:rPr lang="en-US" sz="2200" b="0" dirty="0">
                <a:solidFill>
                  <a:schemeClr val="accent1">
                    <a:lumMod val="50000"/>
                  </a:schemeClr>
                </a:solidFill>
              </a:rPr>
              <a:t> </a:t>
            </a:r>
            <a:r>
              <a:rPr lang="en-US" sz="2200" b="0" dirty="0" err="1">
                <a:solidFill>
                  <a:schemeClr val="accent1">
                    <a:lumMod val="50000"/>
                  </a:schemeClr>
                </a:solidFill>
              </a:rPr>
              <a:t>sao</a:t>
            </a:r>
            <a:r>
              <a:rPr lang="en-US" sz="2200" b="0" dirty="0">
                <a:solidFill>
                  <a:schemeClr val="accent1">
                    <a:lumMod val="50000"/>
                  </a:schemeClr>
                </a:solidFill>
              </a:rPr>
              <a:t> </a:t>
            </a:r>
            <a:r>
              <a:rPr lang="en-US" sz="2200" b="0" dirty="0" err="1">
                <a:solidFill>
                  <a:schemeClr val="accent1">
                    <a:lumMod val="50000"/>
                  </a:schemeClr>
                </a:solidFill>
              </a:rPr>
              <a:t>khi</a:t>
            </a:r>
            <a:r>
              <a:rPr lang="en-US" sz="2200" b="0" dirty="0">
                <a:solidFill>
                  <a:schemeClr val="accent1">
                    <a:lumMod val="50000"/>
                  </a:schemeClr>
                </a:solidFill>
              </a:rPr>
              <a:t> </a:t>
            </a:r>
            <a:r>
              <a:rPr lang="en-US" sz="2200" b="0" dirty="0" err="1">
                <a:solidFill>
                  <a:schemeClr val="accent1">
                    <a:lumMod val="50000"/>
                  </a:schemeClr>
                </a:solidFill>
              </a:rPr>
              <a:t>trời</a:t>
            </a:r>
            <a:r>
              <a:rPr lang="en-US" sz="2200" b="0" dirty="0">
                <a:solidFill>
                  <a:schemeClr val="accent1">
                    <a:lumMod val="50000"/>
                  </a:schemeClr>
                </a:solidFill>
              </a:rPr>
              <a:t> </a:t>
            </a:r>
            <a:r>
              <a:rPr lang="en-US" sz="2200" b="0" dirty="0" err="1">
                <a:solidFill>
                  <a:schemeClr val="accent1">
                    <a:lumMod val="50000"/>
                  </a:schemeClr>
                </a:solidFill>
              </a:rPr>
              <a:t>nắng</a:t>
            </a:r>
            <a:r>
              <a:rPr lang="en-US" sz="2200" b="0" dirty="0">
                <a:solidFill>
                  <a:schemeClr val="accent1">
                    <a:lumMod val="50000"/>
                  </a:schemeClr>
                </a:solidFill>
              </a:rPr>
              <a:t>, </a:t>
            </a:r>
            <a:r>
              <a:rPr lang="en-US" sz="2200" b="0" dirty="0" err="1">
                <a:solidFill>
                  <a:schemeClr val="accent1">
                    <a:lumMod val="50000"/>
                  </a:schemeClr>
                </a:solidFill>
              </a:rPr>
              <a:t>đứng</a:t>
            </a:r>
            <a:r>
              <a:rPr lang="en-US" sz="2200" b="0" dirty="0">
                <a:solidFill>
                  <a:schemeClr val="accent1">
                    <a:lumMod val="50000"/>
                  </a:schemeClr>
                </a:solidFill>
              </a:rPr>
              <a:t> </a:t>
            </a:r>
            <a:r>
              <a:rPr lang="en-US" sz="2200" b="0" dirty="0" err="1">
                <a:solidFill>
                  <a:schemeClr val="accent1">
                    <a:lumMod val="50000"/>
                  </a:schemeClr>
                </a:solidFill>
              </a:rPr>
              <a:t>dưới</a:t>
            </a:r>
            <a:r>
              <a:rPr lang="en-US" sz="2200" b="0" dirty="0">
                <a:solidFill>
                  <a:schemeClr val="accent1">
                    <a:lumMod val="50000"/>
                  </a:schemeClr>
                </a:solidFill>
              </a:rPr>
              <a:t> </a:t>
            </a:r>
            <a:r>
              <a:rPr lang="en-US" sz="2200" b="0" dirty="0" err="1">
                <a:solidFill>
                  <a:schemeClr val="accent1">
                    <a:lumMod val="50000"/>
                  </a:schemeClr>
                </a:solidFill>
              </a:rPr>
              <a:t>bóng</a:t>
            </a:r>
            <a:r>
              <a:rPr lang="en-US" sz="2200" b="0" dirty="0">
                <a:solidFill>
                  <a:schemeClr val="accent1">
                    <a:lumMod val="50000"/>
                  </a:schemeClr>
                </a:solidFill>
              </a:rPr>
              <a:t> </a:t>
            </a:r>
            <a:r>
              <a:rPr lang="en-US" sz="2200" b="0" dirty="0" err="1">
                <a:solidFill>
                  <a:schemeClr val="accent1">
                    <a:lumMod val="50000"/>
                  </a:schemeClr>
                </a:solidFill>
              </a:rPr>
              <a:t>cây</a:t>
            </a:r>
            <a:r>
              <a:rPr lang="en-US" sz="2200" b="0" dirty="0">
                <a:solidFill>
                  <a:schemeClr val="accent1">
                    <a:lumMod val="50000"/>
                  </a:schemeClr>
                </a:solidFill>
              </a:rPr>
              <a:t> </a:t>
            </a:r>
            <a:r>
              <a:rPr lang="en-US" sz="2200" b="0" dirty="0" err="1">
                <a:solidFill>
                  <a:schemeClr val="accent1">
                    <a:lumMod val="50000"/>
                  </a:schemeClr>
                </a:solidFill>
              </a:rPr>
              <a:t>thường</a:t>
            </a:r>
            <a:r>
              <a:rPr lang="en-US" sz="2200" b="0" dirty="0">
                <a:solidFill>
                  <a:schemeClr val="accent1">
                    <a:lumMod val="50000"/>
                  </a:schemeClr>
                </a:solidFill>
              </a:rPr>
              <a:t> </a:t>
            </a:r>
            <a:r>
              <a:rPr lang="en-US" sz="2200" b="0" dirty="0" err="1">
                <a:solidFill>
                  <a:schemeClr val="accent1">
                    <a:lumMod val="50000"/>
                  </a:schemeClr>
                </a:solidFill>
              </a:rPr>
              <a:t>có</a:t>
            </a:r>
            <a:r>
              <a:rPr lang="en-US" sz="2200" b="0" dirty="0">
                <a:solidFill>
                  <a:schemeClr val="accent1">
                    <a:lumMod val="50000"/>
                  </a:schemeClr>
                </a:solidFill>
              </a:rPr>
              <a:t> </a:t>
            </a:r>
            <a:r>
              <a:rPr lang="en-US" sz="2200" b="0" dirty="0" err="1">
                <a:solidFill>
                  <a:schemeClr val="accent1">
                    <a:lumMod val="50000"/>
                  </a:schemeClr>
                </a:solidFill>
              </a:rPr>
              <a:t>cảm</a:t>
            </a:r>
            <a:r>
              <a:rPr lang="en-US" sz="2200" b="0" dirty="0">
                <a:solidFill>
                  <a:schemeClr val="accent1">
                    <a:lumMod val="50000"/>
                  </a:schemeClr>
                </a:solidFill>
              </a:rPr>
              <a:t> </a:t>
            </a:r>
            <a:r>
              <a:rPr lang="en-US" sz="2200" b="0" dirty="0" err="1">
                <a:solidFill>
                  <a:schemeClr val="accent1">
                    <a:lumMod val="50000"/>
                  </a:schemeClr>
                </a:solidFill>
              </a:rPr>
              <a:t>giác</a:t>
            </a:r>
            <a:r>
              <a:rPr lang="en-US" sz="2200" b="0" dirty="0">
                <a:solidFill>
                  <a:schemeClr val="accent1">
                    <a:lumMod val="50000"/>
                  </a:schemeClr>
                </a:solidFill>
              </a:rPr>
              <a:t> </a:t>
            </a:r>
            <a:r>
              <a:rPr lang="en-US" sz="2200" b="0" dirty="0" err="1">
                <a:solidFill>
                  <a:schemeClr val="accent1">
                    <a:lumMod val="50000"/>
                  </a:schemeClr>
                </a:solidFill>
              </a:rPr>
              <a:t>dễ</a:t>
            </a:r>
            <a:r>
              <a:rPr lang="en-US" sz="2200" b="0" dirty="0">
                <a:solidFill>
                  <a:schemeClr val="accent1">
                    <a:lumMod val="50000"/>
                  </a:schemeClr>
                </a:solidFill>
              </a:rPr>
              <a:t> </a:t>
            </a:r>
            <a:r>
              <a:rPr lang="en-US" sz="2200" b="0" dirty="0" err="1">
                <a:solidFill>
                  <a:schemeClr val="accent1">
                    <a:lumMod val="50000"/>
                  </a:schemeClr>
                </a:solidFill>
              </a:rPr>
              <a:t>chịu</a:t>
            </a:r>
            <a:r>
              <a:rPr lang="en-US" sz="2200" b="0" dirty="0">
                <a:solidFill>
                  <a:schemeClr val="accent1">
                    <a:lumMod val="50000"/>
                  </a:schemeClr>
                </a:solidFill>
              </a:rPr>
              <a:t> </a:t>
            </a:r>
            <a:r>
              <a:rPr lang="en-US" sz="2200" b="0" dirty="0" err="1">
                <a:solidFill>
                  <a:schemeClr val="accent1">
                    <a:lumMod val="50000"/>
                  </a:schemeClr>
                </a:solidFill>
              </a:rPr>
              <a:t>hơn</a:t>
            </a:r>
            <a:r>
              <a:rPr lang="en-US" sz="2200" b="0" dirty="0">
                <a:solidFill>
                  <a:schemeClr val="accent1">
                    <a:lumMod val="50000"/>
                  </a:schemeClr>
                </a:solidFill>
              </a:rPr>
              <a:t> </a:t>
            </a:r>
            <a:r>
              <a:rPr lang="en-US" sz="2200" b="0" dirty="0" err="1">
                <a:solidFill>
                  <a:schemeClr val="accent1">
                    <a:lumMod val="50000"/>
                  </a:schemeClr>
                </a:solidFill>
              </a:rPr>
              <a:t>khi</a:t>
            </a:r>
            <a:r>
              <a:rPr lang="en-US" sz="2200" b="0" dirty="0">
                <a:solidFill>
                  <a:schemeClr val="accent1">
                    <a:lumMod val="50000"/>
                  </a:schemeClr>
                </a:solidFill>
              </a:rPr>
              <a:t> </a:t>
            </a:r>
            <a:r>
              <a:rPr lang="en-US" sz="2200" b="0" dirty="0" err="1">
                <a:solidFill>
                  <a:schemeClr val="accent1">
                    <a:lumMod val="50000"/>
                  </a:schemeClr>
                </a:solidFill>
              </a:rPr>
              <a:t>sử</a:t>
            </a:r>
            <a:r>
              <a:rPr lang="en-US" sz="2200" b="0" dirty="0">
                <a:solidFill>
                  <a:schemeClr val="accent1">
                    <a:lumMod val="50000"/>
                  </a:schemeClr>
                </a:solidFill>
              </a:rPr>
              <a:t> </a:t>
            </a:r>
            <a:r>
              <a:rPr lang="en-US" sz="2200" b="0" dirty="0" err="1">
                <a:solidFill>
                  <a:schemeClr val="accent1">
                    <a:lumMod val="50000"/>
                  </a:schemeClr>
                </a:solidFill>
              </a:rPr>
              <a:t>dụng</a:t>
            </a:r>
            <a:r>
              <a:rPr lang="en-US" sz="2200" b="0" dirty="0">
                <a:solidFill>
                  <a:schemeClr val="accent1">
                    <a:lumMod val="50000"/>
                  </a:schemeClr>
                </a:solidFill>
              </a:rPr>
              <a:t> ô </a:t>
            </a:r>
            <a:r>
              <a:rPr lang="en-US" sz="2200" b="0" dirty="0" err="1">
                <a:solidFill>
                  <a:schemeClr val="accent1">
                    <a:lumMod val="50000"/>
                  </a:schemeClr>
                </a:solidFill>
              </a:rPr>
              <a:t>để</a:t>
            </a:r>
            <a:r>
              <a:rPr lang="en-US" sz="2200" b="0" dirty="0">
                <a:solidFill>
                  <a:schemeClr val="accent1">
                    <a:lumMod val="50000"/>
                  </a:schemeClr>
                </a:solidFill>
              </a:rPr>
              <a:t> </a:t>
            </a:r>
            <a:r>
              <a:rPr lang="en-US" sz="2200" b="0" dirty="0" err="1">
                <a:solidFill>
                  <a:schemeClr val="accent1">
                    <a:lumMod val="50000"/>
                  </a:schemeClr>
                </a:solidFill>
              </a:rPr>
              <a:t>che</a:t>
            </a:r>
            <a:r>
              <a:rPr lang="en-US" sz="2200" b="0" dirty="0">
                <a:solidFill>
                  <a:schemeClr val="accent1">
                    <a:lumMod val="50000"/>
                  </a:schemeClr>
                </a:solidFill>
              </a:rPr>
              <a:t>?</a:t>
            </a:r>
          </a:p>
        </p:txBody>
      </p:sp>
    </p:spTree>
    <p:extLst>
      <p:ext uri="{BB962C8B-B14F-4D97-AF65-F5344CB8AC3E}">
        <p14:creationId xmlns:p14="http://schemas.microsoft.com/office/powerpoint/2010/main" val="14567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18"/>
                                        </p:tgtEl>
                                        <p:attrNameLst>
                                          <p:attrName>style.visibility</p:attrName>
                                        </p:attrNameLst>
                                      </p:cBhvr>
                                      <p:to>
                                        <p:strVal val="visible"/>
                                      </p:to>
                                    </p:set>
                                    <p:animEffect transition="in" filter="fade">
                                      <p:cBhvr>
                                        <p:cTn id="7" dur="1000"/>
                                        <p:tgtEl>
                                          <p:spTgt spid="3718"/>
                                        </p:tgtEl>
                                      </p:cBhvr>
                                    </p:animEffect>
                                    <p:anim calcmode="lin" valueType="num">
                                      <p:cBhvr>
                                        <p:cTn id="8" dur="1000" fill="hold"/>
                                        <p:tgtEl>
                                          <p:spTgt spid="3718"/>
                                        </p:tgtEl>
                                        <p:attrNameLst>
                                          <p:attrName>ppt_x</p:attrName>
                                        </p:attrNameLst>
                                      </p:cBhvr>
                                      <p:tavLst>
                                        <p:tav tm="0">
                                          <p:val>
                                            <p:strVal val="#ppt_x"/>
                                          </p:val>
                                        </p:tav>
                                        <p:tav tm="100000">
                                          <p:val>
                                            <p:strVal val="#ppt_x"/>
                                          </p:val>
                                        </p:tav>
                                      </p:tavLst>
                                    </p:anim>
                                    <p:anim calcmode="lin" valueType="num">
                                      <p:cBhvr>
                                        <p:cTn id="9" dur="1000" fill="hold"/>
                                        <p:tgtEl>
                                          <p:spTgt spid="37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19"/>
                                        </p:tgtEl>
                                        <p:attrNameLst>
                                          <p:attrName>style.visibility</p:attrName>
                                        </p:attrNameLst>
                                      </p:cBhvr>
                                      <p:to>
                                        <p:strVal val="visible"/>
                                      </p:to>
                                    </p:set>
                                    <p:animEffect transition="in" filter="fade">
                                      <p:cBhvr>
                                        <p:cTn id="12" dur="1000"/>
                                        <p:tgtEl>
                                          <p:spTgt spid="3719"/>
                                        </p:tgtEl>
                                      </p:cBhvr>
                                    </p:animEffect>
                                    <p:anim calcmode="lin" valueType="num">
                                      <p:cBhvr>
                                        <p:cTn id="13" dur="1000" fill="hold"/>
                                        <p:tgtEl>
                                          <p:spTgt spid="3719"/>
                                        </p:tgtEl>
                                        <p:attrNameLst>
                                          <p:attrName>ppt_x</p:attrName>
                                        </p:attrNameLst>
                                      </p:cBhvr>
                                      <p:tavLst>
                                        <p:tav tm="0">
                                          <p:val>
                                            <p:strVal val="#ppt_x"/>
                                          </p:val>
                                        </p:tav>
                                        <p:tav tm="100000">
                                          <p:val>
                                            <p:strVal val="#ppt_x"/>
                                          </p:val>
                                        </p:tav>
                                      </p:tavLst>
                                    </p:anim>
                                    <p:anim calcmode="lin" valueType="num">
                                      <p:cBhvr>
                                        <p:cTn id="14" dur="1000" fill="hold"/>
                                        <p:tgtEl>
                                          <p:spTgt spid="37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8" grpId="0"/>
      <p:bldP spid="37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76" name="Google Shape;3676;p52"/>
          <p:cNvSpPr/>
          <p:nvPr/>
        </p:nvSpPr>
        <p:spPr>
          <a:xfrm rot="10800000" flipH="1">
            <a:off x="1017509" y="949651"/>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8" name="Google Shape;3678;p52"/>
          <p:cNvSpPr/>
          <p:nvPr/>
        </p:nvSpPr>
        <p:spPr>
          <a:xfrm rot="10800000" flipH="1">
            <a:off x="1023132" y="193492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2053007" y="3747714"/>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2" name="Google Shape;3718;p53">
            <a:extLst>
              <a:ext uri="{FF2B5EF4-FFF2-40B4-BE49-F238E27FC236}">
                <a16:creationId xmlns:a16="http://schemas.microsoft.com/office/drawing/2014/main" id="{2CF9F88F-886B-17EC-0E92-0C4C6C81DD66}"/>
              </a:ext>
            </a:extLst>
          </p:cNvPr>
          <p:cNvSpPr txBox="1">
            <a:spLocks/>
          </p:cNvSpPr>
          <p:nvPr/>
        </p:nvSpPr>
        <p:spPr>
          <a:xfrm>
            <a:off x="1275303" y="752361"/>
            <a:ext cx="7182898" cy="363877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Trong</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quang</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C00000"/>
                </a:solidFill>
                <a:latin typeface="Tahoma" panose="020B0604030504040204" pitchFamily="34" charset="0"/>
                <a:ea typeface="Tahoma" panose="020B0604030504040204" pitchFamily="34" charset="0"/>
                <a:cs typeface="Tahoma" panose="020B0604030504040204" pitchFamily="34" charset="0"/>
              </a:rPr>
              <a:t>hợp</a:t>
            </a:r>
            <a:r>
              <a:rPr lang="en-US" sz="2400" b="1" dirty="0">
                <a:solidFill>
                  <a:srgbClr val="C00000"/>
                </a:solidFill>
                <a:latin typeface="Tahoma" panose="020B0604030504040204" pitchFamily="34" charset="0"/>
                <a:ea typeface="Tahoma" panose="020B0604030504040204" pitchFamily="34" charset="0"/>
                <a:cs typeface="Tahoma" panose="020B0604030504040204" pitchFamily="34" charset="0"/>
              </a:rPr>
              <a:t>:</a:t>
            </a:r>
          </a:p>
          <a:p>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Trao</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đổi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chất</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và</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chuyển</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hóa</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năng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lượng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luôn</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diễn</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ra</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đồng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thời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endPar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TĐC: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nước</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và</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carbon dioxide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lấy</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từ</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môi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trường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ngoài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để</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tổng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hợp</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chất</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hữu</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cơ</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và</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giải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phóng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khí</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oxygen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ra</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môi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trường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p>
          <a:p>
            <a:endPar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CHNL: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Năng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lượng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ánh</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sáng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được</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biến</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đổi</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thành</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năng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lượng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hóa</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học</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tích</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lũy</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các</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hợp</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chất</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hữu</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cơ</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chủ</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yếu</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2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glucose). </a:t>
            </a:r>
          </a:p>
          <a:p>
            <a:pPr>
              <a:lnSpc>
                <a:spcPct val="150000"/>
              </a:lnSpc>
            </a:pPr>
            <a:endParaRPr lang="en-US" sz="2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 name="Google Shape;3676;p52">
            <a:extLst>
              <a:ext uri="{FF2B5EF4-FFF2-40B4-BE49-F238E27FC236}">
                <a16:creationId xmlns:a16="http://schemas.microsoft.com/office/drawing/2014/main" id="{BFE7422F-C36F-D09B-0241-E21DCE09428C}"/>
              </a:ext>
            </a:extLst>
          </p:cNvPr>
          <p:cNvSpPr/>
          <p:nvPr/>
        </p:nvSpPr>
        <p:spPr>
          <a:xfrm rot="10800000" flipH="1">
            <a:off x="1029167" y="325884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extLst>
      <p:ext uri="{BB962C8B-B14F-4D97-AF65-F5344CB8AC3E}">
        <p14:creationId xmlns:p14="http://schemas.microsoft.com/office/powerpoint/2010/main" val="21625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5"/>
        <p:cNvGrpSpPr/>
        <p:nvPr/>
      </p:nvGrpSpPr>
      <p:grpSpPr>
        <a:xfrm>
          <a:off x="0" y="0"/>
          <a:ext cx="0" cy="0"/>
          <a:chOff x="0" y="0"/>
          <a:chExt cx="0" cy="0"/>
        </a:xfrm>
      </p:grpSpPr>
      <p:sp>
        <p:nvSpPr>
          <p:cNvPr id="3026" name="Google Shape;3026;p45"/>
          <p:cNvSpPr txBox="1">
            <a:spLocks noGrp="1"/>
          </p:cNvSpPr>
          <p:nvPr>
            <p:ph type="title"/>
          </p:nvPr>
        </p:nvSpPr>
        <p:spPr>
          <a:xfrm>
            <a:off x="275778" y="1589550"/>
            <a:ext cx="3679996"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rgbClr val="FF0000"/>
                </a:solidFill>
              </a:rPr>
              <a:t>II. Vai trò của lá cây với chức năng quang hợp</a:t>
            </a:r>
            <a:endParaRPr sz="3600" dirty="0">
              <a:solidFill>
                <a:srgbClr val="FF0000"/>
              </a:solidFill>
            </a:endParaRPr>
          </a:p>
        </p:txBody>
      </p:sp>
      <p:grpSp>
        <p:nvGrpSpPr>
          <p:cNvPr id="2" name="Group 1">
            <a:extLst>
              <a:ext uri="{FF2B5EF4-FFF2-40B4-BE49-F238E27FC236}">
                <a16:creationId xmlns:a16="http://schemas.microsoft.com/office/drawing/2014/main" id="{A01F2ACB-08F2-D516-986E-57C8A3126F0C}"/>
              </a:ext>
            </a:extLst>
          </p:cNvPr>
          <p:cNvGrpSpPr>
            <a:grpSpLocks/>
          </p:cNvGrpSpPr>
          <p:nvPr/>
        </p:nvGrpSpPr>
        <p:grpSpPr bwMode="auto">
          <a:xfrm>
            <a:off x="3687623" y="515937"/>
            <a:ext cx="5456377" cy="4111625"/>
            <a:chOff x="971600" y="1376363"/>
            <a:chExt cx="5505450" cy="3970130"/>
          </a:xfrm>
        </p:grpSpPr>
        <p:pic>
          <p:nvPicPr>
            <p:cNvPr id="3" name="Picture 7" descr="Bài 18. Quang hợp ở thực vật trang 90, 91, 92 Khoa học tự nhiên 7 - Cánh  diều | SGK Khoa học tự nhiên 7 - Cánh diều">
              <a:extLst>
                <a:ext uri="{FF2B5EF4-FFF2-40B4-BE49-F238E27FC236}">
                  <a16:creationId xmlns:a16="http://schemas.microsoft.com/office/drawing/2014/main" id="{FAD3A796-8973-0CB7-7079-5E2C71A627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6F1B061-6B10-328C-1A07-241ADDF639D5}"/>
                </a:ext>
              </a:extLst>
            </p:cNvPr>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extLst>
      <p:ext uri="{BB962C8B-B14F-4D97-AF65-F5344CB8AC3E}">
        <p14:creationId xmlns:p14="http://schemas.microsoft.com/office/powerpoint/2010/main" val="1685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26"/>
                                        </p:tgtEl>
                                        <p:attrNameLst>
                                          <p:attrName>style.visibility</p:attrName>
                                        </p:attrNameLst>
                                      </p:cBhvr>
                                      <p:to>
                                        <p:strVal val="visible"/>
                                      </p:to>
                                    </p:set>
                                    <p:anim calcmode="lin" valueType="num">
                                      <p:cBhvr>
                                        <p:cTn id="7" dur="1000" fill="hold"/>
                                        <p:tgtEl>
                                          <p:spTgt spid="3026"/>
                                        </p:tgtEl>
                                        <p:attrNameLst>
                                          <p:attrName>ppt_w</p:attrName>
                                        </p:attrNameLst>
                                      </p:cBhvr>
                                      <p:tavLst>
                                        <p:tav tm="0">
                                          <p:val>
                                            <p:fltVal val="0"/>
                                          </p:val>
                                        </p:tav>
                                        <p:tav tm="100000">
                                          <p:val>
                                            <p:strVal val="#ppt_w"/>
                                          </p:val>
                                        </p:tav>
                                      </p:tavLst>
                                    </p:anim>
                                    <p:anim calcmode="lin" valueType="num">
                                      <p:cBhvr>
                                        <p:cTn id="8" dur="1000" fill="hold"/>
                                        <p:tgtEl>
                                          <p:spTgt spid="3026"/>
                                        </p:tgtEl>
                                        <p:attrNameLst>
                                          <p:attrName>ppt_h</p:attrName>
                                        </p:attrNameLst>
                                      </p:cBhvr>
                                      <p:tavLst>
                                        <p:tav tm="0">
                                          <p:val>
                                            <p:fltVal val="0"/>
                                          </p:val>
                                        </p:tav>
                                        <p:tav tm="100000">
                                          <p:val>
                                            <p:strVal val="#ppt_h"/>
                                          </p:val>
                                        </p:tav>
                                      </p:tavLst>
                                    </p:anim>
                                    <p:anim calcmode="lin" valueType="num">
                                      <p:cBhvr>
                                        <p:cTn id="9" dur="1000" fill="hold"/>
                                        <p:tgtEl>
                                          <p:spTgt spid="3026"/>
                                        </p:tgtEl>
                                        <p:attrNameLst>
                                          <p:attrName>style.rotation</p:attrName>
                                        </p:attrNameLst>
                                      </p:cBhvr>
                                      <p:tavLst>
                                        <p:tav tm="0">
                                          <p:val>
                                            <p:fltVal val="90"/>
                                          </p:val>
                                        </p:tav>
                                        <p:tav tm="100000">
                                          <p:val>
                                            <p:fltVal val="0"/>
                                          </p:val>
                                        </p:tav>
                                      </p:tavLst>
                                    </p:anim>
                                    <p:animEffect transition="in" filter="fade">
                                      <p:cBhvr>
                                        <p:cTn id="10" dur="1000"/>
                                        <p:tgtEl>
                                          <p:spTgt spid="3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7" name="TextBox 6">
            <a:extLst>
              <a:ext uri="{FF2B5EF4-FFF2-40B4-BE49-F238E27FC236}">
                <a16:creationId xmlns:a16="http://schemas.microsoft.com/office/drawing/2014/main" id="{498EC6AD-3371-BAE1-F08C-A11EF0BD57B3}"/>
              </a:ext>
            </a:extLst>
          </p:cNvPr>
          <p:cNvSpPr txBox="1"/>
          <p:nvPr/>
        </p:nvSpPr>
        <p:spPr>
          <a:xfrm>
            <a:off x="770282" y="271990"/>
            <a:ext cx="7663069" cy="830997"/>
          </a:xfrm>
          <a:prstGeom prst="rect">
            <a:avLst/>
          </a:prstGeom>
          <a:noFill/>
        </p:spPr>
        <p:txBody>
          <a:bodyPr wrap="square" rtlCol="0">
            <a:spAutoFit/>
          </a:bodyPr>
          <a:lstStyle/>
          <a:p>
            <a:r>
              <a:rPr lang="en-US" sz="2400" b="1" dirty="0">
                <a:solidFill>
                  <a:schemeClr val="tx2">
                    <a:lumMod val="50000"/>
                  </a:schemeClr>
                </a:solidFill>
              </a:rPr>
              <a:t>1. </a:t>
            </a:r>
            <a:r>
              <a:rPr lang="en-US" sz="2400" b="1" dirty="0" err="1">
                <a:solidFill>
                  <a:schemeClr val="tx2">
                    <a:lumMod val="50000"/>
                  </a:schemeClr>
                </a:solidFill>
              </a:rPr>
              <a:t>Đọc</a:t>
            </a:r>
            <a:r>
              <a:rPr lang="en-US" sz="2400" b="1" dirty="0">
                <a:solidFill>
                  <a:schemeClr val="tx2">
                    <a:lumMod val="50000"/>
                  </a:schemeClr>
                </a:solidFill>
              </a:rPr>
              <a:t> </a:t>
            </a:r>
            <a:r>
              <a:rPr lang="en-US" sz="2400" b="1" dirty="0" err="1">
                <a:solidFill>
                  <a:schemeClr val="tx2">
                    <a:lumMod val="50000"/>
                  </a:schemeClr>
                </a:solidFill>
              </a:rPr>
              <a:t>thông</a:t>
            </a:r>
            <a:r>
              <a:rPr lang="en-US" sz="2400" b="1" dirty="0">
                <a:solidFill>
                  <a:schemeClr val="tx2">
                    <a:lumMod val="50000"/>
                  </a:schemeClr>
                </a:solidFill>
              </a:rPr>
              <a:t> tin SGK </a:t>
            </a:r>
            <a:r>
              <a:rPr lang="en-US" sz="2400" b="1" dirty="0" err="1">
                <a:solidFill>
                  <a:schemeClr val="tx2">
                    <a:lumMod val="50000"/>
                  </a:schemeClr>
                </a:solidFill>
              </a:rPr>
              <a:t>mục</a:t>
            </a:r>
            <a:r>
              <a:rPr lang="en-US" sz="2400" b="1" dirty="0">
                <a:solidFill>
                  <a:schemeClr val="tx2">
                    <a:lumMod val="50000"/>
                  </a:schemeClr>
                </a:solidFill>
              </a:rPr>
              <a:t> II </a:t>
            </a:r>
            <a:r>
              <a:rPr lang="en-US" sz="2400" b="1" dirty="0" err="1">
                <a:solidFill>
                  <a:schemeClr val="tx2">
                    <a:lumMod val="50000"/>
                  </a:schemeClr>
                </a:solidFill>
              </a:rPr>
              <a:t>và</a:t>
            </a:r>
            <a:r>
              <a:rPr lang="en-US" sz="2400" b="1" dirty="0">
                <a:solidFill>
                  <a:schemeClr val="tx2">
                    <a:lumMod val="50000"/>
                  </a:schemeClr>
                </a:solidFill>
              </a:rPr>
              <a:t> </a:t>
            </a:r>
            <a:r>
              <a:rPr lang="en-US" sz="2400" b="1" dirty="0" err="1">
                <a:solidFill>
                  <a:schemeClr val="tx2">
                    <a:lumMod val="50000"/>
                  </a:schemeClr>
                </a:solidFill>
              </a:rPr>
              <a:t>quan</a:t>
            </a:r>
            <a:r>
              <a:rPr lang="en-US" sz="2400" b="1" dirty="0">
                <a:solidFill>
                  <a:schemeClr val="tx2">
                    <a:lumMod val="50000"/>
                  </a:schemeClr>
                </a:solidFill>
              </a:rPr>
              <a:t> </a:t>
            </a:r>
            <a:r>
              <a:rPr lang="en-US" sz="2400" b="1" dirty="0" err="1">
                <a:solidFill>
                  <a:schemeClr val="tx2">
                    <a:lumMod val="50000"/>
                  </a:schemeClr>
                </a:solidFill>
              </a:rPr>
              <a:t>sát</a:t>
            </a:r>
            <a:r>
              <a:rPr lang="en-US" sz="2400" b="1" dirty="0">
                <a:solidFill>
                  <a:schemeClr val="tx2">
                    <a:lumMod val="50000"/>
                  </a:schemeClr>
                </a:solidFill>
              </a:rPr>
              <a:t> </a:t>
            </a:r>
            <a:r>
              <a:rPr lang="en-US" sz="2400" b="1" dirty="0" err="1">
                <a:solidFill>
                  <a:schemeClr val="tx2">
                    <a:lumMod val="50000"/>
                  </a:schemeClr>
                </a:solidFill>
              </a:rPr>
              <a:t>Hình</a:t>
            </a:r>
            <a:r>
              <a:rPr lang="en-US" sz="2400" b="1" dirty="0">
                <a:solidFill>
                  <a:schemeClr val="tx2">
                    <a:lumMod val="50000"/>
                  </a:schemeClr>
                </a:solidFill>
              </a:rPr>
              <a:t> 22.3 </a:t>
            </a:r>
            <a:r>
              <a:rPr lang="en-US" sz="2400" b="1" dirty="0" err="1">
                <a:solidFill>
                  <a:schemeClr val="tx2">
                    <a:lumMod val="50000"/>
                  </a:schemeClr>
                </a:solidFill>
              </a:rPr>
              <a:t>rồi</a:t>
            </a:r>
            <a:r>
              <a:rPr lang="en-US" sz="2400" b="1" dirty="0">
                <a:solidFill>
                  <a:schemeClr val="tx2">
                    <a:lumMod val="50000"/>
                  </a:schemeClr>
                </a:solidFill>
              </a:rPr>
              <a:t> </a:t>
            </a:r>
            <a:r>
              <a:rPr lang="en-US" sz="2400" b="1" dirty="0" err="1">
                <a:solidFill>
                  <a:schemeClr val="tx2">
                    <a:lumMod val="50000"/>
                  </a:schemeClr>
                </a:solidFill>
              </a:rPr>
              <a:t>hoàn</a:t>
            </a:r>
            <a:r>
              <a:rPr lang="en-US" sz="2400" b="1" dirty="0">
                <a:solidFill>
                  <a:schemeClr val="tx2">
                    <a:lumMod val="50000"/>
                  </a:schemeClr>
                </a:solidFill>
              </a:rPr>
              <a:t> </a:t>
            </a:r>
            <a:r>
              <a:rPr lang="en-US" sz="2400" b="1" dirty="0" err="1">
                <a:solidFill>
                  <a:schemeClr val="tx2">
                    <a:lumMod val="50000"/>
                  </a:schemeClr>
                </a:solidFill>
              </a:rPr>
              <a:t>thành</a:t>
            </a:r>
            <a:r>
              <a:rPr lang="en-US" sz="2400" b="1" dirty="0">
                <a:solidFill>
                  <a:schemeClr val="tx2">
                    <a:lumMod val="50000"/>
                  </a:schemeClr>
                </a:solidFill>
              </a:rPr>
              <a:t> </a:t>
            </a:r>
            <a:r>
              <a:rPr lang="en-US" sz="2400" b="1" dirty="0" err="1">
                <a:solidFill>
                  <a:schemeClr val="tx2">
                    <a:lumMod val="50000"/>
                  </a:schemeClr>
                </a:solidFill>
              </a:rPr>
              <a:t>nội</a:t>
            </a:r>
            <a:r>
              <a:rPr lang="en-US" sz="2400" b="1" dirty="0">
                <a:solidFill>
                  <a:schemeClr val="tx2">
                    <a:lumMod val="50000"/>
                  </a:schemeClr>
                </a:solidFill>
              </a:rPr>
              <a:t> dung </a:t>
            </a:r>
            <a:r>
              <a:rPr lang="en-US" sz="2400" b="1" dirty="0" err="1">
                <a:solidFill>
                  <a:schemeClr val="tx2">
                    <a:lumMod val="50000"/>
                  </a:schemeClr>
                </a:solidFill>
              </a:rPr>
              <a:t>bảng</a:t>
            </a:r>
            <a:r>
              <a:rPr lang="en-US" sz="2400" b="1" dirty="0">
                <a:solidFill>
                  <a:schemeClr val="tx2">
                    <a:lumMod val="50000"/>
                  </a:schemeClr>
                </a:solidFill>
              </a:rPr>
              <a:t> 22.2 </a:t>
            </a:r>
            <a:r>
              <a:rPr lang="en-US" sz="2400" b="1" dirty="0" err="1">
                <a:solidFill>
                  <a:schemeClr val="tx2">
                    <a:lumMod val="50000"/>
                  </a:schemeClr>
                </a:solidFill>
              </a:rPr>
              <a:t>sau</a:t>
            </a:r>
            <a:r>
              <a:rPr lang="en-US" sz="2400" b="1" dirty="0">
                <a:solidFill>
                  <a:schemeClr val="tx2">
                    <a:lumMod val="50000"/>
                  </a:schemeClr>
                </a:solidFill>
              </a:rPr>
              <a:t>: </a:t>
            </a:r>
          </a:p>
        </p:txBody>
      </p:sp>
      <p:graphicFrame>
        <p:nvGraphicFramePr>
          <p:cNvPr id="11" name="Table 10">
            <a:extLst>
              <a:ext uri="{FF2B5EF4-FFF2-40B4-BE49-F238E27FC236}">
                <a16:creationId xmlns:a16="http://schemas.microsoft.com/office/drawing/2014/main" id="{A49B498A-8629-2F03-FC5D-C92AE0BD09BF}"/>
              </a:ext>
            </a:extLst>
          </p:cNvPr>
          <p:cNvGraphicFramePr>
            <a:graphicFrameLocks noGrp="1"/>
          </p:cNvGraphicFramePr>
          <p:nvPr>
            <p:extLst>
              <p:ext uri="{D42A27DB-BD31-4B8C-83A1-F6EECF244321}">
                <p14:modId xmlns:p14="http://schemas.microsoft.com/office/powerpoint/2010/main" val="2012442566"/>
              </p:ext>
            </p:extLst>
          </p:nvPr>
        </p:nvGraphicFramePr>
        <p:xfrm>
          <a:off x="937522" y="1102987"/>
          <a:ext cx="7268955" cy="2281008"/>
        </p:xfrm>
        <a:graphic>
          <a:graphicData uri="http://schemas.openxmlformats.org/drawingml/2006/table">
            <a:tbl>
              <a:tblPr firstRow="1" firstCol="1" bandRow="1">
                <a:tableStyleId>{35758FB7-9AC5-4552-8A53-C91805E547FA}</a:tableStyleId>
              </a:tblPr>
              <a:tblGrid>
                <a:gridCol w="2422985">
                  <a:extLst>
                    <a:ext uri="{9D8B030D-6E8A-4147-A177-3AD203B41FA5}">
                      <a16:colId xmlns:a16="http://schemas.microsoft.com/office/drawing/2014/main" val="2948847481"/>
                    </a:ext>
                  </a:extLst>
                </a:gridCol>
                <a:gridCol w="2422985">
                  <a:extLst>
                    <a:ext uri="{9D8B030D-6E8A-4147-A177-3AD203B41FA5}">
                      <a16:colId xmlns:a16="http://schemas.microsoft.com/office/drawing/2014/main" val="291269897"/>
                    </a:ext>
                  </a:extLst>
                </a:gridCol>
                <a:gridCol w="2422985">
                  <a:extLst>
                    <a:ext uri="{9D8B030D-6E8A-4147-A177-3AD203B41FA5}">
                      <a16:colId xmlns:a16="http://schemas.microsoft.com/office/drawing/2014/main" val="3767907301"/>
                    </a:ext>
                  </a:extLst>
                </a:gridCol>
              </a:tblGrid>
              <a:tr h="444263">
                <a:tc>
                  <a:txBody>
                    <a:bodyPr/>
                    <a:lstStyle/>
                    <a:p>
                      <a:pPr marL="0" marR="0" algn="ctr">
                        <a:lnSpc>
                          <a:spcPct val="107000"/>
                        </a:lnSpc>
                        <a:spcBef>
                          <a:spcPts val="0"/>
                        </a:spcBef>
                        <a:spcAft>
                          <a:spcPts val="0"/>
                        </a:spcAft>
                      </a:pPr>
                      <a:r>
                        <a:rPr lang="en-US" sz="2000" b="1" dirty="0" err="1">
                          <a:solidFill>
                            <a:schemeClr val="tx2">
                              <a:lumMod val="50000"/>
                            </a:schemeClr>
                          </a:solidFill>
                          <a:effectLst/>
                        </a:rPr>
                        <a:t>Bộ</a:t>
                      </a:r>
                      <a:r>
                        <a:rPr lang="en-US" sz="2000" b="1" dirty="0">
                          <a:solidFill>
                            <a:schemeClr val="tx2">
                              <a:lumMod val="50000"/>
                            </a:schemeClr>
                          </a:solidFill>
                          <a:effectLst/>
                        </a:rPr>
                        <a:t> </a:t>
                      </a:r>
                      <a:r>
                        <a:rPr lang="en-US" sz="2000" b="1" dirty="0" err="1">
                          <a:solidFill>
                            <a:schemeClr val="tx2">
                              <a:lumMod val="50000"/>
                            </a:schemeClr>
                          </a:solidFill>
                          <a:effectLst/>
                        </a:rPr>
                        <a:t>phân</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b="1">
                          <a:solidFill>
                            <a:schemeClr val="tx2">
                              <a:lumMod val="50000"/>
                            </a:schemeClr>
                          </a:solidFill>
                          <a:effectLst/>
                        </a:rPr>
                        <a:t>Đặc điểm</a:t>
                      </a:r>
                      <a:endParaRPr lang="en-US" sz="2000" b="1">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a:solidFill>
                            <a:schemeClr val="tx2">
                              <a:lumMod val="50000"/>
                            </a:schemeClr>
                          </a:solidFill>
                          <a:effectLst/>
                        </a:rPr>
                        <a:t>Vai trò trong quang hợp</a:t>
                      </a:r>
                      <a:endParaRPr lang="en-US" sz="2000" b="1">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7465543"/>
                  </a:ext>
                </a:extLst>
              </a:tr>
              <a:tr h="412772">
                <a:tc>
                  <a:txBody>
                    <a:bodyPr/>
                    <a:lstStyle/>
                    <a:p>
                      <a:pPr marL="0" marR="0" algn="ctr">
                        <a:lnSpc>
                          <a:spcPct val="107000"/>
                        </a:lnSpc>
                        <a:spcBef>
                          <a:spcPts val="0"/>
                        </a:spcBef>
                        <a:spcAft>
                          <a:spcPts val="0"/>
                        </a:spcAft>
                      </a:pPr>
                      <a:r>
                        <a:rPr lang="pt-BR" sz="2000" b="1" dirty="0">
                          <a:solidFill>
                            <a:schemeClr val="tx2">
                              <a:lumMod val="50000"/>
                            </a:schemeClr>
                          </a:solidFill>
                          <a:effectLst/>
                        </a:rPr>
                        <a:t>Phiến lá</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a:solidFill>
                            <a:schemeClr val="tx2">
                              <a:lumMod val="50000"/>
                            </a:schemeClr>
                          </a:solidFill>
                          <a:effectLst/>
                        </a:rPr>
                        <a:t> </a:t>
                      </a:r>
                      <a:endParaRPr lang="en-US" sz="2000" b="1">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42811232"/>
                  </a:ext>
                </a:extLst>
              </a:tr>
              <a:tr h="412772">
                <a:tc>
                  <a:txBody>
                    <a:bodyPr/>
                    <a:lstStyle/>
                    <a:p>
                      <a:pPr marL="0" marR="0" algn="ctr">
                        <a:lnSpc>
                          <a:spcPct val="107000"/>
                        </a:lnSpc>
                        <a:spcBef>
                          <a:spcPts val="0"/>
                        </a:spcBef>
                        <a:spcAft>
                          <a:spcPts val="0"/>
                        </a:spcAft>
                      </a:pPr>
                      <a:r>
                        <a:rPr lang="pt-BR" sz="2000" b="1">
                          <a:solidFill>
                            <a:schemeClr val="tx2">
                              <a:lumMod val="50000"/>
                            </a:schemeClr>
                          </a:solidFill>
                          <a:effectLst/>
                        </a:rPr>
                        <a:t>Lục lạp</a:t>
                      </a:r>
                      <a:endParaRPr lang="en-US" sz="2000" b="1">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30208038"/>
                  </a:ext>
                </a:extLst>
              </a:tr>
              <a:tr h="412772">
                <a:tc>
                  <a:txBody>
                    <a:bodyPr/>
                    <a:lstStyle/>
                    <a:p>
                      <a:pPr marL="0" marR="0" algn="ctr">
                        <a:lnSpc>
                          <a:spcPct val="107000"/>
                        </a:lnSpc>
                        <a:spcBef>
                          <a:spcPts val="0"/>
                        </a:spcBef>
                        <a:spcAft>
                          <a:spcPts val="0"/>
                        </a:spcAft>
                      </a:pPr>
                      <a:r>
                        <a:rPr lang="pt-BR" sz="2000" b="1">
                          <a:solidFill>
                            <a:schemeClr val="tx2">
                              <a:lumMod val="50000"/>
                            </a:schemeClr>
                          </a:solidFill>
                          <a:effectLst/>
                        </a:rPr>
                        <a:t>Gân lá</a:t>
                      </a:r>
                      <a:endParaRPr lang="en-US" sz="2000" b="1">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49601055"/>
                  </a:ext>
                </a:extLst>
              </a:tr>
              <a:tr h="412772">
                <a:tc>
                  <a:txBody>
                    <a:bodyPr/>
                    <a:lstStyle/>
                    <a:p>
                      <a:pPr marL="0" marR="0" algn="ctr">
                        <a:lnSpc>
                          <a:spcPct val="107000"/>
                        </a:lnSpc>
                        <a:spcBef>
                          <a:spcPts val="0"/>
                        </a:spcBef>
                        <a:spcAft>
                          <a:spcPts val="0"/>
                        </a:spcAft>
                      </a:pPr>
                      <a:r>
                        <a:rPr lang="pt-BR" sz="2000" b="1" dirty="0">
                          <a:solidFill>
                            <a:schemeClr val="tx2">
                              <a:lumMod val="50000"/>
                            </a:schemeClr>
                          </a:solidFill>
                          <a:effectLst/>
                        </a:rPr>
                        <a:t>Khí khổng</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pt-BR" sz="2000" b="1" dirty="0">
                          <a:solidFill>
                            <a:schemeClr val="tx2">
                              <a:lumMod val="50000"/>
                            </a:schemeClr>
                          </a:solidFill>
                          <a:effectLst/>
                        </a:rPr>
                        <a:t> </a:t>
                      </a:r>
                      <a:endParaRPr lang="en-US" sz="20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30172800"/>
                  </a:ext>
                </a:extLst>
              </a:tr>
            </a:tbl>
          </a:graphicData>
        </a:graphic>
      </p:graphicFrame>
      <p:sp>
        <p:nvSpPr>
          <p:cNvPr id="12" name="TextBox 11">
            <a:extLst>
              <a:ext uri="{FF2B5EF4-FFF2-40B4-BE49-F238E27FC236}">
                <a16:creationId xmlns:a16="http://schemas.microsoft.com/office/drawing/2014/main" id="{1071AF08-F40A-AFB1-574F-C1C3E35F4C73}"/>
              </a:ext>
            </a:extLst>
          </p:cNvPr>
          <p:cNvSpPr txBox="1"/>
          <p:nvPr/>
        </p:nvSpPr>
        <p:spPr>
          <a:xfrm>
            <a:off x="770282" y="3515460"/>
            <a:ext cx="7663069" cy="1200329"/>
          </a:xfrm>
          <a:prstGeom prst="rect">
            <a:avLst/>
          </a:prstGeom>
          <a:noFill/>
        </p:spPr>
        <p:txBody>
          <a:bodyPr wrap="square" rtlCol="0">
            <a:spAutoFit/>
          </a:bodyPr>
          <a:lstStyle/>
          <a:p>
            <a:r>
              <a:rPr lang="en-US" sz="2400" b="1" dirty="0">
                <a:solidFill>
                  <a:schemeClr val="tx2">
                    <a:lumMod val="50000"/>
                  </a:schemeClr>
                </a:solidFill>
              </a:rPr>
              <a:t>2. </a:t>
            </a:r>
            <a:r>
              <a:rPr lang="pt-BR" sz="2400" b="1" dirty="0">
                <a:solidFill>
                  <a:schemeClr val="tx2">
                    <a:lumMod val="50000"/>
                  </a:schemeClr>
                </a:solidFill>
              </a:rPr>
              <a:t>Ở các loài cây có lá biến đổi như xương rồng, cành giao, … bộ phận nào trên cây sẽ thực hiện quá trình quang hợp?</a:t>
            </a:r>
            <a:endParaRPr lang="en-US" sz="2400" b="1" dirty="0">
              <a:solidFill>
                <a:schemeClr val="tx2">
                  <a:lumMod val="50000"/>
                </a:schemeClr>
              </a:solidFill>
            </a:endParaRPr>
          </a:p>
        </p:txBody>
      </p:sp>
    </p:spTree>
    <p:extLst>
      <p:ext uri="{BB962C8B-B14F-4D97-AF65-F5344CB8AC3E}">
        <p14:creationId xmlns:p14="http://schemas.microsoft.com/office/powerpoint/2010/main" val="36593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7" name="TextBox 6">
            <a:extLst>
              <a:ext uri="{FF2B5EF4-FFF2-40B4-BE49-F238E27FC236}">
                <a16:creationId xmlns:a16="http://schemas.microsoft.com/office/drawing/2014/main" id="{498EC6AD-3371-BAE1-F08C-A11EF0BD57B3}"/>
              </a:ext>
            </a:extLst>
          </p:cNvPr>
          <p:cNvSpPr txBox="1"/>
          <p:nvPr/>
        </p:nvSpPr>
        <p:spPr>
          <a:xfrm>
            <a:off x="820738" y="148442"/>
            <a:ext cx="7663069" cy="830997"/>
          </a:xfrm>
          <a:prstGeom prst="rect">
            <a:avLst/>
          </a:prstGeom>
          <a:noFill/>
        </p:spPr>
        <p:txBody>
          <a:bodyPr wrap="square" rtlCol="0">
            <a:spAutoFit/>
          </a:bodyPr>
          <a:lstStyle/>
          <a:p>
            <a:r>
              <a:rPr lang="en-US" sz="2400" b="1" dirty="0">
                <a:solidFill>
                  <a:schemeClr val="tx2">
                    <a:lumMod val="50000"/>
                  </a:schemeClr>
                </a:solidFill>
              </a:rPr>
              <a:t>1. </a:t>
            </a:r>
            <a:r>
              <a:rPr lang="en-US" sz="2400" b="1" dirty="0" err="1">
                <a:solidFill>
                  <a:schemeClr val="tx2">
                    <a:lumMod val="50000"/>
                  </a:schemeClr>
                </a:solidFill>
              </a:rPr>
              <a:t>Đọc</a:t>
            </a:r>
            <a:r>
              <a:rPr lang="en-US" sz="2400" b="1" dirty="0">
                <a:solidFill>
                  <a:schemeClr val="tx2">
                    <a:lumMod val="50000"/>
                  </a:schemeClr>
                </a:solidFill>
              </a:rPr>
              <a:t> </a:t>
            </a:r>
            <a:r>
              <a:rPr lang="en-US" sz="2400" b="1" dirty="0" err="1">
                <a:solidFill>
                  <a:schemeClr val="tx2">
                    <a:lumMod val="50000"/>
                  </a:schemeClr>
                </a:solidFill>
              </a:rPr>
              <a:t>thông</a:t>
            </a:r>
            <a:r>
              <a:rPr lang="en-US" sz="2400" b="1" dirty="0">
                <a:solidFill>
                  <a:schemeClr val="tx2">
                    <a:lumMod val="50000"/>
                  </a:schemeClr>
                </a:solidFill>
              </a:rPr>
              <a:t> tin SGK </a:t>
            </a:r>
            <a:r>
              <a:rPr lang="en-US" sz="2400" b="1" dirty="0" err="1">
                <a:solidFill>
                  <a:schemeClr val="tx2">
                    <a:lumMod val="50000"/>
                  </a:schemeClr>
                </a:solidFill>
              </a:rPr>
              <a:t>mục</a:t>
            </a:r>
            <a:r>
              <a:rPr lang="en-US" sz="2400" b="1" dirty="0">
                <a:solidFill>
                  <a:schemeClr val="tx2">
                    <a:lumMod val="50000"/>
                  </a:schemeClr>
                </a:solidFill>
              </a:rPr>
              <a:t> II </a:t>
            </a:r>
            <a:r>
              <a:rPr lang="en-US" sz="2400" b="1" dirty="0" err="1">
                <a:solidFill>
                  <a:schemeClr val="tx2">
                    <a:lumMod val="50000"/>
                  </a:schemeClr>
                </a:solidFill>
              </a:rPr>
              <a:t>và</a:t>
            </a:r>
            <a:r>
              <a:rPr lang="en-US" sz="2400" b="1" dirty="0">
                <a:solidFill>
                  <a:schemeClr val="tx2">
                    <a:lumMod val="50000"/>
                  </a:schemeClr>
                </a:solidFill>
              </a:rPr>
              <a:t> </a:t>
            </a:r>
            <a:r>
              <a:rPr lang="en-US" sz="2400" b="1" dirty="0" err="1">
                <a:solidFill>
                  <a:schemeClr val="tx2">
                    <a:lumMod val="50000"/>
                  </a:schemeClr>
                </a:solidFill>
              </a:rPr>
              <a:t>quan</a:t>
            </a:r>
            <a:r>
              <a:rPr lang="en-US" sz="2400" b="1" dirty="0">
                <a:solidFill>
                  <a:schemeClr val="tx2">
                    <a:lumMod val="50000"/>
                  </a:schemeClr>
                </a:solidFill>
              </a:rPr>
              <a:t> </a:t>
            </a:r>
            <a:r>
              <a:rPr lang="en-US" sz="2400" b="1" dirty="0" err="1">
                <a:solidFill>
                  <a:schemeClr val="tx2">
                    <a:lumMod val="50000"/>
                  </a:schemeClr>
                </a:solidFill>
              </a:rPr>
              <a:t>sát</a:t>
            </a:r>
            <a:r>
              <a:rPr lang="en-US" sz="2400" b="1" dirty="0">
                <a:solidFill>
                  <a:schemeClr val="tx2">
                    <a:lumMod val="50000"/>
                  </a:schemeClr>
                </a:solidFill>
              </a:rPr>
              <a:t> </a:t>
            </a:r>
            <a:r>
              <a:rPr lang="en-US" sz="2400" b="1" dirty="0" err="1">
                <a:solidFill>
                  <a:schemeClr val="tx2">
                    <a:lumMod val="50000"/>
                  </a:schemeClr>
                </a:solidFill>
              </a:rPr>
              <a:t>Hình</a:t>
            </a:r>
            <a:r>
              <a:rPr lang="en-US" sz="2400" b="1" dirty="0">
                <a:solidFill>
                  <a:schemeClr val="tx2">
                    <a:lumMod val="50000"/>
                  </a:schemeClr>
                </a:solidFill>
              </a:rPr>
              <a:t> 22.3 </a:t>
            </a:r>
            <a:r>
              <a:rPr lang="en-US" sz="2400" b="1" dirty="0" err="1">
                <a:solidFill>
                  <a:schemeClr val="tx2">
                    <a:lumMod val="50000"/>
                  </a:schemeClr>
                </a:solidFill>
              </a:rPr>
              <a:t>rồi</a:t>
            </a:r>
            <a:r>
              <a:rPr lang="en-US" sz="2400" b="1" dirty="0">
                <a:solidFill>
                  <a:schemeClr val="tx2">
                    <a:lumMod val="50000"/>
                  </a:schemeClr>
                </a:solidFill>
              </a:rPr>
              <a:t> </a:t>
            </a:r>
            <a:r>
              <a:rPr lang="en-US" sz="2400" b="1" dirty="0" err="1">
                <a:solidFill>
                  <a:schemeClr val="tx2">
                    <a:lumMod val="50000"/>
                  </a:schemeClr>
                </a:solidFill>
              </a:rPr>
              <a:t>hoàn</a:t>
            </a:r>
            <a:r>
              <a:rPr lang="en-US" sz="2400" b="1" dirty="0">
                <a:solidFill>
                  <a:schemeClr val="tx2">
                    <a:lumMod val="50000"/>
                  </a:schemeClr>
                </a:solidFill>
              </a:rPr>
              <a:t> </a:t>
            </a:r>
            <a:r>
              <a:rPr lang="en-US" sz="2400" b="1" dirty="0" err="1">
                <a:solidFill>
                  <a:schemeClr val="tx2">
                    <a:lumMod val="50000"/>
                  </a:schemeClr>
                </a:solidFill>
              </a:rPr>
              <a:t>thành</a:t>
            </a:r>
            <a:r>
              <a:rPr lang="en-US" sz="2400" b="1" dirty="0">
                <a:solidFill>
                  <a:schemeClr val="tx2">
                    <a:lumMod val="50000"/>
                  </a:schemeClr>
                </a:solidFill>
              </a:rPr>
              <a:t> </a:t>
            </a:r>
            <a:r>
              <a:rPr lang="en-US" sz="2400" b="1" dirty="0" err="1">
                <a:solidFill>
                  <a:schemeClr val="tx2">
                    <a:lumMod val="50000"/>
                  </a:schemeClr>
                </a:solidFill>
              </a:rPr>
              <a:t>nội</a:t>
            </a:r>
            <a:r>
              <a:rPr lang="en-US" sz="2400" b="1" dirty="0">
                <a:solidFill>
                  <a:schemeClr val="tx2">
                    <a:lumMod val="50000"/>
                  </a:schemeClr>
                </a:solidFill>
              </a:rPr>
              <a:t> dung </a:t>
            </a:r>
            <a:r>
              <a:rPr lang="en-US" sz="2400" b="1" dirty="0" err="1">
                <a:solidFill>
                  <a:schemeClr val="tx2">
                    <a:lumMod val="50000"/>
                  </a:schemeClr>
                </a:solidFill>
              </a:rPr>
              <a:t>bảng</a:t>
            </a:r>
            <a:r>
              <a:rPr lang="en-US" sz="2400" b="1" dirty="0">
                <a:solidFill>
                  <a:schemeClr val="tx2">
                    <a:lumMod val="50000"/>
                  </a:schemeClr>
                </a:solidFill>
              </a:rPr>
              <a:t> 22.2 </a:t>
            </a:r>
            <a:r>
              <a:rPr lang="en-US" sz="2400" b="1" dirty="0" err="1">
                <a:solidFill>
                  <a:schemeClr val="tx2">
                    <a:lumMod val="50000"/>
                  </a:schemeClr>
                </a:solidFill>
              </a:rPr>
              <a:t>sau</a:t>
            </a:r>
            <a:r>
              <a:rPr lang="en-US" sz="2400" b="1" dirty="0">
                <a:solidFill>
                  <a:schemeClr val="tx2">
                    <a:lumMod val="50000"/>
                  </a:schemeClr>
                </a:solidFill>
              </a:rPr>
              <a:t>: </a:t>
            </a:r>
          </a:p>
        </p:txBody>
      </p:sp>
      <p:graphicFrame>
        <p:nvGraphicFramePr>
          <p:cNvPr id="2" name="Table 1">
            <a:extLst>
              <a:ext uri="{FF2B5EF4-FFF2-40B4-BE49-F238E27FC236}">
                <a16:creationId xmlns:a16="http://schemas.microsoft.com/office/drawing/2014/main" id="{058EF88B-B35F-9534-9741-5B33AFAFB29D}"/>
              </a:ext>
            </a:extLst>
          </p:cNvPr>
          <p:cNvGraphicFramePr>
            <a:graphicFrameLocks noGrp="1"/>
          </p:cNvGraphicFramePr>
          <p:nvPr>
            <p:extLst>
              <p:ext uri="{D42A27DB-BD31-4B8C-83A1-F6EECF244321}">
                <p14:modId xmlns:p14="http://schemas.microsoft.com/office/powerpoint/2010/main" val="505281331"/>
              </p:ext>
            </p:extLst>
          </p:nvPr>
        </p:nvGraphicFramePr>
        <p:xfrm>
          <a:off x="517593" y="979439"/>
          <a:ext cx="8108814" cy="3921888"/>
        </p:xfrm>
        <a:graphic>
          <a:graphicData uri="http://schemas.openxmlformats.org/drawingml/2006/table">
            <a:tbl>
              <a:tblPr firstRow="1" firstCol="1" bandRow="1">
                <a:tableStyleId>{35758FB7-9AC5-4552-8A53-C91805E547FA}</a:tableStyleId>
              </a:tblPr>
              <a:tblGrid>
                <a:gridCol w="1141482">
                  <a:extLst>
                    <a:ext uri="{9D8B030D-6E8A-4147-A177-3AD203B41FA5}">
                      <a16:colId xmlns:a16="http://schemas.microsoft.com/office/drawing/2014/main" val="3626608062"/>
                    </a:ext>
                  </a:extLst>
                </a:gridCol>
                <a:gridCol w="2852530">
                  <a:extLst>
                    <a:ext uri="{9D8B030D-6E8A-4147-A177-3AD203B41FA5}">
                      <a16:colId xmlns:a16="http://schemas.microsoft.com/office/drawing/2014/main" val="2956984731"/>
                    </a:ext>
                  </a:extLst>
                </a:gridCol>
                <a:gridCol w="4114802">
                  <a:extLst>
                    <a:ext uri="{9D8B030D-6E8A-4147-A177-3AD203B41FA5}">
                      <a16:colId xmlns:a16="http://schemas.microsoft.com/office/drawing/2014/main" val="1810817159"/>
                    </a:ext>
                  </a:extLst>
                </a:gridCol>
              </a:tblGrid>
              <a:tr h="165628">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Bộ</a:t>
                      </a:r>
                      <a:r>
                        <a:rPr lang="en-US" sz="1900" b="1" dirty="0">
                          <a:solidFill>
                            <a:schemeClr val="tx2">
                              <a:lumMod val="50000"/>
                            </a:schemeClr>
                          </a:solidFill>
                          <a:effectLst/>
                        </a:rPr>
                        <a:t> </a:t>
                      </a:r>
                      <a:r>
                        <a:rPr lang="en-US" sz="1900" b="1" dirty="0" err="1">
                          <a:solidFill>
                            <a:schemeClr val="tx2">
                              <a:lumMod val="50000"/>
                            </a:schemeClr>
                          </a:solidFill>
                          <a:effectLst/>
                        </a:rPr>
                        <a:t>phân</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Đặc</a:t>
                      </a:r>
                      <a:r>
                        <a:rPr lang="en-US" sz="1900" b="1" dirty="0">
                          <a:solidFill>
                            <a:schemeClr val="tx2">
                              <a:lumMod val="50000"/>
                            </a:schemeClr>
                          </a:solidFill>
                          <a:effectLst/>
                        </a:rPr>
                        <a:t> </a:t>
                      </a:r>
                      <a:r>
                        <a:rPr lang="en-US" sz="1900" b="1" dirty="0" err="1">
                          <a:solidFill>
                            <a:schemeClr val="tx2">
                              <a:lumMod val="50000"/>
                            </a:schemeClr>
                          </a:solidFill>
                          <a:effectLst/>
                        </a:rPr>
                        <a:t>điểm</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pt-BR" sz="1900" b="1" dirty="0">
                          <a:solidFill>
                            <a:schemeClr val="tx2">
                              <a:lumMod val="50000"/>
                            </a:schemeClr>
                          </a:solidFill>
                          <a:effectLst/>
                        </a:rPr>
                        <a:t>Vai trò trong quang hợp</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80430262"/>
                  </a:ext>
                </a:extLst>
              </a:tr>
              <a:tr h="1136740">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Phiến</a:t>
                      </a:r>
                      <a:r>
                        <a:rPr lang="en-US" sz="1900" b="1" dirty="0">
                          <a:solidFill>
                            <a:schemeClr val="tx2">
                              <a:lumMod val="50000"/>
                            </a:schemeClr>
                          </a:solidFill>
                          <a:effectLst/>
                        </a:rPr>
                        <a:t> </a:t>
                      </a:r>
                      <a:r>
                        <a:rPr lang="en-US" sz="1900" b="1" dirty="0" err="1">
                          <a:solidFill>
                            <a:schemeClr val="tx2">
                              <a:lumMod val="50000"/>
                            </a:schemeClr>
                          </a:solidFill>
                          <a:effectLst/>
                        </a:rPr>
                        <a:t>lá</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dirty="0" err="1">
                          <a:solidFill>
                            <a:schemeClr val="tx2">
                              <a:lumMod val="50000"/>
                            </a:schemeClr>
                          </a:solidFill>
                          <a:effectLst/>
                        </a:rPr>
                        <a:t>Có</a:t>
                      </a:r>
                      <a:r>
                        <a:rPr lang="en-US" sz="1900" dirty="0">
                          <a:solidFill>
                            <a:schemeClr val="tx2">
                              <a:lumMod val="50000"/>
                            </a:schemeClr>
                          </a:solidFill>
                          <a:effectLst/>
                        </a:rPr>
                        <a:t> </a:t>
                      </a:r>
                      <a:r>
                        <a:rPr lang="en-US" sz="1900" dirty="0" err="1">
                          <a:solidFill>
                            <a:schemeClr val="tx2">
                              <a:lumMod val="50000"/>
                            </a:schemeClr>
                          </a:solidFill>
                          <a:effectLst/>
                        </a:rPr>
                        <a:t>dạng</a:t>
                      </a:r>
                      <a:r>
                        <a:rPr lang="en-US" sz="1900" dirty="0">
                          <a:solidFill>
                            <a:schemeClr val="tx2">
                              <a:lumMod val="50000"/>
                            </a:schemeClr>
                          </a:solidFill>
                          <a:effectLst/>
                        </a:rPr>
                        <a:t> </a:t>
                      </a:r>
                      <a:r>
                        <a:rPr lang="en-US" sz="1900" dirty="0" err="1">
                          <a:solidFill>
                            <a:schemeClr val="tx2">
                              <a:lumMod val="50000"/>
                            </a:schemeClr>
                          </a:solidFill>
                          <a:effectLst/>
                        </a:rPr>
                        <a:t>bản</a:t>
                      </a:r>
                      <a:r>
                        <a:rPr lang="en-US" sz="1900" dirty="0">
                          <a:solidFill>
                            <a:schemeClr val="tx2">
                              <a:lumMod val="50000"/>
                            </a:schemeClr>
                          </a:solidFill>
                          <a:effectLst/>
                        </a:rPr>
                        <a:t> </a:t>
                      </a:r>
                      <a:r>
                        <a:rPr lang="en-US" sz="1900" dirty="0" err="1">
                          <a:solidFill>
                            <a:schemeClr val="tx2">
                              <a:lumMod val="50000"/>
                            </a:schemeClr>
                          </a:solidFill>
                          <a:effectLst/>
                        </a:rPr>
                        <a:t>mỏng</a:t>
                      </a:r>
                      <a:r>
                        <a:rPr lang="en-US" sz="1900" dirty="0">
                          <a:solidFill>
                            <a:schemeClr val="tx2">
                              <a:lumMod val="50000"/>
                            </a:schemeClr>
                          </a:solidFill>
                          <a:effectLst/>
                        </a:rPr>
                        <a:t>, </a:t>
                      </a:r>
                      <a:r>
                        <a:rPr lang="en-US" sz="1900" dirty="0" err="1">
                          <a:solidFill>
                            <a:schemeClr val="tx2">
                              <a:lumMod val="50000"/>
                            </a:schemeClr>
                          </a:solidFill>
                          <a:effectLst/>
                        </a:rPr>
                        <a:t>diện</a:t>
                      </a:r>
                      <a:r>
                        <a:rPr lang="en-US" sz="1900" dirty="0">
                          <a:solidFill>
                            <a:schemeClr val="tx2">
                              <a:lumMod val="50000"/>
                            </a:schemeClr>
                          </a:solidFill>
                          <a:effectLst/>
                        </a:rPr>
                        <a:t> </a:t>
                      </a:r>
                      <a:r>
                        <a:rPr lang="en-US" sz="1900" dirty="0" err="1">
                          <a:solidFill>
                            <a:schemeClr val="tx2">
                              <a:lumMod val="50000"/>
                            </a:schemeClr>
                          </a:solidFill>
                          <a:effectLst/>
                        </a:rPr>
                        <a:t>tích</a:t>
                      </a:r>
                      <a:r>
                        <a:rPr lang="en-US" sz="1900" dirty="0">
                          <a:solidFill>
                            <a:schemeClr val="tx2">
                              <a:lumMod val="50000"/>
                            </a:schemeClr>
                          </a:solidFill>
                          <a:effectLst/>
                        </a:rPr>
                        <a:t> </a:t>
                      </a:r>
                      <a:r>
                        <a:rPr lang="en-US" sz="1900" dirty="0" err="1">
                          <a:solidFill>
                            <a:schemeClr val="tx2">
                              <a:lumMod val="50000"/>
                            </a:schemeClr>
                          </a:solidFill>
                          <a:effectLst/>
                        </a:rPr>
                        <a:t>bề</a:t>
                      </a:r>
                      <a:r>
                        <a:rPr lang="en-US" sz="1900" dirty="0">
                          <a:solidFill>
                            <a:schemeClr val="tx2">
                              <a:lumMod val="50000"/>
                            </a:schemeClr>
                          </a:solidFill>
                          <a:effectLst/>
                        </a:rPr>
                        <a:t> </a:t>
                      </a:r>
                      <a:r>
                        <a:rPr lang="en-US" sz="1900" dirty="0" err="1">
                          <a:solidFill>
                            <a:schemeClr val="tx2">
                              <a:lumMod val="50000"/>
                            </a:schemeClr>
                          </a:solidFill>
                          <a:effectLst/>
                        </a:rPr>
                        <a:t>mặt</a:t>
                      </a:r>
                      <a:r>
                        <a:rPr lang="en-US" sz="1900" dirty="0">
                          <a:solidFill>
                            <a:schemeClr val="tx2">
                              <a:lumMod val="50000"/>
                            </a:schemeClr>
                          </a:solidFill>
                          <a:effectLst/>
                        </a:rPr>
                        <a:t> </a:t>
                      </a:r>
                      <a:r>
                        <a:rPr lang="en-US" sz="1900" dirty="0" err="1">
                          <a:solidFill>
                            <a:schemeClr val="tx2">
                              <a:lumMod val="50000"/>
                            </a:schemeClr>
                          </a:solidFill>
                          <a:effectLst/>
                        </a:rPr>
                        <a:t>lớn</a:t>
                      </a:r>
                      <a:r>
                        <a:rPr lang="en-US" sz="1900" dirty="0">
                          <a:solidFill>
                            <a:schemeClr val="tx2">
                              <a:lumMod val="50000"/>
                            </a:schemeClr>
                          </a:solidFill>
                          <a:effectLst/>
                        </a:rPr>
                        <a:t>.</a:t>
                      </a:r>
                      <a:endParaRPr lang="en-US" sz="19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dirty="0" err="1">
                          <a:solidFill>
                            <a:schemeClr val="tx2">
                              <a:lumMod val="50000"/>
                            </a:schemeClr>
                          </a:solidFill>
                          <a:effectLst/>
                        </a:rPr>
                        <a:t>Phiến</a:t>
                      </a:r>
                      <a:r>
                        <a:rPr lang="en-US" sz="1900" dirty="0">
                          <a:solidFill>
                            <a:schemeClr val="tx2">
                              <a:lumMod val="50000"/>
                            </a:schemeClr>
                          </a:solidFill>
                          <a:effectLst/>
                        </a:rPr>
                        <a:t> </a:t>
                      </a:r>
                      <a:r>
                        <a:rPr lang="en-US" sz="1900" dirty="0" err="1">
                          <a:solidFill>
                            <a:schemeClr val="tx2">
                              <a:lumMod val="50000"/>
                            </a:schemeClr>
                          </a:solidFill>
                          <a:effectLst/>
                        </a:rPr>
                        <a:t>lá</a:t>
                      </a:r>
                      <a:r>
                        <a:rPr lang="en-US" sz="1900" dirty="0">
                          <a:solidFill>
                            <a:schemeClr val="tx2">
                              <a:lumMod val="50000"/>
                            </a:schemeClr>
                          </a:solidFill>
                          <a:effectLst/>
                        </a:rPr>
                        <a:t> </a:t>
                      </a:r>
                      <a:r>
                        <a:rPr lang="en-US" sz="1900" dirty="0" err="1">
                          <a:solidFill>
                            <a:schemeClr val="tx2">
                              <a:lumMod val="50000"/>
                            </a:schemeClr>
                          </a:solidFill>
                          <a:effectLst/>
                        </a:rPr>
                        <a:t>dạng</a:t>
                      </a:r>
                      <a:r>
                        <a:rPr lang="en-US" sz="1900" dirty="0">
                          <a:solidFill>
                            <a:schemeClr val="tx2">
                              <a:lumMod val="50000"/>
                            </a:schemeClr>
                          </a:solidFill>
                          <a:effectLst/>
                        </a:rPr>
                        <a:t> </a:t>
                      </a:r>
                      <a:r>
                        <a:rPr lang="en-US" sz="1900" dirty="0" err="1">
                          <a:solidFill>
                            <a:schemeClr val="tx2">
                              <a:lumMod val="50000"/>
                            </a:schemeClr>
                          </a:solidFill>
                          <a:effectLst/>
                        </a:rPr>
                        <a:t>bản</a:t>
                      </a:r>
                      <a:r>
                        <a:rPr lang="en-US" sz="1900" dirty="0">
                          <a:solidFill>
                            <a:schemeClr val="tx2">
                              <a:lumMod val="50000"/>
                            </a:schemeClr>
                          </a:solidFill>
                          <a:effectLst/>
                        </a:rPr>
                        <a:t> </a:t>
                      </a:r>
                      <a:r>
                        <a:rPr lang="en-US" sz="1900" dirty="0" err="1">
                          <a:solidFill>
                            <a:schemeClr val="tx2">
                              <a:lumMod val="50000"/>
                            </a:schemeClr>
                          </a:solidFill>
                          <a:effectLst/>
                        </a:rPr>
                        <a:t>mỏng</a:t>
                      </a:r>
                      <a:r>
                        <a:rPr lang="en-US" sz="1900" dirty="0">
                          <a:solidFill>
                            <a:schemeClr val="tx2">
                              <a:lumMod val="50000"/>
                            </a:schemeClr>
                          </a:solidFill>
                          <a:effectLst/>
                        </a:rPr>
                        <a:t> </a:t>
                      </a:r>
                      <a:r>
                        <a:rPr lang="en-US" sz="1900" dirty="0" err="1">
                          <a:solidFill>
                            <a:schemeClr val="tx2">
                              <a:lumMod val="50000"/>
                            </a:schemeClr>
                          </a:solidFill>
                          <a:effectLst/>
                        </a:rPr>
                        <a:t>thuận</a:t>
                      </a:r>
                      <a:r>
                        <a:rPr lang="en-US" sz="1900" dirty="0">
                          <a:solidFill>
                            <a:schemeClr val="tx2">
                              <a:lumMod val="50000"/>
                            </a:schemeClr>
                          </a:solidFill>
                          <a:effectLst/>
                        </a:rPr>
                        <a:t> </a:t>
                      </a:r>
                      <a:r>
                        <a:rPr lang="en-US" sz="1900" dirty="0" err="1">
                          <a:solidFill>
                            <a:schemeClr val="tx2">
                              <a:lumMod val="50000"/>
                            </a:schemeClr>
                          </a:solidFill>
                          <a:effectLst/>
                        </a:rPr>
                        <a:t>lợi</a:t>
                      </a:r>
                      <a:r>
                        <a:rPr lang="en-US" sz="1900" dirty="0">
                          <a:solidFill>
                            <a:schemeClr val="tx2">
                              <a:lumMod val="50000"/>
                            </a:schemeClr>
                          </a:solidFill>
                          <a:effectLst/>
                        </a:rPr>
                        <a:t> </a:t>
                      </a:r>
                      <a:r>
                        <a:rPr lang="en-US" sz="1900" dirty="0" err="1">
                          <a:solidFill>
                            <a:schemeClr val="tx2">
                              <a:lumMod val="50000"/>
                            </a:schemeClr>
                          </a:solidFill>
                          <a:effectLst/>
                        </a:rPr>
                        <a:t>cho</a:t>
                      </a:r>
                      <a:r>
                        <a:rPr lang="en-US" sz="1900" dirty="0">
                          <a:solidFill>
                            <a:schemeClr val="tx2">
                              <a:lumMod val="50000"/>
                            </a:schemeClr>
                          </a:solidFill>
                          <a:effectLst/>
                        </a:rPr>
                        <a:t> </a:t>
                      </a:r>
                      <a:r>
                        <a:rPr lang="en-US" sz="1900" dirty="0" err="1">
                          <a:solidFill>
                            <a:schemeClr val="tx2">
                              <a:lumMod val="50000"/>
                            </a:schemeClr>
                          </a:solidFill>
                          <a:effectLst/>
                        </a:rPr>
                        <a:t>sự</a:t>
                      </a:r>
                      <a:r>
                        <a:rPr lang="en-US" sz="1900" dirty="0">
                          <a:solidFill>
                            <a:schemeClr val="tx2">
                              <a:lumMod val="50000"/>
                            </a:schemeClr>
                          </a:solidFill>
                          <a:effectLst/>
                        </a:rPr>
                        <a:t> </a:t>
                      </a:r>
                      <a:r>
                        <a:rPr lang="en-US" sz="1900" dirty="0" err="1">
                          <a:solidFill>
                            <a:schemeClr val="tx2">
                              <a:lumMod val="50000"/>
                            </a:schemeClr>
                          </a:solidFill>
                          <a:effectLst/>
                        </a:rPr>
                        <a:t>trao</a:t>
                      </a:r>
                      <a:r>
                        <a:rPr lang="en-US" sz="1900" dirty="0">
                          <a:solidFill>
                            <a:schemeClr val="tx2">
                              <a:lumMod val="50000"/>
                            </a:schemeClr>
                          </a:solidFill>
                          <a:effectLst/>
                        </a:rPr>
                        <a:t> </a:t>
                      </a:r>
                      <a:r>
                        <a:rPr lang="en-US" sz="1900" dirty="0" err="1">
                          <a:solidFill>
                            <a:schemeClr val="tx2">
                              <a:lumMod val="50000"/>
                            </a:schemeClr>
                          </a:solidFill>
                          <a:effectLst/>
                        </a:rPr>
                        <a:t>đổi</a:t>
                      </a:r>
                      <a:r>
                        <a:rPr lang="en-US" sz="1900" dirty="0">
                          <a:solidFill>
                            <a:schemeClr val="tx2">
                              <a:lumMod val="50000"/>
                            </a:schemeClr>
                          </a:solidFill>
                          <a:effectLst/>
                        </a:rPr>
                        <a:t> </a:t>
                      </a:r>
                      <a:r>
                        <a:rPr lang="en-US" sz="1900" dirty="0" err="1">
                          <a:solidFill>
                            <a:schemeClr val="tx2">
                              <a:lumMod val="50000"/>
                            </a:schemeClr>
                          </a:solidFill>
                          <a:effectLst/>
                        </a:rPr>
                        <a:t>khí</a:t>
                      </a:r>
                      <a:r>
                        <a:rPr lang="en-US" sz="1900" dirty="0">
                          <a:solidFill>
                            <a:schemeClr val="tx2">
                              <a:lumMod val="50000"/>
                            </a:schemeClr>
                          </a:solidFill>
                          <a:effectLst/>
                        </a:rPr>
                        <a:t> CO</a:t>
                      </a:r>
                      <a:r>
                        <a:rPr lang="en-US" sz="1900" baseline="-25000" dirty="0">
                          <a:solidFill>
                            <a:schemeClr val="tx2">
                              <a:lumMod val="50000"/>
                            </a:schemeClr>
                          </a:solidFill>
                          <a:effectLst/>
                        </a:rPr>
                        <a:t>2</a:t>
                      </a:r>
                      <a:r>
                        <a:rPr lang="en-US" sz="1900" dirty="0">
                          <a:solidFill>
                            <a:schemeClr val="tx2">
                              <a:lumMod val="50000"/>
                            </a:schemeClr>
                          </a:solidFill>
                          <a:effectLst/>
                        </a:rPr>
                        <a:t> </a:t>
                      </a:r>
                      <a:r>
                        <a:rPr lang="en-US" sz="1900" dirty="0" err="1">
                          <a:solidFill>
                            <a:schemeClr val="tx2">
                              <a:lumMod val="50000"/>
                            </a:schemeClr>
                          </a:solidFill>
                          <a:effectLst/>
                        </a:rPr>
                        <a:t>và</a:t>
                      </a:r>
                      <a:r>
                        <a:rPr lang="en-US" sz="1900" dirty="0">
                          <a:solidFill>
                            <a:schemeClr val="tx2">
                              <a:lumMod val="50000"/>
                            </a:schemeClr>
                          </a:solidFill>
                          <a:effectLst/>
                        </a:rPr>
                        <a:t> O</a:t>
                      </a:r>
                      <a:r>
                        <a:rPr lang="en-US" sz="1900" baseline="-25000" dirty="0">
                          <a:solidFill>
                            <a:schemeClr val="tx2">
                              <a:lumMod val="50000"/>
                            </a:schemeClr>
                          </a:solidFill>
                          <a:effectLst/>
                        </a:rPr>
                        <a:t>2</a:t>
                      </a:r>
                      <a:r>
                        <a:rPr lang="en-US" sz="1900" dirty="0">
                          <a:solidFill>
                            <a:schemeClr val="tx2">
                              <a:lumMod val="50000"/>
                            </a:schemeClr>
                          </a:solidFill>
                          <a:effectLst/>
                        </a:rPr>
                        <a:t>; </a:t>
                      </a:r>
                      <a:r>
                        <a:rPr lang="en-US" sz="1900" dirty="0" err="1">
                          <a:solidFill>
                            <a:schemeClr val="tx2">
                              <a:lumMod val="50000"/>
                            </a:schemeClr>
                          </a:solidFill>
                          <a:effectLst/>
                        </a:rPr>
                        <a:t>diện</a:t>
                      </a:r>
                      <a:r>
                        <a:rPr lang="en-US" sz="1900" dirty="0">
                          <a:solidFill>
                            <a:schemeClr val="tx2">
                              <a:lumMod val="50000"/>
                            </a:schemeClr>
                          </a:solidFill>
                          <a:effectLst/>
                        </a:rPr>
                        <a:t> </a:t>
                      </a:r>
                      <a:r>
                        <a:rPr lang="en-US" sz="1900" dirty="0" err="1">
                          <a:solidFill>
                            <a:schemeClr val="tx2">
                              <a:lumMod val="50000"/>
                            </a:schemeClr>
                          </a:solidFill>
                          <a:effectLst/>
                        </a:rPr>
                        <a:t>tích</a:t>
                      </a:r>
                      <a:r>
                        <a:rPr lang="en-US" sz="1900" dirty="0">
                          <a:solidFill>
                            <a:schemeClr val="tx2">
                              <a:lumMod val="50000"/>
                            </a:schemeClr>
                          </a:solidFill>
                          <a:effectLst/>
                        </a:rPr>
                        <a:t> </a:t>
                      </a:r>
                      <a:r>
                        <a:rPr lang="en-US" sz="1900" dirty="0" err="1">
                          <a:solidFill>
                            <a:schemeClr val="tx2">
                              <a:lumMod val="50000"/>
                            </a:schemeClr>
                          </a:solidFill>
                          <a:effectLst/>
                        </a:rPr>
                        <a:t>bề</a:t>
                      </a:r>
                      <a:r>
                        <a:rPr lang="en-US" sz="1900" dirty="0">
                          <a:solidFill>
                            <a:schemeClr val="tx2">
                              <a:lumMod val="50000"/>
                            </a:schemeClr>
                          </a:solidFill>
                          <a:effectLst/>
                        </a:rPr>
                        <a:t> </a:t>
                      </a:r>
                      <a:r>
                        <a:rPr lang="en-US" sz="1900" dirty="0" err="1">
                          <a:solidFill>
                            <a:schemeClr val="tx2">
                              <a:lumMod val="50000"/>
                            </a:schemeClr>
                          </a:solidFill>
                          <a:effectLst/>
                        </a:rPr>
                        <a:t>mặt</a:t>
                      </a:r>
                      <a:r>
                        <a:rPr lang="en-US" sz="1900" dirty="0">
                          <a:solidFill>
                            <a:schemeClr val="tx2">
                              <a:lumMod val="50000"/>
                            </a:schemeClr>
                          </a:solidFill>
                          <a:effectLst/>
                        </a:rPr>
                        <a:t> </a:t>
                      </a:r>
                      <a:r>
                        <a:rPr lang="en-US" sz="1900" dirty="0" err="1">
                          <a:solidFill>
                            <a:schemeClr val="tx2">
                              <a:lumMod val="50000"/>
                            </a:schemeClr>
                          </a:solidFill>
                          <a:effectLst/>
                        </a:rPr>
                        <a:t>lớn</a:t>
                      </a:r>
                      <a:r>
                        <a:rPr lang="en-US" sz="1900" dirty="0">
                          <a:solidFill>
                            <a:schemeClr val="tx2">
                              <a:lumMod val="50000"/>
                            </a:schemeClr>
                          </a:solidFill>
                          <a:effectLst/>
                        </a:rPr>
                        <a:t> </a:t>
                      </a:r>
                      <a:r>
                        <a:rPr lang="en-US" sz="1900" dirty="0" err="1">
                          <a:solidFill>
                            <a:schemeClr val="tx2">
                              <a:lumMod val="50000"/>
                            </a:schemeClr>
                          </a:solidFill>
                          <a:effectLst/>
                        </a:rPr>
                        <a:t>làm</a:t>
                      </a:r>
                      <a:r>
                        <a:rPr lang="en-US" sz="1900" dirty="0">
                          <a:solidFill>
                            <a:schemeClr val="tx2">
                              <a:lumMod val="50000"/>
                            </a:schemeClr>
                          </a:solidFill>
                          <a:effectLst/>
                        </a:rPr>
                        <a:t> </a:t>
                      </a:r>
                      <a:r>
                        <a:rPr lang="en-US" sz="1900" dirty="0" err="1">
                          <a:solidFill>
                            <a:schemeClr val="tx2">
                              <a:lumMod val="50000"/>
                            </a:schemeClr>
                          </a:solidFill>
                          <a:effectLst/>
                        </a:rPr>
                        <a:t>tăng</a:t>
                      </a:r>
                      <a:r>
                        <a:rPr lang="en-US" sz="1900" dirty="0">
                          <a:solidFill>
                            <a:schemeClr val="tx2">
                              <a:lumMod val="50000"/>
                            </a:schemeClr>
                          </a:solidFill>
                          <a:effectLst/>
                        </a:rPr>
                        <a:t> </a:t>
                      </a:r>
                      <a:r>
                        <a:rPr lang="en-US" sz="1900" dirty="0" err="1">
                          <a:solidFill>
                            <a:schemeClr val="tx2">
                              <a:lumMod val="50000"/>
                            </a:schemeClr>
                          </a:solidFill>
                          <a:effectLst/>
                        </a:rPr>
                        <a:t>diện</a:t>
                      </a:r>
                      <a:r>
                        <a:rPr lang="en-US" sz="1900" dirty="0">
                          <a:solidFill>
                            <a:schemeClr val="tx2">
                              <a:lumMod val="50000"/>
                            </a:schemeClr>
                          </a:solidFill>
                          <a:effectLst/>
                        </a:rPr>
                        <a:t> </a:t>
                      </a:r>
                      <a:r>
                        <a:rPr lang="en-US" sz="1900" dirty="0" err="1">
                          <a:solidFill>
                            <a:schemeClr val="tx2">
                              <a:lumMod val="50000"/>
                            </a:schemeClr>
                          </a:solidFill>
                          <a:effectLst/>
                        </a:rPr>
                        <a:t>tích</a:t>
                      </a:r>
                      <a:r>
                        <a:rPr lang="en-US" sz="1900" dirty="0">
                          <a:solidFill>
                            <a:schemeClr val="tx2">
                              <a:lumMod val="50000"/>
                            </a:schemeClr>
                          </a:solidFill>
                          <a:effectLst/>
                        </a:rPr>
                        <a:t> </a:t>
                      </a:r>
                      <a:r>
                        <a:rPr lang="en-US" sz="1900" dirty="0" err="1">
                          <a:solidFill>
                            <a:schemeClr val="tx2">
                              <a:lumMod val="50000"/>
                            </a:schemeClr>
                          </a:solidFill>
                          <a:effectLst/>
                        </a:rPr>
                        <a:t>tiếp</a:t>
                      </a:r>
                      <a:r>
                        <a:rPr lang="en-US" sz="1900" dirty="0">
                          <a:solidFill>
                            <a:schemeClr val="tx2">
                              <a:lumMod val="50000"/>
                            </a:schemeClr>
                          </a:solidFill>
                          <a:effectLst/>
                        </a:rPr>
                        <a:t> </a:t>
                      </a:r>
                      <a:r>
                        <a:rPr lang="en-US" sz="1900" dirty="0" err="1">
                          <a:solidFill>
                            <a:schemeClr val="tx2">
                              <a:lumMod val="50000"/>
                            </a:schemeClr>
                          </a:solidFill>
                          <a:effectLst/>
                        </a:rPr>
                        <a:t>xúc</a:t>
                      </a:r>
                      <a:r>
                        <a:rPr lang="en-US" sz="1900" dirty="0">
                          <a:solidFill>
                            <a:schemeClr val="tx2">
                              <a:lumMod val="50000"/>
                            </a:schemeClr>
                          </a:solidFill>
                          <a:effectLst/>
                        </a:rPr>
                        <a:t> </a:t>
                      </a:r>
                      <a:r>
                        <a:rPr lang="en-US" sz="1900" dirty="0" err="1">
                          <a:solidFill>
                            <a:schemeClr val="tx2">
                              <a:lumMod val="50000"/>
                            </a:schemeClr>
                          </a:solidFill>
                          <a:effectLst/>
                        </a:rPr>
                        <a:t>và</a:t>
                      </a:r>
                      <a:r>
                        <a:rPr lang="en-US" sz="1900" dirty="0">
                          <a:solidFill>
                            <a:schemeClr val="tx2">
                              <a:lumMod val="50000"/>
                            </a:schemeClr>
                          </a:solidFill>
                          <a:effectLst/>
                        </a:rPr>
                        <a:t> </a:t>
                      </a:r>
                      <a:r>
                        <a:rPr lang="en-US" sz="1900" dirty="0" err="1">
                          <a:solidFill>
                            <a:schemeClr val="tx2">
                              <a:lumMod val="50000"/>
                            </a:schemeClr>
                          </a:solidFill>
                          <a:effectLst/>
                        </a:rPr>
                        <a:t>khả</a:t>
                      </a:r>
                      <a:r>
                        <a:rPr lang="en-US" sz="1900" dirty="0">
                          <a:solidFill>
                            <a:schemeClr val="tx2">
                              <a:lumMod val="50000"/>
                            </a:schemeClr>
                          </a:solidFill>
                          <a:effectLst/>
                        </a:rPr>
                        <a:t> </a:t>
                      </a:r>
                      <a:r>
                        <a:rPr lang="en-US" sz="1900" dirty="0" err="1">
                          <a:solidFill>
                            <a:schemeClr val="tx2">
                              <a:lumMod val="50000"/>
                            </a:schemeClr>
                          </a:solidFill>
                          <a:effectLst/>
                        </a:rPr>
                        <a:t>năng</a:t>
                      </a:r>
                      <a:r>
                        <a:rPr lang="en-US" sz="1900" dirty="0">
                          <a:solidFill>
                            <a:schemeClr val="tx2">
                              <a:lumMod val="50000"/>
                            </a:schemeClr>
                          </a:solidFill>
                          <a:effectLst/>
                        </a:rPr>
                        <a:t> </a:t>
                      </a:r>
                      <a:r>
                        <a:rPr lang="en-US" sz="1900" dirty="0" err="1">
                          <a:solidFill>
                            <a:schemeClr val="tx2">
                              <a:lumMod val="50000"/>
                            </a:schemeClr>
                          </a:solidFill>
                          <a:effectLst/>
                        </a:rPr>
                        <a:t>hấp</a:t>
                      </a:r>
                      <a:r>
                        <a:rPr lang="en-US" sz="1900" dirty="0">
                          <a:solidFill>
                            <a:schemeClr val="tx2">
                              <a:lumMod val="50000"/>
                            </a:schemeClr>
                          </a:solidFill>
                          <a:effectLst/>
                        </a:rPr>
                        <a:t> </a:t>
                      </a:r>
                      <a:r>
                        <a:rPr lang="en-US" sz="1900" dirty="0" err="1">
                          <a:solidFill>
                            <a:schemeClr val="tx2">
                              <a:lumMod val="50000"/>
                            </a:schemeClr>
                          </a:solidFill>
                          <a:effectLst/>
                        </a:rPr>
                        <a:t>thụ</a:t>
                      </a:r>
                      <a:r>
                        <a:rPr lang="en-US" sz="1900" dirty="0">
                          <a:solidFill>
                            <a:schemeClr val="tx2">
                              <a:lumMod val="50000"/>
                            </a:schemeClr>
                          </a:solidFill>
                          <a:effectLst/>
                        </a:rPr>
                        <a:t> </a:t>
                      </a:r>
                      <a:r>
                        <a:rPr lang="en-US" sz="1900" dirty="0" err="1">
                          <a:solidFill>
                            <a:schemeClr val="tx2">
                              <a:lumMod val="50000"/>
                            </a:schemeClr>
                          </a:solidFill>
                          <a:effectLst/>
                        </a:rPr>
                        <a:t>ánh</a:t>
                      </a:r>
                      <a:r>
                        <a:rPr lang="en-US" sz="1900" dirty="0">
                          <a:solidFill>
                            <a:schemeClr val="tx2">
                              <a:lumMod val="50000"/>
                            </a:schemeClr>
                          </a:solidFill>
                          <a:effectLst/>
                        </a:rPr>
                        <a:t> </a:t>
                      </a:r>
                      <a:r>
                        <a:rPr lang="en-US" sz="1900" dirty="0" err="1">
                          <a:solidFill>
                            <a:schemeClr val="tx2">
                              <a:lumMod val="50000"/>
                            </a:schemeClr>
                          </a:solidFill>
                          <a:effectLst/>
                        </a:rPr>
                        <a:t>sáng</a:t>
                      </a:r>
                      <a:r>
                        <a:rPr lang="en-US" sz="1900" dirty="0">
                          <a:solidFill>
                            <a:schemeClr val="tx2">
                              <a:lumMod val="50000"/>
                            </a:schemeClr>
                          </a:solidFill>
                          <a:effectLst/>
                        </a:rPr>
                        <a:t>.</a:t>
                      </a:r>
                      <a:endParaRPr lang="en-US" sz="19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7320750"/>
                  </a:ext>
                </a:extLst>
              </a:tr>
              <a:tr h="558615">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Lục</a:t>
                      </a:r>
                      <a:r>
                        <a:rPr lang="en-US" sz="1900" b="1" dirty="0">
                          <a:solidFill>
                            <a:schemeClr val="tx2">
                              <a:lumMod val="50000"/>
                            </a:schemeClr>
                          </a:solidFill>
                          <a:effectLst/>
                        </a:rPr>
                        <a:t> </a:t>
                      </a:r>
                      <a:r>
                        <a:rPr lang="en-US" sz="1900" b="1" dirty="0" err="1">
                          <a:solidFill>
                            <a:schemeClr val="tx2">
                              <a:lumMod val="50000"/>
                            </a:schemeClr>
                          </a:solidFill>
                          <a:effectLst/>
                        </a:rPr>
                        <a:t>lạp</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a:solidFill>
                            <a:schemeClr val="tx2">
                              <a:lumMod val="50000"/>
                            </a:schemeClr>
                          </a:solidFill>
                          <a:effectLst/>
                        </a:rPr>
                        <a:t>Phân bố nhiều trên phiến lá</a:t>
                      </a:r>
                      <a:endParaRPr lang="en-US" sz="190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dirty="0" err="1">
                          <a:solidFill>
                            <a:schemeClr val="tx2">
                              <a:lumMod val="50000"/>
                            </a:schemeClr>
                          </a:solidFill>
                          <a:effectLst/>
                        </a:rPr>
                        <a:t>Gân</a:t>
                      </a:r>
                      <a:r>
                        <a:rPr lang="en-US" sz="1900" dirty="0">
                          <a:solidFill>
                            <a:schemeClr val="tx2">
                              <a:lumMod val="50000"/>
                            </a:schemeClr>
                          </a:solidFill>
                          <a:effectLst/>
                        </a:rPr>
                        <a:t> </a:t>
                      </a:r>
                      <a:r>
                        <a:rPr lang="en-US" sz="1900" dirty="0" err="1">
                          <a:solidFill>
                            <a:schemeClr val="tx2">
                              <a:lumMod val="50000"/>
                            </a:schemeClr>
                          </a:solidFill>
                          <a:effectLst/>
                        </a:rPr>
                        <a:t>lá</a:t>
                      </a:r>
                      <a:r>
                        <a:rPr lang="en-US" sz="1900" dirty="0">
                          <a:solidFill>
                            <a:schemeClr val="tx2">
                              <a:lumMod val="50000"/>
                            </a:schemeClr>
                          </a:solidFill>
                          <a:effectLst/>
                        </a:rPr>
                        <a:t> </a:t>
                      </a:r>
                      <a:r>
                        <a:rPr lang="en-US" sz="1900" dirty="0" err="1">
                          <a:solidFill>
                            <a:schemeClr val="tx2">
                              <a:lumMod val="50000"/>
                            </a:schemeClr>
                          </a:solidFill>
                          <a:effectLst/>
                        </a:rPr>
                        <a:t>giúp</a:t>
                      </a:r>
                      <a:r>
                        <a:rPr lang="en-US" sz="1900" dirty="0">
                          <a:solidFill>
                            <a:schemeClr val="tx2">
                              <a:lumMod val="50000"/>
                            </a:schemeClr>
                          </a:solidFill>
                          <a:effectLst/>
                        </a:rPr>
                        <a:t> </a:t>
                      </a:r>
                      <a:r>
                        <a:rPr lang="en-US" sz="1900" dirty="0" err="1">
                          <a:solidFill>
                            <a:schemeClr val="tx2">
                              <a:lumMod val="50000"/>
                            </a:schemeClr>
                          </a:solidFill>
                          <a:effectLst/>
                        </a:rPr>
                        <a:t>vận</a:t>
                      </a:r>
                      <a:r>
                        <a:rPr lang="en-US" sz="1900" dirty="0">
                          <a:solidFill>
                            <a:schemeClr val="tx2">
                              <a:lumMod val="50000"/>
                            </a:schemeClr>
                          </a:solidFill>
                          <a:effectLst/>
                        </a:rPr>
                        <a:t> </a:t>
                      </a:r>
                      <a:r>
                        <a:rPr lang="en-US" sz="1900" dirty="0" err="1">
                          <a:solidFill>
                            <a:schemeClr val="tx2">
                              <a:lumMod val="50000"/>
                            </a:schemeClr>
                          </a:solidFill>
                          <a:effectLst/>
                        </a:rPr>
                        <a:t>chuyển</a:t>
                      </a:r>
                      <a:r>
                        <a:rPr lang="en-US" sz="1900" dirty="0">
                          <a:solidFill>
                            <a:schemeClr val="tx2">
                              <a:lumMod val="50000"/>
                            </a:schemeClr>
                          </a:solidFill>
                          <a:effectLst/>
                        </a:rPr>
                        <a:t> </a:t>
                      </a:r>
                      <a:r>
                        <a:rPr lang="en-US" sz="1900" dirty="0" err="1">
                          <a:solidFill>
                            <a:schemeClr val="tx2">
                              <a:lumMod val="50000"/>
                            </a:schemeClr>
                          </a:solidFill>
                          <a:effectLst/>
                        </a:rPr>
                        <a:t>nguyên</a:t>
                      </a:r>
                      <a:r>
                        <a:rPr lang="en-US" sz="1900" dirty="0">
                          <a:solidFill>
                            <a:schemeClr val="tx2">
                              <a:lumMod val="50000"/>
                            </a:schemeClr>
                          </a:solidFill>
                          <a:effectLst/>
                        </a:rPr>
                        <a:t> </a:t>
                      </a:r>
                      <a:r>
                        <a:rPr lang="en-US" sz="1900" dirty="0" err="1">
                          <a:solidFill>
                            <a:schemeClr val="tx2">
                              <a:lumMod val="50000"/>
                            </a:schemeClr>
                          </a:solidFill>
                          <a:effectLst/>
                        </a:rPr>
                        <a:t>liệu</a:t>
                      </a:r>
                      <a:r>
                        <a:rPr lang="en-US" sz="1900" dirty="0">
                          <a:solidFill>
                            <a:schemeClr val="tx2">
                              <a:lumMod val="50000"/>
                            </a:schemeClr>
                          </a:solidFill>
                          <a:effectLst/>
                        </a:rPr>
                        <a:t> </a:t>
                      </a:r>
                      <a:r>
                        <a:rPr lang="en-US" sz="1900" dirty="0" err="1">
                          <a:solidFill>
                            <a:schemeClr val="tx2">
                              <a:lumMod val="50000"/>
                            </a:schemeClr>
                          </a:solidFill>
                          <a:effectLst/>
                        </a:rPr>
                        <a:t>và</a:t>
                      </a:r>
                      <a:r>
                        <a:rPr lang="en-US" sz="1900" dirty="0">
                          <a:solidFill>
                            <a:schemeClr val="tx2">
                              <a:lumMod val="50000"/>
                            </a:schemeClr>
                          </a:solidFill>
                          <a:effectLst/>
                        </a:rPr>
                        <a:t> </a:t>
                      </a:r>
                      <a:r>
                        <a:rPr lang="en-US" sz="1900" dirty="0" err="1">
                          <a:solidFill>
                            <a:schemeClr val="tx2">
                              <a:lumMod val="50000"/>
                            </a:schemeClr>
                          </a:solidFill>
                          <a:effectLst/>
                        </a:rPr>
                        <a:t>sản</a:t>
                      </a:r>
                      <a:r>
                        <a:rPr lang="en-US" sz="1900" dirty="0">
                          <a:solidFill>
                            <a:schemeClr val="tx2">
                              <a:lumMod val="50000"/>
                            </a:schemeClr>
                          </a:solidFill>
                          <a:effectLst/>
                        </a:rPr>
                        <a:t> </a:t>
                      </a:r>
                      <a:r>
                        <a:rPr lang="en-US" sz="1900" dirty="0" err="1">
                          <a:solidFill>
                            <a:schemeClr val="tx2">
                              <a:lumMod val="50000"/>
                            </a:schemeClr>
                          </a:solidFill>
                          <a:effectLst/>
                        </a:rPr>
                        <a:t>phẩm</a:t>
                      </a:r>
                      <a:r>
                        <a:rPr lang="en-US" sz="1900" dirty="0">
                          <a:solidFill>
                            <a:schemeClr val="tx2">
                              <a:lumMod val="50000"/>
                            </a:schemeClr>
                          </a:solidFill>
                          <a:effectLst/>
                        </a:rPr>
                        <a:t> </a:t>
                      </a:r>
                      <a:r>
                        <a:rPr lang="en-US" sz="1900" dirty="0" err="1">
                          <a:solidFill>
                            <a:schemeClr val="tx2">
                              <a:lumMod val="50000"/>
                            </a:schemeClr>
                          </a:solidFill>
                          <a:effectLst/>
                        </a:rPr>
                        <a:t>của</a:t>
                      </a:r>
                      <a:r>
                        <a:rPr lang="en-US" sz="1900" dirty="0">
                          <a:solidFill>
                            <a:schemeClr val="tx2">
                              <a:lumMod val="50000"/>
                            </a:schemeClr>
                          </a:solidFill>
                          <a:effectLst/>
                        </a:rPr>
                        <a:t> </a:t>
                      </a:r>
                      <a:r>
                        <a:rPr lang="en-US" sz="1900" dirty="0" err="1">
                          <a:solidFill>
                            <a:schemeClr val="tx2">
                              <a:lumMod val="50000"/>
                            </a:schemeClr>
                          </a:solidFill>
                          <a:effectLst/>
                        </a:rPr>
                        <a:t>quang</a:t>
                      </a:r>
                      <a:r>
                        <a:rPr lang="en-US" sz="1900" dirty="0">
                          <a:solidFill>
                            <a:schemeClr val="tx2">
                              <a:lumMod val="50000"/>
                            </a:schemeClr>
                          </a:solidFill>
                          <a:effectLst/>
                        </a:rPr>
                        <a:t> </a:t>
                      </a:r>
                      <a:r>
                        <a:rPr lang="en-US" sz="1900" dirty="0" err="1">
                          <a:solidFill>
                            <a:schemeClr val="tx2">
                              <a:lumMod val="50000"/>
                            </a:schemeClr>
                          </a:solidFill>
                          <a:effectLst/>
                        </a:rPr>
                        <a:t>hợp</a:t>
                      </a:r>
                      <a:r>
                        <a:rPr lang="en-US" sz="1900" dirty="0">
                          <a:solidFill>
                            <a:schemeClr val="tx2">
                              <a:lumMod val="50000"/>
                            </a:schemeClr>
                          </a:solidFill>
                          <a:effectLst/>
                        </a:rPr>
                        <a:t>.</a:t>
                      </a:r>
                      <a:endParaRPr lang="en-US" sz="19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0859053"/>
                  </a:ext>
                </a:extLst>
              </a:tr>
              <a:tr h="558335">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Gân</a:t>
                      </a:r>
                      <a:r>
                        <a:rPr lang="en-US" sz="1900" b="1" dirty="0">
                          <a:solidFill>
                            <a:schemeClr val="tx2">
                              <a:lumMod val="50000"/>
                            </a:schemeClr>
                          </a:solidFill>
                          <a:effectLst/>
                        </a:rPr>
                        <a:t> </a:t>
                      </a:r>
                      <a:r>
                        <a:rPr lang="en-US" sz="1900" b="1" dirty="0" err="1">
                          <a:solidFill>
                            <a:schemeClr val="tx2">
                              <a:lumMod val="50000"/>
                            </a:schemeClr>
                          </a:solidFill>
                          <a:effectLst/>
                        </a:rPr>
                        <a:t>lá</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a:solidFill>
                            <a:schemeClr val="tx2">
                              <a:lumMod val="50000"/>
                            </a:schemeClr>
                          </a:solidFill>
                          <a:effectLst/>
                        </a:rPr>
                        <a:t>Chứa nhiều diệp lục</a:t>
                      </a:r>
                      <a:endParaRPr lang="en-US" sz="190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dirty="0" err="1">
                          <a:solidFill>
                            <a:schemeClr val="tx2">
                              <a:lumMod val="50000"/>
                            </a:schemeClr>
                          </a:solidFill>
                          <a:effectLst/>
                        </a:rPr>
                        <a:t>Diệp</a:t>
                      </a:r>
                      <a:r>
                        <a:rPr lang="en-US" sz="1900" dirty="0">
                          <a:solidFill>
                            <a:schemeClr val="tx2">
                              <a:lumMod val="50000"/>
                            </a:schemeClr>
                          </a:solidFill>
                          <a:effectLst/>
                        </a:rPr>
                        <a:t> </a:t>
                      </a:r>
                      <a:r>
                        <a:rPr lang="en-US" sz="1900" dirty="0" err="1">
                          <a:solidFill>
                            <a:schemeClr val="tx2">
                              <a:lumMod val="50000"/>
                            </a:schemeClr>
                          </a:solidFill>
                          <a:effectLst/>
                        </a:rPr>
                        <a:t>lục</a:t>
                      </a:r>
                      <a:r>
                        <a:rPr lang="en-US" sz="1900" dirty="0">
                          <a:solidFill>
                            <a:schemeClr val="tx2">
                              <a:lumMod val="50000"/>
                            </a:schemeClr>
                          </a:solidFill>
                          <a:effectLst/>
                        </a:rPr>
                        <a:t> </a:t>
                      </a:r>
                      <a:r>
                        <a:rPr lang="en-US" sz="1900" dirty="0" err="1">
                          <a:solidFill>
                            <a:schemeClr val="tx2">
                              <a:lumMod val="50000"/>
                            </a:schemeClr>
                          </a:solidFill>
                          <a:effectLst/>
                        </a:rPr>
                        <a:t>hấp</a:t>
                      </a:r>
                      <a:r>
                        <a:rPr lang="en-US" sz="1900" dirty="0">
                          <a:solidFill>
                            <a:schemeClr val="tx2">
                              <a:lumMod val="50000"/>
                            </a:schemeClr>
                          </a:solidFill>
                          <a:effectLst/>
                        </a:rPr>
                        <a:t> </a:t>
                      </a:r>
                      <a:r>
                        <a:rPr lang="en-US" sz="1900" dirty="0" err="1">
                          <a:solidFill>
                            <a:schemeClr val="tx2">
                              <a:lumMod val="50000"/>
                            </a:schemeClr>
                          </a:solidFill>
                          <a:effectLst/>
                        </a:rPr>
                        <a:t>thụ</a:t>
                      </a:r>
                      <a:r>
                        <a:rPr lang="en-US" sz="1900" dirty="0">
                          <a:solidFill>
                            <a:schemeClr val="tx2">
                              <a:lumMod val="50000"/>
                            </a:schemeClr>
                          </a:solidFill>
                          <a:effectLst/>
                        </a:rPr>
                        <a:t> </a:t>
                      </a:r>
                      <a:r>
                        <a:rPr lang="en-US" sz="1900" dirty="0" err="1">
                          <a:solidFill>
                            <a:schemeClr val="tx2">
                              <a:lumMod val="50000"/>
                            </a:schemeClr>
                          </a:solidFill>
                          <a:effectLst/>
                        </a:rPr>
                        <a:t>ánh</a:t>
                      </a:r>
                      <a:r>
                        <a:rPr lang="en-US" sz="1900" dirty="0">
                          <a:solidFill>
                            <a:schemeClr val="tx2">
                              <a:lumMod val="50000"/>
                            </a:schemeClr>
                          </a:solidFill>
                          <a:effectLst/>
                        </a:rPr>
                        <a:t> </a:t>
                      </a:r>
                      <a:r>
                        <a:rPr lang="en-US" sz="1900" dirty="0" err="1">
                          <a:solidFill>
                            <a:schemeClr val="tx2">
                              <a:lumMod val="50000"/>
                            </a:schemeClr>
                          </a:solidFill>
                          <a:effectLst/>
                        </a:rPr>
                        <a:t>sáng</a:t>
                      </a:r>
                      <a:r>
                        <a:rPr lang="en-US" sz="1900" dirty="0">
                          <a:solidFill>
                            <a:schemeClr val="tx2">
                              <a:lumMod val="50000"/>
                            </a:schemeClr>
                          </a:solidFill>
                          <a:effectLst/>
                        </a:rPr>
                        <a:t> </a:t>
                      </a:r>
                      <a:r>
                        <a:rPr lang="en-US" sz="1900" dirty="0" err="1">
                          <a:solidFill>
                            <a:schemeClr val="tx2">
                              <a:lumMod val="50000"/>
                            </a:schemeClr>
                          </a:solidFill>
                          <a:effectLst/>
                        </a:rPr>
                        <a:t>để</a:t>
                      </a:r>
                      <a:r>
                        <a:rPr lang="en-US" sz="1900" dirty="0">
                          <a:solidFill>
                            <a:schemeClr val="tx2">
                              <a:lumMod val="50000"/>
                            </a:schemeClr>
                          </a:solidFill>
                          <a:effectLst/>
                        </a:rPr>
                        <a:t> </a:t>
                      </a:r>
                      <a:r>
                        <a:rPr lang="en-US" sz="1900" dirty="0" err="1">
                          <a:solidFill>
                            <a:schemeClr val="tx2">
                              <a:lumMod val="50000"/>
                            </a:schemeClr>
                          </a:solidFill>
                          <a:effectLst/>
                        </a:rPr>
                        <a:t>quang</a:t>
                      </a:r>
                      <a:r>
                        <a:rPr lang="en-US" sz="1900" dirty="0">
                          <a:solidFill>
                            <a:schemeClr val="tx2">
                              <a:lumMod val="50000"/>
                            </a:schemeClr>
                          </a:solidFill>
                          <a:effectLst/>
                        </a:rPr>
                        <a:t> </a:t>
                      </a:r>
                      <a:r>
                        <a:rPr lang="en-US" sz="1900" dirty="0" err="1">
                          <a:solidFill>
                            <a:schemeClr val="tx2">
                              <a:lumMod val="50000"/>
                            </a:schemeClr>
                          </a:solidFill>
                          <a:effectLst/>
                        </a:rPr>
                        <a:t>hợp</a:t>
                      </a:r>
                      <a:r>
                        <a:rPr lang="en-US" sz="1900" dirty="0">
                          <a:solidFill>
                            <a:schemeClr val="tx2">
                              <a:lumMod val="50000"/>
                            </a:schemeClr>
                          </a:solidFill>
                          <a:effectLst/>
                        </a:rPr>
                        <a:t>.</a:t>
                      </a:r>
                      <a:endParaRPr lang="en-US" sz="19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70452469"/>
                  </a:ext>
                </a:extLst>
              </a:tr>
              <a:tr h="847678">
                <a:tc>
                  <a:txBody>
                    <a:bodyPr/>
                    <a:lstStyle/>
                    <a:p>
                      <a:pPr marL="0" marR="0" algn="just">
                        <a:lnSpc>
                          <a:spcPct val="107000"/>
                        </a:lnSpc>
                        <a:spcBef>
                          <a:spcPts val="0"/>
                        </a:spcBef>
                        <a:spcAft>
                          <a:spcPts val="0"/>
                        </a:spcAft>
                      </a:pPr>
                      <a:r>
                        <a:rPr lang="en-US" sz="1900" b="1" dirty="0" err="1">
                          <a:solidFill>
                            <a:schemeClr val="tx2">
                              <a:lumMod val="50000"/>
                            </a:schemeClr>
                          </a:solidFill>
                          <a:effectLst/>
                        </a:rPr>
                        <a:t>Khí</a:t>
                      </a:r>
                      <a:r>
                        <a:rPr lang="en-US" sz="1900" b="1" dirty="0">
                          <a:solidFill>
                            <a:schemeClr val="tx2">
                              <a:lumMod val="50000"/>
                            </a:schemeClr>
                          </a:solidFill>
                          <a:effectLst/>
                        </a:rPr>
                        <a:t> </a:t>
                      </a:r>
                      <a:r>
                        <a:rPr lang="en-US" sz="1900" b="1" dirty="0" err="1">
                          <a:solidFill>
                            <a:schemeClr val="tx2">
                              <a:lumMod val="50000"/>
                            </a:schemeClr>
                          </a:solidFill>
                          <a:effectLst/>
                        </a:rPr>
                        <a:t>khổng</a:t>
                      </a:r>
                      <a:endParaRPr lang="en-US" sz="1900" b="1"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a:solidFill>
                            <a:schemeClr val="tx2">
                              <a:lumMod val="50000"/>
                            </a:schemeClr>
                          </a:solidFill>
                          <a:effectLst/>
                        </a:rPr>
                        <a:t>Phân bố nhiều trên lớp biểu bì.</a:t>
                      </a:r>
                      <a:endParaRPr lang="en-US" sz="190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900" dirty="0" err="1">
                          <a:solidFill>
                            <a:schemeClr val="tx2">
                              <a:lumMod val="50000"/>
                            </a:schemeClr>
                          </a:solidFill>
                          <a:effectLst/>
                        </a:rPr>
                        <a:t>Khí</a:t>
                      </a:r>
                      <a:r>
                        <a:rPr lang="en-US" sz="1900" dirty="0">
                          <a:solidFill>
                            <a:schemeClr val="tx2">
                              <a:lumMod val="50000"/>
                            </a:schemeClr>
                          </a:solidFill>
                          <a:effectLst/>
                        </a:rPr>
                        <a:t> </a:t>
                      </a:r>
                      <a:r>
                        <a:rPr lang="en-US" sz="1900" dirty="0" err="1">
                          <a:solidFill>
                            <a:schemeClr val="tx2">
                              <a:lumMod val="50000"/>
                            </a:schemeClr>
                          </a:solidFill>
                          <a:effectLst/>
                        </a:rPr>
                        <a:t>khổng</a:t>
                      </a:r>
                      <a:r>
                        <a:rPr lang="en-US" sz="1900" dirty="0">
                          <a:solidFill>
                            <a:schemeClr val="tx2">
                              <a:lumMod val="50000"/>
                            </a:schemeClr>
                          </a:solidFill>
                          <a:effectLst/>
                        </a:rPr>
                        <a:t> </a:t>
                      </a:r>
                      <a:r>
                        <a:rPr lang="en-US" sz="1900" dirty="0" err="1">
                          <a:solidFill>
                            <a:schemeClr val="tx2">
                              <a:lumMod val="50000"/>
                            </a:schemeClr>
                          </a:solidFill>
                          <a:effectLst/>
                        </a:rPr>
                        <a:t>là</a:t>
                      </a:r>
                      <a:r>
                        <a:rPr lang="en-US" sz="1900" dirty="0">
                          <a:solidFill>
                            <a:schemeClr val="tx2">
                              <a:lumMod val="50000"/>
                            </a:schemeClr>
                          </a:solidFill>
                          <a:effectLst/>
                        </a:rPr>
                        <a:t> </a:t>
                      </a:r>
                      <a:r>
                        <a:rPr lang="en-US" sz="1900" dirty="0" err="1">
                          <a:solidFill>
                            <a:schemeClr val="tx2">
                              <a:lumMod val="50000"/>
                            </a:schemeClr>
                          </a:solidFill>
                          <a:effectLst/>
                        </a:rPr>
                        <a:t>nơi</a:t>
                      </a:r>
                      <a:r>
                        <a:rPr lang="en-US" sz="1900" dirty="0">
                          <a:solidFill>
                            <a:schemeClr val="tx2">
                              <a:lumMod val="50000"/>
                            </a:schemeClr>
                          </a:solidFill>
                          <a:effectLst/>
                        </a:rPr>
                        <a:t> </a:t>
                      </a:r>
                      <a:r>
                        <a:rPr lang="en-US" sz="1900" dirty="0" err="1">
                          <a:solidFill>
                            <a:schemeClr val="tx2">
                              <a:lumMod val="50000"/>
                            </a:schemeClr>
                          </a:solidFill>
                          <a:effectLst/>
                        </a:rPr>
                        <a:t>khí</a:t>
                      </a:r>
                      <a:r>
                        <a:rPr lang="en-US" sz="1900" dirty="0">
                          <a:solidFill>
                            <a:schemeClr val="tx2">
                              <a:lumMod val="50000"/>
                            </a:schemeClr>
                          </a:solidFill>
                          <a:effectLst/>
                        </a:rPr>
                        <a:t> CO</a:t>
                      </a:r>
                      <a:r>
                        <a:rPr lang="en-US" sz="1900" baseline="-25000" dirty="0">
                          <a:solidFill>
                            <a:schemeClr val="tx2">
                              <a:lumMod val="50000"/>
                            </a:schemeClr>
                          </a:solidFill>
                          <a:effectLst/>
                        </a:rPr>
                        <a:t>2</a:t>
                      </a:r>
                      <a:r>
                        <a:rPr lang="en-US" sz="1900" dirty="0">
                          <a:solidFill>
                            <a:schemeClr val="tx2">
                              <a:lumMod val="50000"/>
                            </a:schemeClr>
                          </a:solidFill>
                          <a:effectLst/>
                        </a:rPr>
                        <a:t> </a:t>
                      </a:r>
                      <a:r>
                        <a:rPr lang="en-US" sz="1900" dirty="0" err="1">
                          <a:solidFill>
                            <a:schemeClr val="tx2">
                              <a:lumMod val="50000"/>
                            </a:schemeClr>
                          </a:solidFill>
                          <a:effectLst/>
                        </a:rPr>
                        <a:t>đi</a:t>
                      </a:r>
                      <a:r>
                        <a:rPr lang="en-US" sz="1900" dirty="0">
                          <a:solidFill>
                            <a:schemeClr val="tx2">
                              <a:lumMod val="50000"/>
                            </a:schemeClr>
                          </a:solidFill>
                          <a:effectLst/>
                        </a:rPr>
                        <a:t> </a:t>
                      </a:r>
                      <a:r>
                        <a:rPr lang="en-US" sz="1900" dirty="0" err="1">
                          <a:solidFill>
                            <a:schemeClr val="tx2">
                              <a:lumMod val="50000"/>
                            </a:schemeClr>
                          </a:solidFill>
                          <a:effectLst/>
                        </a:rPr>
                        <a:t>từ</a:t>
                      </a:r>
                      <a:r>
                        <a:rPr lang="en-US" sz="1900" dirty="0">
                          <a:solidFill>
                            <a:schemeClr val="tx2">
                              <a:lumMod val="50000"/>
                            </a:schemeClr>
                          </a:solidFill>
                          <a:effectLst/>
                        </a:rPr>
                        <a:t> </a:t>
                      </a:r>
                      <a:r>
                        <a:rPr lang="en-US" sz="1900" dirty="0" err="1">
                          <a:solidFill>
                            <a:schemeClr val="tx2">
                              <a:lumMod val="50000"/>
                            </a:schemeClr>
                          </a:solidFill>
                          <a:effectLst/>
                        </a:rPr>
                        <a:t>bên</a:t>
                      </a:r>
                      <a:r>
                        <a:rPr lang="en-US" sz="1900" dirty="0">
                          <a:solidFill>
                            <a:schemeClr val="tx2">
                              <a:lumMod val="50000"/>
                            </a:schemeClr>
                          </a:solidFill>
                          <a:effectLst/>
                        </a:rPr>
                        <a:t> </a:t>
                      </a:r>
                      <a:r>
                        <a:rPr lang="en-US" sz="1900" dirty="0" err="1">
                          <a:solidFill>
                            <a:schemeClr val="tx2">
                              <a:lumMod val="50000"/>
                            </a:schemeClr>
                          </a:solidFill>
                          <a:effectLst/>
                        </a:rPr>
                        <a:t>ngoài</a:t>
                      </a:r>
                      <a:r>
                        <a:rPr lang="en-US" sz="1900" dirty="0">
                          <a:solidFill>
                            <a:schemeClr val="tx2">
                              <a:lumMod val="50000"/>
                            </a:schemeClr>
                          </a:solidFill>
                          <a:effectLst/>
                        </a:rPr>
                        <a:t> </a:t>
                      </a:r>
                      <a:r>
                        <a:rPr lang="en-US" sz="1900" dirty="0" err="1">
                          <a:solidFill>
                            <a:schemeClr val="tx2">
                              <a:lumMod val="50000"/>
                            </a:schemeClr>
                          </a:solidFill>
                          <a:effectLst/>
                        </a:rPr>
                        <a:t>vào</a:t>
                      </a:r>
                      <a:r>
                        <a:rPr lang="en-US" sz="1900" dirty="0">
                          <a:solidFill>
                            <a:schemeClr val="tx2">
                              <a:lumMod val="50000"/>
                            </a:schemeClr>
                          </a:solidFill>
                          <a:effectLst/>
                        </a:rPr>
                        <a:t> </a:t>
                      </a:r>
                      <a:r>
                        <a:rPr lang="en-US" sz="1900" dirty="0" err="1">
                          <a:solidFill>
                            <a:schemeClr val="tx2">
                              <a:lumMod val="50000"/>
                            </a:schemeClr>
                          </a:solidFill>
                          <a:effectLst/>
                        </a:rPr>
                        <a:t>bên</a:t>
                      </a:r>
                      <a:r>
                        <a:rPr lang="en-US" sz="1900" dirty="0">
                          <a:solidFill>
                            <a:schemeClr val="tx2">
                              <a:lumMod val="50000"/>
                            </a:schemeClr>
                          </a:solidFill>
                          <a:effectLst/>
                        </a:rPr>
                        <a:t> </a:t>
                      </a:r>
                      <a:r>
                        <a:rPr lang="en-US" sz="1900" dirty="0" err="1">
                          <a:solidFill>
                            <a:schemeClr val="tx2">
                              <a:lumMod val="50000"/>
                            </a:schemeClr>
                          </a:solidFill>
                          <a:effectLst/>
                        </a:rPr>
                        <a:t>trong</a:t>
                      </a:r>
                      <a:r>
                        <a:rPr lang="en-US" sz="1900" dirty="0">
                          <a:solidFill>
                            <a:schemeClr val="tx2">
                              <a:lumMod val="50000"/>
                            </a:schemeClr>
                          </a:solidFill>
                          <a:effectLst/>
                        </a:rPr>
                        <a:t> </a:t>
                      </a:r>
                      <a:r>
                        <a:rPr lang="en-US" sz="1900" dirty="0" err="1">
                          <a:solidFill>
                            <a:schemeClr val="tx2">
                              <a:lumMod val="50000"/>
                            </a:schemeClr>
                          </a:solidFill>
                          <a:effectLst/>
                        </a:rPr>
                        <a:t>lá</a:t>
                      </a:r>
                      <a:r>
                        <a:rPr lang="en-US" sz="1900" dirty="0">
                          <a:solidFill>
                            <a:schemeClr val="tx2">
                              <a:lumMod val="50000"/>
                            </a:schemeClr>
                          </a:solidFill>
                          <a:effectLst/>
                        </a:rPr>
                        <a:t> </a:t>
                      </a:r>
                      <a:r>
                        <a:rPr lang="en-US" sz="1900" dirty="0" err="1">
                          <a:solidFill>
                            <a:schemeClr val="tx2">
                              <a:lumMod val="50000"/>
                            </a:schemeClr>
                          </a:solidFill>
                          <a:effectLst/>
                        </a:rPr>
                        <a:t>và</a:t>
                      </a:r>
                      <a:r>
                        <a:rPr lang="en-US" sz="1900" dirty="0">
                          <a:solidFill>
                            <a:schemeClr val="tx2">
                              <a:lumMod val="50000"/>
                            </a:schemeClr>
                          </a:solidFill>
                          <a:effectLst/>
                        </a:rPr>
                        <a:t> </a:t>
                      </a:r>
                      <a:r>
                        <a:rPr lang="en-US" sz="1900" dirty="0" err="1">
                          <a:solidFill>
                            <a:schemeClr val="tx2">
                              <a:lumMod val="50000"/>
                            </a:schemeClr>
                          </a:solidFill>
                          <a:effectLst/>
                        </a:rPr>
                        <a:t>khí</a:t>
                      </a:r>
                      <a:r>
                        <a:rPr lang="en-US" sz="1900" dirty="0">
                          <a:solidFill>
                            <a:schemeClr val="tx2">
                              <a:lumMod val="50000"/>
                            </a:schemeClr>
                          </a:solidFill>
                          <a:effectLst/>
                        </a:rPr>
                        <a:t> O</a:t>
                      </a:r>
                      <a:r>
                        <a:rPr lang="en-US" sz="1900" baseline="-25000" dirty="0">
                          <a:solidFill>
                            <a:schemeClr val="tx2">
                              <a:lumMod val="50000"/>
                            </a:schemeClr>
                          </a:solidFill>
                          <a:effectLst/>
                        </a:rPr>
                        <a:t>2</a:t>
                      </a:r>
                      <a:r>
                        <a:rPr lang="en-US" sz="1900" dirty="0">
                          <a:solidFill>
                            <a:schemeClr val="tx2">
                              <a:lumMod val="50000"/>
                            </a:schemeClr>
                          </a:solidFill>
                          <a:effectLst/>
                        </a:rPr>
                        <a:t> </a:t>
                      </a:r>
                      <a:r>
                        <a:rPr lang="en-US" sz="1900" dirty="0" err="1">
                          <a:solidFill>
                            <a:schemeClr val="tx2">
                              <a:lumMod val="50000"/>
                            </a:schemeClr>
                          </a:solidFill>
                          <a:effectLst/>
                        </a:rPr>
                        <a:t>đi</a:t>
                      </a:r>
                      <a:r>
                        <a:rPr lang="en-US" sz="1900" dirty="0">
                          <a:solidFill>
                            <a:schemeClr val="tx2">
                              <a:lumMod val="50000"/>
                            </a:schemeClr>
                          </a:solidFill>
                          <a:effectLst/>
                        </a:rPr>
                        <a:t> </a:t>
                      </a:r>
                      <a:r>
                        <a:rPr lang="en-US" sz="1900" dirty="0" err="1">
                          <a:solidFill>
                            <a:schemeClr val="tx2">
                              <a:lumMod val="50000"/>
                            </a:schemeClr>
                          </a:solidFill>
                          <a:effectLst/>
                        </a:rPr>
                        <a:t>từ</a:t>
                      </a:r>
                      <a:r>
                        <a:rPr lang="en-US" sz="1900" dirty="0">
                          <a:solidFill>
                            <a:schemeClr val="tx2">
                              <a:lumMod val="50000"/>
                            </a:schemeClr>
                          </a:solidFill>
                          <a:effectLst/>
                        </a:rPr>
                        <a:t> </a:t>
                      </a:r>
                      <a:r>
                        <a:rPr lang="en-US" sz="1900" dirty="0" err="1">
                          <a:solidFill>
                            <a:schemeClr val="tx2">
                              <a:lumMod val="50000"/>
                            </a:schemeClr>
                          </a:solidFill>
                          <a:effectLst/>
                        </a:rPr>
                        <a:t>trong</a:t>
                      </a:r>
                      <a:r>
                        <a:rPr lang="en-US" sz="1900" dirty="0">
                          <a:solidFill>
                            <a:schemeClr val="tx2">
                              <a:lumMod val="50000"/>
                            </a:schemeClr>
                          </a:solidFill>
                          <a:effectLst/>
                        </a:rPr>
                        <a:t> </a:t>
                      </a:r>
                      <a:r>
                        <a:rPr lang="en-US" sz="1900" dirty="0" err="1">
                          <a:solidFill>
                            <a:schemeClr val="tx2">
                              <a:lumMod val="50000"/>
                            </a:schemeClr>
                          </a:solidFill>
                          <a:effectLst/>
                        </a:rPr>
                        <a:t>lá</a:t>
                      </a:r>
                      <a:r>
                        <a:rPr lang="en-US" sz="1900" dirty="0">
                          <a:solidFill>
                            <a:schemeClr val="tx2">
                              <a:lumMod val="50000"/>
                            </a:schemeClr>
                          </a:solidFill>
                          <a:effectLst/>
                        </a:rPr>
                        <a:t> </a:t>
                      </a:r>
                      <a:r>
                        <a:rPr lang="en-US" sz="1900" dirty="0" err="1">
                          <a:solidFill>
                            <a:schemeClr val="tx2">
                              <a:lumMod val="50000"/>
                            </a:schemeClr>
                          </a:solidFill>
                          <a:effectLst/>
                        </a:rPr>
                        <a:t>ra</a:t>
                      </a:r>
                      <a:r>
                        <a:rPr lang="en-US" sz="1900" dirty="0">
                          <a:solidFill>
                            <a:schemeClr val="tx2">
                              <a:lumMod val="50000"/>
                            </a:schemeClr>
                          </a:solidFill>
                          <a:effectLst/>
                        </a:rPr>
                        <a:t> </a:t>
                      </a:r>
                      <a:r>
                        <a:rPr lang="en-US" sz="1900" dirty="0" err="1">
                          <a:solidFill>
                            <a:schemeClr val="tx2">
                              <a:lumMod val="50000"/>
                            </a:schemeClr>
                          </a:solidFill>
                          <a:effectLst/>
                        </a:rPr>
                        <a:t>ngoài</a:t>
                      </a:r>
                      <a:r>
                        <a:rPr lang="en-US" sz="1900" dirty="0">
                          <a:solidFill>
                            <a:schemeClr val="tx2">
                              <a:lumMod val="50000"/>
                            </a:schemeClr>
                          </a:solidFill>
                          <a:effectLst/>
                        </a:rPr>
                        <a:t> </a:t>
                      </a:r>
                      <a:r>
                        <a:rPr lang="en-US" sz="1900" dirty="0" err="1">
                          <a:solidFill>
                            <a:schemeClr val="tx2">
                              <a:lumMod val="50000"/>
                            </a:schemeClr>
                          </a:solidFill>
                          <a:effectLst/>
                        </a:rPr>
                        <a:t>môi</a:t>
                      </a:r>
                      <a:r>
                        <a:rPr lang="en-US" sz="1900" dirty="0">
                          <a:solidFill>
                            <a:schemeClr val="tx2">
                              <a:lumMod val="50000"/>
                            </a:schemeClr>
                          </a:solidFill>
                          <a:effectLst/>
                        </a:rPr>
                        <a:t> </a:t>
                      </a:r>
                      <a:r>
                        <a:rPr lang="en-US" sz="1900" dirty="0" err="1">
                          <a:solidFill>
                            <a:schemeClr val="tx2">
                              <a:lumMod val="50000"/>
                            </a:schemeClr>
                          </a:solidFill>
                          <a:effectLst/>
                        </a:rPr>
                        <a:t>trường</a:t>
                      </a:r>
                      <a:r>
                        <a:rPr lang="en-US" sz="1900" dirty="0">
                          <a:solidFill>
                            <a:schemeClr val="tx2">
                              <a:lumMod val="50000"/>
                            </a:schemeClr>
                          </a:solidFill>
                          <a:effectLst/>
                        </a:rPr>
                        <a:t>.</a:t>
                      </a:r>
                      <a:endParaRPr lang="en-US" sz="1900" dirty="0">
                        <a:solidFill>
                          <a:schemeClr val="tx2">
                            <a:lumMod val="50000"/>
                          </a:schemeClr>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5610054"/>
                  </a:ext>
                </a:extLst>
              </a:tr>
            </a:tbl>
          </a:graphicData>
        </a:graphic>
      </p:graphicFrame>
    </p:spTree>
    <p:extLst>
      <p:ext uri="{BB962C8B-B14F-4D97-AF65-F5344CB8AC3E}">
        <p14:creationId xmlns:p14="http://schemas.microsoft.com/office/powerpoint/2010/main" val="25522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12" name="TextBox 11">
            <a:extLst>
              <a:ext uri="{FF2B5EF4-FFF2-40B4-BE49-F238E27FC236}">
                <a16:creationId xmlns:a16="http://schemas.microsoft.com/office/drawing/2014/main" id="{1071AF08-F40A-AFB1-574F-C1C3E35F4C73}"/>
              </a:ext>
            </a:extLst>
          </p:cNvPr>
          <p:cNvSpPr txBox="1"/>
          <p:nvPr/>
        </p:nvSpPr>
        <p:spPr>
          <a:xfrm>
            <a:off x="631134" y="1219521"/>
            <a:ext cx="7663069" cy="1938992"/>
          </a:xfrm>
          <a:prstGeom prst="rect">
            <a:avLst/>
          </a:prstGeom>
          <a:noFill/>
        </p:spPr>
        <p:txBody>
          <a:bodyPr wrap="square" rtlCol="0">
            <a:spAutoFit/>
          </a:bodyPr>
          <a:lstStyle/>
          <a:p>
            <a:r>
              <a:rPr lang="en-US"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2. </a:t>
            </a:r>
            <a:r>
              <a:rPr lang="pt-B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Ở các loài cây có lá biến đổi như xương rồng, cành giao, … phần thân non màu xanh thực hiện quang hợp. Các phần xanh của cây (thân) </a:t>
            </a:r>
            <a:r>
              <a:rPr lang="pt-BR"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có sắc tố diệp lục </a:t>
            </a:r>
            <a:r>
              <a:rPr lang="pt-BR"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nên vẫn thực hiện </a:t>
            </a:r>
            <a:endParaRPr lang="en-US" sz="2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sz="24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24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pic>
        <p:nvPicPr>
          <p:cNvPr id="12290" name="Picture 2" descr="What is photosynthesis? - Twinkl">
            <a:extLst>
              <a:ext uri="{FF2B5EF4-FFF2-40B4-BE49-F238E27FC236}">
                <a16:creationId xmlns:a16="http://schemas.microsoft.com/office/drawing/2014/main" id="{9F2E1602-AB20-D170-C606-0DC448451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67" y="1593160"/>
            <a:ext cx="4897125" cy="2803068"/>
          </a:xfrm>
          <a:prstGeom prst="rect">
            <a:avLst/>
          </a:prstGeom>
          <a:noFill/>
          <a:extLst>
            <a:ext uri="{909E8E84-426E-40DD-AFC4-6F175D3DCCD1}">
              <a14:hiddenFill xmlns:a14="http://schemas.microsoft.com/office/drawing/2010/main">
                <a:solidFill>
                  <a:srgbClr val="FFFFFF"/>
                </a:solidFill>
              </a14:hiddenFill>
            </a:ext>
          </a:extLst>
        </p:spPr>
      </p:pic>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FF0000"/>
                </a:solidFill>
              </a:rPr>
              <a:t>L</a:t>
            </a:r>
            <a:r>
              <a:rPr lang="en" dirty="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03.</a:t>
            </a:r>
            <a:endParaRPr dirty="0">
              <a:solidFill>
                <a:srgbClr val="FF000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3">
            <a:extLst>
              <a:ext uri="{FF2B5EF4-FFF2-40B4-BE49-F238E27FC236}">
                <a16:creationId xmlns:a16="http://schemas.microsoft.com/office/drawing/2014/main" id="{9F01EACB-EBE7-38E4-D849-A36B449EC27B}"/>
              </a:ext>
            </a:extLst>
          </p:cNvPr>
          <p:cNvSpPr>
            <a:spLocks noGrp="1"/>
          </p:cNvSpPr>
          <p:nvPr>
            <p:ph type="subTitle" idx="1"/>
          </p:nvPr>
        </p:nvSpPr>
        <p:spPr>
          <a:xfrm>
            <a:off x="3081132" y="1679713"/>
            <a:ext cx="5685182" cy="2375452"/>
          </a:xfrm>
        </p:spPr>
        <p:txBody>
          <a:bodyPr/>
          <a:lstStyle/>
          <a:p>
            <a:pPr marL="0" marR="0" indent="180340" algn="just">
              <a:lnSpc>
                <a:spcPct val="114000"/>
              </a:lnSpc>
              <a:spcBef>
                <a:spcPts val="0"/>
              </a:spcBef>
              <a:spcAft>
                <a:spcPts val="0"/>
              </a:spcAft>
              <a:tabLst>
                <a:tab pos="180340" algn="l"/>
                <a:tab pos="540385" algn="l"/>
              </a:tabLst>
            </a:pPr>
            <a:r>
              <a:rPr lang="en-US" sz="1800" b="1" dirty="0" err="1">
                <a:effectLst/>
                <a:latin typeface="Tahoma" panose="020B0604030504040204" pitchFamily="34" charset="0"/>
                <a:ea typeface="Tahoma" panose="020B0604030504040204" pitchFamily="34" charset="0"/>
                <a:cs typeface="Tahoma" panose="020B0604030504040204" pitchFamily="34" charset="0"/>
              </a:rPr>
              <a:t>Câu</a:t>
            </a:r>
            <a:r>
              <a:rPr lang="en-US" sz="1800" b="1" dirty="0">
                <a:effectLst/>
                <a:latin typeface="Tahoma" panose="020B0604030504040204" pitchFamily="34" charset="0"/>
                <a:ea typeface="Tahoma" panose="020B0604030504040204" pitchFamily="34" charset="0"/>
                <a:cs typeface="Tahoma" panose="020B0604030504040204" pitchFamily="34" charset="0"/>
              </a:rPr>
              <a:t> 1</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Trong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quá</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trình</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quang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hợp</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được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lấy</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từ</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đâu</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en-US" sz="1800" b="1" dirty="0">
                <a:effectLst/>
                <a:latin typeface="Tahoma" panose="020B0604030504040204" pitchFamily="34" charset="0"/>
                <a:ea typeface="Tahoma" panose="020B0604030504040204" pitchFamily="34" charset="0"/>
                <a:cs typeface="Tahoma" panose="020B0604030504040204" pitchFamily="34" charset="0"/>
              </a:rPr>
              <a:t>A.</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được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lá</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lấy</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từ</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đất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lên</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en-US" sz="1800" b="1" dirty="0">
                <a:effectLst/>
                <a:latin typeface="Tahoma" panose="020B0604030504040204" pitchFamily="34" charset="0"/>
                <a:ea typeface="Tahoma" panose="020B0604030504040204" pitchFamily="34" charset="0"/>
                <a:cs typeface="Tahoma" panose="020B0604030504040204" pitchFamily="34" charset="0"/>
              </a:rPr>
              <a:t>B.</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được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rễ</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hút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từ</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đất</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lên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thân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và</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đến</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lá</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en-US" sz="1800" b="1" dirty="0">
                <a:effectLst/>
                <a:latin typeface="Tahoma" panose="020B0604030504040204" pitchFamily="34" charset="0"/>
                <a:ea typeface="Tahoma" panose="020B0604030504040204" pitchFamily="34" charset="0"/>
                <a:cs typeface="Tahoma" panose="020B0604030504040204" pitchFamily="34" charset="0"/>
              </a:rPr>
              <a:t>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được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tổng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hợp</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từ</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quá</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trình</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quang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hợp</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en-US" sz="1800" b="1" dirty="0">
                <a:effectLst/>
                <a:latin typeface="Tahoma" panose="020B0604030504040204" pitchFamily="34" charset="0"/>
                <a:ea typeface="Tahoma" panose="020B0604030504040204" pitchFamily="34" charset="0"/>
                <a:cs typeface="Tahoma" panose="020B0604030504040204" pitchFamily="34" charset="0"/>
              </a:rPr>
              <a:t>D.</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Nước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từ</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không</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khí</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hấp</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thụ</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vào</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lá</a:t>
            </a:r>
            <a:r>
              <a:rPr lang="en-US" sz="1800" dirty="0">
                <a:effectLst/>
                <a:latin typeface="Tahoma" panose="020B0604030504040204" pitchFamily="34" charset="0"/>
                <a:ea typeface="Tahoma" panose="020B0604030504040204" pitchFamily="34" charset="0"/>
                <a:cs typeface="Tahoma" panose="020B0604030504040204" pitchFamily="34" charset="0"/>
              </a:rPr>
              <a:t> qua </a:t>
            </a:r>
            <a:r>
              <a:rPr lang="en-US" sz="1800" dirty="0" err="1">
                <a:effectLst/>
                <a:latin typeface="Tahoma" panose="020B0604030504040204" pitchFamily="34" charset="0"/>
                <a:ea typeface="Tahoma" panose="020B0604030504040204" pitchFamily="34" charset="0"/>
                <a:cs typeface="Tahoma" panose="020B0604030504040204" pitchFamily="34" charset="0"/>
              </a:rPr>
              <a:t>các</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lỗ</a:t>
            </a: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dirty="0" err="1">
                <a:effectLst/>
                <a:latin typeface="Tahoma" panose="020B0604030504040204" pitchFamily="34" charset="0"/>
                <a:ea typeface="Tahoma" panose="020B0604030504040204" pitchFamily="34" charset="0"/>
                <a:cs typeface="Tahoma" panose="020B0604030504040204" pitchFamily="34" charset="0"/>
              </a:rPr>
              <a:t>khí</a:t>
            </a:r>
            <a:r>
              <a:rPr lang="en-US" sz="1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D2611710-E773-4BA2-8261-7E424D412ACB}"/>
              </a:ext>
            </a:extLst>
          </p:cNvPr>
          <p:cNvSpPr/>
          <p:nvPr/>
        </p:nvSpPr>
        <p:spPr>
          <a:xfrm>
            <a:off x="3180522" y="2673626"/>
            <a:ext cx="477078" cy="34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pic>
        <p:nvPicPr>
          <p:cNvPr id="2050" name="Picture 2" descr="15 cây trồng trong nước để bàn hợp phong thủy mang lại tài lộc">
            <a:extLst>
              <a:ext uri="{FF2B5EF4-FFF2-40B4-BE49-F238E27FC236}">
                <a16:creationId xmlns:a16="http://schemas.microsoft.com/office/drawing/2014/main" id="{AECA041A-87CA-CFE3-5C74-B45E5C413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2" y="137657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149" name="Google Shape;3149;p47"/>
          <p:cNvSpPr txBox="1">
            <a:spLocks noGrp="1"/>
          </p:cNvSpPr>
          <p:nvPr>
            <p:ph type="title"/>
          </p:nvPr>
        </p:nvSpPr>
        <p:spPr>
          <a:xfrm>
            <a:off x="4114800" y="1470992"/>
            <a:ext cx="4544032" cy="2554356"/>
          </a:xfrm>
          <a:prstGeom prst="rect">
            <a:avLst/>
          </a:prstGeom>
        </p:spPr>
        <p:txBody>
          <a:bodyPr spcFirstLastPara="1" wrap="square" lIns="91425" tIns="91425" rIns="91425" bIns="91425" anchor="ctr" anchorCtr="0">
            <a:noAutofit/>
          </a:bodyPr>
          <a:lstStyle/>
          <a:p>
            <a:pPr algn="ctr"/>
            <a:r>
              <a:rPr lang="en-US" sz="3200" dirty="0">
                <a:solidFill>
                  <a:srgbClr val="0070C0"/>
                </a:solidFill>
              </a:rPr>
              <a:t>THỰC VẬT</a:t>
            </a:r>
            <a:br>
              <a:rPr lang="en-US" sz="3200" dirty="0">
                <a:solidFill>
                  <a:srgbClr val="0070C0"/>
                </a:solidFill>
              </a:rPr>
            </a:br>
            <a:r>
              <a:rPr lang="en-US" sz="3200" dirty="0">
                <a:solidFill>
                  <a:srgbClr val="0070C0"/>
                </a:solidFill>
              </a:rPr>
              <a:t>? </a:t>
            </a:r>
            <a:r>
              <a:rPr lang="en-US" sz="3200" dirty="0" err="1">
                <a:solidFill>
                  <a:srgbClr val="0070C0"/>
                </a:solidFill>
              </a:rPr>
              <a:t>Yếu</a:t>
            </a:r>
            <a:r>
              <a:rPr lang="en-US" sz="3200" dirty="0">
                <a:solidFill>
                  <a:srgbClr val="0070C0"/>
                </a:solidFill>
              </a:rPr>
              <a:t> </a:t>
            </a:r>
            <a:r>
              <a:rPr lang="en-US" sz="3200" dirty="0" err="1">
                <a:solidFill>
                  <a:srgbClr val="0070C0"/>
                </a:solidFill>
              </a:rPr>
              <a:t>tố</a:t>
            </a:r>
            <a:r>
              <a:rPr lang="en-US" sz="3200" dirty="0">
                <a:solidFill>
                  <a:srgbClr val="0070C0"/>
                </a:solidFill>
              </a:rPr>
              <a:t> </a:t>
            </a:r>
            <a:r>
              <a:rPr lang="en-US" sz="3200" dirty="0" err="1">
                <a:solidFill>
                  <a:srgbClr val="0070C0"/>
                </a:solidFill>
              </a:rPr>
              <a:t>nào</a:t>
            </a:r>
            <a:r>
              <a:rPr lang="en-US" sz="3200" dirty="0">
                <a:solidFill>
                  <a:srgbClr val="0070C0"/>
                </a:solidFill>
              </a:rPr>
              <a:t> </a:t>
            </a:r>
            <a:r>
              <a:rPr lang="en-US" sz="3200" dirty="0" err="1">
                <a:solidFill>
                  <a:srgbClr val="0070C0"/>
                </a:solidFill>
              </a:rPr>
              <a:t>khiến</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vật</a:t>
            </a:r>
            <a:r>
              <a:rPr lang="en-US" sz="3200" dirty="0">
                <a:solidFill>
                  <a:srgbClr val="0070C0"/>
                </a:solidFill>
              </a:rPr>
              <a:t> </a:t>
            </a:r>
            <a:r>
              <a:rPr lang="en-US" sz="3200" dirty="0" err="1">
                <a:solidFill>
                  <a:srgbClr val="0070C0"/>
                </a:solidFill>
              </a:rPr>
              <a:t>trở</a:t>
            </a:r>
            <a:r>
              <a:rPr lang="en-US" sz="3200" dirty="0">
                <a:solidFill>
                  <a:srgbClr val="0070C0"/>
                </a:solidFill>
              </a:rPr>
              <a:t> </a:t>
            </a:r>
            <a:r>
              <a:rPr lang="en-US" sz="3200" dirty="0" err="1">
                <a:solidFill>
                  <a:srgbClr val="0070C0"/>
                </a:solidFill>
              </a:rPr>
              <a:t>nên</a:t>
            </a:r>
            <a:r>
              <a:rPr lang="en-US" sz="3200" dirty="0">
                <a:solidFill>
                  <a:srgbClr val="0070C0"/>
                </a:solidFill>
              </a:rPr>
              <a:t> </a:t>
            </a:r>
            <a:r>
              <a:rPr lang="en-US" sz="3200" dirty="0" err="1">
                <a:solidFill>
                  <a:srgbClr val="0070C0"/>
                </a:solidFill>
              </a:rPr>
              <a:t>khác</a:t>
            </a:r>
            <a:r>
              <a:rPr lang="en-US" sz="3200" dirty="0">
                <a:solidFill>
                  <a:srgbClr val="0070C0"/>
                </a:solidFill>
              </a:rPr>
              <a:t> </a:t>
            </a:r>
            <a:r>
              <a:rPr lang="en-US" sz="3200" dirty="0" err="1">
                <a:solidFill>
                  <a:srgbClr val="0070C0"/>
                </a:solidFill>
              </a:rPr>
              <a:t>biệt</a:t>
            </a:r>
            <a:r>
              <a:rPr lang="en-US" sz="3200" dirty="0">
                <a:solidFill>
                  <a:srgbClr val="0070C0"/>
                </a:solidFill>
              </a:rPr>
              <a:t> so </a:t>
            </a:r>
            <a:r>
              <a:rPr lang="en-US" sz="3200" dirty="0" err="1">
                <a:solidFill>
                  <a:srgbClr val="0070C0"/>
                </a:solidFill>
              </a:rPr>
              <a:t>với</a:t>
            </a:r>
            <a:r>
              <a:rPr lang="en-US" sz="3200" dirty="0">
                <a:solidFill>
                  <a:srgbClr val="0070C0"/>
                </a:solidFill>
              </a:rPr>
              <a:t> </a:t>
            </a:r>
            <a:r>
              <a:rPr lang="en-US" sz="3200" dirty="0" err="1">
                <a:solidFill>
                  <a:srgbClr val="0070C0"/>
                </a:solidFill>
              </a:rPr>
              <a:t>hầu</a:t>
            </a:r>
            <a:r>
              <a:rPr lang="en-US" sz="3200" dirty="0">
                <a:solidFill>
                  <a:srgbClr val="0070C0"/>
                </a:solidFill>
              </a:rPr>
              <a:t> </a:t>
            </a:r>
            <a:r>
              <a:rPr lang="en-US" sz="3200" dirty="0" err="1">
                <a:solidFill>
                  <a:srgbClr val="0070C0"/>
                </a:solidFill>
              </a:rPr>
              <a:t>hết</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loài</a:t>
            </a:r>
            <a:r>
              <a:rPr lang="en-US" sz="3200" dirty="0">
                <a:solidFill>
                  <a:srgbClr val="0070C0"/>
                </a:solidFill>
              </a:rPr>
              <a:t> </a:t>
            </a:r>
            <a:r>
              <a:rPr lang="en-US" sz="3200" dirty="0" err="1">
                <a:solidFill>
                  <a:srgbClr val="0070C0"/>
                </a:solidFill>
              </a:rPr>
              <a:t>động</a:t>
            </a:r>
            <a:r>
              <a:rPr lang="en-US" sz="3200" dirty="0">
                <a:solidFill>
                  <a:srgbClr val="0070C0"/>
                </a:solidFill>
              </a:rPr>
              <a:t> </a:t>
            </a:r>
            <a:r>
              <a:rPr lang="en-US" sz="3200" dirty="0" err="1">
                <a:solidFill>
                  <a:srgbClr val="0070C0"/>
                </a:solidFill>
              </a:rPr>
              <a:t>vật</a:t>
            </a:r>
            <a:r>
              <a:rPr lang="en-US" sz="3200" dirty="0">
                <a:solidFill>
                  <a:srgbClr val="0070C0"/>
                </a:solidFill>
              </a:rPr>
              <a:t> </a:t>
            </a:r>
            <a:r>
              <a:rPr lang="en-US" sz="3200" dirty="0" err="1">
                <a:solidFill>
                  <a:srgbClr val="0070C0"/>
                </a:solidFill>
              </a:rPr>
              <a:t>khác</a:t>
            </a:r>
            <a:r>
              <a:rPr lang="en-US" sz="3200" dirty="0">
                <a:solidFill>
                  <a:srgbClr val="0070C0"/>
                </a:solidFill>
              </a:rPr>
              <a:t>?</a:t>
            </a:r>
          </a:p>
        </p:txBody>
      </p:sp>
      <p:sp>
        <p:nvSpPr>
          <p:cNvPr id="3150" name="Google Shape;3150;p47"/>
          <p:cNvSpPr txBox="1">
            <a:spLocks noGrp="1"/>
          </p:cNvSpPr>
          <p:nvPr>
            <p:ph type="title" idx="2"/>
          </p:nvPr>
        </p:nvSpPr>
        <p:spPr>
          <a:xfrm>
            <a:off x="1194588" y="394049"/>
            <a:ext cx="8077003"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70C0"/>
                </a:solidFill>
              </a:rPr>
              <a:t>Theo các em dự đoán?</a:t>
            </a:r>
            <a:endParaRPr dirty="0">
              <a:solidFill>
                <a:srgbClr val="0070C0"/>
              </a:solidFill>
            </a:endParaRPr>
          </a:p>
        </p:txBody>
      </p:sp>
      <p:grpSp>
        <p:nvGrpSpPr>
          <p:cNvPr id="3152" name="Google Shape;3152;p47"/>
          <p:cNvGrpSpPr/>
          <p:nvPr/>
        </p:nvGrpSpPr>
        <p:grpSpPr>
          <a:xfrm>
            <a:off x="187102" y="276448"/>
            <a:ext cx="741475" cy="859678"/>
            <a:chOff x="343046" y="356375"/>
            <a:chExt cx="2946054" cy="4430725"/>
          </a:xfrm>
        </p:grpSpPr>
        <p:grpSp>
          <p:nvGrpSpPr>
            <p:cNvPr id="3153" name="Google Shape;3153;p47"/>
            <p:cNvGrpSpPr/>
            <p:nvPr/>
          </p:nvGrpSpPr>
          <p:grpSpPr>
            <a:xfrm>
              <a:off x="343046" y="356375"/>
              <a:ext cx="2946054" cy="4430700"/>
              <a:chOff x="417246" y="356375"/>
              <a:chExt cx="2946054" cy="4430700"/>
            </a:xfrm>
          </p:grpSpPr>
          <p:sp>
            <p:nvSpPr>
              <p:cNvPr id="3154" name="Google Shape;3154;p47"/>
              <p:cNvSpPr/>
              <p:nvPr/>
            </p:nvSpPr>
            <p:spPr>
              <a:xfrm>
                <a:off x="417875"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5" name="Google Shape;3155;p47"/>
              <p:cNvSpPr/>
              <p:nvPr/>
            </p:nvSpPr>
            <p:spPr>
              <a:xfrm>
                <a:off x="417875"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6" name="Google Shape;3156;p47"/>
              <p:cNvSpPr/>
              <p:nvPr/>
            </p:nvSpPr>
            <p:spPr>
              <a:xfrm>
                <a:off x="417875" y="3539875"/>
                <a:ext cx="2944800" cy="1247100"/>
              </a:xfrm>
              <a:prstGeom prst="rect">
                <a:avLst/>
              </a:prstGeom>
              <a:gradFill>
                <a:gsLst>
                  <a:gs pos="0">
                    <a:schemeClr val="accent5"/>
                  </a:gs>
                  <a:gs pos="100000">
                    <a:schemeClr val="accent6"/>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7" name="Google Shape;3157;p47"/>
              <p:cNvSpPr/>
              <p:nvPr/>
            </p:nvSpPr>
            <p:spPr>
              <a:xfrm rot="5400000">
                <a:off x="-318754"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8" name="Google Shape;3158;p47"/>
              <p:cNvSpPr/>
              <p:nvPr/>
            </p:nvSpPr>
            <p:spPr>
              <a:xfrm>
                <a:off x="928875" y="793050"/>
                <a:ext cx="1888800" cy="1888800"/>
              </a:xfrm>
              <a:prstGeom prst="ellipse">
                <a:avLst/>
              </a:prstGeom>
              <a:gradFill>
                <a:gsLst>
                  <a:gs pos="0">
                    <a:schemeClr val="accent4"/>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159" name="Google Shape;3159;p47"/>
              <p:cNvGrpSpPr/>
              <p:nvPr/>
            </p:nvGrpSpPr>
            <p:grpSpPr>
              <a:xfrm>
                <a:off x="1264183" y="1350258"/>
                <a:ext cx="1252201" cy="2436663"/>
                <a:chOff x="4389325" y="4502325"/>
                <a:chExt cx="500500" cy="973925"/>
              </a:xfrm>
            </p:grpSpPr>
            <p:sp>
              <p:nvSpPr>
                <p:cNvPr id="3160" name="Google Shape;3160;p47"/>
                <p:cNvSpPr/>
                <p:nvPr/>
              </p:nvSpPr>
              <p:spPr>
                <a:xfrm>
                  <a:off x="4772500" y="4568575"/>
                  <a:ext cx="23425" cy="16425"/>
                </a:xfrm>
                <a:custGeom>
                  <a:avLst/>
                  <a:gdLst/>
                  <a:ahLst/>
                  <a:cxnLst/>
                  <a:rect l="l" t="t" r="r" b="b"/>
                  <a:pathLst>
                    <a:path w="937" h="657" extrusionOk="0">
                      <a:moveTo>
                        <a:pt x="0" y="1"/>
                      </a:moveTo>
                      <a:lnTo>
                        <a:pt x="0" y="1"/>
                      </a:lnTo>
                      <a:cubicBezTo>
                        <a:pt x="42" y="95"/>
                        <a:pt x="74" y="167"/>
                        <a:pt x="136" y="261"/>
                      </a:cubicBezTo>
                      <a:cubicBezTo>
                        <a:pt x="188" y="365"/>
                        <a:pt x="250" y="438"/>
                        <a:pt x="323" y="521"/>
                      </a:cubicBezTo>
                      <a:cubicBezTo>
                        <a:pt x="375" y="562"/>
                        <a:pt x="427" y="615"/>
                        <a:pt x="469" y="656"/>
                      </a:cubicBezTo>
                      <a:cubicBezTo>
                        <a:pt x="615" y="562"/>
                        <a:pt x="770" y="490"/>
                        <a:pt x="937" y="428"/>
                      </a:cubicBezTo>
                      <a:cubicBezTo>
                        <a:pt x="625" y="271"/>
                        <a:pt x="323" y="12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1" name="Google Shape;3161;p47"/>
                <p:cNvSpPr/>
                <p:nvPr/>
              </p:nvSpPr>
              <p:spPr>
                <a:xfrm>
                  <a:off x="4531950" y="4825000"/>
                  <a:ext cx="25" cy="25"/>
                </a:xfrm>
                <a:custGeom>
                  <a:avLst/>
                  <a:gdLst/>
                  <a:ahLst/>
                  <a:cxnLst/>
                  <a:rect l="l" t="t" r="r" b="b"/>
                  <a:pathLst>
                    <a:path w="1" h="1" extrusionOk="0">
                      <a:moveTo>
                        <a:pt x="1" y="0"/>
                      </a:moveTo>
                      <a:lnTo>
                        <a:pt x="1" y="0"/>
                      </a:lnTo>
                      <a:lnTo>
                        <a:pt x="1"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2" name="Google Shape;3162;p47"/>
                <p:cNvSpPr/>
                <p:nvPr/>
              </p:nvSpPr>
              <p:spPr>
                <a:xfrm>
                  <a:off x="4588900" y="5066325"/>
                  <a:ext cx="300" cy="475"/>
                </a:xfrm>
                <a:custGeom>
                  <a:avLst/>
                  <a:gdLst/>
                  <a:ahLst/>
                  <a:cxnLst/>
                  <a:rect l="l" t="t" r="r" b="b"/>
                  <a:pathLst>
                    <a:path w="12" h="19" extrusionOk="0">
                      <a:moveTo>
                        <a:pt x="11" y="1"/>
                      </a:moveTo>
                      <a:cubicBezTo>
                        <a:pt x="11" y="11"/>
                        <a:pt x="11" y="11"/>
                        <a:pt x="0" y="11"/>
                      </a:cubicBezTo>
                      <a:cubicBezTo>
                        <a:pt x="0" y="16"/>
                        <a:pt x="0" y="19"/>
                        <a:pt x="2" y="19"/>
                      </a:cubicBezTo>
                      <a:cubicBezTo>
                        <a:pt x="3" y="19"/>
                        <a:pt x="6" y="16"/>
                        <a:pt x="11" y="11"/>
                      </a:cubicBezTo>
                      <a:lnTo>
                        <a:pt x="1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3" name="Google Shape;3163;p47"/>
                <p:cNvSpPr/>
                <p:nvPr/>
              </p:nvSpPr>
              <p:spPr>
                <a:xfrm>
                  <a:off x="4496075" y="4520475"/>
                  <a:ext cx="116775" cy="83775"/>
                </a:xfrm>
                <a:custGeom>
                  <a:avLst/>
                  <a:gdLst/>
                  <a:ahLst/>
                  <a:cxnLst/>
                  <a:rect l="l" t="t" r="r" b="b"/>
                  <a:pathLst>
                    <a:path w="4671" h="3351" extrusionOk="0">
                      <a:moveTo>
                        <a:pt x="0" y="1"/>
                      </a:moveTo>
                      <a:cubicBezTo>
                        <a:pt x="354" y="521"/>
                        <a:pt x="676" y="1030"/>
                        <a:pt x="999" y="1561"/>
                      </a:cubicBezTo>
                      <a:cubicBezTo>
                        <a:pt x="1175" y="1831"/>
                        <a:pt x="1352" y="2112"/>
                        <a:pt x="1519" y="2382"/>
                      </a:cubicBezTo>
                      <a:cubicBezTo>
                        <a:pt x="1727" y="2705"/>
                        <a:pt x="1914" y="3027"/>
                        <a:pt x="2111" y="3350"/>
                      </a:cubicBezTo>
                      <a:cubicBezTo>
                        <a:pt x="2538" y="2726"/>
                        <a:pt x="3142" y="2289"/>
                        <a:pt x="3859" y="2029"/>
                      </a:cubicBezTo>
                      <a:cubicBezTo>
                        <a:pt x="4119" y="1935"/>
                        <a:pt x="4390" y="1873"/>
                        <a:pt x="4670" y="1831"/>
                      </a:cubicBezTo>
                      <a:lnTo>
                        <a:pt x="4234" y="1644"/>
                      </a:lnTo>
                      <a:cubicBezTo>
                        <a:pt x="3683" y="1415"/>
                        <a:pt x="3121" y="1196"/>
                        <a:pt x="2559" y="968"/>
                      </a:cubicBezTo>
                      <a:lnTo>
                        <a:pt x="2548" y="968"/>
                      </a:lnTo>
                      <a:cubicBezTo>
                        <a:pt x="1987" y="750"/>
                        <a:pt x="1415" y="531"/>
                        <a:pt x="842" y="323"/>
                      </a:cubicBezTo>
                      <a:cubicBezTo>
                        <a:pt x="562" y="209"/>
                        <a:pt x="281" y="1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4" name="Google Shape;3164;p47"/>
                <p:cNvSpPr/>
                <p:nvPr/>
              </p:nvSpPr>
              <p:spPr>
                <a:xfrm>
                  <a:off x="4404000" y="4524650"/>
                  <a:ext cx="74400" cy="119125"/>
                </a:xfrm>
                <a:custGeom>
                  <a:avLst/>
                  <a:gdLst/>
                  <a:ahLst/>
                  <a:cxnLst/>
                  <a:rect l="l" t="t" r="r" b="b"/>
                  <a:pathLst>
                    <a:path w="2976" h="4765" extrusionOk="0">
                      <a:moveTo>
                        <a:pt x="2976" y="0"/>
                      </a:moveTo>
                      <a:lnTo>
                        <a:pt x="2976" y="0"/>
                      </a:lnTo>
                      <a:cubicBezTo>
                        <a:pt x="2736" y="354"/>
                        <a:pt x="2487" y="687"/>
                        <a:pt x="2258" y="1040"/>
                      </a:cubicBezTo>
                      <a:cubicBezTo>
                        <a:pt x="1946" y="1498"/>
                        <a:pt x="1654" y="1966"/>
                        <a:pt x="1363" y="2444"/>
                      </a:cubicBezTo>
                      <a:cubicBezTo>
                        <a:pt x="1270" y="2580"/>
                        <a:pt x="1187" y="2725"/>
                        <a:pt x="1093" y="2871"/>
                      </a:cubicBezTo>
                      <a:cubicBezTo>
                        <a:pt x="895" y="3204"/>
                        <a:pt x="697" y="3537"/>
                        <a:pt x="510" y="3870"/>
                      </a:cubicBezTo>
                      <a:cubicBezTo>
                        <a:pt x="375" y="4109"/>
                        <a:pt x="230" y="4348"/>
                        <a:pt x="94" y="4587"/>
                      </a:cubicBezTo>
                      <a:cubicBezTo>
                        <a:pt x="63" y="4649"/>
                        <a:pt x="32" y="4702"/>
                        <a:pt x="1" y="4764"/>
                      </a:cubicBezTo>
                      <a:cubicBezTo>
                        <a:pt x="281" y="4598"/>
                        <a:pt x="593" y="4473"/>
                        <a:pt x="926" y="4400"/>
                      </a:cubicBezTo>
                      <a:cubicBezTo>
                        <a:pt x="1166" y="4348"/>
                        <a:pt x="1405" y="4317"/>
                        <a:pt x="1644" y="4307"/>
                      </a:cubicBezTo>
                      <a:cubicBezTo>
                        <a:pt x="1702" y="4307"/>
                        <a:pt x="1763" y="4306"/>
                        <a:pt x="1826" y="4306"/>
                      </a:cubicBezTo>
                      <a:cubicBezTo>
                        <a:pt x="1978" y="4306"/>
                        <a:pt x="2139" y="4311"/>
                        <a:pt x="2278" y="4348"/>
                      </a:cubicBezTo>
                      <a:cubicBezTo>
                        <a:pt x="2352" y="3880"/>
                        <a:pt x="2424" y="3412"/>
                        <a:pt x="2487" y="2943"/>
                      </a:cubicBezTo>
                      <a:cubicBezTo>
                        <a:pt x="2643" y="1956"/>
                        <a:pt x="2799" y="97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5" name="Google Shape;3165;p47"/>
                <p:cNvSpPr/>
                <p:nvPr/>
              </p:nvSpPr>
              <p:spPr>
                <a:xfrm>
                  <a:off x="4621675" y="5183100"/>
                  <a:ext cx="48125" cy="33325"/>
                </a:xfrm>
                <a:custGeom>
                  <a:avLst/>
                  <a:gdLst/>
                  <a:ahLst/>
                  <a:cxnLst/>
                  <a:rect l="l" t="t" r="r" b="b"/>
                  <a:pathLst>
                    <a:path w="1925" h="1333" extrusionOk="0">
                      <a:moveTo>
                        <a:pt x="0" y="1"/>
                      </a:moveTo>
                      <a:cubicBezTo>
                        <a:pt x="104" y="396"/>
                        <a:pt x="323" y="750"/>
                        <a:pt x="645" y="988"/>
                      </a:cubicBezTo>
                      <a:cubicBezTo>
                        <a:pt x="864" y="1145"/>
                        <a:pt x="1114" y="1259"/>
                        <a:pt x="1373" y="1300"/>
                      </a:cubicBezTo>
                      <a:cubicBezTo>
                        <a:pt x="1509" y="1332"/>
                        <a:pt x="1644" y="1332"/>
                        <a:pt x="1768" y="1332"/>
                      </a:cubicBezTo>
                      <a:cubicBezTo>
                        <a:pt x="1821" y="1332"/>
                        <a:pt x="1872" y="1321"/>
                        <a:pt x="1925" y="1311"/>
                      </a:cubicBezTo>
                      <a:cubicBezTo>
                        <a:pt x="1436" y="697"/>
                        <a:pt x="760" y="20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6" name="Google Shape;3166;p47"/>
                <p:cNvSpPr/>
                <p:nvPr/>
              </p:nvSpPr>
              <p:spPr>
                <a:xfrm>
                  <a:off x="4525200" y="4631950"/>
                  <a:ext cx="243950" cy="43200"/>
                </a:xfrm>
                <a:custGeom>
                  <a:avLst/>
                  <a:gdLst/>
                  <a:ahLst/>
                  <a:cxnLst/>
                  <a:rect l="l" t="t" r="r" b="b"/>
                  <a:pathLst>
                    <a:path w="9758" h="1728" extrusionOk="0">
                      <a:moveTo>
                        <a:pt x="5261" y="0"/>
                      </a:moveTo>
                      <a:cubicBezTo>
                        <a:pt x="4284" y="0"/>
                        <a:pt x="3308" y="47"/>
                        <a:pt x="2340" y="139"/>
                      </a:cubicBezTo>
                      <a:cubicBezTo>
                        <a:pt x="1591" y="212"/>
                        <a:pt x="832" y="316"/>
                        <a:pt x="93" y="451"/>
                      </a:cubicBezTo>
                      <a:cubicBezTo>
                        <a:pt x="63" y="451"/>
                        <a:pt x="31" y="461"/>
                        <a:pt x="0" y="461"/>
                      </a:cubicBezTo>
                      <a:cubicBezTo>
                        <a:pt x="42" y="586"/>
                        <a:pt x="73" y="701"/>
                        <a:pt x="114" y="815"/>
                      </a:cubicBezTo>
                      <a:lnTo>
                        <a:pt x="302" y="1408"/>
                      </a:lnTo>
                      <a:cubicBezTo>
                        <a:pt x="437" y="1418"/>
                        <a:pt x="572" y="1429"/>
                        <a:pt x="718" y="1439"/>
                      </a:cubicBezTo>
                      <a:cubicBezTo>
                        <a:pt x="2850" y="1606"/>
                        <a:pt x="4983" y="1700"/>
                        <a:pt x="7115" y="1721"/>
                      </a:cubicBezTo>
                      <a:cubicBezTo>
                        <a:pt x="7424" y="1724"/>
                        <a:pt x="7735" y="1728"/>
                        <a:pt x="8047" y="1728"/>
                      </a:cubicBezTo>
                      <a:cubicBezTo>
                        <a:pt x="8618" y="1728"/>
                        <a:pt x="9192" y="1716"/>
                        <a:pt x="9758" y="1668"/>
                      </a:cubicBezTo>
                      <a:cubicBezTo>
                        <a:pt x="9664" y="1533"/>
                        <a:pt x="9580" y="1388"/>
                        <a:pt x="9518" y="1231"/>
                      </a:cubicBezTo>
                      <a:cubicBezTo>
                        <a:pt x="9393" y="930"/>
                        <a:pt x="9321" y="607"/>
                        <a:pt x="9310" y="274"/>
                      </a:cubicBezTo>
                      <a:cubicBezTo>
                        <a:pt x="8519" y="202"/>
                        <a:pt x="7719" y="87"/>
                        <a:pt x="6928" y="45"/>
                      </a:cubicBezTo>
                      <a:cubicBezTo>
                        <a:pt x="6373" y="15"/>
                        <a:pt x="5817" y="0"/>
                        <a:pt x="5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7" name="Google Shape;3167;p47"/>
                <p:cNvSpPr/>
                <p:nvPr/>
              </p:nvSpPr>
              <p:spPr>
                <a:xfrm>
                  <a:off x="4787325" y="4828900"/>
                  <a:ext cx="25" cy="25"/>
                </a:xfrm>
                <a:custGeom>
                  <a:avLst/>
                  <a:gdLst/>
                  <a:ahLst/>
                  <a:cxnLst/>
                  <a:rect l="l" t="t" r="r" b="b"/>
                  <a:pathLst>
                    <a:path w="1" h="1" extrusionOk="0">
                      <a:moveTo>
                        <a:pt x="1" y="1"/>
                      </a:moveTo>
                      <a:lnTo>
                        <a:pt x="1" y="1"/>
                      </a:lnTo>
                      <a:lnTo>
                        <a:pt x="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8" name="Google Shape;3168;p47"/>
                <p:cNvSpPr/>
                <p:nvPr/>
              </p:nvSpPr>
              <p:spPr>
                <a:xfrm>
                  <a:off x="4620625" y="5258525"/>
                  <a:ext cx="54625" cy="59375"/>
                </a:xfrm>
                <a:custGeom>
                  <a:avLst/>
                  <a:gdLst/>
                  <a:ahLst/>
                  <a:cxnLst/>
                  <a:rect l="l" t="t" r="r" b="b"/>
                  <a:pathLst>
                    <a:path w="2185" h="2375" extrusionOk="0">
                      <a:moveTo>
                        <a:pt x="916" y="0"/>
                      </a:moveTo>
                      <a:lnTo>
                        <a:pt x="916" y="0"/>
                      </a:lnTo>
                      <a:cubicBezTo>
                        <a:pt x="927" y="31"/>
                        <a:pt x="947" y="63"/>
                        <a:pt x="968" y="83"/>
                      </a:cubicBezTo>
                      <a:cubicBezTo>
                        <a:pt x="1020" y="177"/>
                        <a:pt x="1072" y="281"/>
                        <a:pt x="1041" y="385"/>
                      </a:cubicBezTo>
                      <a:cubicBezTo>
                        <a:pt x="1026" y="460"/>
                        <a:pt x="967" y="492"/>
                        <a:pt x="900" y="492"/>
                      </a:cubicBezTo>
                      <a:cubicBezTo>
                        <a:pt x="875" y="492"/>
                        <a:pt x="848" y="487"/>
                        <a:pt x="823" y="479"/>
                      </a:cubicBezTo>
                      <a:cubicBezTo>
                        <a:pt x="729" y="437"/>
                        <a:pt x="698" y="322"/>
                        <a:pt x="645" y="239"/>
                      </a:cubicBezTo>
                      <a:cubicBezTo>
                        <a:pt x="635" y="208"/>
                        <a:pt x="604" y="167"/>
                        <a:pt x="583" y="135"/>
                      </a:cubicBezTo>
                      <a:cubicBezTo>
                        <a:pt x="437" y="302"/>
                        <a:pt x="282" y="468"/>
                        <a:pt x="178" y="697"/>
                      </a:cubicBezTo>
                      <a:cubicBezTo>
                        <a:pt x="63" y="936"/>
                        <a:pt x="0" y="1228"/>
                        <a:pt x="63" y="1498"/>
                      </a:cubicBezTo>
                      <a:cubicBezTo>
                        <a:pt x="157" y="1924"/>
                        <a:pt x="511" y="2330"/>
                        <a:pt x="947" y="2372"/>
                      </a:cubicBezTo>
                      <a:cubicBezTo>
                        <a:pt x="972" y="2374"/>
                        <a:pt x="996" y="2375"/>
                        <a:pt x="1020" y="2375"/>
                      </a:cubicBezTo>
                      <a:cubicBezTo>
                        <a:pt x="1415" y="2375"/>
                        <a:pt x="1831" y="2140"/>
                        <a:pt x="1998" y="1758"/>
                      </a:cubicBezTo>
                      <a:cubicBezTo>
                        <a:pt x="2185" y="1311"/>
                        <a:pt x="2060" y="749"/>
                        <a:pt x="1727" y="406"/>
                      </a:cubicBezTo>
                      <a:cubicBezTo>
                        <a:pt x="1519" y="188"/>
                        <a:pt x="1218" y="52"/>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9" name="Google Shape;3169;p47"/>
                <p:cNvSpPr/>
                <p:nvPr/>
              </p:nvSpPr>
              <p:spPr>
                <a:xfrm>
                  <a:off x="4589175" y="5066325"/>
                  <a:ext cx="25" cy="25"/>
                </a:xfrm>
                <a:custGeom>
                  <a:avLst/>
                  <a:gdLst/>
                  <a:ahLst/>
                  <a:cxnLst/>
                  <a:rect l="l" t="t" r="r" b="b"/>
                  <a:pathLst>
                    <a:path w="1" h="1" extrusionOk="0">
                      <a:moveTo>
                        <a:pt x="0" y="1"/>
                      </a:moveTo>
                      <a:lnTo>
                        <a:pt x="0"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0" name="Google Shape;3170;p47"/>
                <p:cNvSpPr/>
                <p:nvPr/>
              </p:nvSpPr>
              <p:spPr>
                <a:xfrm>
                  <a:off x="4531675" y="4825000"/>
                  <a:ext cx="300" cy="300"/>
                </a:xfrm>
                <a:custGeom>
                  <a:avLst/>
                  <a:gdLst/>
                  <a:ahLst/>
                  <a:cxnLst/>
                  <a:rect l="l" t="t" r="r" b="b"/>
                  <a:pathLst>
                    <a:path w="12" h="12" extrusionOk="0">
                      <a:moveTo>
                        <a:pt x="12" y="0"/>
                      </a:moveTo>
                      <a:lnTo>
                        <a:pt x="1" y="11"/>
                      </a:lnTo>
                      <a:cubicBezTo>
                        <a:pt x="12" y="11"/>
                        <a:pt x="12" y="11"/>
                        <a:pt x="12"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1" name="Google Shape;3171;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2" name="Google Shape;3172;p47"/>
                <p:cNvSpPr/>
                <p:nvPr/>
              </p:nvSpPr>
              <p:spPr>
                <a:xfrm>
                  <a:off x="4522850" y="4825275"/>
                  <a:ext cx="25" cy="25"/>
                </a:xfrm>
                <a:custGeom>
                  <a:avLst/>
                  <a:gdLst/>
                  <a:ahLst/>
                  <a:cxnLst/>
                  <a:rect l="l" t="t" r="r" b="b"/>
                  <a:pathLst>
                    <a:path w="1" h="1" extrusionOk="0">
                      <a:moveTo>
                        <a:pt x="0" y="0"/>
                      </a:move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3" name="Google Shape;3173;p47"/>
                <p:cNvSpPr/>
                <p:nvPr/>
              </p:nvSpPr>
              <p:spPr>
                <a:xfrm>
                  <a:off x="4462000" y="4663250"/>
                  <a:ext cx="390625" cy="796750"/>
                </a:xfrm>
                <a:custGeom>
                  <a:avLst/>
                  <a:gdLst/>
                  <a:ahLst/>
                  <a:cxnLst/>
                  <a:rect l="l" t="t" r="r" b="b"/>
                  <a:pathLst>
                    <a:path w="15625" h="31870" extrusionOk="0">
                      <a:moveTo>
                        <a:pt x="416" y="0"/>
                      </a:moveTo>
                      <a:cubicBezTo>
                        <a:pt x="406" y="177"/>
                        <a:pt x="395" y="344"/>
                        <a:pt x="365" y="510"/>
                      </a:cubicBezTo>
                      <a:cubicBezTo>
                        <a:pt x="323" y="801"/>
                        <a:pt x="291" y="1093"/>
                        <a:pt x="261" y="1384"/>
                      </a:cubicBezTo>
                      <a:cubicBezTo>
                        <a:pt x="198" y="1946"/>
                        <a:pt x="136" y="2517"/>
                        <a:pt x="104" y="3090"/>
                      </a:cubicBezTo>
                      <a:cubicBezTo>
                        <a:pt x="21" y="4244"/>
                        <a:pt x="0" y="5409"/>
                        <a:pt x="32" y="6574"/>
                      </a:cubicBezTo>
                      <a:cubicBezTo>
                        <a:pt x="104" y="8634"/>
                        <a:pt x="365" y="10694"/>
                        <a:pt x="811" y="12712"/>
                      </a:cubicBezTo>
                      <a:cubicBezTo>
                        <a:pt x="1051" y="13721"/>
                        <a:pt x="1322" y="14720"/>
                        <a:pt x="1654" y="15697"/>
                      </a:cubicBezTo>
                      <a:cubicBezTo>
                        <a:pt x="1987" y="16717"/>
                        <a:pt x="2372" y="17705"/>
                        <a:pt x="2736" y="18703"/>
                      </a:cubicBezTo>
                      <a:cubicBezTo>
                        <a:pt x="3444" y="20680"/>
                        <a:pt x="4047" y="22771"/>
                        <a:pt x="3818" y="24893"/>
                      </a:cubicBezTo>
                      <a:cubicBezTo>
                        <a:pt x="3756" y="25423"/>
                        <a:pt x="3652" y="25954"/>
                        <a:pt x="3485" y="26463"/>
                      </a:cubicBezTo>
                      <a:cubicBezTo>
                        <a:pt x="3319" y="26963"/>
                        <a:pt x="3121" y="27441"/>
                        <a:pt x="2944" y="27931"/>
                      </a:cubicBezTo>
                      <a:cubicBezTo>
                        <a:pt x="2601" y="28867"/>
                        <a:pt x="2362" y="29865"/>
                        <a:pt x="2695" y="30843"/>
                      </a:cubicBezTo>
                      <a:cubicBezTo>
                        <a:pt x="2715" y="30885"/>
                        <a:pt x="2715" y="30926"/>
                        <a:pt x="2715" y="30968"/>
                      </a:cubicBezTo>
                      <a:cubicBezTo>
                        <a:pt x="2840" y="30999"/>
                        <a:pt x="2965" y="31030"/>
                        <a:pt x="3100" y="31082"/>
                      </a:cubicBezTo>
                      <a:cubicBezTo>
                        <a:pt x="3277" y="31144"/>
                        <a:pt x="3454" y="31197"/>
                        <a:pt x="3641" y="31259"/>
                      </a:cubicBezTo>
                      <a:cubicBezTo>
                        <a:pt x="3599" y="31186"/>
                        <a:pt x="3589" y="31093"/>
                        <a:pt x="3578" y="31040"/>
                      </a:cubicBezTo>
                      <a:cubicBezTo>
                        <a:pt x="3548" y="30926"/>
                        <a:pt x="3527" y="30802"/>
                        <a:pt x="3527" y="30677"/>
                      </a:cubicBezTo>
                      <a:cubicBezTo>
                        <a:pt x="3516" y="30448"/>
                        <a:pt x="3558" y="30208"/>
                        <a:pt x="3641" y="29979"/>
                      </a:cubicBezTo>
                      <a:cubicBezTo>
                        <a:pt x="3657" y="29938"/>
                        <a:pt x="3692" y="29920"/>
                        <a:pt x="3726" y="29920"/>
                      </a:cubicBezTo>
                      <a:cubicBezTo>
                        <a:pt x="3777" y="29920"/>
                        <a:pt x="3826" y="29962"/>
                        <a:pt x="3807" y="30032"/>
                      </a:cubicBezTo>
                      <a:cubicBezTo>
                        <a:pt x="3756" y="30240"/>
                        <a:pt x="3735" y="30458"/>
                        <a:pt x="3756" y="30666"/>
                      </a:cubicBezTo>
                      <a:cubicBezTo>
                        <a:pt x="3766" y="30770"/>
                        <a:pt x="3787" y="30874"/>
                        <a:pt x="3807" y="30978"/>
                      </a:cubicBezTo>
                      <a:cubicBezTo>
                        <a:pt x="3818" y="31030"/>
                        <a:pt x="3839" y="31072"/>
                        <a:pt x="3849" y="31124"/>
                      </a:cubicBezTo>
                      <a:cubicBezTo>
                        <a:pt x="3870" y="31186"/>
                        <a:pt x="3901" y="31248"/>
                        <a:pt x="3860" y="31311"/>
                      </a:cubicBezTo>
                      <a:cubicBezTo>
                        <a:pt x="3849" y="31311"/>
                        <a:pt x="3849" y="31311"/>
                        <a:pt x="3849" y="31322"/>
                      </a:cubicBezTo>
                      <a:cubicBezTo>
                        <a:pt x="4161" y="31415"/>
                        <a:pt x="4484" y="31498"/>
                        <a:pt x="4806" y="31571"/>
                      </a:cubicBezTo>
                      <a:cubicBezTo>
                        <a:pt x="4827" y="31581"/>
                        <a:pt x="4858" y="31581"/>
                        <a:pt x="4879" y="31581"/>
                      </a:cubicBezTo>
                      <a:cubicBezTo>
                        <a:pt x="4879" y="31571"/>
                        <a:pt x="4879" y="31551"/>
                        <a:pt x="4868" y="31530"/>
                      </a:cubicBezTo>
                      <a:cubicBezTo>
                        <a:pt x="4858" y="31405"/>
                        <a:pt x="4838" y="31269"/>
                        <a:pt x="4817" y="31144"/>
                      </a:cubicBezTo>
                      <a:cubicBezTo>
                        <a:pt x="4817" y="31103"/>
                        <a:pt x="4827" y="31051"/>
                        <a:pt x="4879" y="31040"/>
                      </a:cubicBezTo>
                      <a:cubicBezTo>
                        <a:pt x="4890" y="31036"/>
                        <a:pt x="4901" y="31034"/>
                        <a:pt x="4912" y="31034"/>
                      </a:cubicBezTo>
                      <a:cubicBezTo>
                        <a:pt x="4951" y="31034"/>
                        <a:pt x="4985" y="31062"/>
                        <a:pt x="4993" y="31103"/>
                      </a:cubicBezTo>
                      <a:cubicBezTo>
                        <a:pt x="5014" y="31228"/>
                        <a:pt x="5046" y="31363"/>
                        <a:pt x="5066" y="31488"/>
                      </a:cubicBezTo>
                      <a:cubicBezTo>
                        <a:pt x="5076" y="31540"/>
                        <a:pt x="5087" y="31581"/>
                        <a:pt x="5097" y="31634"/>
                      </a:cubicBezTo>
                      <a:cubicBezTo>
                        <a:pt x="5905" y="31791"/>
                        <a:pt x="6729" y="31870"/>
                        <a:pt x="7551" y="31870"/>
                      </a:cubicBezTo>
                      <a:cubicBezTo>
                        <a:pt x="8032" y="31870"/>
                        <a:pt x="8512" y="31843"/>
                        <a:pt x="8988" y="31789"/>
                      </a:cubicBezTo>
                      <a:cubicBezTo>
                        <a:pt x="9955" y="31675"/>
                        <a:pt x="10902" y="31447"/>
                        <a:pt x="11817" y="31103"/>
                      </a:cubicBezTo>
                      <a:cubicBezTo>
                        <a:pt x="11807" y="30354"/>
                        <a:pt x="11692" y="29616"/>
                        <a:pt x="11495" y="28898"/>
                      </a:cubicBezTo>
                      <a:cubicBezTo>
                        <a:pt x="11476" y="28842"/>
                        <a:pt x="11521" y="28808"/>
                        <a:pt x="11567" y="28808"/>
                      </a:cubicBezTo>
                      <a:cubicBezTo>
                        <a:pt x="11597" y="28808"/>
                        <a:pt x="11628" y="28823"/>
                        <a:pt x="11641" y="28856"/>
                      </a:cubicBezTo>
                      <a:cubicBezTo>
                        <a:pt x="11890" y="29553"/>
                        <a:pt x="12036" y="30271"/>
                        <a:pt x="12067" y="31010"/>
                      </a:cubicBezTo>
                      <a:cubicBezTo>
                        <a:pt x="12379" y="30885"/>
                        <a:pt x="12691" y="30739"/>
                        <a:pt x="12993" y="30583"/>
                      </a:cubicBezTo>
                      <a:cubicBezTo>
                        <a:pt x="13211" y="29688"/>
                        <a:pt x="12982" y="28784"/>
                        <a:pt x="12681" y="27931"/>
                      </a:cubicBezTo>
                      <a:cubicBezTo>
                        <a:pt x="12504" y="27441"/>
                        <a:pt x="12296" y="26963"/>
                        <a:pt x="12140" y="26463"/>
                      </a:cubicBezTo>
                      <a:cubicBezTo>
                        <a:pt x="11974" y="25954"/>
                        <a:pt x="11869" y="25423"/>
                        <a:pt x="11807" y="24893"/>
                      </a:cubicBezTo>
                      <a:cubicBezTo>
                        <a:pt x="11578" y="22771"/>
                        <a:pt x="12182" y="20680"/>
                        <a:pt x="12889" y="18703"/>
                      </a:cubicBezTo>
                      <a:cubicBezTo>
                        <a:pt x="13243" y="17705"/>
                        <a:pt x="13638" y="16717"/>
                        <a:pt x="13971" y="15697"/>
                      </a:cubicBezTo>
                      <a:cubicBezTo>
                        <a:pt x="14293" y="14720"/>
                        <a:pt x="14574" y="13721"/>
                        <a:pt x="14803" y="12712"/>
                      </a:cubicBezTo>
                      <a:cubicBezTo>
                        <a:pt x="15261" y="10694"/>
                        <a:pt x="15520" y="8634"/>
                        <a:pt x="15583" y="6574"/>
                      </a:cubicBezTo>
                      <a:cubicBezTo>
                        <a:pt x="15624" y="5409"/>
                        <a:pt x="15603" y="4244"/>
                        <a:pt x="15520" y="3090"/>
                      </a:cubicBezTo>
                      <a:cubicBezTo>
                        <a:pt x="15479" y="2517"/>
                        <a:pt x="15427" y="1946"/>
                        <a:pt x="15365" y="1384"/>
                      </a:cubicBezTo>
                      <a:cubicBezTo>
                        <a:pt x="15333" y="1093"/>
                        <a:pt x="15291" y="801"/>
                        <a:pt x="15250" y="510"/>
                      </a:cubicBezTo>
                      <a:cubicBezTo>
                        <a:pt x="15240" y="427"/>
                        <a:pt x="15229" y="333"/>
                        <a:pt x="15229" y="240"/>
                      </a:cubicBezTo>
                      <a:cubicBezTo>
                        <a:pt x="15198" y="344"/>
                        <a:pt x="15177" y="448"/>
                        <a:pt x="15146" y="552"/>
                      </a:cubicBezTo>
                      <a:cubicBezTo>
                        <a:pt x="15104" y="677"/>
                        <a:pt x="15073" y="801"/>
                        <a:pt x="15032" y="915"/>
                      </a:cubicBezTo>
                      <a:cubicBezTo>
                        <a:pt x="15000" y="999"/>
                        <a:pt x="14979" y="1072"/>
                        <a:pt x="14938" y="1144"/>
                      </a:cubicBezTo>
                      <a:cubicBezTo>
                        <a:pt x="14938" y="1218"/>
                        <a:pt x="14917" y="1290"/>
                        <a:pt x="14855" y="1322"/>
                      </a:cubicBezTo>
                      <a:cubicBezTo>
                        <a:pt x="14670" y="1432"/>
                        <a:pt x="14455" y="1476"/>
                        <a:pt x="14234" y="1476"/>
                      </a:cubicBezTo>
                      <a:cubicBezTo>
                        <a:pt x="13870" y="1476"/>
                        <a:pt x="13488" y="1356"/>
                        <a:pt x="13190" y="1207"/>
                      </a:cubicBezTo>
                      <a:cubicBezTo>
                        <a:pt x="12993" y="1103"/>
                        <a:pt x="12806" y="978"/>
                        <a:pt x="12639" y="832"/>
                      </a:cubicBezTo>
                      <a:cubicBezTo>
                        <a:pt x="12504" y="853"/>
                        <a:pt x="12358" y="874"/>
                        <a:pt x="12212" y="885"/>
                      </a:cubicBezTo>
                      <a:cubicBezTo>
                        <a:pt x="12015" y="905"/>
                        <a:pt x="11828" y="926"/>
                        <a:pt x="11641" y="936"/>
                      </a:cubicBezTo>
                      <a:cubicBezTo>
                        <a:pt x="11129" y="975"/>
                        <a:pt x="10617" y="986"/>
                        <a:pt x="10105" y="986"/>
                      </a:cubicBezTo>
                      <a:cubicBezTo>
                        <a:pt x="9795" y="986"/>
                        <a:pt x="9485" y="982"/>
                        <a:pt x="9175" y="978"/>
                      </a:cubicBezTo>
                      <a:cubicBezTo>
                        <a:pt x="8062" y="957"/>
                        <a:pt x="6939" y="926"/>
                        <a:pt x="5825" y="864"/>
                      </a:cubicBezTo>
                      <a:cubicBezTo>
                        <a:pt x="4879" y="811"/>
                        <a:pt x="3932" y="749"/>
                        <a:pt x="2986" y="666"/>
                      </a:cubicBezTo>
                      <a:lnTo>
                        <a:pt x="2986" y="666"/>
                      </a:lnTo>
                      <a:cubicBezTo>
                        <a:pt x="3225" y="1405"/>
                        <a:pt x="3454" y="2143"/>
                        <a:pt x="3682" y="2892"/>
                      </a:cubicBezTo>
                      <a:cubicBezTo>
                        <a:pt x="3724" y="3038"/>
                        <a:pt x="3766" y="3183"/>
                        <a:pt x="3818" y="3329"/>
                      </a:cubicBezTo>
                      <a:cubicBezTo>
                        <a:pt x="3891" y="3308"/>
                        <a:pt x="3964" y="3298"/>
                        <a:pt x="4036" y="3277"/>
                      </a:cubicBezTo>
                      <a:cubicBezTo>
                        <a:pt x="5265" y="3054"/>
                        <a:pt x="6505" y="2945"/>
                        <a:pt x="7744" y="2945"/>
                      </a:cubicBezTo>
                      <a:cubicBezTo>
                        <a:pt x="8183" y="2945"/>
                        <a:pt x="8622" y="2959"/>
                        <a:pt x="9061" y="2986"/>
                      </a:cubicBezTo>
                      <a:cubicBezTo>
                        <a:pt x="9903" y="3038"/>
                        <a:pt x="10746" y="3142"/>
                        <a:pt x="11578" y="3298"/>
                      </a:cubicBezTo>
                      <a:lnTo>
                        <a:pt x="11953" y="3360"/>
                      </a:lnTo>
                      <a:cubicBezTo>
                        <a:pt x="12244" y="3423"/>
                        <a:pt x="12524" y="3485"/>
                        <a:pt x="12806" y="3558"/>
                      </a:cubicBezTo>
                      <a:cubicBezTo>
                        <a:pt x="13014" y="3599"/>
                        <a:pt x="13211" y="3662"/>
                        <a:pt x="13419" y="3714"/>
                      </a:cubicBezTo>
                      <a:cubicBezTo>
                        <a:pt x="13534" y="3756"/>
                        <a:pt x="13659" y="3786"/>
                        <a:pt x="13773" y="3828"/>
                      </a:cubicBezTo>
                      <a:cubicBezTo>
                        <a:pt x="13773" y="3735"/>
                        <a:pt x="13773" y="3652"/>
                        <a:pt x="13763" y="3558"/>
                      </a:cubicBezTo>
                      <a:cubicBezTo>
                        <a:pt x="13742" y="3058"/>
                        <a:pt x="13689" y="2549"/>
                        <a:pt x="13606" y="2060"/>
                      </a:cubicBezTo>
                      <a:cubicBezTo>
                        <a:pt x="13594" y="1972"/>
                        <a:pt x="13661" y="1914"/>
                        <a:pt x="13725" y="1914"/>
                      </a:cubicBezTo>
                      <a:cubicBezTo>
                        <a:pt x="13767" y="1914"/>
                        <a:pt x="13809" y="1939"/>
                        <a:pt x="13825" y="1997"/>
                      </a:cubicBezTo>
                      <a:cubicBezTo>
                        <a:pt x="13960" y="2497"/>
                        <a:pt x="14043" y="2996"/>
                        <a:pt x="14075" y="3506"/>
                      </a:cubicBezTo>
                      <a:cubicBezTo>
                        <a:pt x="14096" y="3756"/>
                        <a:pt x="14106" y="4015"/>
                        <a:pt x="14106" y="4265"/>
                      </a:cubicBezTo>
                      <a:cubicBezTo>
                        <a:pt x="14096" y="4401"/>
                        <a:pt x="14096" y="4525"/>
                        <a:pt x="14085" y="4660"/>
                      </a:cubicBezTo>
                      <a:cubicBezTo>
                        <a:pt x="14085" y="4723"/>
                        <a:pt x="14085" y="4796"/>
                        <a:pt x="14075" y="4858"/>
                      </a:cubicBezTo>
                      <a:cubicBezTo>
                        <a:pt x="14220" y="6241"/>
                        <a:pt x="14168" y="7656"/>
                        <a:pt x="14022" y="9029"/>
                      </a:cubicBezTo>
                      <a:cubicBezTo>
                        <a:pt x="13867" y="10621"/>
                        <a:pt x="13555" y="12212"/>
                        <a:pt x="13097" y="13752"/>
                      </a:cubicBezTo>
                      <a:cubicBezTo>
                        <a:pt x="12639" y="15312"/>
                        <a:pt x="11983" y="16789"/>
                        <a:pt x="11391" y="18298"/>
                      </a:cubicBezTo>
                      <a:cubicBezTo>
                        <a:pt x="10798" y="19764"/>
                        <a:pt x="10361" y="21273"/>
                        <a:pt x="10319" y="22875"/>
                      </a:cubicBezTo>
                      <a:cubicBezTo>
                        <a:pt x="10288" y="23738"/>
                        <a:pt x="10372" y="24612"/>
                        <a:pt x="10548" y="25465"/>
                      </a:cubicBezTo>
                      <a:cubicBezTo>
                        <a:pt x="10725" y="26308"/>
                        <a:pt x="11026" y="27108"/>
                        <a:pt x="11329" y="27920"/>
                      </a:cubicBezTo>
                      <a:cubicBezTo>
                        <a:pt x="11359" y="27941"/>
                        <a:pt x="11380" y="27982"/>
                        <a:pt x="11370" y="28035"/>
                      </a:cubicBezTo>
                      <a:cubicBezTo>
                        <a:pt x="11329" y="28585"/>
                        <a:pt x="10746" y="28794"/>
                        <a:pt x="10278" y="28918"/>
                      </a:cubicBezTo>
                      <a:cubicBezTo>
                        <a:pt x="10143" y="28950"/>
                        <a:pt x="9997" y="28981"/>
                        <a:pt x="9851" y="29012"/>
                      </a:cubicBezTo>
                      <a:cubicBezTo>
                        <a:pt x="9080" y="29171"/>
                        <a:pt x="8287" y="29258"/>
                        <a:pt x="7491" y="29258"/>
                      </a:cubicBezTo>
                      <a:cubicBezTo>
                        <a:pt x="7192" y="29258"/>
                        <a:pt x="6893" y="29246"/>
                        <a:pt x="6595" y="29220"/>
                      </a:cubicBezTo>
                      <a:cubicBezTo>
                        <a:pt x="6003" y="29168"/>
                        <a:pt x="5409" y="29085"/>
                        <a:pt x="4838" y="28939"/>
                      </a:cubicBezTo>
                      <a:cubicBezTo>
                        <a:pt x="4421" y="28825"/>
                        <a:pt x="3870" y="28617"/>
                        <a:pt x="3714" y="28180"/>
                      </a:cubicBezTo>
                      <a:cubicBezTo>
                        <a:pt x="3693" y="28128"/>
                        <a:pt x="3724" y="28065"/>
                        <a:pt x="3777" y="28045"/>
                      </a:cubicBezTo>
                      <a:cubicBezTo>
                        <a:pt x="3756" y="28014"/>
                        <a:pt x="3745" y="27972"/>
                        <a:pt x="3766" y="27920"/>
                      </a:cubicBezTo>
                      <a:cubicBezTo>
                        <a:pt x="4068" y="27108"/>
                        <a:pt x="4369" y="26308"/>
                        <a:pt x="4546" y="25465"/>
                      </a:cubicBezTo>
                      <a:cubicBezTo>
                        <a:pt x="4723" y="24612"/>
                        <a:pt x="4806" y="23738"/>
                        <a:pt x="4785" y="22875"/>
                      </a:cubicBezTo>
                      <a:cubicBezTo>
                        <a:pt x="4734" y="21273"/>
                        <a:pt x="4297" y="19764"/>
                        <a:pt x="3714" y="18298"/>
                      </a:cubicBezTo>
                      <a:cubicBezTo>
                        <a:pt x="3111" y="16789"/>
                        <a:pt x="2455" y="15312"/>
                        <a:pt x="1997" y="13752"/>
                      </a:cubicBezTo>
                      <a:cubicBezTo>
                        <a:pt x="1540" y="12212"/>
                        <a:pt x="1238" y="10621"/>
                        <a:pt x="1072" y="9029"/>
                      </a:cubicBezTo>
                      <a:cubicBezTo>
                        <a:pt x="926" y="7542"/>
                        <a:pt x="864" y="5992"/>
                        <a:pt x="1072" y="4505"/>
                      </a:cubicBezTo>
                      <a:cubicBezTo>
                        <a:pt x="1082" y="4223"/>
                        <a:pt x="1103" y="3932"/>
                        <a:pt x="1124" y="3652"/>
                      </a:cubicBezTo>
                      <a:cubicBezTo>
                        <a:pt x="1186" y="3007"/>
                        <a:pt x="1248" y="2320"/>
                        <a:pt x="1477" y="1706"/>
                      </a:cubicBezTo>
                      <a:cubicBezTo>
                        <a:pt x="1497" y="1652"/>
                        <a:pt x="1553" y="1624"/>
                        <a:pt x="1606" y="1624"/>
                      </a:cubicBezTo>
                      <a:cubicBezTo>
                        <a:pt x="1666" y="1624"/>
                        <a:pt x="1722" y="1660"/>
                        <a:pt x="1717" y="1738"/>
                      </a:cubicBezTo>
                      <a:cubicBezTo>
                        <a:pt x="1664" y="2383"/>
                        <a:pt x="1519" y="3028"/>
                        <a:pt x="1467" y="3682"/>
                      </a:cubicBezTo>
                      <a:cubicBezTo>
                        <a:pt x="1456" y="3766"/>
                        <a:pt x="1456" y="3849"/>
                        <a:pt x="1446" y="3932"/>
                      </a:cubicBezTo>
                      <a:cubicBezTo>
                        <a:pt x="2029" y="3735"/>
                        <a:pt x="2632" y="3578"/>
                        <a:pt x="3236" y="3444"/>
                      </a:cubicBezTo>
                      <a:lnTo>
                        <a:pt x="2517" y="1197"/>
                      </a:lnTo>
                      <a:cubicBezTo>
                        <a:pt x="2466" y="999"/>
                        <a:pt x="2403" y="801"/>
                        <a:pt x="2341" y="603"/>
                      </a:cubicBezTo>
                      <a:cubicBezTo>
                        <a:pt x="1685" y="552"/>
                        <a:pt x="874" y="499"/>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4" name="Google Shape;3174;p47"/>
                <p:cNvSpPr/>
                <p:nvPr/>
              </p:nvSpPr>
              <p:spPr>
                <a:xfrm>
                  <a:off x="4473700" y="4646350"/>
                  <a:ext cx="42925" cy="19775"/>
                </a:xfrm>
                <a:custGeom>
                  <a:avLst/>
                  <a:gdLst/>
                  <a:ahLst/>
                  <a:cxnLst/>
                  <a:rect l="l" t="t" r="r" b="b"/>
                  <a:pathLst>
                    <a:path w="1717" h="791" extrusionOk="0">
                      <a:moveTo>
                        <a:pt x="1488" y="0"/>
                      </a:moveTo>
                      <a:cubicBezTo>
                        <a:pt x="988" y="104"/>
                        <a:pt x="500" y="208"/>
                        <a:pt x="1" y="239"/>
                      </a:cubicBezTo>
                      <a:lnTo>
                        <a:pt x="11" y="250"/>
                      </a:lnTo>
                      <a:cubicBezTo>
                        <a:pt x="260" y="583"/>
                        <a:pt x="739" y="687"/>
                        <a:pt x="1134" y="728"/>
                      </a:cubicBezTo>
                      <a:cubicBezTo>
                        <a:pt x="1332" y="749"/>
                        <a:pt x="1519" y="770"/>
                        <a:pt x="1717" y="791"/>
                      </a:cubicBezTo>
                      <a:cubicBezTo>
                        <a:pt x="1665" y="604"/>
                        <a:pt x="1613" y="416"/>
                        <a:pt x="1550" y="239"/>
                      </a:cubicBezTo>
                      <a:cubicBezTo>
                        <a:pt x="1529" y="156"/>
                        <a:pt x="1509" y="84"/>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5" name="Google Shape;3175;p47"/>
                <p:cNvSpPr/>
                <p:nvPr/>
              </p:nvSpPr>
              <p:spPr>
                <a:xfrm>
                  <a:off x="4787325" y="4828900"/>
                  <a:ext cx="150" cy="400"/>
                </a:xfrm>
                <a:custGeom>
                  <a:avLst/>
                  <a:gdLst/>
                  <a:ahLst/>
                  <a:cxnLst/>
                  <a:rect l="l" t="t" r="r" b="b"/>
                  <a:pathLst>
                    <a:path w="6" h="16" extrusionOk="0">
                      <a:moveTo>
                        <a:pt x="1" y="1"/>
                      </a:moveTo>
                      <a:lnTo>
                        <a:pt x="1" y="11"/>
                      </a:lnTo>
                      <a:cubicBezTo>
                        <a:pt x="4" y="14"/>
                        <a:pt x="5" y="15"/>
                        <a:pt x="5" y="15"/>
                      </a:cubicBezTo>
                      <a:cubicBezTo>
                        <a:pt x="6" y="15"/>
                        <a:pt x="1" y="8"/>
                        <a:pt x="1" y="1"/>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6" name="Google Shape;3176;p47"/>
                <p:cNvSpPr/>
                <p:nvPr/>
              </p:nvSpPr>
              <p:spPr>
                <a:xfrm>
                  <a:off x="4522600" y="4825275"/>
                  <a:ext cx="275" cy="25"/>
                </a:xfrm>
                <a:custGeom>
                  <a:avLst/>
                  <a:gdLst/>
                  <a:ahLst/>
                  <a:cxnLst/>
                  <a:rect l="l" t="t" r="r" b="b"/>
                  <a:pathLst>
                    <a:path w="11" h="1" extrusionOk="0">
                      <a:moveTo>
                        <a:pt x="0" y="0"/>
                      </a:moveTo>
                      <a:lnTo>
                        <a:pt x="10" y="0"/>
                      </a:lnTo>
                      <a:lnTo>
                        <a:pt x="1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7" name="Google Shape;3177;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8" name="Google Shape;3178;p47"/>
                <p:cNvSpPr/>
                <p:nvPr/>
              </p:nvSpPr>
              <p:spPr>
                <a:xfrm>
                  <a:off x="4468225" y="4515525"/>
                  <a:ext cx="69725" cy="110300"/>
                </a:xfrm>
                <a:custGeom>
                  <a:avLst/>
                  <a:gdLst/>
                  <a:ahLst/>
                  <a:cxnLst/>
                  <a:rect l="l" t="t" r="r" b="b"/>
                  <a:pathLst>
                    <a:path w="2789" h="4412" extrusionOk="0">
                      <a:moveTo>
                        <a:pt x="636" y="1"/>
                      </a:moveTo>
                      <a:lnTo>
                        <a:pt x="625" y="11"/>
                      </a:lnTo>
                      <a:cubicBezTo>
                        <a:pt x="646" y="32"/>
                        <a:pt x="656" y="53"/>
                        <a:pt x="656" y="84"/>
                      </a:cubicBezTo>
                      <a:cubicBezTo>
                        <a:pt x="521" y="1156"/>
                        <a:pt x="354" y="2227"/>
                        <a:pt x="188" y="3288"/>
                      </a:cubicBezTo>
                      <a:lnTo>
                        <a:pt x="1" y="4411"/>
                      </a:lnTo>
                      <a:cubicBezTo>
                        <a:pt x="344" y="4016"/>
                        <a:pt x="802" y="3715"/>
                        <a:pt x="1301" y="3569"/>
                      </a:cubicBezTo>
                      <a:cubicBezTo>
                        <a:pt x="1546" y="3501"/>
                        <a:pt x="1799" y="3469"/>
                        <a:pt x="2056" y="3469"/>
                      </a:cubicBezTo>
                      <a:cubicBezTo>
                        <a:pt x="2192" y="3469"/>
                        <a:pt x="2329" y="3478"/>
                        <a:pt x="2466" y="3496"/>
                      </a:cubicBezTo>
                      <a:cubicBezTo>
                        <a:pt x="2550" y="3507"/>
                        <a:pt x="2664" y="3527"/>
                        <a:pt x="2789" y="3548"/>
                      </a:cubicBezTo>
                      <a:cubicBezTo>
                        <a:pt x="2622" y="3288"/>
                        <a:pt x="2466" y="3017"/>
                        <a:pt x="2310" y="2758"/>
                      </a:cubicBezTo>
                      <a:cubicBezTo>
                        <a:pt x="2144" y="2476"/>
                        <a:pt x="1988" y="2206"/>
                        <a:pt x="1822" y="1925"/>
                      </a:cubicBezTo>
                      <a:cubicBezTo>
                        <a:pt x="1457" y="1322"/>
                        <a:pt x="1103" y="698"/>
                        <a:pt x="771" y="63"/>
                      </a:cubicBezTo>
                      <a:cubicBezTo>
                        <a:pt x="719" y="42"/>
                        <a:pt x="677" y="32"/>
                        <a:pt x="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9" name="Google Shape;3179;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0" name="Google Shape;3180;p47"/>
                <p:cNvSpPr/>
                <p:nvPr/>
              </p:nvSpPr>
              <p:spPr>
                <a:xfrm>
                  <a:off x="452285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1" name="Google Shape;3181;p47"/>
                <p:cNvSpPr/>
                <p:nvPr/>
              </p:nvSpPr>
              <p:spPr>
                <a:xfrm>
                  <a:off x="4812025" y="4515000"/>
                  <a:ext cx="55150" cy="61400"/>
                </a:xfrm>
                <a:custGeom>
                  <a:avLst/>
                  <a:gdLst/>
                  <a:ahLst/>
                  <a:cxnLst/>
                  <a:rect l="l" t="t" r="r" b="b"/>
                  <a:pathLst>
                    <a:path w="2206" h="2456" extrusionOk="0">
                      <a:moveTo>
                        <a:pt x="2154" y="1"/>
                      </a:moveTo>
                      <a:cubicBezTo>
                        <a:pt x="2102" y="22"/>
                        <a:pt x="2039" y="53"/>
                        <a:pt x="1988" y="84"/>
                      </a:cubicBezTo>
                      <a:cubicBezTo>
                        <a:pt x="1884" y="136"/>
                        <a:pt x="1790" y="199"/>
                        <a:pt x="1686" y="261"/>
                      </a:cubicBezTo>
                      <a:cubicBezTo>
                        <a:pt x="927" y="740"/>
                        <a:pt x="323" y="1478"/>
                        <a:pt x="1" y="2310"/>
                      </a:cubicBezTo>
                      <a:lnTo>
                        <a:pt x="1" y="2331"/>
                      </a:lnTo>
                      <a:cubicBezTo>
                        <a:pt x="63" y="2279"/>
                        <a:pt x="125" y="2227"/>
                        <a:pt x="178" y="2175"/>
                      </a:cubicBezTo>
                      <a:cubicBezTo>
                        <a:pt x="333" y="2030"/>
                        <a:pt x="490" y="1873"/>
                        <a:pt x="645" y="1728"/>
                      </a:cubicBezTo>
                      <a:cubicBezTo>
                        <a:pt x="958" y="1415"/>
                        <a:pt x="1280" y="1103"/>
                        <a:pt x="1572" y="771"/>
                      </a:cubicBezTo>
                      <a:cubicBezTo>
                        <a:pt x="1591" y="748"/>
                        <a:pt x="1614" y="739"/>
                        <a:pt x="1636" y="739"/>
                      </a:cubicBezTo>
                      <a:cubicBezTo>
                        <a:pt x="1707" y="739"/>
                        <a:pt x="1770" y="834"/>
                        <a:pt x="1707" y="906"/>
                      </a:cubicBezTo>
                      <a:cubicBezTo>
                        <a:pt x="1426" y="1260"/>
                        <a:pt x="1156" y="1603"/>
                        <a:pt x="844" y="1915"/>
                      </a:cubicBezTo>
                      <a:cubicBezTo>
                        <a:pt x="687" y="2081"/>
                        <a:pt x="531" y="2227"/>
                        <a:pt x="365" y="2383"/>
                      </a:cubicBezTo>
                      <a:lnTo>
                        <a:pt x="323" y="2425"/>
                      </a:lnTo>
                      <a:cubicBezTo>
                        <a:pt x="437" y="2425"/>
                        <a:pt x="541" y="2435"/>
                        <a:pt x="656" y="2456"/>
                      </a:cubicBezTo>
                      <a:cubicBezTo>
                        <a:pt x="666" y="2446"/>
                        <a:pt x="677" y="2435"/>
                        <a:pt x="698" y="2435"/>
                      </a:cubicBezTo>
                      <a:cubicBezTo>
                        <a:pt x="812" y="2372"/>
                        <a:pt x="927" y="2300"/>
                        <a:pt x="1041" y="2238"/>
                      </a:cubicBezTo>
                      <a:cubicBezTo>
                        <a:pt x="1249" y="2102"/>
                        <a:pt x="1436" y="1946"/>
                        <a:pt x="1602" y="1759"/>
                      </a:cubicBezTo>
                      <a:cubicBezTo>
                        <a:pt x="1894" y="1426"/>
                        <a:pt x="2113" y="1010"/>
                        <a:pt x="2175" y="583"/>
                      </a:cubicBezTo>
                      <a:cubicBezTo>
                        <a:pt x="2196" y="469"/>
                        <a:pt x="2206" y="354"/>
                        <a:pt x="2206" y="250"/>
                      </a:cubicBezTo>
                      <a:cubicBezTo>
                        <a:pt x="2206" y="188"/>
                        <a:pt x="2206" y="136"/>
                        <a:pt x="2196" y="74"/>
                      </a:cubicBezTo>
                      <a:cubicBezTo>
                        <a:pt x="2196" y="63"/>
                        <a:pt x="2185" y="22"/>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2" name="Google Shape;3182;p47"/>
                <p:cNvSpPr/>
                <p:nvPr/>
              </p:nvSpPr>
              <p:spPr>
                <a:xfrm>
                  <a:off x="4559525" y="4745650"/>
                  <a:ext cx="247075" cy="40050"/>
                </a:xfrm>
                <a:custGeom>
                  <a:avLst/>
                  <a:gdLst/>
                  <a:ahLst/>
                  <a:cxnLst/>
                  <a:rect l="l" t="t" r="r" b="b"/>
                  <a:pathLst>
                    <a:path w="9883" h="1602" extrusionOk="0">
                      <a:moveTo>
                        <a:pt x="3739" y="0"/>
                      </a:moveTo>
                      <a:cubicBezTo>
                        <a:pt x="3280" y="0"/>
                        <a:pt x="2821" y="15"/>
                        <a:pt x="2361" y="44"/>
                      </a:cubicBezTo>
                      <a:cubicBezTo>
                        <a:pt x="1571" y="95"/>
                        <a:pt x="780" y="178"/>
                        <a:pt x="0" y="314"/>
                      </a:cubicBezTo>
                      <a:cubicBezTo>
                        <a:pt x="94" y="636"/>
                        <a:pt x="188" y="948"/>
                        <a:pt x="292" y="1260"/>
                      </a:cubicBezTo>
                      <a:cubicBezTo>
                        <a:pt x="302" y="1302"/>
                        <a:pt x="312" y="1343"/>
                        <a:pt x="333" y="1385"/>
                      </a:cubicBezTo>
                      <a:cubicBezTo>
                        <a:pt x="1457" y="1530"/>
                        <a:pt x="2592" y="1602"/>
                        <a:pt x="3726" y="1602"/>
                      </a:cubicBezTo>
                      <a:cubicBezTo>
                        <a:pt x="4145" y="1602"/>
                        <a:pt x="4564" y="1592"/>
                        <a:pt x="4983" y="1572"/>
                      </a:cubicBezTo>
                      <a:cubicBezTo>
                        <a:pt x="5784" y="1531"/>
                        <a:pt x="6585" y="1447"/>
                        <a:pt x="7375" y="1333"/>
                      </a:cubicBezTo>
                      <a:cubicBezTo>
                        <a:pt x="7636" y="1292"/>
                        <a:pt x="7895" y="1250"/>
                        <a:pt x="8156" y="1198"/>
                      </a:cubicBezTo>
                      <a:cubicBezTo>
                        <a:pt x="8291" y="1177"/>
                        <a:pt x="8415" y="1156"/>
                        <a:pt x="8551" y="1135"/>
                      </a:cubicBezTo>
                      <a:cubicBezTo>
                        <a:pt x="8946" y="1052"/>
                        <a:pt x="9342" y="938"/>
                        <a:pt x="9747" y="876"/>
                      </a:cubicBezTo>
                      <a:cubicBezTo>
                        <a:pt x="9799" y="876"/>
                        <a:pt x="9841" y="886"/>
                        <a:pt x="9883" y="917"/>
                      </a:cubicBezTo>
                      <a:lnTo>
                        <a:pt x="9883" y="876"/>
                      </a:lnTo>
                      <a:cubicBezTo>
                        <a:pt x="9695" y="844"/>
                        <a:pt x="9508" y="793"/>
                        <a:pt x="9331" y="740"/>
                      </a:cubicBezTo>
                      <a:cubicBezTo>
                        <a:pt x="9102" y="678"/>
                        <a:pt x="8884" y="626"/>
                        <a:pt x="8655" y="564"/>
                      </a:cubicBezTo>
                      <a:lnTo>
                        <a:pt x="8093" y="439"/>
                      </a:lnTo>
                      <a:cubicBezTo>
                        <a:pt x="7823" y="386"/>
                        <a:pt x="7562" y="335"/>
                        <a:pt x="7303" y="293"/>
                      </a:cubicBezTo>
                      <a:cubicBezTo>
                        <a:pt x="6123" y="98"/>
                        <a:pt x="4933" y="0"/>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3" name="Google Shape;3183;p47"/>
                <p:cNvSpPr/>
                <p:nvPr/>
              </p:nvSpPr>
              <p:spPr>
                <a:xfrm>
                  <a:off x="4543650" y="4873125"/>
                  <a:ext cx="73350" cy="58275"/>
                </a:xfrm>
                <a:custGeom>
                  <a:avLst/>
                  <a:gdLst/>
                  <a:ahLst/>
                  <a:cxnLst/>
                  <a:rect l="l" t="t" r="r" b="b"/>
                  <a:pathLst>
                    <a:path w="2934" h="2331" extrusionOk="0">
                      <a:moveTo>
                        <a:pt x="1572" y="0"/>
                      </a:moveTo>
                      <a:cubicBezTo>
                        <a:pt x="1530" y="93"/>
                        <a:pt x="1457" y="156"/>
                        <a:pt x="1384" y="218"/>
                      </a:cubicBezTo>
                      <a:cubicBezTo>
                        <a:pt x="1373" y="229"/>
                        <a:pt x="1353" y="250"/>
                        <a:pt x="1332" y="260"/>
                      </a:cubicBezTo>
                      <a:cubicBezTo>
                        <a:pt x="1326" y="266"/>
                        <a:pt x="1295" y="291"/>
                        <a:pt x="1277" y="305"/>
                      </a:cubicBezTo>
                      <a:lnTo>
                        <a:pt x="1277" y="305"/>
                      </a:lnTo>
                      <a:cubicBezTo>
                        <a:pt x="1278" y="304"/>
                        <a:pt x="1279" y="302"/>
                        <a:pt x="1280" y="301"/>
                      </a:cubicBezTo>
                      <a:lnTo>
                        <a:pt x="1280" y="301"/>
                      </a:lnTo>
                      <a:cubicBezTo>
                        <a:pt x="1269" y="310"/>
                        <a:pt x="1264" y="314"/>
                        <a:pt x="1265" y="314"/>
                      </a:cubicBezTo>
                      <a:cubicBezTo>
                        <a:pt x="1265" y="314"/>
                        <a:pt x="1270" y="310"/>
                        <a:pt x="1277" y="305"/>
                      </a:cubicBezTo>
                      <a:lnTo>
                        <a:pt x="1277" y="305"/>
                      </a:lnTo>
                      <a:cubicBezTo>
                        <a:pt x="1257" y="324"/>
                        <a:pt x="1238" y="344"/>
                        <a:pt x="1218" y="354"/>
                      </a:cubicBezTo>
                      <a:cubicBezTo>
                        <a:pt x="1218" y="354"/>
                        <a:pt x="1197" y="375"/>
                        <a:pt x="1176" y="385"/>
                      </a:cubicBezTo>
                      <a:cubicBezTo>
                        <a:pt x="1051" y="489"/>
                        <a:pt x="916" y="593"/>
                        <a:pt x="791" y="717"/>
                      </a:cubicBezTo>
                      <a:cubicBezTo>
                        <a:pt x="666" y="832"/>
                        <a:pt x="552" y="957"/>
                        <a:pt x="437" y="1082"/>
                      </a:cubicBezTo>
                      <a:cubicBezTo>
                        <a:pt x="312" y="1217"/>
                        <a:pt x="208" y="1394"/>
                        <a:pt x="32" y="1466"/>
                      </a:cubicBezTo>
                      <a:cubicBezTo>
                        <a:pt x="21" y="1477"/>
                        <a:pt x="11" y="1477"/>
                        <a:pt x="0" y="1477"/>
                      </a:cubicBezTo>
                      <a:lnTo>
                        <a:pt x="11" y="1487"/>
                      </a:lnTo>
                      <a:cubicBezTo>
                        <a:pt x="19" y="1485"/>
                        <a:pt x="27" y="1483"/>
                        <a:pt x="34" y="1483"/>
                      </a:cubicBezTo>
                      <a:cubicBezTo>
                        <a:pt x="57" y="1483"/>
                        <a:pt x="79" y="1495"/>
                        <a:pt x="94" y="1519"/>
                      </a:cubicBezTo>
                      <a:cubicBezTo>
                        <a:pt x="261" y="1716"/>
                        <a:pt x="437" y="1924"/>
                        <a:pt x="594" y="2132"/>
                      </a:cubicBezTo>
                      <a:cubicBezTo>
                        <a:pt x="645" y="2205"/>
                        <a:pt x="687" y="2268"/>
                        <a:pt x="739" y="2330"/>
                      </a:cubicBezTo>
                      <a:cubicBezTo>
                        <a:pt x="1165" y="2018"/>
                        <a:pt x="1582" y="1685"/>
                        <a:pt x="1988" y="1342"/>
                      </a:cubicBezTo>
                      <a:cubicBezTo>
                        <a:pt x="2196" y="1154"/>
                        <a:pt x="2404" y="957"/>
                        <a:pt x="2612" y="770"/>
                      </a:cubicBezTo>
                      <a:cubicBezTo>
                        <a:pt x="2705" y="676"/>
                        <a:pt x="2799" y="572"/>
                        <a:pt x="2892" y="479"/>
                      </a:cubicBezTo>
                      <a:cubicBezTo>
                        <a:pt x="2913" y="468"/>
                        <a:pt x="2924" y="458"/>
                        <a:pt x="2934" y="447"/>
                      </a:cubicBezTo>
                      <a:cubicBezTo>
                        <a:pt x="2882" y="416"/>
                        <a:pt x="2820" y="375"/>
                        <a:pt x="2767" y="354"/>
                      </a:cubicBezTo>
                      <a:cubicBezTo>
                        <a:pt x="2643" y="291"/>
                        <a:pt x="2529" y="250"/>
                        <a:pt x="2393" y="197"/>
                      </a:cubicBezTo>
                      <a:cubicBezTo>
                        <a:pt x="2122" y="114"/>
                        <a:pt x="1842" y="72"/>
                        <a:pt x="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4" name="Google Shape;3184;p47"/>
                <p:cNvSpPr/>
                <p:nvPr/>
              </p:nvSpPr>
              <p:spPr>
                <a:xfrm>
                  <a:off x="4546525" y="4922000"/>
                  <a:ext cx="27575" cy="83250"/>
                </a:xfrm>
                <a:custGeom>
                  <a:avLst/>
                  <a:gdLst/>
                  <a:ahLst/>
                  <a:cxnLst/>
                  <a:rect l="l" t="t" r="r" b="b"/>
                  <a:pathLst>
                    <a:path w="1103" h="3330" extrusionOk="0">
                      <a:moveTo>
                        <a:pt x="0" y="1"/>
                      </a:moveTo>
                      <a:lnTo>
                        <a:pt x="0" y="1"/>
                      </a:lnTo>
                      <a:cubicBezTo>
                        <a:pt x="21" y="63"/>
                        <a:pt x="31" y="126"/>
                        <a:pt x="42" y="177"/>
                      </a:cubicBezTo>
                      <a:cubicBezTo>
                        <a:pt x="93" y="448"/>
                        <a:pt x="156" y="718"/>
                        <a:pt x="218" y="989"/>
                      </a:cubicBezTo>
                      <a:cubicBezTo>
                        <a:pt x="281" y="1259"/>
                        <a:pt x="354" y="1529"/>
                        <a:pt x="426" y="1790"/>
                      </a:cubicBezTo>
                      <a:cubicBezTo>
                        <a:pt x="500" y="2050"/>
                        <a:pt x="624" y="2320"/>
                        <a:pt x="634" y="2590"/>
                      </a:cubicBezTo>
                      <a:cubicBezTo>
                        <a:pt x="634" y="2632"/>
                        <a:pt x="634" y="2664"/>
                        <a:pt x="614" y="2685"/>
                      </a:cubicBezTo>
                      <a:cubicBezTo>
                        <a:pt x="624" y="2694"/>
                        <a:pt x="634" y="2705"/>
                        <a:pt x="634" y="2715"/>
                      </a:cubicBezTo>
                      <a:cubicBezTo>
                        <a:pt x="718" y="2851"/>
                        <a:pt x="812" y="2976"/>
                        <a:pt x="905" y="3090"/>
                      </a:cubicBezTo>
                      <a:cubicBezTo>
                        <a:pt x="967" y="3173"/>
                        <a:pt x="1040" y="3246"/>
                        <a:pt x="1103" y="3329"/>
                      </a:cubicBezTo>
                      <a:cubicBezTo>
                        <a:pt x="1030" y="3007"/>
                        <a:pt x="957" y="2694"/>
                        <a:pt x="884" y="2372"/>
                      </a:cubicBezTo>
                      <a:cubicBezTo>
                        <a:pt x="770" y="1883"/>
                        <a:pt x="676" y="1395"/>
                        <a:pt x="624" y="895"/>
                      </a:cubicBezTo>
                      <a:cubicBezTo>
                        <a:pt x="551" y="833"/>
                        <a:pt x="500" y="739"/>
                        <a:pt x="447" y="666"/>
                      </a:cubicBezTo>
                      <a:lnTo>
                        <a:pt x="229" y="354"/>
                      </a:lnTo>
                      <a:cubicBezTo>
                        <a:pt x="156" y="240"/>
                        <a:pt x="83" y="12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5" name="Google Shape;3185;p47"/>
                <p:cNvSpPr/>
                <p:nvPr/>
              </p:nvSpPr>
              <p:spPr>
                <a:xfrm>
                  <a:off x="4567325" y="4893925"/>
                  <a:ext cx="75450" cy="116000"/>
                </a:xfrm>
                <a:custGeom>
                  <a:avLst/>
                  <a:gdLst/>
                  <a:ahLst/>
                  <a:cxnLst/>
                  <a:rect l="l" t="t" r="r" b="b"/>
                  <a:pathLst>
                    <a:path w="3018" h="4640" extrusionOk="0">
                      <a:moveTo>
                        <a:pt x="2299" y="0"/>
                      </a:moveTo>
                      <a:cubicBezTo>
                        <a:pt x="2299" y="0"/>
                        <a:pt x="2289" y="10"/>
                        <a:pt x="2289" y="21"/>
                      </a:cubicBezTo>
                      <a:cubicBezTo>
                        <a:pt x="2185" y="125"/>
                        <a:pt x="2081" y="218"/>
                        <a:pt x="1987" y="312"/>
                      </a:cubicBezTo>
                      <a:cubicBezTo>
                        <a:pt x="1779" y="510"/>
                        <a:pt x="1561" y="697"/>
                        <a:pt x="1342" y="874"/>
                      </a:cubicBezTo>
                      <a:cubicBezTo>
                        <a:pt x="916" y="1217"/>
                        <a:pt x="468" y="1508"/>
                        <a:pt x="0" y="1779"/>
                      </a:cubicBezTo>
                      <a:cubicBezTo>
                        <a:pt x="0" y="1789"/>
                        <a:pt x="10" y="1789"/>
                        <a:pt x="10" y="1799"/>
                      </a:cubicBezTo>
                      <a:cubicBezTo>
                        <a:pt x="21" y="1810"/>
                        <a:pt x="42" y="1831"/>
                        <a:pt x="42" y="1852"/>
                      </a:cubicBezTo>
                      <a:cubicBezTo>
                        <a:pt x="188" y="2372"/>
                        <a:pt x="312" y="2902"/>
                        <a:pt x="437" y="3422"/>
                      </a:cubicBezTo>
                      <a:cubicBezTo>
                        <a:pt x="531" y="3828"/>
                        <a:pt x="645" y="4234"/>
                        <a:pt x="749" y="4640"/>
                      </a:cubicBezTo>
                      <a:cubicBezTo>
                        <a:pt x="863" y="4608"/>
                        <a:pt x="967" y="4598"/>
                        <a:pt x="1071" y="4566"/>
                      </a:cubicBezTo>
                      <a:cubicBezTo>
                        <a:pt x="1238" y="4536"/>
                        <a:pt x="1394" y="4504"/>
                        <a:pt x="1550" y="4442"/>
                      </a:cubicBezTo>
                      <a:cubicBezTo>
                        <a:pt x="1841" y="4348"/>
                        <a:pt x="2102" y="4182"/>
                        <a:pt x="2310" y="3974"/>
                      </a:cubicBezTo>
                      <a:cubicBezTo>
                        <a:pt x="2341" y="3953"/>
                        <a:pt x="2361" y="3922"/>
                        <a:pt x="2382" y="3901"/>
                      </a:cubicBezTo>
                      <a:cubicBezTo>
                        <a:pt x="2320" y="3683"/>
                        <a:pt x="2320" y="3443"/>
                        <a:pt x="2289" y="3214"/>
                      </a:cubicBezTo>
                      <a:cubicBezTo>
                        <a:pt x="2257" y="2975"/>
                        <a:pt x="2216" y="2736"/>
                        <a:pt x="2164" y="2497"/>
                      </a:cubicBezTo>
                      <a:cubicBezTo>
                        <a:pt x="2049" y="2018"/>
                        <a:pt x="1894" y="1540"/>
                        <a:pt x="1716" y="1092"/>
                      </a:cubicBezTo>
                      <a:cubicBezTo>
                        <a:pt x="1689" y="1009"/>
                        <a:pt x="1762" y="949"/>
                        <a:pt x="1833" y="949"/>
                      </a:cubicBezTo>
                      <a:cubicBezTo>
                        <a:pt x="1869" y="949"/>
                        <a:pt x="1904" y="964"/>
                        <a:pt x="1924" y="999"/>
                      </a:cubicBezTo>
                      <a:cubicBezTo>
                        <a:pt x="2174" y="1457"/>
                        <a:pt x="2351" y="1935"/>
                        <a:pt x="2465" y="2434"/>
                      </a:cubicBezTo>
                      <a:cubicBezTo>
                        <a:pt x="2518" y="2684"/>
                        <a:pt x="2559" y="2934"/>
                        <a:pt x="2601" y="3193"/>
                      </a:cubicBezTo>
                      <a:cubicBezTo>
                        <a:pt x="2611" y="3318"/>
                        <a:pt x="2632" y="3454"/>
                        <a:pt x="2632" y="3589"/>
                      </a:cubicBezTo>
                      <a:cubicBezTo>
                        <a:pt x="2705" y="3475"/>
                        <a:pt x="2767" y="3350"/>
                        <a:pt x="2819" y="3225"/>
                      </a:cubicBezTo>
                      <a:cubicBezTo>
                        <a:pt x="2892" y="3079"/>
                        <a:pt x="2944" y="2923"/>
                        <a:pt x="2975" y="2756"/>
                      </a:cubicBezTo>
                      <a:cubicBezTo>
                        <a:pt x="2996" y="2694"/>
                        <a:pt x="3006" y="2632"/>
                        <a:pt x="3017" y="2569"/>
                      </a:cubicBezTo>
                      <a:cubicBezTo>
                        <a:pt x="3017" y="2559"/>
                        <a:pt x="3006" y="2559"/>
                        <a:pt x="3006" y="2548"/>
                      </a:cubicBezTo>
                      <a:cubicBezTo>
                        <a:pt x="2871" y="2340"/>
                        <a:pt x="2851" y="2028"/>
                        <a:pt x="2798" y="1789"/>
                      </a:cubicBezTo>
                      <a:cubicBezTo>
                        <a:pt x="2747" y="1540"/>
                        <a:pt x="2684" y="1290"/>
                        <a:pt x="2611" y="1050"/>
                      </a:cubicBezTo>
                      <a:cubicBezTo>
                        <a:pt x="2549" y="791"/>
                        <a:pt x="2465" y="541"/>
                        <a:pt x="2393" y="292"/>
                      </a:cubicBezTo>
                      <a:cubicBezTo>
                        <a:pt x="2361" y="198"/>
                        <a:pt x="2331" y="93"/>
                        <a:pt x="2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6" name="Google Shape;3186;p47"/>
                <p:cNvSpPr/>
                <p:nvPr/>
              </p:nvSpPr>
              <p:spPr>
                <a:xfrm>
                  <a:off x="4494225" y="4771950"/>
                  <a:ext cx="313150" cy="613100"/>
                </a:xfrm>
                <a:custGeom>
                  <a:avLst/>
                  <a:gdLst/>
                  <a:ahLst/>
                  <a:cxnLst/>
                  <a:rect l="l" t="t" r="r" b="b"/>
                  <a:pathLst>
                    <a:path w="12526" h="24524" extrusionOk="0">
                      <a:moveTo>
                        <a:pt x="10083" y="1431"/>
                      </a:moveTo>
                      <a:lnTo>
                        <a:pt x="10083" y="1431"/>
                      </a:lnTo>
                      <a:cubicBezTo>
                        <a:pt x="10083" y="1432"/>
                        <a:pt x="10082" y="1434"/>
                        <a:pt x="10081" y="1436"/>
                      </a:cubicBezTo>
                      <a:cubicBezTo>
                        <a:pt x="10082" y="1434"/>
                        <a:pt x="10083" y="1432"/>
                        <a:pt x="10083" y="1431"/>
                      </a:cubicBezTo>
                      <a:close/>
                      <a:moveTo>
                        <a:pt x="808" y="1322"/>
                      </a:moveTo>
                      <a:cubicBezTo>
                        <a:pt x="846" y="1322"/>
                        <a:pt x="885" y="1341"/>
                        <a:pt x="906" y="1384"/>
                      </a:cubicBezTo>
                      <a:cubicBezTo>
                        <a:pt x="979" y="1519"/>
                        <a:pt x="979" y="1675"/>
                        <a:pt x="979" y="1831"/>
                      </a:cubicBezTo>
                      <a:cubicBezTo>
                        <a:pt x="979" y="1863"/>
                        <a:pt x="979" y="1893"/>
                        <a:pt x="990" y="1935"/>
                      </a:cubicBezTo>
                      <a:lnTo>
                        <a:pt x="990" y="1946"/>
                      </a:lnTo>
                      <a:cubicBezTo>
                        <a:pt x="990" y="1967"/>
                        <a:pt x="1000" y="1977"/>
                        <a:pt x="1000" y="1987"/>
                      </a:cubicBezTo>
                      <a:lnTo>
                        <a:pt x="1000" y="2008"/>
                      </a:lnTo>
                      <a:cubicBezTo>
                        <a:pt x="1010" y="2018"/>
                        <a:pt x="1010" y="2029"/>
                        <a:pt x="1010" y="2029"/>
                      </a:cubicBezTo>
                      <a:cubicBezTo>
                        <a:pt x="1020" y="2039"/>
                        <a:pt x="1031" y="2050"/>
                        <a:pt x="1031" y="2060"/>
                      </a:cubicBezTo>
                      <a:cubicBezTo>
                        <a:pt x="1041" y="2060"/>
                        <a:pt x="1041" y="2071"/>
                        <a:pt x="1041" y="2071"/>
                      </a:cubicBezTo>
                      <a:lnTo>
                        <a:pt x="1094" y="2122"/>
                      </a:lnTo>
                      <a:cubicBezTo>
                        <a:pt x="1104" y="2122"/>
                        <a:pt x="1114" y="2133"/>
                        <a:pt x="1124" y="2133"/>
                      </a:cubicBezTo>
                      <a:lnTo>
                        <a:pt x="1145" y="2133"/>
                      </a:lnTo>
                      <a:cubicBezTo>
                        <a:pt x="1145" y="2122"/>
                        <a:pt x="1156" y="2112"/>
                        <a:pt x="1156" y="2112"/>
                      </a:cubicBezTo>
                      <a:cubicBezTo>
                        <a:pt x="1156" y="2101"/>
                        <a:pt x="1166" y="2091"/>
                        <a:pt x="1166" y="2081"/>
                      </a:cubicBezTo>
                      <a:lnTo>
                        <a:pt x="1177" y="2060"/>
                      </a:lnTo>
                      <a:lnTo>
                        <a:pt x="1208" y="1997"/>
                      </a:lnTo>
                      <a:cubicBezTo>
                        <a:pt x="1218" y="1967"/>
                        <a:pt x="1239" y="1935"/>
                        <a:pt x="1260" y="1914"/>
                      </a:cubicBezTo>
                      <a:cubicBezTo>
                        <a:pt x="1318" y="1840"/>
                        <a:pt x="1411" y="1796"/>
                        <a:pt x="1498" y="1796"/>
                      </a:cubicBezTo>
                      <a:cubicBezTo>
                        <a:pt x="1582" y="1796"/>
                        <a:pt x="1661" y="1838"/>
                        <a:pt x="1697" y="1935"/>
                      </a:cubicBezTo>
                      <a:cubicBezTo>
                        <a:pt x="1718" y="1977"/>
                        <a:pt x="1697" y="2029"/>
                        <a:pt x="1676" y="2071"/>
                      </a:cubicBezTo>
                      <a:cubicBezTo>
                        <a:pt x="1645" y="2112"/>
                        <a:pt x="1603" y="2122"/>
                        <a:pt x="1551" y="2133"/>
                      </a:cubicBezTo>
                      <a:cubicBezTo>
                        <a:pt x="1531" y="2133"/>
                        <a:pt x="1520" y="2133"/>
                        <a:pt x="1510" y="2122"/>
                      </a:cubicBezTo>
                      <a:lnTo>
                        <a:pt x="1510" y="2133"/>
                      </a:lnTo>
                      <a:lnTo>
                        <a:pt x="1499" y="2133"/>
                      </a:lnTo>
                      <a:cubicBezTo>
                        <a:pt x="1499" y="2143"/>
                        <a:pt x="1489" y="2154"/>
                        <a:pt x="1489" y="2164"/>
                      </a:cubicBezTo>
                      <a:cubicBezTo>
                        <a:pt x="1478" y="2175"/>
                        <a:pt x="1478" y="2185"/>
                        <a:pt x="1468" y="2205"/>
                      </a:cubicBezTo>
                      <a:cubicBezTo>
                        <a:pt x="1457" y="2226"/>
                        <a:pt x="1447" y="2258"/>
                        <a:pt x="1426" y="2279"/>
                      </a:cubicBezTo>
                      <a:cubicBezTo>
                        <a:pt x="1357" y="2391"/>
                        <a:pt x="1252" y="2453"/>
                        <a:pt x="1134" y="2453"/>
                      </a:cubicBezTo>
                      <a:cubicBezTo>
                        <a:pt x="1111" y="2453"/>
                        <a:pt x="1087" y="2450"/>
                        <a:pt x="1062" y="2445"/>
                      </a:cubicBezTo>
                      <a:cubicBezTo>
                        <a:pt x="937" y="2424"/>
                        <a:pt x="833" y="2320"/>
                        <a:pt x="771" y="2216"/>
                      </a:cubicBezTo>
                      <a:cubicBezTo>
                        <a:pt x="708" y="2101"/>
                        <a:pt x="698" y="1967"/>
                        <a:pt x="708" y="1842"/>
                      </a:cubicBezTo>
                      <a:cubicBezTo>
                        <a:pt x="708" y="1769"/>
                        <a:pt x="719" y="1706"/>
                        <a:pt x="719" y="1634"/>
                      </a:cubicBezTo>
                      <a:cubicBezTo>
                        <a:pt x="719" y="1571"/>
                        <a:pt x="719" y="1530"/>
                        <a:pt x="698" y="1467"/>
                      </a:cubicBezTo>
                      <a:cubicBezTo>
                        <a:pt x="664" y="1386"/>
                        <a:pt x="736" y="1322"/>
                        <a:pt x="808" y="1322"/>
                      </a:cubicBezTo>
                      <a:close/>
                      <a:moveTo>
                        <a:pt x="4514" y="1986"/>
                      </a:moveTo>
                      <a:cubicBezTo>
                        <a:pt x="4521" y="1986"/>
                        <a:pt x="4529" y="1986"/>
                        <a:pt x="4536" y="1987"/>
                      </a:cubicBezTo>
                      <a:cubicBezTo>
                        <a:pt x="4599" y="1997"/>
                        <a:pt x="4672" y="2060"/>
                        <a:pt x="4661" y="2133"/>
                      </a:cubicBezTo>
                      <a:cubicBezTo>
                        <a:pt x="4661" y="2154"/>
                        <a:pt x="4651" y="2185"/>
                        <a:pt x="4661" y="2216"/>
                      </a:cubicBezTo>
                      <a:lnTo>
                        <a:pt x="4672" y="2226"/>
                      </a:lnTo>
                      <a:cubicBezTo>
                        <a:pt x="4672" y="2237"/>
                        <a:pt x="4672" y="2258"/>
                        <a:pt x="4682" y="2268"/>
                      </a:cubicBezTo>
                      <a:lnTo>
                        <a:pt x="4682" y="2279"/>
                      </a:lnTo>
                      <a:cubicBezTo>
                        <a:pt x="4693" y="2289"/>
                        <a:pt x="4693" y="2300"/>
                        <a:pt x="4703" y="2310"/>
                      </a:cubicBezTo>
                      <a:cubicBezTo>
                        <a:pt x="4714" y="2320"/>
                        <a:pt x="4714" y="2341"/>
                        <a:pt x="4724" y="2341"/>
                      </a:cubicBezTo>
                      <a:lnTo>
                        <a:pt x="4734" y="2351"/>
                      </a:lnTo>
                      <a:cubicBezTo>
                        <a:pt x="4744" y="2362"/>
                        <a:pt x="4765" y="2393"/>
                        <a:pt x="4776" y="2404"/>
                      </a:cubicBezTo>
                      <a:lnTo>
                        <a:pt x="4776" y="2393"/>
                      </a:lnTo>
                      <a:cubicBezTo>
                        <a:pt x="4786" y="2404"/>
                        <a:pt x="4786" y="2404"/>
                        <a:pt x="4797" y="2404"/>
                      </a:cubicBezTo>
                      <a:cubicBezTo>
                        <a:pt x="4807" y="2414"/>
                        <a:pt x="4818" y="2424"/>
                        <a:pt x="4828" y="2424"/>
                      </a:cubicBezTo>
                      <a:cubicBezTo>
                        <a:pt x="4828" y="2424"/>
                        <a:pt x="4838" y="2424"/>
                        <a:pt x="4838" y="2434"/>
                      </a:cubicBezTo>
                      <a:cubicBezTo>
                        <a:pt x="4848" y="2434"/>
                        <a:pt x="4859" y="2434"/>
                        <a:pt x="4869" y="2445"/>
                      </a:cubicBezTo>
                      <a:cubicBezTo>
                        <a:pt x="4890" y="2445"/>
                        <a:pt x="4901" y="2445"/>
                        <a:pt x="4911" y="2455"/>
                      </a:cubicBezTo>
                      <a:lnTo>
                        <a:pt x="4963" y="2455"/>
                      </a:lnTo>
                      <a:cubicBezTo>
                        <a:pt x="4984" y="2445"/>
                        <a:pt x="5005" y="2445"/>
                        <a:pt x="5015" y="2434"/>
                      </a:cubicBezTo>
                      <a:lnTo>
                        <a:pt x="5036" y="2434"/>
                      </a:lnTo>
                      <a:cubicBezTo>
                        <a:pt x="5046" y="2434"/>
                        <a:pt x="5056" y="2424"/>
                        <a:pt x="5056" y="2424"/>
                      </a:cubicBezTo>
                      <a:cubicBezTo>
                        <a:pt x="5067" y="2414"/>
                        <a:pt x="5077" y="2414"/>
                        <a:pt x="5088" y="2404"/>
                      </a:cubicBezTo>
                      <a:cubicBezTo>
                        <a:pt x="5098" y="2404"/>
                        <a:pt x="5160" y="2341"/>
                        <a:pt x="5181" y="2310"/>
                      </a:cubicBezTo>
                      <a:cubicBezTo>
                        <a:pt x="5181" y="2310"/>
                        <a:pt x="5181" y="2300"/>
                        <a:pt x="5192" y="2300"/>
                      </a:cubicBezTo>
                      <a:cubicBezTo>
                        <a:pt x="5192" y="2289"/>
                        <a:pt x="5202" y="2279"/>
                        <a:pt x="5213" y="2268"/>
                      </a:cubicBezTo>
                      <a:cubicBezTo>
                        <a:pt x="5213" y="2258"/>
                        <a:pt x="5223" y="2258"/>
                        <a:pt x="5223" y="2247"/>
                      </a:cubicBezTo>
                      <a:lnTo>
                        <a:pt x="5223" y="2237"/>
                      </a:lnTo>
                      <a:lnTo>
                        <a:pt x="5223" y="2226"/>
                      </a:lnTo>
                      <a:cubicBezTo>
                        <a:pt x="5255" y="2164"/>
                        <a:pt x="5275" y="2112"/>
                        <a:pt x="5348" y="2091"/>
                      </a:cubicBezTo>
                      <a:cubicBezTo>
                        <a:pt x="5358" y="2089"/>
                        <a:pt x="5369" y="2088"/>
                        <a:pt x="5380" y="2088"/>
                      </a:cubicBezTo>
                      <a:cubicBezTo>
                        <a:pt x="5417" y="2088"/>
                        <a:pt x="5459" y="2101"/>
                        <a:pt x="5483" y="2133"/>
                      </a:cubicBezTo>
                      <a:cubicBezTo>
                        <a:pt x="5546" y="2195"/>
                        <a:pt x="5535" y="2279"/>
                        <a:pt x="5525" y="2362"/>
                      </a:cubicBezTo>
                      <a:cubicBezTo>
                        <a:pt x="5504" y="2487"/>
                        <a:pt x="5431" y="2601"/>
                        <a:pt x="5338" y="2674"/>
                      </a:cubicBezTo>
                      <a:cubicBezTo>
                        <a:pt x="5223" y="2764"/>
                        <a:pt x="5076" y="2820"/>
                        <a:pt x="4933" y="2820"/>
                      </a:cubicBezTo>
                      <a:cubicBezTo>
                        <a:pt x="4829" y="2820"/>
                        <a:pt x="4728" y="2791"/>
                        <a:pt x="4640" y="2726"/>
                      </a:cubicBezTo>
                      <a:cubicBezTo>
                        <a:pt x="4432" y="2580"/>
                        <a:pt x="4328" y="2341"/>
                        <a:pt x="4381" y="2091"/>
                      </a:cubicBezTo>
                      <a:cubicBezTo>
                        <a:pt x="4390" y="2026"/>
                        <a:pt x="4449" y="1986"/>
                        <a:pt x="4514" y="1986"/>
                      </a:cubicBezTo>
                      <a:close/>
                      <a:moveTo>
                        <a:pt x="11755" y="1983"/>
                      </a:moveTo>
                      <a:cubicBezTo>
                        <a:pt x="11786" y="1983"/>
                        <a:pt x="11817" y="1996"/>
                        <a:pt x="11839" y="2018"/>
                      </a:cubicBezTo>
                      <a:cubicBezTo>
                        <a:pt x="11880" y="2050"/>
                        <a:pt x="11912" y="2091"/>
                        <a:pt x="11943" y="2133"/>
                      </a:cubicBezTo>
                      <a:cubicBezTo>
                        <a:pt x="11943" y="2143"/>
                        <a:pt x="11954" y="2154"/>
                        <a:pt x="11954" y="2164"/>
                      </a:cubicBezTo>
                      <a:cubicBezTo>
                        <a:pt x="11954" y="2164"/>
                        <a:pt x="11964" y="2195"/>
                        <a:pt x="11974" y="2205"/>
                      </a:cubicBezTo>
                      <a:cubicBezTo>
                        <a:pt x="11984" y="2226"/>
                        <a:pt x="11995" y="2247"/>
                        <a:pt x="11995" y="2279"/>
                      </a:cubicBezTo>
                      <a:cubicBezTo>
                        <a:pt x="12026" y="2372"/>
                        <a:pt x="12026" y="2487"/>
                        <a:pt x="11984" y="2580"/>
                      </a:cubicBezTo>
                      <a:cubicBezTo>
                        <a:pt x="11943" y="2695"/>
                        <a:pt x="11870" y="2788"/>
                        <a:pt x="11766" y="2861"/>
                      </a:cubicBezTo>
                      <a:cubicBezTo>
                        <a:pt x="11701" y="2894"/>
                        <a:pt x="11607" y="2924"/>
                        <a:pt x="11521" y="2924"/>
                      </a:cubicBezTo>
                      <a:cubicBezTo>
                        <a:pt x="11442" y="2924"/>
                        <a:pt x="11369" y="2899"/>
                        <a:pt x="11329" y="2830"/>
                      </a:cubicBezTo>
                      <a:cubicBezTo>
                        <a:pt x="11309" y="2799"/>
                        <a:pt x="11288" y="2767"/>
                        <a:pt x="11288" y="2726"/>
                      </a:cubicBezTo>
                      <a:cubicBezTo>
                        <a:pt x="11288" y="2663"/>
                        <a:pt x="11329" y="2612"/>
                        <a:pt x="11381" y="2580"/>
                      </a:cubicBezTo>
                      <a:lnTo>
                        <a:pt x="11443" y="2549"/>
                      </a:lnTo>
                      <a:cubicBezTo>
                        <a:pt x="11475" y="2538"/>
                        <a:pt x="11496" y="2538"/>
                        <a:pt x="11517" y="2538"/>
                      </a:cubicBezTo>
                      <a:cubicBezTo>
                        <a:pt x="11537" y="2538"/>
                        <a:pt x="11568" y="2528"/>
                        <a:pt x="11589" y="2518"/>
                      </a:cubicBezTo>
                      <a:lnTo>
                        <a:pt x="11652" y="2487"/>
                      </a:lnTo>
                      <a:cubicBezTo>
                        <a:pt x="11662" y="2476"/>
                        <a:pt x="11683" y="2466"/>
                        <a:pt x="11683" y="2466"/>
                      </a:cubicBezTo>
                      <a:cubicBezTo>
                        <a:pt x="11683" y="2455"/>
                        <a:pt x="11683" y="2455"/>
                        <a:pt x="11693" y="2455"/>
                      </a:cubicBezTo>
                      <a:lnTo>
                        <a:pt x="11693" y="2445"/>
                      </a:lnTo>
                      <a:lnTo>
                        <a:pt x="11704" y="2434"/>
                      </a:lnTo>
                      <a:lnTo>
                        <a:pt x="11714" y="2424"/>
                      </a:lnTo>
                      <a:lnTo>
                        <a:pt x="11714" y="2414"/>
                      </a:lnTo>
                      <a:cubicBezTo>
                        <a:pt x="11714" y="2404"/>
                        <a:pt x="11725" y="2393"/>
                        <a:pt x="11725" y="2383"/>
                      </a:cubicBezTo>
                      <a:lnTo>
                        <a:pt x="11725" y="2372"/>
                      </a:lnTo>
                      <a:lnTo>
                        <a:pt x="11725" y="2341"/>
                      </a:lnTo>
                      <a:lnTo>
                        <a:pt x="11725" y="2300"/>
                      </a:lnTo>
                      <a:lnTo>
                        <a:pt x="11725" y="2279"/>
                      </a:lnTo>
                      <a:cubicBezTo>
                        <a:pt x="11725" y="2268"/>
                        <a:pt x="11714" y="2258"/>
                        <a:pt x="11714" y="2247"/>
                      </a:cubicBezTo>
                      <a:lnTo>
                        <a:pt x="11714" y="2237"/>
                      </a:lnTo>
                      <a:cubicBezTo>
                        <a:pt x="11704" y="2226"/>
                        <a:pt x="11693" y="2205"/>
                        <a:pt x="11683" y="2195"/>
                      </a:cubicBezTo>
                      <a:cubicBezTo>
                        <a:pt x="11683" y="2185"/>
                        <a:pt x="11683" y="2185"/>
                        <a:pt x="11672" y="2185"/>
                      </a:cubicBezTo>
                      <a:cubicBezTo>
                        <a:pt x="11631" y="2133"/>
                        <a:pt x="11631" y="2071"/>
                        <a:pt x="11672" y="2018"/>
                      </a:cubicBezTo>
                      <a:cubicBezTo>
                        <a:pt x="11697" y="1994"/>
                        <a:pt x="11726" y="1983"/>
                        <a:pt x="11755" y="1983"/>
                      </a:cubicBezTo>
                      <a:close/>
                      <a:moveTo>
                        <a:pt x="10336" y="1263"/>
                      </a:moveTo>
                      <a:cubicBezTo>
                        <a:pt x="10453" y="1263"/>
                        <a:pt x="10564" y="1341"/>
                        <a:pt x="10570" y="1498"/>
                      </a:cubicBezTo>
                      <a:cubicBezTo>
                        <a:pt x="10611" y="2247"/>
                        <a:pt x="10174" y="2954"/>
                        <a:pt x="9603" y="3412"/>
                      </a:cubicBezTo>
                      <a:cubicBezTo>
                        <a:pt x="9291" y="3662"/>
                        <a:pt x="8937" y="3860"/>
                        <a:pt x="8572" y="4015"/>
                      </a:cubicBezTo>
                      <a:cubicBezTo>
                        <a:pt x="8375" y="4099"/>
                        <a:pt x="8177" y="4172"/>
                        <a:pt x="7980" y="4234"/>
                      </a:cubicBezTo>
                      <a:cubicBezTo>
                        <a:pt x="7804" y="4293"/>
                        <a:pt x="7609" y="4370"/>
                        <a:pt x="7414" y="4370"/>
                      </a:cubicBezTo>
                      <a:cubicBezTo>
                        <a:pt x="7401" y="4370"/>
                        <a:pt x="7389" y="4370"/>
                        <a:pt x="7377" y="4369"/>
                      </a:cubicBezTo>
                      <a:cubicBezTo>
                        <a:pt x="7220" y="4359"/>
                        <a:pt x="7085" y="4130"/>
                        <a:pt x="7231" y="4015"/>
                      </a:cubicBezTo>
                      <a:cubicBezTo>
                        <a:pt x="7252" y="4005"/>
                        <a:pt x="7273" y="3985"/>
                        <a:pt x="7293" y="3974"/>
                      </a:cubicBezTo>
                      <a:cubicBezTo>
                        <a:pt x="7407" y="3371"/>
                        <a:pt x="7740" y="2861"/>
                        <a:pt x="8198" y="2455"/>
                      </a:cubicBezTo>
                      <a:cubicBezTo>
                        <a:pt x="8479" y="2216"/>
                        <a:pt x="8780" y="2018"/>
                        <a:pt x="9103" y="1863"/>
                      </a:cubicBezTo>
                      <a:cubicBezTo>
                        <a:pt x="9270" y="1769"/>
                        <a:pt x="9436" y="1696"/>
                        <a:pt x="9603" y="1623"/>
                      </a:cubicBezTo>
                      <a:cubicBezTo>
                        <a:pt x="9686" y="1581"/>
                        <a:pt x="9779" y="1551"/>
                        <a:pt x="9862" y="1509"/>
                      </a:cubicBezTo>
                      <a:cubicBezTo>
                        <a:pt x="9904" y="1498"/>
                        <a:pt x="9946" y="1477"/>
                        <a:pt x="9987" y="1467"/>
                      </a:cubicBezTo>
                      <a:cubicBezTo>
                        <a:pt x="10003" y="1459"/>
                        <a:pt x="10060" y="1422"/>
                        <a:pt x="10079" y="1422"/>
                      </a:cubicBezTo>
                      <a:cubicBezTo>
                        <a:pt x="10083" y="1422"/>
                        <a:pt x="10085" y="1424"/>
                        <a:pt x="10083" y="1431"/>
                      </a:cubicBezTo>
                      <a:lnTo>
                        <a:pt x="10083" y="1431"/>
                      </a:lnTo>
                      <a:cubicBezTo>
                        <a:pt x="10132" y="1319"/>
                        <a:pt x="10236" y="1263"/>
                        <a:pt x="10336" y="1263"/>
                      </a:cubicBezTo>
                      <a:close/>
                      <a:moveTo>
                        <a:pt x="9045" y="4590"/>
                      </a:moveTo>
                      <a:cubicBezTo>
                        <a:pt x="9104" y="4590"/>
                        <a:pt x="9168" y="4641"/>
                        <a:pt x="9155" y="4723"/>
                      </a:cubicBezTo>
                      <a:cubicBezTo>
                        <a:pt x="9113" y="4983"/>
                        <a:pt x="9113" y="5254"/>
                        <a:pt x="9113" y="5513"/>
                      </a:cubicBezTo>
                      <a:cubicBezTo>
                        <a:pt x="9134" y="5513"/>
                        <a:pt x="9155" y="5503"/>
                        <a:pt x="9166" y="5503"/>
                      </a:cubicBezTo>
                      <a:cubicBezTo>
                        <a:pt x="9187" y="5497"/>
                        <a:pt x="9206" y="5494"/>
                        <a:pt x="9224" y="5494"/>
                      </a:cubicBezTo>
                      <a:cubicBezTo>
                        <a:pt x="9294" y="5494"/>
                        <a:pt x="9338" y="5539"/>
                        <a:pt x="9363" y="5597"/>
                      </a:cubicBezTo>
                      <a:cubicBezTo>
                        <a:pt x="9394" y="5594"/>
                        <a:pt x="9425" y="5593"/>
                        <a:pt x="9456" y="5593"/>
                      </a:cubicBezTo>
                      <a:cubicBezTo>
                        <a:pt x="9667" y="5593"/>
                        <a:pt x="9880" y="5652"/>
                        <a:pt x="10070" y="5742"/>
                      </a:cubicBezTo>
                      <a:cubicBezTo>
                        <a:pt x="10382" y="5888"/>
                        <a:pt x="10622" y="6148"/>
                        <a:pt x="10757" y="6450"/>
                      </a:cubicBezTo>
                      <a:cubicBezTo>
                        <a:pt x="10799" y="6512"/>
                        <a:pt x="10819" y="6585"/>
                        <a:pt x="10851" y="6648"/>
                      </a:cubicBezTo>
                      <a:cubicBezTo>
                        <a:pt x="11080" y="7355"/>
                        <a:pt x="10840" y="8229"/>
                        <a:pt x="10320" y="8749"/>
                      </a:cubicBezTo>
                      <a:cubicBezTo>
                        <a:pt x="10310" y="8770"/>
                        <a:pt x="10289" y="8780"/>
                        <a:pt x="10268" y="8801"/>
                      </a:cubicBezTo>
                      <a:cubicBezTo>
                        <a:pt x="9966" y="9091"/>
                        <a:pt x="9573" y="9238"/>
                        <a:pt x="9178" y="9238"/>
                      </a:cubicBezTo>
                      <a:cubicBezTo>
                        <a:pt x="8851" y="9238"/>
                        <a:pt x="8522" y="9138"/>
                        <a:pt x="8240" y="8936"/>
                      </a:cubicBezTo>
                      <a:cubicBezTo>
                        <a:pt x="7595" y="8488"/>
                        <a:pt x="7366" y="7656"/>
                        <a:pt x="7585" y="6918"/>
                      </a:cubicBezTo>
                      <a:cubicBezTo>
                        <a:pt x="7761" y="6304"/>
                        <a:pt x="8230" y="5878"/>
                        <a:pt x="8791" y="5628"/>
                      </a:cubicBezTo>
                      <a:cubicBezTo>
                        <a:pt x="8812" y="5305"/>
                        <a:pt x="8885" y="4983"/>
                        <a:pt x="8958" y="4660"/>
                      </a:cubicBezTo>
                      <a:cubicBezTo>
                        <a:pt x="8970" y="4611"/>
                        <a:pt x="9006" y="4590"/>
                        <a:pt x="9045" y="4590"/>
                      </a:cubicBezTo>
                      <a:close/>
                      <a:moveTo>
                        <a:pt x="3871" y="3649"/>
                      </a:moveTo>
                      <a:cubicBezTo>
                        <a:pt x="4085" y="3649"/>
                        <a:pt x="4297" y="3687"/>
                        <a:pt x="4506" y="3745"/>
                      </a:cubicBezTo>
                      <a:cubicBezTo>
                        <a:pt x="4672" y="3797"/>
                        <a:pt x="4828" y="3860"/>
                        <a:pt x="4994" y="3932"/>
                      </a:cubicBezTo>
                      <a:cubicBezTo>
                        <a:pt x="5151" y="4015"/>
                        <a:pt x="5348" y="4099"/>
                        <a:pt x="5410" y="4276"/>
                      </a:cubicBezTo>
                      <a:cubicBezTo>
                        <a:pt x="5431" y="4286"/>
                        <a:pt x="5442" y="4297"/>
                        <a:pt x="5452" y="4318"/>
                      </a:cubicBezTo>
                      <a:cubicBezTo>
                        <a:pt x="5629" y="4515"/>
                        <a:pt x="5733" y="4785"/>
                        <a:pt x="5826" y="5035"/>
                      </a:cubicBezTo>
                      <a:cubicBezTo>
                        <a:pt x="5930" y="5275"/>
                        <a:pt x="6013" y="5524"/>
                        <a:pt x="6087" y="5774"/>
                      </a:cubicBezTo>
                      <a:cubicBezTo>
                        <a:pt x="6159" y="6024"/>
                        <a:pt x="6222" y="6283"/>
                        <a:pt x="6284" y="6533"/>
                      </a:cubicBezTo>
                      <a:cubicBezTo>
                        <a:pt x="6346" y="6803"/>
                        <a:pt x="6440" y="7105"/>
                        <a:pt x="6378" y="7376"/>
                      </a:cubicBezTo>
                      <a:cubicBezTo>
                        <a:pt x="6367" y="7376"/>
                        <a:pt x="6367" y="7386"/>
                        <a:pt x="6367" y="7397"/>
                      </a:cubicBezTo>
                      <a:cubicBezTo>
                        <a:pt x="6378" y="7490"/>
                        <a:pt x="6388" y="7594"/>
                        <a:pt x="6378" y="7698"/>
                      </a:cubicBezTo>
                      <a:cubicBezTo>
                        <a:pt x="6367" y="7896"/>
                        <a:pt x="6336" y="8093"/>
                        <a:pt x="6274" y="8270"/>
                      </a:cubicBezTo>
                      <a:cubicBezTo>
                        <a:pt x="6149" y="8655"/>
                        <a:pt x="5941" y="8999"/>
                        <a:pt x="5660" y="9279"/>
                      </a:cubicBezTo>
                      <a:cubicBezTo>
                        <a:pt x="5379" y="9570"/>
                        <a:pt x="5015" y="9778"/>
                        <a:pt x="4640" y="9914"/>
                      </a:cubicBezTo>
                      <a:cubicBezTo>
                        <a:pt x="4453" y="9976"/>
                        <a:pt x="4266" y="10018"/>
                        <a:pt x="4079" y="10028"/>
                      </a:cubicBezTo>
                      <a:cubicBezTo>
                        <a:pt x="4051" y="10031"/>
                        <a:pt x="4022" y="10032"/>
                        <a:pt x="3993" y="10032"/>
                      </a:cubicBezTo>
                      <a:cubicBezTo>
                        <a:pt x="3914" y="10032"/>
                        <a:pt x="3833" y="10022"/>
                        <a:pt x="3757" y="10007"/>
                      </a:cubicBezTo>
                      <a:cubicBezTo>
                        <a:pt x="3724" y="10079"/>
                        <a:pt x="3647" y="10126"/>
                        <a:pt x="3568" y="10126"/>
                      </a:cubicBezTo>
                      <a:cubicBezTo>
                        <a:pt x="3521" y="10126"/>
                        <a:pt x="3473" y="10109"/>
                        <a:pt x="3434" y="10070"/>
                      </a:cubicBezTo>
                      <a:cubicBezTo>
                        <a:pt x="3184" y="9831"/>
                        <a:pt x="2955" y="9581"/>
                        <a:pt x="2737" y="9311"/>
                      </a:cubicBezTo>
                      <a:cubicBezTo>
                        <a:pt x="2643" y="9186"/>
                        <a:pt x="2539" y="9050"/>
                        <a:pt x="2456" y="8915"/>
                      </a:cubicBezTo>
                      <a:cubicBezTo>
                        <a:pt x="2414" y="8863"/>
                        <a:pt x="2373" y="8801"/>
                        <a:pt x="2342" y="8738"/>
                      </a:cubicBezTo>
                      <a:cubicBezTo>
                        <a:pt x="2331" y="8738"/>
                        <a:pt x="2321" y="8717"/>
                        <a:pt x="2310" y="8707"/>
                      </a:cubicBezTo>
                      <a:cubicBezTo>
                        <a:pt x="2155" y="8478"/>
                        <a:pt x="2102" y="8156"/>
                        <a:pt x="2030" y="7896"/>
                      </a:cubicBezTo>
                      <a:cubicBezTo>
                        <a:pt x="1947" y="7635"/>
                        <a:pt x="1884" y="7365"/>
                        <a:pt x="1822" y="7095"/>
                      </a:cubicBezTo>
                      <a:cubicBezTo>
                        <a:pt x="1759" y="6814"/>
                        <a:pt x="1707" y="6533"/>
                        <a:pt x="1665" y="6242"/>
                      </a:cubicBezTo>
                      <a:cubicBezTo>
                        <a:pt x="1635" y="5982"/>
                        <a:pt x="1582" y="5701"/>
                        <a:pt x="1624" y="5441"/>
                      </a:cubicBezTo>
                      <a:cubicBezTo>
                        <a:pt x="1635" y="5368"/>
                        <a:pt x="1707" y="5326"/>
                        <a:pt x="1769" y="5326"/>
                      </a:cubicBezTo>
                      <a:cubicBezTo>
                        <a:pt x="1780" y="5129"/>
                        <a:pt x="1936" y="4952"/>
                        <a:pt x="2040" y="4806"/>
                      </a:cubicBezTo>
                      <a:cubicBezTo>
                        <a:pt x="2155" y="4660"/>
                        <a:pt x="2279" y="4526"/>
                        <a:pt x="2414" y="4390"/>
                      </a:cubicBezTo>
                      <a:cubicBezTo>
                        <a:pt x="2539" y="4265"/>
                        <a:pt x="2675" y="4140"/>
                        <a:pt x="2820" y="4036"/>
                      </a:cubicBezTo>
                      <a:cubicBezTo>
                        <a:pt x="2976" y="3911"/>
                        <a:pt x="3174" y="3756"/>
                        <a:pt x="3382" y="3756"/>
                      </a:cubicBezTo>
                      <a:lnTo>
                        <a:pt x="3392" y="3756"/>
                      </a:lnTo>
                      <a:cubicBezTo>
                        <a:pt x="3413" y="3724"/>
                        <a:pt x="3445" y="3703"/>
                        <a:pt x="3486" y="3693"/>
                      </a:cubicBezTo>
                      <a:cubicBezTo>
                        <a:pt x="3615" y="3662"/>
                        <a:pt x="3743" y="3649"/>
                        <a:pt x="3871" y="3649"/>
                      </a:cubicBezTo>
                      <a:close/>
                      <a:moveTo>
                        <a:pt x="9531" y="10226"/>
                      </a:moveTo>
                      <a:cubicBezTo>
                        <a:pt x="9548" y="10226"/>
                        <a:pt x="9565" y="10229"/>
                        <a:pt x="9582" y="10236"/>
                      </a:cubicBezTo>
                      <a:cubicBezTo>
                        <a:pt x="9603" y="10247"/>
                        <a:pt x="9623" y="10257"/>
                        <a:pt x="9633" y="10278"/>
                      </a:cubicBezTo>
                      <a:cubicBezTo>
                        <a:pt x="9654" y="10298"/>
                        <a:pt x="9654" y="10340"/>
                        <a:pt x="9654" y="10372"/>
                      </a:cubicBezTo>
                      <a:cubicBezTo>
                        <a:pt x="9644" y="10372"/>
                        <a:pt x="9644" y="10382"/>
                        <a:pt x="9644" y="10382"/>
                      </a:cubicBezTo>
                      <a:lnTo>
                        <a:pt x="9644" y="10392"/>
                      </a:lnTo>
                      <a:cubicBezTo>
                        <a:pt x="9644" y="10392"/>
                        <a:pt x="9644" y="10402"/>
                        <a:pt x="9654" y="10402"/>
                      </a:cubicBezTo>
                      <a:lnTo>
                        <a:pt x="9654" y="10413"/>
                      </a:lnTo>
                      <a:lnTo>
                        <a:pt x="9686" y="10444"/>
                      </a:lnTo>
                      <a:cubicBezTo>
                        <a:pt x="9686" y="10444"/>
                        <a:pt x="9696" y="10444"/>
                        <a:pt x="9707" y="10455"/>
                      </a:cubicBezTo>
                      <a:cubicBezTo>
                        <a:pt x="9707" y="10455"/>
                        <a:pt x="9717" y="10455"/>
                        <a:pt x="9728" y="10465"/>
                      </a:cubicBezTo>
                      <a:lnTo>
                        <a:pt x="9769" y="10465"/>
                      </a:lnTo>
                      <a:cubicBezTo>
                        <a:pt x="9769" y="10455"/>
                        <a:pt x="9790" y="10455"/>
                        <a:pt x="9800" y="10455"/>
                      </a:cubicBezTo>
                      <a:lnTo>
                        <a:pt x="9811" y="10455"/>
                      </a:lnTo>
                      <a:cubicBezTo>
                        <a:pt x="9862" y="10455"/>
                        <a:pt x="9904" y="10497"/>
                        <a:pt x="9925" y="10548"/>
                      </a:cubicBezTo>
                      <a:lnTo>
                        <a:pt x="9925" y="10611"/>
                      </a:lnTo>
                      <a:cubicBezTo>
                        <a:pt x="9915" y="10642"/>
                        <a:pt x="9904" y="10652"/>
                        <a:pt x="9883" y="10673"/>
                      </a:cubicBezTo>
                      <a:cubicBezTo>
                        <a:pt x="9862" y="10694"/>
                        <a:pt x="9832" y="10715"/>
                        <a:pt x="9811" y="10725"/>
                      </a:cubicBezTo>
                      <a:cubicBezTo>
                        <a:pt x="9779" y="10735"/>
                        <a:pt x="9748" y="10735"/>
                        <a:pt x="9717" y="10735"/>
                      </a:cubicBezTo>
                      <a:cubicBezTo>
                        <a:pt x="9633" y="10735"/>
                        <a:pt x="9540" y="10684"/>
                        <a:pt x="9488" y="10621"/>
                      </a:cubicBezTo>
                      <a:cubicBezTo>
                        <a:pt x="9457" y="10580"/>
                        <a:pt x="9425" y="10527"/>
                        <a:pt x="9415" y="10465"/>
                      </a:cubicBezTo>
                      <a:cubicBezTo>
                        <a:pt x="9405" y="10423"/>
                        <a:pt x="9405" y="10392"/>
                        <a:pt x="9415" y="10351"/>
                      </a:cubicBezTo>
                      <a:cubicBezTo>
                        <a:pt x="9415" y="10330"/>
                        <a:pt x="9425" y="10298"/>
                        <a:pt x="9436" y="10278"/>
                      </a:cubicBezTo>
                      <a:cubicBezTo>
                        <a:pt x="9457" y="10242"/>
                        <a:pt x="9493" y="10226"/>
                        <a:pt x="9531" y="10226"/>
                      </a:cubicBezTo>
                      <a:close/>
                      <a:moveTo>
                        <a:pt x="3252" y="11322"/>
                      </a:moveTo>
                      <a:cubicBezTo>
                        <a:pt x="3279" y="11322"/>
                        <a:pt x="3307" y="11333"/>
                        <a:pt x="3330" y="11349"/>
                      </a:cubicBezTo>
                      <a:cubicBezTo>
                        <a:pt x="3371" y="11380"/>
                        <a:pt x="3382" y="11443"/>
                        <a:pt x="3361" y="11484"/>
                      </a:cubicBezTo>
                      <a:cubicBezTo>
                        <a:pt x="3350" y="11495"/>
                        <a:pt x="3350" y="11505"/>
                        <a:pt x="3341" y="11516"/>
                      </a:cubicBezTo>
                      <a:lnTo>
                        <a:pt x="3341" y="11526"/>
                      </a:lnTo>
                      <a:cubicBezTo>
                        <a:pt x="3330" y="11547"/>
                        <a:pt x="3330" y="11558"/>
                        <a:pt x="3330" y="11568"/>
                      </a:cubicBezTo>
                      <a:lnTo>
                        <a:pt x="3330" y="11578"/>
                      </a:lnTo>
                      <a:cubicBezTo>
                        <a:pt x="3330" y="11588"/>
                        <a:pt x="3320" y="11599"/>
                        <a:pt x="3320" y="11609"/>
                      </a:cubicBezTo>
                      <a:lnTo>
                        <a:pt x="3320" y="11630"/>
                      </a:lnTo>
                      <a:lnTo>
                        <a:pt x="3330" y="11630"/>
                      </a:lnTo>
                      <a:lnTo>
                        <a:pt x="3330" y="11641"/>
                      </a:lnTo>
                      <a:lnTo>
                        <a:pt x="3330" y="11651"/>
                      </a:lnTo>
                      <a:cubicBezTo>
                        <a:pt x="3330" y="11662"/>
                        <a:pt x="3330" y="11672"/>
                        <a:pt x="3341" y="11682"/>
                      </a:cubicBezTo>
                      <a:cubicBezTo>
                        <a:pt x="3341" y="11692"/>
                        <a:pt x="3350" y="11724"/>
                        <a:pt x="3350" y="11745"/>
                      </a:cubicBezTo>
                      <a:lnTo>
                        <a:pt x="3361" y="11745"/>
                      </a:lnTo>
                      <a:cubicBezTo>
                        <a:pt x="3361" y="11755"/>
                        <a:pt x="3371" y="11766"/>
                        <a:pt x="3371" y="11776"/>
                      </a:cubicBezTo>
                      <a:cubicBezTo>
                        <a:pt x="3382" y="11786"/>
                        <a:pt x="3392" y="11807"/>
                        <a:pt x="3403" y="11817"/>
                      </a:cubicBezTo>
                      <a:lnTo>
                        <a:pt x="3403" y="11828"/>
                      </a:lnTo>
                      <a:cubicBezTo>
                        <a:pt x="3413" y="11828"/>
                        <a:pt x="3413" y="11838"/>
                        <a:pt x="3424" y="11849"/>
                      </a:cubicBezTo>
                      <a:cubicBezTo>
                        <a:pt x="3434" y="11849"/>
                        <a:pt x="3434" y="11859"/>
                        <a:pt x="3445" y="11870"/>
                      </a:cubicBezTo>
                      <a:cubicBezTo>
                        <a:pt x="3465" y="11880"/>
                        <a:pt x="3475" y="11890"/>
                        <a:pt x="3496" y="11890"/>
                      </a:cubicBezTo>
                      <a:lnTo>
                        <a:pt x="3496" y="11900"/>
                      </a:lnTo>
                      <a:lnTo>
                        <a:pt x="3528" y="11900"/>
                      </a:lnTo>
                      <a:lnTo>
                        <a:pt x="3538" y="11911"/>
                      </a:lnTo>
                      <a:lnTo>
                        <a:pt x="3569" y="11911"/>
                      </a:lnTo>
                      <a:cubicBezTo>
                        <a:pt x="3579" y="11911"/>
                        <a:pt x="3590" y="11900"/>
                        <a:pt x="3600" y="11900"/>
                      </a:cubicBezTo>
                      <a:cubicBezTo>
                        <a:pt x="3621" y="11900"/>
                        <a:pt x="3642" y="11890"/>
                        <a:pt x="3663" y="11890"/>
                      </a:cubicBezTo>
                      <a:lnTo>
                        <a:pt x="3673" y="11880"/>
                      </a:lnTo>
                      <a:cubicBezTo>
                        <a:pt x="3673" y="11880"/>
                        <a:pt x="3683" y="11870"/>
                        <a:pt x="3694" y="11870"/>
                      </a:cubicBezTo>
                      <a:cubicBezTo>
                        <a:pt x="3704" y="11859"/>
                        <a:pt x="3715" y="11859"/>
                        <a:pt x="3725" y="11849"/>
                      </a:cubicBezTo>
                      <a:cubicBezTo>
                        <a:pt x="3746" y="11828"/>
                        <a:pt x="3767" y="11817"/>
                        <a:pt x="3777" y="11796"/>
                      </a:cubicBezTo>
                      <a:cubicBezTo>
                        <a:pt x="3777" y="11796"/>
                        <a:pt x="3787" y="11796"/>
                        <a:pt x="3787" y="11786"/>
                      </a:cubicBezTo>
                      <a:cubicBezTo>
                        <a:pt x="3798" y="11786"/>
                        <a:pt x="3798" y="11776"/>
                        <a:pt x="3798" y="11776"/>
                      </a:cubicBezTo>
                      <a:cubicBezTo>
                        <a:pt x="3819" y="11745"/>
                        <a:pt x="3829" y="11713"/>
                        <a:pt x="3850" y="11682"/>
                      </a:cubicBezTo>
                      <a:cubicBezTo>
                        <a:pt x="3850" y="11682"/>
                        <a:pt x="3861" y="11672"/>
                        <a:pt x="3861" y="11662"/>
                      </a:cubicBezTo>
                      <a:cubicBezTo>
                        <a:pt x="3861" y="11641"/>
                        <a:pt x="3871" y="11620"/>
                        <a:pt x="3891" y="11599"/>
                      </a:cubicBezTo>
                      <a:cubicBezTo>
                        <a:pt x="3918" y="11563"/>
                        <a:pt x="3952" y="11544"/>
                        <a:pt x="3985" y="11544"/>
                      </a:cubicBezTo>
                      <a:cubicBezTo>
                        <a:pt x="4019" y="11544"/>
                        <a:pt x="4053" y="11563"/>
                        <a:pt x="4079" y="11599"/>
                      </a:cubicBezTo>
                      <a:cubicBezTo>
                        <a:pt x="4099" y="11630"/>
                        <a:pt x="4110" y="11662"/>
                        <a:pt x="4110" y="11692"/>
                      </a:cubicBezTo>
                      <a:lnTo>
                        <a:pt x="4110" y="11713"/>
                      </a:lnTo>
                      <a:lnTo>
                        <a:pt x="4110" y="11724"/>
                      </a:lnTo>
                      <a:cubicBezTo>
                        <a:pt x="4120" y="11776"/>
                        <a:pt x="4099" y="11828"/>
                        <a:pt x="4089" y="11870"/>
                      </a:cubicBezTo>
                      <a:cubicBezTo>
                        <a:pt x="4058" y="11942"/>
                        <a:pt x="4016" y="12004"/>
                        <a:pt x="3954" y="12057"/>
                      </a:cubicBezTo>
                      <a:cubicBezTo>
                        <a:pt x="3847" y="12158"/>
                        <a:pt x="3705" y="12213"/>
                        <a:pt x="3565" y="12213"/>
                      </a:cubicBezTo>
                      <a:cubicBezTo>
                        <a:pt x="3432" y="12213"/>
                        <a:pt x="3301" y="12163"/>
                        <a:pt x="3205" y="12057"/>
                      </a:cubicBezTo>
                      <a:cubicBezTo>
                        <a:pt x="3122" y="11953"/>
                        <a:pt x="3059" y="11828"/>
                        <a:pt x="3059" y="11692"/>
                      </a:cubicBezTo>
                      <a:lnTo>
                        <a:pt x="3059" y="11651"/>
                      </a:lnTo>
                      <a:cubicBezTo>
                        <a:pt x="3070" y="11641"/>
                        <a:pt x="3070" y="11630"/>
                        <a:pt x="3070" y="11620"/>
                      </a:cubicBezTo>
                      <a:lnTo>
                        <a:pt x="3070" y="11588"/>
                      </a:lnTo>
                      <a:cubicBezTo>
                        <a:pt x="3080" y="11568"/>
                        <a:pt x="3080" y="11547"/>
                        <a:pt x="3091" y="11516"/>
                      </a:cubicBezTo>
                      <a:cubicBezTo>
                        <a:pt x="3112" y="11454"/>
                        <a:pt x="3142" y="11401"/>
                        <a:pt x="3184" y="11349"/>
                      </a:cubicBezTo>
                      <a:cubicBezTo>
                        <a:pt x="3203" y="11330"/>
                        <a:pt x="3227" y="11322"/>
                        <a:pt x="3252" y="11322"/>
                      </a:cubicBezTo>
                      <a:close/>
                      <a:moveTo>
                        <a:pt x="7205" y="10623"/>
                      </a:moveTo>
                      <a:cubicBezTo>
                        <a:pt x="7319" y="10623"/>
                        <a:pt x="7433" y="10635"/>
                        <a:pt x="7543" y="10663"/>
                      </a:cubicBezTo>
                      <a:cubicBezTo>
                        <a:pt x="7585" y="10673"/>
                        <a:pt x="7615" y="10694"/>
                        <a:pt x="7636" y="10715"/>
                      </a:cubicBezTo>
                      <a:cubicBezTo>
                        <a:pt x="7823" y="10715"/>
                        <a:pt x="8001" y="10850"/>
                        <a:pt x="8146" y="10964"/>
                      </a:cubicBezTo>
                      <a:cubicBezTo>
                        <a:pt x="8271" y="11058"/>
                        <a:pt x="8385" y="11162"/>
                        <a:pt x="8500" y="11276"/>
                      </a:cubicBezTo>
                      <a:cubicBezTo>
                        <a:pt x="8625" y="11391"/>
                        <a:pt x="8729" y="11516"/>
                        <a:pt x="8833" y="11651"/>
                      </a:cubicBezTo>
                      <a:cubicBezTo>
                        <a:pt x="8926" y="11786"/>
                        <a:pt x="9072" y="11942"/>
                        <a:pt x="9072" y="12108"/>
                      </a:cubicBezTo>
                      <a:cubicBezTo>
                        <a:pt x="9134" y="12119"/>
                        <a:pt x="9187" y="12150"/>
                        <a:pt x="9207" y="12202"/>
                      </a:cubicBezTo>
                      <a:lnTo>
                        <a:pt x="9207" y="12212"/>
                      </a:lnTo>
                      <a:cubicBezTo>
                        <a:pt x="9249" y="12452"/>
                        <a:pt x="9197" y="12702"/>
                        <a:pt x="9166" y="12931"/>
                      </a:cubicBezTo>
                      <a:cubicBezTo>
                        <a:pt x="9134" y="13190"/>
                        <a:pt x="9083" y="13440"/>
                        <a:pt x="9030" y="13690"/>
                      </a:cubicBezTo>
                      <a:cubicBezTo>
                        <a:pt x="8979" y="13929"/>
                        <a:pt x="8916" y="14168"/>
                        <a:pt x="8854" y="14408"/>
                      </a:cubicBezTo>
                      <a:cubicBezTo>
                        <a:pt x="8780" y="14637"/>
                        <a:pt x="8729" y="14928"/>
                        <a:pt x="8593" y="15125"/>
                      </a:cubicBezTo>
                      <a:cubicBezTo>
                        <a:pt x="8593" y="15136"/>
                        <a:pt x="8583" y="15146"/>
                        <a:pt x="8572" y="15157"/>
                      </a:cubicBezTo>
                      <a:cubicBezTo>
                        <a:pt x="8531" y="15208"/>
                        <a:pt x="8500" y="15261"/>
                        <a:pt x="8468" y="15302"/>
                      </a:cubicBezTo>
                      <a:cubicBezTo>
                        <a:pt x="8385" y="15427"/>
                        <a:pt x="8302" y="15541"/>
                        <a:pt x="8209" y="15656"/>
                      </a:cubicBezTo>
                      <a:cubicBezTo>
                        <a:pt x="8126" y="15770"/>
                        <a:pt x="8032" y="15874"/>
                        <a:pt x="7938" y="15989"/>
                      </a:cubicBezTo>
                      <a:cubicBezTo>
                        <a:pt x="7834" y="16103"/>
                        <a:pt x="7719" y="16228"/>
                        <a:pt x="7595" y="16343"/>
                      </a:cubicBezTo>
                      <a:cubicBezTo>
                        <a:pt x="7560" y="16374"/>
                        <a:pt x="7518" y="16387"/>
                        <a:pt x="7476" y="16387"/>
                      </a:cubicBezTo>
                      <a:cubicBezTo>
                        <a:pt x="7406" y="16387"/>
                        <a:pt x="7336" y="16349"/>
                        <a:pt x="7303" y="16290"/>
                      </a:cubicBezTo>
                      <a:cubicBezTo>
                        <a:pt x="7237" y="16298"/>
                        <a:pt x="7166" y="16305"/>
                        <a:pt x="7100" y="16305"/>
                      </a:cubicBezTo>
                      <a:cubicBezTo>
                        <a:pt x="7073" y="16305"/>
                        <a:pt x="7047" y="16304"/>
                        <a:pt x="7023" y="16301"/>
                      </a:cubicBezTo>
                      <a:cubicBezTo>
                        <a:pt x="6856" y="16290"/>
                        <a:pt x="6679" y="16259"/>
                        <a:pt x="6524" y="16197"/>
                      </a:cubicBezTo>
                      <a:cubicBezTo>
                        <a:pt x="6180" y="16082"/>
                        <a:pt x="5868" y="15895"/>
                        <a:pt x="5608" y="15635"/>
                      </a:cubicBezTo>
                      <a:cubicBezTo>
                        <a:pt x="5359" y="15386"/>
                        <a:pt x="5181" y="15074"/>
                        <a:pt x="5067" y="14741"/>
                      </a:cubicBezTo>
                      <a:cubicBezTo>
                        <a:pt x="5015" y="14574"/>
                        <a:pt x="4984" y="14397"/>
                        <a:pt x="4973" y="14231"/>
                      </a:cubicBezTo>
                      <a:cubicBezTo>
                        <a:pt x="4973" y="14137"/>
                        <a:pt x="4973" y="14043"/>
                        <a:pt x="4984" y="13960"/>
                      </a:cubicBezTo>
                      <a:lnTo>
                        <a:pt x="4984" y="13939"/>
                      </a:lnTo>
                      <a:cubicBezTo>
                        <a:pt x="4922" y="13700"/>
                        <a:pt x="5005" y="13430"/>
                        <a:pt x="5056" y="13190"/>
                      </a:cubicBezTo>
                      <a:cubicBezTo>
                        <a:pt x="5109" y="12961"/>
                        <a:pt x="5171" y="12743"/>
                        <a:pt x="5234" y="12515"/>
                      </a:cubicBezTo>
                      <a:cubicBezTo>
                        <a:pt x="5296" y="12286"/>
                        <a:pt x="5369" y="12067"/>
                        <a:pt x="5463" y="11849"/>
                      </a:cubicBezTo>
                      <a:cubicBezTo>
                        <a:pt x="5556" y="11630"/>
                        <a:pt x="5650" y="11391"/>
                        <a:pt x="5795" y="11214"/>
                      </a:cubicBezTo>
                      <a:cubicBezTo>
                        <a:pt x="5805" y="11193"/>
                        <a:pt x="5816" y="11193"/>
                        <a:pt x="5837" y="11183"/>
                      </a:cubicBezTo>
                      <a:cubicBezTo>
                        <a:pt x="5889" y="11017"/>
                        <a:pt x="6066" y="10943"/>
                        <a:pt x="6212" y="10871"/>
                      </a:cubicBezTo>
                      <a:cubicBezTo>
                        <a:pt x="6346" y="10809"/>
                        <a:pt x="6492" y="10756"/>
                        <a:pt x="6648" y="10715"/>
                      </a:cubicBezTo>
                      <a:cubicBezTo>
                        <a:pt x="6829" y="10657"/>
                        <a:pt x="7018" y="10623"/>
                        <a:pt x="7205" y="10623"/>
                      </a:cubicBezTo>
                      <a:close/>
                      <a:moveTo>
                        <a:pt x="4840" y="15942"/>
                      </a:moveTo>
                      <a:cubicBezTo>
                        <a:pt x="4857" y="15942"/>
                        <a:pt x="4874" y="15943"/>
                        <a:pt x="4890" y="15947"/>
                      </a:cubicBezTo>
                      <a:cubicBezTo>
                        <a:pt x="5421" y="16103"/>
                        <a:pt x="5930" y="16343"/>
                        <a:pt x="6378" y="16685"/>
                      </a:cubicBezTo>
                      <a:cubicBezTo>
                        <a:pt x="6762" y="16967"/>
                        <a:pt x="7085" y="17330"/>
                        <a:pt x="7335" y="17736"/>
                      </a:cubicBezTo>
                      <a:cubicBezTo>
                        <a:pt x="7418" y="17767"/>
                        <a:pt x="7470" y="17871"/>
                        <a:pt x="7449" y="17955"/>
                      </a:cubicBezTo>
                      <a:cubicBezTo>
                        <a:pt x="7491" y="18038"/>
                        <a:pt x="7419" y="18115"/>
                        <a:pt x="7346" y="18115"/>
                      </a:cubicBezTo>
                      <a:cubicBezTo>
                        <a:pt x="7328" y="18115"/>
                        <a:pt x="7310" y="18110"/>
                        <a:pt x="7293" y="18100"/>
                      </a:cubicBezTo>
                      <a:cubicBezTo>
                        <a:pt x="7143" y="18154"/>
                        <a:pt x="6978" y="18174"/>
                        <a:pt x="6814" y="18174"/>
                      </a:cubicBezTo>
                      <a:cubicBezTo>
                        <a:pt x="6660" y="18174"/>
                        <a:pt x="6508" y="18157"/>
                        <a:pt x="6367" y="18132"/>
                      </a:cubicBezTo>
                      <a:cubicBezTo>
                        <a:pt x="6066" y="18079"/>
                        <a:pt x="5754" y="17955"/>
                        <a:pt x="5504" y="17767"/>
                      </a:cubicBezTo>
                      <a:cubicBezTo>
                        <a:pt x="4984" y="17383"/>
                        <a:pt x="4651" y="16810"/>
                        <a:pt x="4610" y="16165"/>
                      </a:cubicBezTo>
                      <a:cubicBezTo>
                        <a:pt x="4591" y="16037"/>
                        <a:pt x="4717" y="15942"/>
                        <a:pt x="4840" y="15942"/>
                      </a:cubicBezTo>
                      <a:close/>
                      <a:moveTo>
                        <a:pt x="4667" y="18054"/>
                      </a:moveTo>
                      <a:cubicBezTo>
                        <a:pt x="4690" y="18054"/>
                        <a:pt x="4713" y="18062"/>
                        <a:pt x="4734" y="18079"/>
                      </a:cubicBezTo>
                      <a:cubicBezTo>
                        <a:pt x="4890" y="18183"/>
                        <a:pt x="5046" y="18308"/>
                        <a:pt x="5181" y="18433"/>
                      </a:cubicBezTo>
                      <a:cubicBezTo>
                        <a:pt x="5317" y="18558"/>
                        <a:pt x="5431" y="18693"/>
                        <a:pt x="5546" y="18839"/>
                      </a:cubicBezTo>
                      <a:cubicBezTo>
                        <a:pt x="5608" y="18912"/>
                        <a:pt x="5660" y="18995"/>
                        <a:pt x="5722" y="19068"/>
                      </a:cubicBezTo>
                      <a:cubicBezTo>
                        <a:pt x="5787" y="19061"/>
                        <a:pt x="5853" y="19058"/>
                        <a:pt x="5918" y="19058"/>
                      </a:cubicBezTo>
                      <a:cubicBezTo>
                        <a:pt x="6457" y="19058"/>
                        <a:pt x="6991" y="19287"/>
                        <a:pt x="7335" y="19723"/>
                      </a:cubicBezTo>
                      <a:cubicBezTo>
                        <a:pt x="7772" y="20275"/>
                        <a:pt x="7865" y="21096"/>
                        <a:pt x="7470" y="21689"/>
                      </a:cubicBezTo>
                      <a:cubicBezTo>
                        <a:pt x="7166" y="22153"/>
                        <a:pt x="6637" y="22446"/>
                        <a:pt x="6092" y="22446"/>
                      </a:cubicBezTo>
                      <a:cubicBezTo>
                        <a:pt x="5966" y="22446"/>
                        <a:pt x="5838" y="22430"/>
                        <a:pt x="5712" y="22397"/>
                      </a:cubicBezTo>
                      <a:cubicBezTo>
                        <a:pt x="5026" y="22219"/>
                        <a:pt x="4568" y="21533"/>
                        <a:pt x="4536" y="20836"/>
                      </a:cubicBezTo>
                      <a:cubicBezTo>
                        <a:pt x="4526" y="20483"/>
                        <a:pt x="4630" y="20118"/>
                        <a:pt x="4818" y="19817"/>
                      </a:cubicBezTo>
                      <a:cubicBezTo>
                        <a:pt x="4911" y="19671"/>
                        <a:pt x="5026" y="19515"/>
                        <a:pt x="5171" y="19380"/>
                      </a:cubicBezTo>
                      <a:cubicBezTo>
                        <a:pt x="5130" y="19307"/>
                        <a:pt x="5160" y="19214"/>
                        <a:pt x="5255" y="19172"/>
                      </a:cubicBezTo>
                      <a:lnTo>
                        <a:pt x="5348" y="19140"/>
                      </a:lnTo>
                      <a:lnTo>
                        <a:pt x="5285" y="19047"/>
                      </a:lnTo>
                      <a:cubicBezTo>
                        <a:pt x="5067" y="18766"/>
                        <a:pt x="4838" y="18506"/>
                        <a:pt x="4578" y="18267"/>
                      </a:cubicBezTo>
                      <a:cubicBezTo>
                        <a:pt x="4494" y="18191"/>
                        <a:pt x="4573" y="18054"/>
                        <a:pt x="4667" y="18054"/>
                      </a:cubicBezTo>
                      <a:close/>
                      <a:moveTo>
                        <a:pt x="8408" y="22429"/>
                      </a:moveTo>
                      <a:cubicBezTo>
                        <a:pt x="8444" y="22429"/>
                        <a:pt x="8479" y="22452"/>
                        <a:pt x="8500" y="22480"/>
                      </a:cubicBezTo>
                      <a:cubicBezTo>
                        <a:pt x="8614" y="22646"/>
                        <a:pt x="8635" y="22844"/>
                        <a:pt x="8604" y="23031"/>
                      </a:cubicBezTo>
                      <a:cubicBezTo>
                        <a:pt x="8593" y="23114"/>
                        <a:pt x="8552" y="23208"/>
                        <a:pt x="8500" y="23280"/>
                      </a:cubicBezTo>
                      <a:cubicBezTo>
                        <a:pt x="8468" y="23322"/>
                        <a:pt x="8438" y="23364"/>
                        <a:pt x="8396" y="23395"/>
                      </a:cubicBezTo>
                      <a:cubicBezTo>
                        <a:pt x="8344" y="23447"/>
                        <a:pt x="8271" y="23489"/>
                        <a:pt x="8198" y="23489"/>
                      </a:cubicBezTo>
                      <a:cubicBezTo>
                        <a:pt x="8084" y="23479"/>
                        <a:pt x="8022" y="23364"/>
                        <a:pt x="8073" y="23260"/>
                      </a:cubicBezTo>
                      <a:cubicBezTo>
                        <a:pt x="8084" y="23229"/>
                        <a:pt x="8115" y="23208"/>
                        <a:pt x="8136" y="23187"/>
                      </a:cubicBezTo>
                      <a:lnTo>
                        <a:pt x="8146" y="23176"/>
                      </a:lnTo>
                      <a:cubicBezTo>
                        <a:pt x="8156" y="23176"/>
                        <a:pt x="8156" y="23166"/>
                        <a:pt x="8167" y="23166"/>
                      </a:cubicBezTo>
                      <a:lnTo>
                        <a:pt x="8250" y="23083"/>
                      </a:lnTo>
                      <a:lnTo>
                        <a:pt x="8250" y="23072"/>
                      </a:lnTo>
                      <a:cubicBezTo>
                        <a:pt x="8260" y="23072"/>
                        <a:pt x="8260" y="23072"/>
                        <a:pt x="8260" y="23062"/>
                      </a:cubicBezTo>
                      <a:cubicBezTo>
                        <a:pt x="8271" y="23052"/>
                        <a:pt x="8281" y="23031"/>
                        <a:pt x="8281" y="23021"/>
                      </a:cubicBezTo>
                      <a:cubicBezTo>
                        <a:pt x="8302" y="23000"/>
                        <a:pt x="8302" y="22989"/>
                        <a:pt x="8313" y="22968"/>
                      </a:cubicBezTo>
                      <a:lnTo>
                        <a:pt x="8323" y="22958"/>
                      </a:lnTo>
                      <a:lnTo>
                        <a:pt x="8323" y="22948"/>
                      </a:lnTo>
                      <a:cubicBezTo>
                        <a:pt x="8334" y="22917"/>
                        <a:pt x="8344" y="22885"/>
                        <a:pt x="8354" y="22844"/>
                      </a:cubicBezTo>
                      <a:lnTo>
                        <a:pt x="8354" y="22813"/>
                      </a:lnTo>
                      <a:lnTo>
                        <a:pt x="8354" y="22760"/>
                      </a:lnTo>
                      <a:lnTo>
                        <a:pt x="8354" y="22740"/>
                      </a:lnTo>
                      <a:lnTo>
                        <a:pt x="8354" y="22730"/>
                      </a:lnTo>
                      <a:lnTo>
                        <a:pt x="8354" y="22719"/>
                      </a:lnTo>
                      <a:cubicBezTo>
                        <a:pt x="8344" y="22709"/>
                        <a:pt x="8344" y="22688"/>
                        <a:pt x="8344" y="22677"/>
                      </a:cubicBezTo>
                      <a:cubicBezTo>
                        <a:pt x="8344" y="22656"/>
                        <a:pt x="8334" y="22646"/>
                        <a:pt x="8323" y="22626"/>
                      </a:cubicBezTo>
                      <a:cubicBezTo>
                        <a:pt x="8323" y="22615"/>
                        <a:pt x="8313" y="22605"/>
                        <a:pt x="8313" y="22594"/>
                      </a:cubicBezTo>
                      <a:cubicBezTo>
                        <a:pt x="8281" y="22542"/>
                        <a:pt x="8302" y="22480"/>
                        <a:pt x="8354" y="22448"/>
                      </a:cubicBezTo>
                      <a:cubicBezTo>
                        <a:pt x="8372" y="22435"/>
                        <a:pt x="8390" y="22429"/>
                        <a:pt x="8408" y="22429"/>
                      </a:cubicBezTo>
                      <a:close/>
                      <a:moveTo>
                        <a:pt x="137" y="0"/>
                      </a:moveTo>
                      <a:cubicBezTo>
                        <a:pt x="126" y="104"/>
                        <a:pt x="126" y="198"/>
                        <a:pt x="126" y="302"/>
                      </a:cubicBezTo>
                      <a:cubicBezTo>
                        <a:pt x="116" y="614"/>
                        <a:pt x="126" y="957"/>
                        <a:pt x="63" y="1269"/>
                      </a:cubicBezTo>
                      <a:cubicBezTo>
                        <a:pt x="53" y="1301"/>
                        <a:pt x="33" y="1322"/>
                        <a:pt x="12" y="1332"/>
                      </a:cubicBezTo>
                      <a:cubicBezTo>
                        <a:pt x="1" y="1759"/>
                        <a:pt x="1" y="2185"/>
                        <a:pt x="22" y="2612"/>
                      </a:cubicBezTo>
                      <a:cubicBezTo>
                        <a:pt x="53" y="3527"/>
                        <a:pt x="116" y="4442"/>
                        <a:pt x="241" y="5347"/>
                      </a:cubicBezTo>
                      <a:cubicBezTo>
                        <a:pt x="459" y="6960"/>
                        <a:pt x="812" y="8551"/>
                        <a:pt x="1322" y="10101"/>
                      </a:cubicBezTo>
                      <a:cubicBezTo>
                        <a:pt x="1832" y="11641"/>
                        <a:pt x="2550" y="13107"/>
                        <a:pt x="3101" y="14637"/>
                      </a:cubicBezTo>
                      <a:cubicBezTo>
                        <a:pt x="3642" y="16124"/>
                        <a:pt x="3944" y="17663"/>
                        <a:pt x="3881" y="19255"/>
                      </a:cubicBezTo>
                      <a:cubicBezTo>
                        <a:pt x="3850" y="20014"/>
                        <a:pt x="3746" y="20774"/>
                        <a:pt x="3579" y="21512"/>
                      </a:cubicBezTo>
                      <a:cubicBezTo>
                        <a:pt x="3403" y="22261"/>
                        <a:pt x="3153" y="23031"/>
                        <a:pt x="2768" y="23697"/>
                      </a:cubicBezTo>
                      <a:cubicBezTo>
                        <a:pt x="2747" y="23738"/>
                        <a:pt x="2706" y="23759"/>
                        <a:pt x="2675" y="23770"/>
                      </a:cubicBezTo>
                      <a:cubicBezTo>
                        <a:pt x="2841" y="23895"/>
                        <a:pt x="2987" y="24009"/>
                        <a:pt x="3195" y="24092"/>
                      </a:cubicBezTo>
                      <a:cubicBezTo>
                        <a:pt x="3424" y="24186"/>
                        <a:pt x="3673" y="24248"/>
                        <a:pt x="3912" y="24290"/>
                      </a:cubicBezTo>
                      <a:cubicBezTo>
                        <a:pt x="4668" y="24442"/>
                        <a:pt x="5428" y="24524"/>
                        <a:pt x="6194" y="24524"/>
                      </a:cubicBezTo>
                      <a:cubicBezTo>
                        <a:pt x="6525" y="24524"/>
                        <a:pt x="6857" y="24509"/>
                        <a:pt x="7189" y="24477"/>
                      </a:cubicBezTo>
                      <a:cubicBezTo>
                        <a:pt x="7636" y="24446"/>
                        <a:pt x="8084" y="24373"/>
                        <a:pt x="8531" y="24279"/>
                      </a:cubicBezTo>
                      <a:cubicBezTo>
                        <a:pt x="8625" y="24258"/>
                        <a:pt x="8708" y="24237"/>
                        <a:pt x="8801" y="24217"/>
                      </a:cubicBezTo>
                      <a:cubicBezTo>
                        <a:pt x="9134" y="24133"/>
                        <a:pt x="9582" y="24040"/>
                        <a:pt x="9737" y="23687"/>
                      </a:cubicBezTo>
                      <a:cubicBezTo>
                        <a:pt x="9363" y="23021"/>
                        <a:pt x="9124" y="22261"/>
                        <a:pt x="8947" y="21512"/>
                      </a:cubicBezTo>
                      <a:cubicBezTo>
                        <a:pt x="8770" y="20774"/>
                        <a:pt x="8666" y="20014"/>
                        <a:pt x="8635" y="19255"/>
                      </a:cubicBezTo>
                      <a:cubicBezTo>
                        <a:pt x="8583" y="17663"/>
                        <a:pt x="8885" y="16124"/>
                        <a:pt x="9415" y="14637"/>
                      </a:cubicBezTo>
                      <a:cubicBezTo>
                        <a:pt x="9966" y="13107"/>
                        <a:pt x="10685" y="11641"/>
                        <a:pt x="11194" y="10101"/>
                      </a:cubicBezTo>
                      <a:cubicBezTo>
                        <a:pt x="11704" y="8551"/>
                        <a:pt x="12068" y="6960"/>
                        <a:pt x="12276" y="5347"/>
                      </a:cubicBezTo>
                      <a:cubicBezTo>
                        <a:pt x="12400" y="4442"/>
                        <a:pt x="12474" y="3527"/>
                        <a:pt x="12504" y="2612"/>
                      </a:cubicBezTo>
                      <a:cubicBezTo>
                        <a:pt x="12525" y="1956"/>
                        <a:pt x="12515" y="1301"/>
                        <a:pt x="12504" y="645"/>
                      </a:cubicBezTo>
                      <a:cubicBezTo>
                        <a:pt x="12442" y="490"/>
                        <a:pt x="12463" y="302"/>
                        <a:pt x="12474" y="115"/>
                      </a:cubicBezTo>
                      <a:lnTo>
                        <a:pt x="12474" y="115"/>
                      </a:lnTo>
                      <a:cubicBezTo>
                        <a:pt x="12463" y="125"/>
                        <a:pt x="12453" y="136"/>
                        <a:pt x="12442" y="136"/>
                      </a:cubicBezTo>
                      <a:cubicBezTo>
                        <a:pt x="12005" y="291"/>
                        <a:pt x="11517" y="375"/>
                        <a:pt x="11059" y="458"/>
                      </a:cubicBezTo>
                      <a:cubicBezTo>
                        <a:pt x="10976" y="479"/>
                        <a:pt x="10882" y="490"/>
                        <a:pt x="10799" y="510"/>
                      </a:cubicBezTo>
                      <a:cubicBezTo>
                        <a:pt x="10445" y="573"/>
                        <a:pt x="10091" y="624"/>
                        <a:pt x="9737" y="666"/>
                      </a:cubicBezTo>
                      <a:cubicBezTo>
                        <a:pt x="8658" y="813"/>
                        <a:pt x="7569" y="889"/>
                        <a:pt x="6477" y="889"/>
                      </a:cubicBezTo>
                      <a:cubicBezTo>
                        <a:pt x="5938" y="889"/>
                        <a:pt x="5399" y="870"/>
                        <a:pt x="4859" y="832"/>
                      </a:cubicBezTo>
                      <a:cubicBezTo>
                        <a:pt x="4245" y="791"/>
                        <a:pt x="3642" y="718"/>
                        <a:pt x="3028" y="635"/>
                      </a:cubicBezTo>
                      <a:lnTo>
                        <a:pt x="3028" y="635"/>
                      </a:lnTo>
                      <a:cubicBezTo>
                        <a:pt x="3070" y="760"/>
                        <a:pt x="3112" y="895"/>
                        <a:pt x="3153" y="1020"/>
                      </a:cubicBezTo>
                      <a:cubicBezTo>
                        <a:pt x="3236" y="1290"/>
                        <a:pt x="3392" y="1602"/>
                        <a:pt x="3371" y="1883"/>
                      </a:cubicBezTo>
                      <a:cubicBezTo>
                        <a:pt x="3365" y="2051"/>
                        <a:pt x="3252" y="2137"/>
                        <a:pt x="3128" y="2137"/>
                      </a:cubicBezTo>
                      <a:cubicBezTo>
                        <a:pt x="3044" y="2137"/>
                        <a:pt x="2956" y="2098"/>
                        <a:pt x="2893" y="2018"/>
                      </a:cubicBezTo>
                      <a:cubicBezTo>
                        <a:pt x="2789" y="1883"/>
                        <a:pt x="2758" y="1696"/>
                        <a:pt x="2706" y="1540"/>
                      </a:cubicBezTo>
                      <a:cubicBezTo>
                        <a:pt x="2654" y="1384"/>
                        <a:pt x="2612" y="1228"/>
                        <a:pt x="2560" y="1082"/>
                      </a:cubicBezTo>
                      <a:cubicBezTo>
                        <a:pt x="2508" y="895"/>
                        <a:pt x="2446" y="708"/>
                        <a:pt x="2393" y="531"/>
                      </a:cubicBezTo>
                      <a:cubicBezTo>
                        <a:pt x="1635" y="395"/>
                        <a:pt x="865" y="25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7" name="Google Shape;3187;p47"/>
                <p:cNvSpPr/>
                <p:nvPr/>
              </p:nvSpPr>
              <p:spPr>
                <a:xfrm>
                  <a:off x="4497625" y="4756350"/>
                  <a:ext cx="54125" cy="21600"/>
                </a:xfrm>
                <a:custGeom>
                  <a:avLst/>
                  <a:gdLst/>
                  <a:ahLst/>
                  <a:cxnLst/>
                  <a:rect l="l" t="t" r="r" b="b"/>
                  <a:pathLst>
                    <a:path w="2165" h="864" extrusionOk="0">
                      <a:moveTo>
                        <a:pt x="1894" y="0"/>
                      </a:moveTo>
                      <a:cubicBezTo>
                        <a:pt x="1259" y="125"/>
                        <a:pt x="635" y="271"/>
                        <a:pt x="1" y="448"/>
                      </a:cubicBezTo>
                      <a:lnTo>
                        <a:pt x="1" y="458"/>
                      </a:lnTo>
                      <a:cubicBezTo>
                        <a:pt x="729" y="583"/>
                        <a:pt x="1446" y="739"/>
                        <a:pt x="2164" y="864"/>
                      </a:cubicBezTo>
                      <a:cubicBezTo>
                        <a:pt x="2153" y="832"/>
                        <a:pt x="2143" y="791"/>
                        <a:pt x="2133" y="760"/>
                      </a:cubicBezTo>
                      <a:cubicBezTo>
                        <a:pt x="2049" y="510"/>
                        <a:pt x="1977" y="25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8" name="Google Shape;3188;p47"/>
                <p:cNvSpPr/>
                <p:nvPr/>
              </p:nvSpPr>
              <p:spPr>
                <a:xfrm>
                  <a:off x="4769375" y="4589875"/>
                  <a:ext cx="106400" cy="83025"/>
                </a:xfrm>
                <a:custGeom>
                  <a:avLst/>
                  <a:gdLst/>
                  <a:ahLst/>
                  <a:cxnLst/>
                  <a:rect l="l" t="t" r="r" b="b"/>
                  <a:pathLst>
                    <a:path w="4256" h="3321" extrusionOk="0">
                      <a:moveTo>
                        <a:pt x="1958" y="1"/>
                      </a:moveTo>
                      <a:cubicBezTo>
                        <a:pt x="1881" y="1"/>
                        <a:pt x="1804" y="5"/>
                        <a:pt x="1727" y="12"/>
                      </a:cubicBezTo>
                      <a:cubicBezTo>
                        <a:pt x="1717" y="54"/>
                        <a:pt x="1686" y="106"/>
                        <a:pt x="1644" y="137"/>
                      </a:cubicBezTo>
                      <a:cubicBezTo>
                        <a:pt x="1618" y="163"/>
                        <a:pt x="1577" y="181"/>
                        <a:pt x="1534" y="181"/>
                      </a:cubicBezTo>
                      <a:cubicBezTo>
                        <a:pt x="1508" y="181"/>
                        <a:pt x="1481" y="174"/>
                        <a:pt x="1457" y="158"/>
                      </a:cubicBezTo>
                      <a:cubicBezTo>
                        <a:pt x="1426" y="137"/>
                        <a:pt x="1405" y="106"/>
                        <a:pt x="1374" y="75"/>
                      </a:cubicBezTo>
                      <a:cubicBezTo>
                        <a:pt x="1041" y="179"/>
                        <a:pt x="729" y="376"/>
                        <a:pt x="500" y="688"/>
                      </a:cubicBezTo>
                      <a:cubicBezTo>
                        <a:pt x="11" y="1354"/>
                        <a:pt x="1" y="2290"/>
                        <a:pt x="437" y="2977"/>
                      </a:cubicBezTo>
                      <a:cubicBezTo>
                        <a:pt x="500" y="3091"/>
                        <a:pt x="583" y="3185"/>
                        <a:pt x="666" y="3268"/>
                      </a:cubicBezTo>
                      <a:cubicBezTo>
                        <a:pt x="1186" y="3196"/>
                        <a:pt x="1697" y="3091"/>
                        <a:pt x="2185" y="2925"/>
                      </a:cubicBezTo>
                      <a:cubicBezTo>
                        <a:pt x="2383" y="2852"/>
                        <a:pt x="2580" y="2779"/>
                        <a:pt x="2768" y="2696"/>
                      </a:cubicBezTo>
                      <a:cubicBezTo>
                        <a:pt x="2778" y="2685"/>
                        <a:pt x="2778" y="2665"/>
                        <a:pt x="2788" y="2655"/>
                      </a:cubicBezTo>
                      <a:cubicBezTo>
                        <a:pt x="2809" y="2613"/>
                        <a:pt x="2841" y="2581"/>
                        <a:pt x="2882" y="2571"/>
                      </a:cubicBezTo>
                      <a:lnTo>
                        <a:pt x="2882" y="2561"/>
                      </a:lnTo>
                      <a:cubicBezTo>
                        <a:pt x="2865" y="2434"/>
                        <a:pt x="2971" y="2365"/>
                        <a:pt x="3079" y="2365"/>
                      </a:cubicBezTo>
                      <a:cubicBezTo>
                        <a:pt x="3166" y="2365"/>
                        <a:pt x="3254" y="2411"/>
                        <a:pt x="3278" y="2509"/>
                      </a:cubicBezTo>
                      <a:cubicBezTo>
                        <a:pt x="3340" y="2748"/>
                        <a:pt x="3433" y="2997"/>
                        <a:pt x="3475" y="3237"/>
                      </a:cubicBezTo>
                      <a:cubicBezTo>
                        <a:pt x="3486" y="3268"/>
                        <a:pt x="3486" y="3300"/>
                        <a:pt x="3496" y="3320"/>
                      </a:cubicBezTo>
                      <a:cubicBezTo>
                        <a:pt x="3537" y="3289"/>
                        <a:pt x="3579" y="3258"/>
                        <a:pt x="3621" y="3216"/>
                      </a:cubicBezTo>
                      <a:cubicBezTo>
                        <a:pt x="3766" y="3091"/>
                        <a:pt x="3881" y="2956"/>
                        <a:pt x="3974" y="2800"/>
                      </a:cubicBezTo>
                      <a:cubicBezTo>
                        <a:pt x="4161" y="2477"/>
                        <a:pt x="4256" y="2093"/>
                        <a:pt x="4203" y="1718"/>
                      </a:cubicBezTo>
                      <a:cubicBezTo>
                        <a:pt x="4099" y="1042"/>
                        <a:pt x="3590" y="512"/>
                        <a:pt x="2966" y="220"/>
                      </a:cubicBezTo>
                      <a:cubicBezTo>
                        <a:pt x="2651" y="76"/>
                        <a:pt x="2302" y="1"/>
                        <a:pt x="1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9" name="Google Shape;3189;p47"/>
                <p:cNvSpPr/>
                <p:nvPr/>
              </p:nvSpPr>
              <p:spPr>
                <a:xfrm>
                  <a:off x="4797725" y="4669475"/>
                  <a:ext cx="36450" cy="17725"/>
                </a:xfrm>
                <a:custGeom>
                  <a:avLst/>
                  <a:gdLst/>
                  <a:ahLst/>
                  <a:cxnLst/>
                  <a:rect l="l" t="t" r="r" b="b"/>
                  <a:pathLst>
                    <a:path w="1458" h="709" extrusionOk="0">
                      <a:moveTo>
                        <a:pt x="1457" y="1"/>
                      </a:moveTo>
                      <a:lnTo>
                        <a:pt x="1457" y="1"/>
                      </a:lnTo>
                      <a:cubicBezTo>
                        <a:pt x="979" y="188"/>
                        <a:pt x="489" y="334"/>
                        <a:pt x="1" y="438"/>
                      </a:cubicBezTo>
                      <a:lnTo>
                        <a:pt x="188" y="532"/>
                      </a:lnTo>
                      <a:cubicBezTo>
                        <a:pt x="542" y="677"/>
                        <a:pt x="885" y="677"/>
                        <a:pt x="1249" y="708"/>
                      </a:cubicBezTo>
                      <a:lnTo>
                        <a:pt x="1280" y="583"/>
                      </a:lnTo>
                      <a:cubicBezTo>
                        <a:pt x="1312" y="458"/>
                        <a:pt x="1342" y="334"/>
                        <a:pt x="1384" y="220"/>
                      </a:cubicBezTo>
                      <a:cubicBezTo>
                        <a:pt x="1405" y="146"/>
                        <a:pt x="1436" y="74"/>
                        <a:pt x="1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0" name="Google Shape;3190;p47"/>
                <p:cNvSpPr/>
                <p:nvPr/>
              </p:nvSpPr>
              <p:spPr>
                <a:xfrm>
                  <a:off x="4628175" y="5064775"/>
                  <a:ext cx="67375" cy="103275"/>
                </a:xfrm>
                <a:custGeom>
                  <a:avLst/>
                  <a:gdLst/>
                  <a:ahLst/>
                  <a:cxnLst/>
                  <a:rect l="l" t="t" r="r" b="b"/>
                  <a:pathLst>
                    <a:path w="2695" h="4131" extrusionOk="0">
                      <a:moveTo>
                        <a:pt x="645" y="0"/>
                      </a:moveTo>
                      <a:cubicBezTo>
                        <a:pt x="614" y="83"/>
                        <a:pt x="583" y="177"/>
                        <a:pt x="562" y="261"/>
                      </a:cubicBezTo>
                      <a:cubicBezTo>
                        <a:pt x="489" y="489"/>
                        <a:pt x="427" y="708"/>
                        <a:pt x="364" y="936"/>
                      </a:cubicBezTo>
                      <a:cubicBezTo>
                        <a:pt x="302" y="1155"/>
                        <a:pt x="250" y="1373"/>
                        <a:pt x="198" y="1592"/>
                      </a:cubicBezTo>
                      <a:cubicBezTo>
                        <a:pt x="156" y="1810"/>
                        <a:pt x="135" y="2081"/>
                        <a:pt x="11" y="2268"/>
                      </a:cubicBezTo>
                      <a:cubicBezTo>
                        <a:pt x="11" y="2279"/>
                        <a:pt x="1" y="2279"/>
                        <a:pt x="1" y="2289"/>
                      </a:cubicBezTo>
                      <a:cubicBezTo>
                        <a:pt x="11" y="2341"/>
                        <a:pt x="31" y="2403"/>
                        <a:pt x="42" y="2455"/>
                      </a:cubicBezTo>
                      <a:cubicBezTo>
                        <a:pt x="73" y="2601"/>
                        <a:pt x="115" y="2746"/>
                        <a:pt x="177" y="2882"/>
                      </a:cubicBezTo>
                      <a:cubicBezTo>
                        <a:pt x="219" y="2986"/>
                        <a:pt x="281" y="3090"/>
                        <a:pt x="343" y="3194"/>
                      </a:cubicBezTo>
                      <a:cubicBezTo>
                        <a:pt x="354" y="3079"/>
                        <a:pt x="364" y="2965"/>
                        <a:pt x="375" y="2840"/>
                      </a:cubicBezTo>
                      <a:cubicBezTo>
                        <a:pt x="406" y="2622"/>
                        <a:pt x="447" y="2393"/>
                        <a:pt x="500" y="2175"/>
                      </a:cubicBezTo>
                      <a:cubicBezTo>
                        <a:pt x="604" y="1727"/>
                        <a:pt x="759" y="1301"/>
                        <a:pt x="978" y="895"/>
                      </a:cubicBezTo>
                      <a:cubicBezTo>
                        <a:pt x="996" y="863"/>
                        <a:pt x="1028" y="849"/>
                        <a:pt x="1062" y="849"/>
                      </a:cubicBezTo>
                      <a:cubicBezTo>
                        <a:pt x="1126" y="849"/>
                        <a:pt x="1193" y="900"/>
                        <a:pt x="1166" y="968"/>
                      </a:cubicBezTo>
                      <a:cubicBezTo>
                        <a:pt x="1009" y="1373"/>
                        <a:pt x="864" y="1800"/>
                        <a:pt x="770" y="2216"/>
                      </a:cubicBezTo>
                      <a:cubicBezTo>
                        <a:pt x="718" y="2434"/>
                        <a:pt x="676" y="2653"/>
                        <a:pt x="655" y="2861"/>
                      </a:cubicBezTo>
                      <a:cubicBezTo>
                        <a:pt x="625" y="3069"/>
                        <a:pt x="625" y="3277"/>
                        <a:pt x="572" y="3475"/>
                      </a:cubicBezTo>
                      <a:lnTo>
                        <a:pt x="635" y="3537"/>
                      </a:lnTo>
                      <a:cubicBezTo>
                        <a:pt x="822" y="3724"/>
                        <a:pt x="1062" y="3870"/>
                        <a:pt x="1311" y="3964"/>
                      </a:cubicBezTo>
                      <a:cubicBezTo>
                        <a:pt x="1446" y="4005"/>
                        <a:pt x="1592" y="4036"/>
                        <a:pt x="1737" y="4068"/>
                      </a:cubicBezTo>
                      <a:cubicBezTo>
                        <a:pt x="1821" y="4089"/>
                        <a:pt x="1925" y="4109"/>
                        <a:pt x="2019" y="4130"/>
                      </a:cubicBezTo>
                      <a:cubicBezTo>
                        <a:pt x="2112" y="3777"/>
                        <a:pt x="2216" y="3412"/>
                        <a:pt x="2299" y="3048"/>
                      </a:cubicBezTo>
                      <a:cubicBezTo>
                        <a:pt x="2414" y="2580"/>
                        <a:pt x="2528" y="2122"/>
                        <a:pt x="2653" y="1655"/>
                      </a:cubicBezTo>
                      <a:cubicBezTo>
                        <a:pt x="2664" y="1634"/>
                        <a:pt x="2674" y="1623"/>
                        <a:pt x="2684" y="1602"/>
                      </a:cubicBezTo>
                      <a:cubicBezTo>
                        <a:pt x="2684" y="1602"/>
                        <a:pt x="2694" y="1592"/>
                        <a:pt x="2694" y="1581"/>
                      </a:cubicBezTo>
                      <a:cubicBezTo>
                        <a:pt x="2268" y="1352"/>
                        <a:pt x="1873" y="1082"/>
                        <a:pt x="1498" y="781"/>
                      </a:cubicBezTo>
                      <a:cubicBezTo>
                        <a:pt x="1300" y="624"/>
                        <a:pt x="1113" y="458"/>
                        <a:pt x="926" y="281"/>
                      </a:cubicBezTo>
                      <a:cubicBezTo>
                        <a:pt x="833" y="198"/>
                        <a:pt x="739" y="104"/>
                        <a:pt x="655" y="21"/>
                      </a:cubicBezTo>
                      <a:cubicBezTo>
                        <a:pt x="655" y="11"/>
                        <a:pt x="645"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1" name="Google Shape;3191;p47"/>
                <p:cNvSpPr/>
                <p:nvPr/>
              </p:nvSpPr>
              <p:spPr>
                <a:xfrm>
                  <a:off x="4695525" y="4827600"/>
                  <a:ext cx="45800" cy="35650"/>
                </a:xfrm>
                <a:custGeom>
                  <a:avLst/>
                  <a:gdLst/>
                  <a:ahLst/>
                  <a:cxnLst/>
                  <a:rect l="l" t="t" r="r" b="b"/>
                  <a:pathLst>
                    <a:path w="1832" h="1426" extrusionOk="0">
                      <a:moveTo>
                        <a:pt x="1831" y="0"/>
                      </a:moveTo>
                      <a:lnTo>
                        <a:pt x="1831" y="0"/>
                      </a:lnTo>
                      <a:cubicBezTo>
                        <a:pt x="1676" y="104"/>
                        <a:pt x="1498" y="208"/>
                        <a:pt x="1343" y="323"/>
                      </a:cubicBezTo>
                      <a:cubicBezTo>
                        <a:pt x="1114" y="479"/>
                        <a:pt x="906" y="645"/>
                        <a:pt x="698" y="822"/>
                      </a:cubicBezTo>
                      <a:cubicBezTo>
                        <a:pt x="458" y="1020"/>
                        <a:pt x="229" y="1218"/>
                        <a:pt x="0" y="1426"/>
                      </a:cubicBezTo>
                      <a:lnTo>
                        <a:pt x="219" y="1332"/>
                      </a:lnTo>
                      <a:cubicBezTo>
                        <a:pt x="531" y="1197"/>
                        <a:pt x="853" y="1041"/>
                        <a:pt x="1124" y="832"/>
                      </a:cubicBezTo>
                      <a:cubicBezTo>
                        <a:pt x="1426" y="614"/>
                        <a:pt x="1676" y="323"/>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2" name="Google Shape;3192;p47"/>
                <p:cNvSpPr/>
                <p:nvPr/>
              </p:nvSpPr>
              <p:spPr>
                <a:xfrm>
                  <a:off x="4684875" y="4816675"/>
                  <a:ext cx="60350" cy="48150"/>
                </a:xfrm>
                <a:custGeom>
                  <a:avLst/>
                  <a:gdLst/>
                  <a:ahLst/>
                  <a:cxnLst/>
                  <a:rect l="l" t="t" r="r" b="b"/>
                  <a:pathLst>
                    <a:path w="2414" h="1926" extrusionOk="0">
                      <a:moveTo>
                        <a:pt x="2414" y="0"/>
                      </a:moveTo>
                      <a:cubicBezTo>
                        <a:pt x="2403" y="11"/>
                        <a:pt x="2382" y="11"/>
                        <a:pt x="2372" y="21"/>
                      </a:cubicBezTo>
                      <a:cubicBezTo>
                        <a:pt x="2299" y="53"/>
                        <a:pt x="2216" y="84"/>
                        <a:pt x="2143" y="115"/>
                      </a:cubicBezTo>
                      <a:cubicBezTo>
                        <a:pt x="1987" y="188"/>
                        <a:pt x="1820" y="261"/>
                        <a:pt x="1665" y="333"/>
                      </a:cubicBezTo>
                      <a:cubicBezTo>
                        <a:pt x="1373" y="490"/>
                        <a:pt x="1092" y="656"/>
                        <a:pt x="832" y="853"/>
                      </a:cubicBezTo>
                      <a:cubicBezTo>
                        <a:pt x="479" y="1145"/>
                        <a:pt x="177" y="1509"/>
                        <a:pt x="0" y="1925"/>
                      </a:cubicBezTo>
                      <a:cubicBezTo>
                        <a:pt x="301" y="1623"/>
                        <a:pt x="614" y="1332"/>
                        <a:pt x="957" y="1082"/>
                      </a:cubicBezTo>
                      <a:cubicBezTo>
                        <a:pt x="1175" y="916"/>
                        <a:pt x="1404" y="749"/>
                        <a:pt x="1644" y="594"/>
                      </a:cubicBezTo>
                      <a:cubicBezTo>
                        <a:pt x="1862" y="437"/>
                        <a:pt x="2091" y="261"/>
                        <a:pt x="2330" y="157"/>
                      </a:cubicBezTo>
                      <a:cubicBezTo>
                        <a:pt x="2351" y="146"/>
                        <a:pt x="2361" y="146"/>
                        <a:pt x="2372" y="146"/>
                      </a:cubicBezTo>
                      <a:cubicBezTo>
                        <a:pt x="2393" y="104"/>
                        <a:pt x="2403" y="53"/>
                        <a:pt x="2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3" name="Google Shape;3193;p47"/>
                <p:cNvSpPr/>
                <p:nvPr/>
              </p:nvSpPr>
              <p:spPr>
                <a:xfrm>
                  <a:off x="4693950" y="4923825"/>
                  <a:ext cx="61675" cy="64375"/>
                </a:xfrm>
                <a:custGeom>
                  <a:avLst/>
                  <a:gdLst/>
                  <a:ahLst/>
                  <a:cxnLst/>
                  <a:rect l="l" t="t" r="r" b="b"/>
                  <a:pathLst>
                    <a:path w="2467" h="2575" extrusionOk="0">
                      <a:moveTo>
                        <a:pt x="812" y="0"/>
                      </a:moveTo>
                      <a:cubicBezTo>
                        <a:pt x="449" y="271"/>
                        <a:pt x="167" y="677"/>
                        <a:pt x="95" y="1103"/>
                      </a:cubicBezTo>
                      <a:cubicBezTo>
                        <a:pt x="1" y="1613"/>
                        <a:pt x="199" y="2175"/>
                        <a:pt x="657" y="2434"/>
                      </a:cubicBezTo>
                      <a:cubicBezTo>
                        <a:pt x="827" y="2529"/>
                        <a:pt x="1003" y="2574"/>
                        <a:pt x="1174" y="2574"/>
                      </a:cubicBezTo>
                      <a:cubicBezTo>
                        <a:pt x="1473" y="2574"/>
                        <a:pt x="1759" y="2436"/>
                        <a:pt x="1977" y="2185"/>
                      </a:cubicBezTo>
                      <a:cubicBezTo>
                        <a:pt x="2310" y="1789"/>
                        <a:pt x="2467" y="1155"/>
                        <a:pt x="2259" y="666"/>
                      </a:cubicBezTo>
                      <a:cubicBezTo>
                        <a:pt x="2175" y="448"/>
                        <a:pt x="1998" y="261"/>
                        <a:pt x="1780" y="167"/>
                      </a:cubicBezTo>
                      <a:cubicBezTo>
                        <a:pt x="1655" y="110"/>
                        <a:pt x="1533" y="99"/>
                        <a:pt x="1409" y="99"/>
                      </a:cubicBezTo>
                      <a:cubicBezTo>
                        <a:pt x="1326" y="99"/>
                        <a:pt x="1243" y="104"/>
                        <a:pt x="1156" y="104"/>
                      </a:cubicBezTo>
                      <a:cubicBezTo>
                        <a:pt x="1177" y="250"/>
                        <a:pt x="1228" y="437"/>
                        <a:pt x="1145" y="562"/>
                      </a:cubicBezTo>
                      <a:cubicBezTo>
                        <a:pt x="1117" y="602"/>
                        <a:pt x="1080" y="620"/>
                        <a:pt x="1040" y="620"/>
                      </a:cubicBezTo>
                      <a:cubicBezTo>
                        <a:pt x="1006" y="620"/>
                        <a:pt x="971" y="607"/>
                        <a:pt x="937" y="583"/>
                      </a:cubicBezTo>
                      <a:cubicBezTo>
                        <a:pt x="812" y="489"/>
                        <a:pt x="823" y="240"/>
                        <a:pt x="812" y="83"/>
                      </a:cubicBezTo>
                      <a:lnTo>
                        <a:pt x="8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4" name="Google Shape;3194;p47"/>
                <p:cNvSpPr/>
                <p:nvPr/>
              </p:nvSpPr>
              <p:spPr>
                <a:xfrm>
                  <a:off x="4689275" y="5089725"/>
                  <a:ext cx="24750" cy="74150"/>
                </a:xfrm>
                <a:custGeom>
                  <a:avLst/>
                  <a:gdLst/>
                  <a:ahLst/>
                  <a:cxnLst/>
                  <a:rect l="l" t="t" r="r" b="b"/>
                  <a:pathLst>
                    <a:path w="990" h="2966" extrusionOk="0">
                      <a:moveTo>
                        <a:pt x="989" y="1"/>
                      </a:moveTo>
                      <a:cubicBezTo>
                        <a:pt x="916" y="116"/>
                        <a:pt x="854" y="220"/>
                        <a:pt x="781" y="324"/>
                      </a:cubicBezTo>
                      <a:lnTo>
                        <a:pt x="594" y="604"/>
                      </a:lnTo>
                      <a:cubicBezTo>
                        <a:pt x="542" y="667"/>
                        <a:pt x="500" y="750"/>
                        <a:pt x="438" y="802"/>
                      </a:cubicBezTo>
                      <a:cubicBezTo>
                        <a:pt x="386" y="1249"/>
                        <a:pt x="303" y="1686"/>
                        <a:pt x="209" y="2123"/>
                      </a:cubicBezTo>
                      <a:cubicBezTo>
                        <a:pt x="136" y="2404"/>
                        <a:pt x="74" y="2685"/>
                        <a:pt x="1" y="2966"/>
                      </a:cubicBezTo>
                      <a:cubicBezTo>
                        <a:pt x="63" y="2903"/>
                        <a:pt x="125" y="2830"/>
                        <a:pt x="188" y="2758"/>
                      </a:cubicBezTo>
                      <a:cubicBezTo>
                        <a:pt x="271" y="2654"/>
                        <a:pt x="344" y="2539"/>
                        <a:pt x="417" y="2425"/>
                      </a:cubicBezTo>
                      <a:cubicBezTo>
                        <a:pt x="428" y="2414"/>
                        <a:pt x="438" y="2404"/>
                        <a:pt x="438" y="2393"/>
                      </a:cubicBezTo>
                      <a:cubicBezTo>
                        <a:pt x="428" y="2372"/>
                        <a:pt x="417" y="2342"/>
                        <a:pt x="417" y="2310"/>
                      </a:cubicBezTo>
                      <a:cubicBezTo>
                        <a:pt x="438" y="2071"/>
                        <a:pt x="542" y="1832"/>
                        <a:pt x="615" y="1603"/>
                      </a:cubicBezTo>
                      <a:cubicBezTo>
                        <a:pt x="677" y="1364"/>
                        <a:pt x="740" y="1124"/>
                        <a:pt x="791" y="885"/>
                      </a:cubicBezTo>
                      <a:cubicBezTo>
                        <a:pt x="854" y="646"/>
                        <a:pt x="906" y="407"/>
                        <a:pt x="958" y="167"/>
                      </a:cubicBezTo>
                      <a:cubicBezTo>
                        <a:pt x="968" y="116"/>
                        <a:pt x="978" y="63"/>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5" name="Google Shape;3195;p47"/>
                <p:cNvSpPr/>
                <p:nvPr/>
              </p:nvSpPr>
              <p:spPr>
                <a:xfrm>
                  <a:off x="4651050" y="5046325"/>
                  <a:ext cx="65575" cy="51750"/>
                </a:xfrm>
                <a:custGeom>
                  <a:avLst/>
                  <a:gdLst/>
                  <a:ahLst/>
                  <a:cxnLst/>
                  <a:rect l="l" t="t" r="r" b="b"/>
                  <a:pathLst>
                    <a:path w="2623" h="2070" extrusionOk="0">
                      <a:moveTo>
                        <a:pt x="1218" y="0"/>
                      </a:moveTo>
                      <a:cubicBezTo>
                        <a:pt x="979" y="62"/>
                        <a:pt x="729" y="104"/>
                        <a:pt x="489" y="176"/>
                      </a:cubicBezTo>
                      <a:cubicBezTo>
                        <a:pt x="365" y="218"/>
                        <a:pt x="261" y="260"/>
                        <a:pt x="157" y="312"/>
                      </a:cubicBezTo>
                      <a:cubicBezTo>
                        <a:pt x="105" y="333"/>
                        <a:pt x="53" y="364"/>
                        <a:pt x="1" y="395"/>
                      </a:cubicBezTo>
                      <a:cubicBezTo>
                        <a:pt x="11" y="405"/>
                        <a:pt x="32" y="416"/>
                        <a:pt x="43" y="426"/>
                      </a:cubicBezTo>
                      <a:lnTo>
                        <a:pt x="292" y="676"/>
                      </a:lnTo>
                      <a:cubicBezTo>
                        <a:pt x="479" y="853"/>
                        <a:pt x="667" y="1029"/>
                        <a:pt x="854" y="1186"/>
                      </a:cubicBezTo>
                      <a:cubicBezTo>
                        <a:pt x="1208" y="1498"/>
                        <a:pt x="1582" y="1799"/>
                        <a:pt x="1957" y="2070"/>
                      </a:cubicBezTo>
                      <a:cubicBezTo>
                        <a:pt x="2008" y="2018"/>
                        <a:pt x="2050" y="1956"/>
                        <a:pt x="2091" y="1903"/>
                      </a:cubicBezTo>
                      <a:cubicBezTo>
                        <a:pt x="2237" y="1716"/>
                        <a:pt x="2383" y="1529"/>
                        <a:pt x="2539" y="1352"/>
                      </a:cubicBezTo>
                      <a:cubicBezTo>
                        <a:pt x="2555" y="1329"/>
                        <a:pt x="2576" y="1317"/>
                        <a:pt x="2595" y="1317"/>
                      </a:cubicBezTo>
                      <a:cubicBezTo>
                        <a:pt x="2601" y="1317"/>
                        <a:pt x="2606" y="1318"/>
                        <a:pt x="2612" y="1321"/>
                      </a:cubicBezTo>
                      <a:cubicBezTo>
                        <a:pt x="2612" y="1321"/>
                        <a:pt x="2612" y="1311"/>
                        <a:pt x="2622" y="1311"/>
                      </a:cubicBezTo>
                      <a:lnTo>
                        <a:pt x="2591" y="1311"/>
                      </a:lnTo>
                      <a:cubicBezTo>
                        <a:pt x="2435" y="1248"/>
                        <a:pt x="2341" y="1082"/>
                        <a:pt x="2227" y="967"/>
                      </a:cubicBezTo>
                      <a:cubicBezTo>
                        <a:pt x="2123" y="853"/>
                        <a:pt x="2019" y="738"/>
                        <a:pt x="1915" y="634"/>
                      </a:cubicBezTo>
                      <a:cubicBezTo>
                        <a:pt x="1800" y="530"/>
                        <a:pt x="1686" y="426"/>
                        <a:pt x="1571" y="343"/>
                      </a:cubicBezTo>
                      <a:lnTo>
                        <a:pt x="1540" y="312"/>
                      </a:lnTo>
                      <a:cubicBezTo>
                        <a:pt x="1524" y="303"/>
                        <a:pt x="1507" y="288"/>
                        <a:pt x="1490" y="277"/>
                      </a:cubicBezTo>
                      <a:lnTo>
                        <a:pt x="1490" y="277"/>
                      </a:lnTo>
                      <a:cubicBezTo>
                        <a:pt x="1492" y="278"/>
                        <a:pt x="1494" y="279"/>
                        <a:pt x="1494" y="279"/>
                      </a:cubicBezTo>
                      <a:cubicBezTo>
                        <a:pt x="1500" y="279"/>
                        <a:pt x="1442" y="237"/>
                        <a:pt x="1426" y="229"/>
                      </a:cubicBezTo>
                      <a:cubicBezTo>
                        <a:pt x="1416" y="218"/>
                        <a:pt x="1395" y="208"/>
                        <a:pt x="1384" y="187"/>
                      </a:cubicBezTo>
                      <a:cubicBezTo>
                        <a:pt x="1322" y="135"/>
                        <a:pt x="1259" y="83"/>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6" name="Google Shape;3196;p47"/>
                <p:cNvSpPr/>
                <p:nvPr/>
              </p:nvSpPr>
              <p:spPr>
                <a:xfrm>
                  <a:off x="4389325" y="4502325"/>
                  <a:ext cx="500500" cy="973925"/>
                </a:xfrm>
                <a:custGeom>
                  <a:avLst/>
                  <a:gdLst/>
                  <a:ahLst/>
                  <a:cxnLst/>
                  <a:rect l="l" t="t" r="r" b="b"/>
                  <a:pathLst>
                    <a:path w="20020" h="38957" extrusionOk="0">
                      <a:moveTo>
                        <a:pt x="19083" y="508"/>
                      </a:moveTo>
                      <a:cubicBezTo>
                        <a:pt x="19093" y="529"/>
                        <a:pt x="19104" y="570"/>
                        <a:pt x="19104" y="581"/>
                      </a:cubicBezTo>
                      <a:cubicBezTo>
                        <a:pt x="19114" y="643"/>
                        <a:pt x="19114" y="695"/>
                        <a:pt x="19114" y="757"/>
                      </a:cubicBezTo>
                      <a:cubicBezTo>
                        <a:pt x="19114" y="861"/>
                        <a:pt x="19104" y="976"/>
                        <a:pt x="19083" y="1090"/>
                      </a:cubicBezTo>
                      <a:cubicBezTo>
                        <a:pt x="19021" y="1517"/>
                        <a:pt x="18802" y="1933"/>
                        <a:pt x="18510" y="2266"/>
                      </a:cubicBezTo>
                      <a:cubicBezTo>
                        <a:pt x="18344" y="2453"/>
                        <a:pt x="18157" y="2609"/>
                        <a:pt x="17949" y="2745"/>
                      </a:cubicBezTo>
                      <a:cubicBezTo>
                        <a:pt x="17835" y="2807"/>
                        <a:pt x="17720" y="2879"/>
                        <a:pt x="17606" y="2942"/>
                      </a:cubicBezTo>
                      <a:cubicBezTo>
                        <a:pt x="17585" y="2942"/>
                        <a:pt x="17574" y="2953"/>
                        <a:pt x="17564" y="2963"/>
                      </a:cubicBezTo>
                      <a:cubicBezTo>
                        <a:pt x="17449" y="2942"/>
                        <a:pt x="17345" y="2932"/>
                        <a:pt x="17231" y="2932"/>
                      </a:cubicBezTo>
                      <a:lnTo>
                        <a:pt x="17273" y="2890"/>
                      </a:lnTo>
                      <a:cubicBezTo>
                        <a:pt x="17439" y="2734"/>
                        <a:pt x="17595" y="2588"/>
                        <a:pt x="17752" y="2422"/>
                      </a:cubicBezTo>
                      <a:cubicBezTo>
                        <a:pt x="18064" y="2110"/>
                        <a:pt x="18334" y="1767"/>
                        <a:pt x="18615" y="1413"/>
                      </a:cubicBezTo>
                      <a:cubicBezTo>
                        <a:pt x="18678" y="1341"/>
                        <a:pt x="18615" y="1246"/>
                        <a:pt x="18544" y="1246"/>
                      </a:cubicBezTo>
                      <a:cubicBezTo>
                        <a:pt x="18522" y="1246"/>
                        <a:pt x="18499" y="1255"/>
                        <a:pt x="18480" y="1278"/>
                      </a:cubicBezTo>
                      <a:cubicBezTo>
                        <a:pt x="18188" y="1610"/>
                        <a:pt x="17866" y="1922"/>
                        <a:pt x="17553" y="2235"/>
                      </a:cubicBezTo>
                      <a:cubicBezTo>
                        <a:pt x="17398" y="2380"/>
                        <a:pt x="17241" y="2537"/>
                        <a:pt x="17086" y="2682"/>
                      </a:cubicBezTo>
                      <a:cubicBezTo>
                        <a:pt x="17033" y="2734"/>
                        <a:pt x="16971" y="2786"/>
                        <a:pt x="16909" y="2838"/>
                      </a:cubicBezTo>
                      <a:lnTo>
                        <a:pt x="16909" y="2817"/>
                      </a:lnTo>
                      <a:cubicBezTo>
                        <a:pt x="17231" y="1985"/>
                        <a:pt x="17835" y="1247"/>
                        <a:pt x="18594" y="768"/>
                      </a:cubicBezTo>
                      <a:cubicBezTo>
                        <a:pt x="18698" y="706"/>
                        <a:pt x="18792" y="643"/>
                        <a:pt x="18896" y="591"/>
                      </a:cubicBezTo>
                      <a:cubicBezTo>
                        <a:pt x="18947" y="560"/>
                        <a:pt x="19010" y="529"/>
                        <a:pt x="19062" y="508"/>
                      </a:cubicBezTo>
                      <a:close/>
                      <a:moveTo>
                        <a:pt x="15327" y="2651"/>
                      </a:moveTo>
                      <a:lnTo>
                        <a:pt x="15327" y="2651"/>
                      </a:lnTo>
                      <a:cubicBezTo>
                        <a:pt x="15650" y="2775"/>
                        <a:pt x="15952" y="2921"/>
                        <a:pt x="16264" y="3078"/>
                      </a:cubicBezTo>
                      <a:cubicBezTo>
                        <a:pt x="16097" y="3140"/>
                        <a:pt x="15942" y="3212"/>
                        <a:pt x="15796" y="3306"/>
                      </a:cubicBezTo>
                      <a:cubicBezTo>
                        <a:pt x="15754" y="3265"/>
                        <a:pt x="15702" y="3212"/>
                        <a:pt x="15650" y="3171"/>
                      </a:cubicBezTo>
                      <a:cubicBezTo>
                        <a:pt x="15577" y="3088"/>
                        <a:pt x="15515" y="3015"/>
                        <a:pt x="15463" y="2911"/>
                      </a:cubicBezTo>
                      <a:cubicBezTo>
                        <a:pt x="15401" y="2817"/>
                        <a:pt x="15369" y="2745"/>
                        <a:pt x="15327" y="2651"/>
                      </a:cubicBezTo>
                      <a:close/>
                      <a:moveTo>
                        <a:pt x="4270" y="727"/>
                      </a:moveTo>
                      <a:lnTo>
                        <a:pt x="4270" y="727"/>
                      </a:lnTo>
                      <a:cubicBezTo>
                        <a:pt x="4551" y="841"/>
                        <a:pt x="4832" y="935"/>
                        <a:pt x="5112" y="1049"/>
                      </a:cubicBezTo>
                      <a:cubicBezTo>
                        <a:pt x="5685" y="1257"/>
                        <a:pt x="6257" y="1476"/>
                        <a:pt x="6818" y="1694"/>
                      </a:cubicBezTo>
                      <a:cubicBezTo>
                        <a:pt x="7380" y="1912"/>
                        <a:pt x="7942" y="2141"/>
                        <a:pt x="8504" y="2380"/>
                      </a:cubicBezTo>
                      <a:cubicBezTo>
                        <a:pt x="8649" y="2433"/>
                        <a:pt x="8795" y="2495"/>
                        <a:pt x="8940" y="2557"/>
                      </a:cubicBezTo>
                      <a:cubicBezTo>
                        <a:pt x="8660" y="2599"/>
                        <a:pt x="8389" y="2651"/>
                        <a:pt x="8129" y="2755"/>
                      </a:cubicBezTo>
                      <a:cubicBezTo>
                        <a:pt x="7412" y="3015"/>
                        <a:pt x="6808" y="3452"/>
                        <a:pt x="6381" y="4076"/>
                      </a:cubicBezTo>
                      <a:cubicBezTo>
                        <a:pt x="6028" y="3473"/>
                        <a:pt x="5643" y="2879"/>
                        <a:pt x="5279" y="2287"/>
                      </a:cubicBezTo>
                      <a:cubicBezTo>
                        <a:pt x="4946" y="1756"/>
                        <a:pt x="4624" y="1236"/>
                        <a:pt x="4270" y="727"/>
                      </a:cubicBezTo>
                      <a:close/>
                      <a:moveTo>
                        <a:pt x="3792" y="529"/>
                      </a:moveTo>
                      <a:cubicBezTo>
                        <a:pt x="3833" y="560"/>
                        <a:pt x="3875" y="581"/>
                        <a:pt x="3927" y="591"/>
                      </a:cubicBezTo>
                      <a:cubicBezTo>
                        <a:pt x="4259" y="1226"/>
                        <a:pt x="4613" y="1839"/>
                        <a:pt x="4978" y="2453"/>
                      </a:cubicBezTo>
                      <a:cubicBezTo>
                        <a:pt x="5300" y="2994"/>
                        <a:pt x="5612" y="3545"/>
                        <a:pt x="5945" y="4076"/>
                      </a:cubicBezTo>
                      <a:cubicBezTo>
                        <a:pt x="5820" y="4055"/>
                        <a:pt x="5706" y="4035"/>
                        <a:pt x="5612" y="4024"/>
                      </a:cubicBezTo>
                      <a:cubicBezTo>
                        <a:pt x="5478" y="4006"/>
                        <a:pt x="5343" y="3997"/>
                        <a:pt x="5208" y="3997"/>
                      </a:cubicBezTo>
                      <a:cubicBezTo>
                        <a:pt x="4955" y="3997"/>
                        <a:pt x="4702" y="4029"/>
                        <a:pt x="4457" y="4097"/>
                      </a:cubicBezTo>
                      <a:cubicBezTo>
                        <a:pt x="3958" y="4243"/>
                        <a:pt x="3500" y="4544"/>
                        <a:pt x="3157" y="4939"/>
                      </a:cubicBezTo>
                      <a:cubicBezTo>
                        <a:pt x="3396" y="3494"/>
                        <a:pt x="3625" y="2058"/>
                        <a:pt x="3812" y="612"/>
                      </a:cubicBezTo>
                      <a:cubicBezTo>
                        <a:pt x="3812" y="581"/>
                        <a:pt x="3802" y="560"/>
                        <a:pt x="3781" y="539"/>
                      </a:cubicBezTo>
                      <a:cubicBezTo>
                        <a:pt x="3781" y="539"/>
                        <a:pt x="3792" y="539"/>
                        <a:pt x="3792" y="529"/>
                      </a:cubicBezTo>
                      <a:close/>
                      <a:moveTo>
                        <a:pt x="3563" y="893"/>
                      </a:moveTo>
                      <a:cubicBezTo>
                        <a:pt x="3302" y="2339"/>
                        <a:pt x="3074" y="3795"/>
                        <a:pt x="2876" y="5241"/>
                      </a:cubicBezTo>
                      <a:cubicBezTo>
                        <a:pt x="2729" y="5204"/>
                        <a:pt x="2566" y="5199"/>
                        <a:pt x="2413" y="5199"/>
                      </a:cubicBezTo>
                      <a:cubicBezTo>
                        <a:pt x="2350" y="5199"/>
                        <a:pt x="2289" y="5200"/>
                        <a:pt x="2231" y="5200"/>
                      </a:cubicBezTo>
                      <a:cubicBezTo>
                        <a:pt x="1992" y="5210"/>
                        <a:pt x="1742" y="5241"/>
                        <a:pt x="1513" y="5293"/>
                      </a:cubicBezTo>
                      <a:cubicBezTo>
                        <a:pt x="1180" y="5366"/>
                        <a:pt x="868" y="5491"/>
                        <a:pt x="588" y="5657"/>
                      </a:cubicBezTo>
                      <a:cubicBezTo>
                        <a:pt x="619" y="5595"/>
                        <a:pt x="650" y="5542"/>
                        <a:pt x="681" y="5480"/>
                      </a:cubicBezTo>
                      <a:cubicBezTo>
                        <a:pt x="817" y="5241"/>
                        <a:pt x="951" y="5002"/>
                        <a:pt x="1097" y="4763"/>
                      </a:cubicBezTo>
                      <a:cubicBezTo>
                        <a:pt x="1368" y="4273"/>
                        <a:pt x="1659" y="3806"/>
                        <a:pt x="1950" y="3337"/>
                      </a:cubicBezTo>
                      <a:cubicBezTo>
                        <a:pt x="2241" y="2859"/>
                        <a:pt x="2543" y="2391"/>
                        <a:pt x="2845" y="1933"/>
                      </a:cubicBezTo>
                      <a:cubicBezTo>
                        <a:pt x="3074" y="1580"/>
                        <a:pt x="3323" y="1247"/>
                        <a:pt x="3563" y="893"/>
                      </a:cubicBezTo>
                      <a:close/>
                      <a:moveTo>
                        <a:pt x="4863" y="5761"/>
                      </a:moveTo>
                      <a:cubicBezTo>
                        <a:pt x="4884" y="5845"/>
                        <a:pt x="4904" y="5917"/>
                        <a:pt x="4925" y="6000"/>
                      </a:cubicBezTo>
                      <a:cubicBezTo>
                        <a:pt x="4988" y="6177"/>
                        <a:pt x="5040" y="6365"/>
                        <a:pt x="5092" y="6552"/>
                      </a:cubicBezTo>
                      <a:cubicBezTo>
                        <a:pt x="4894" y="6531"/>
                        <a:pt x="4707" y="6510"/>
                        <a:pt x="4509" y="6489"/>
                      </a:cubicBezTo>
                      <a:cubicBezTo>
                        <a:pt x="4114" y="6448"/>
                        <a:pt x="3635" y="6344"/>
                        <a:pt x="3386" y="6011"/>
                      </a:cubicBezTo>
                      <a:lnTo>
                        <a:pt x="3376" y="6000"/>
                      </a:lnTo>
                      <a:cubicBezTo>
                        <a:pt x="3875" y="5969"/>
                        <a:pt x="4363" y="5865"/>
                        <a:pt x="4863" y="5761"/>
                      </a:cubicBezTo>
                      <a:close/>
                      <a:moveTo>
                        <a:pt x="17138" y="3494"/>
                      </a:moveTo>
                      <a:cubicBezTo>
                        <a:pt x="18156" y="3494"/>
                        <a:pt x="19249" y="4189"/>
                        <a:pt x="19405" y="5220"/>
                      </a:cubicBezTo>
                      <a:cubicBezTo>
                        <a:pt x="19458" y="5595"/>
                        <a:pt x="19363" y="5979"/>
                        <a:pt x="19176" y="6302"/>
                      </a:cubicBezTo>
                      <a:cubicBezTo>
                        <a:pt x="19083" y="6458"/>
                        <a:pt x="18968" y="6593"/>
                        <a:pt x="18823" y="6718"/>
                      </a:cubicBezTo>
                      <a:cubicBezTo>
                        <a:pt x="18781" y="6760"/>
                        <a:pt x="18739" y="6791"/>
                        <a:pt x="18698" y="6832"/>
                      </a:cubicBezTo>
                      <a:cubicBezTo>
                        <a:pt x="18688" y="6802"/>
                        <a:pt x="18688" y="6770"/>
                        <a:pt x="18677" y="6739"/>
                      </a:cubicBezTo>
                      <a:cubicBezTo>
                        <a:pt x="18635" y="6499"/>
                        <a:pt x="18542" y="6250"/>
                        <a:pt x="18480" y="6011"/>
                      </a:cubicBezTo>
                      <a:cubicBezTo>
                        <a:pt x="18456" y="5913"/>
                        <a:pt x="18368" y="5867"/>
                        <a:pt x="18281" y="5867"/>
                      </a:cubicBezTo>
                      <a:cubicBezTo>
                        <a:pt x="18173" y="5867"/>
                        <a:pt x="18067" y="5936"/>
                        <a:pt x="18084" y="6063"/>
                      </a:cubicBezTo>
                      <a:lnTo>
                        <a:pt x="18084" y="6073"/>
                      </a:lnTo>
                      <a:cubicBezTo>
                        <a:pt x="18043" y="6083"/>
                        <a:pt x="18011" y="6115"/>
                        <a:pt x="17990" y="6157"/>
                      </a:cubicBezTo>
                      <a:cubicBezTo>
                        <a:pt x="17980" y="6167"/>
                        <a:pt x="17980" y="6187"/>
                        <a:pt x="17970" y="6198"/>
                      </a:cubicBezTo>
                      <a:cubicBezTo>
                        <a:pt x="17304" y="6499"/>
                        <a:pt x="16596" y="6677"/>
                        <a:pt x="15868" y="6770"/>
                      </a:cubicBezTo>
                      <a:cubicBezTo>
                        <a:pt x="15785" y="6687"/>
                        <a:pt x="15702" y="6593"/>
                        <a:pt x="15639" y="6479"/>
                      </a:cubicBezTo>
                      <a:cubicBezTo>
                        <a:pt x="15203" y="5792"/>
                        <a:pt x="15213" y="4856"/>
                        <a:pt x="15702" y="4190"/>
                      </a:cubicBezTo>
                      <a:cubicBezTo>
                        <a:pt x="15931" y="3878"/>
                        <a:pt x="16243" y="3681"/>
                        <a:pt x="16586" y="3577"/>
                      </a:cubicBezTo>
                      <a:cubicBezTo>
                        <a:pt x="16607" y="3608"/>
                        <a:pt x="16628" y="3639"/>
                        <a:pt x="16659" y="3660"/>
                      </a:cubicBezTo>
                      <a:cubicBezTo>
                        <a:pt x="16683" y="3676"/>
                        <a:pt x="16710" y="3683"/>
                        <a:pt x="16737" y="3683"/>
                      </a:cubicBezTo>
                      <a:cubicBezTo>
                        <a:pt x="16780" y="3683"/>
                        <a:pt x="16825" y="3665"/>
                        <a:pt x="16857" y="3639"/>
                      </a:cubicBezTo>
                      <a:cubicBezTo>
                        <a:pt x="16888" y="3608"/>
                        <a:pt x="16919" y="3556"/>
                        <a:pt x="16929" y="3504"/>
                      </a:cubicBezTo>
                      <a:cubicBezTo>
                        <a:pt x="16998" y="3497"/>
                        <a:pt x="17068" y="3494"/>
                        <a:pt x="17138" y="3494"/>
                      </a:cubicBezTo>
                      <a:close/>
                      <a:moveTo>
                        <a:pt x="10696" y="5185"/>
                      </a:moveTo>
                      <a:cubicBezTo>
                        <a:pt x="11252" y="5185"/>
                        <a:pt x="11808" y="5200"/>
                        <a:pt x="12363" y="5230"/>
                      </a:cubicBezTo>
                      <a:cubicBezTo>
                        <a:pt x="13154" y="5272"/>
                        <a:pt x="13954" y="5387"/>
                        <a:pt x="14745" y="5459"/>
                      </a:cubicBezTo>
                      <a:cubicBezTo>
                        <a:pt x="14756" y="5792"/>
                        <a:pt x="14828" y="6115"/>
                        <a:pt x="14953" y="6416"/>
                      </a:cubicBezTo>
                      <a:cubicBezTo>
                        <a:pt x="15015" y="6573"/>
                        <a:pt x="15099" y="6718"/>
                        <a:pt x="15193" y="6853"/>
                      </a:cubicBezTo>
                      <a:cubicBezTo>
                        <a:pt x="14627" y="6901"/>
                        <a:pt x="14053" y="6913"/>
                        <a:pt x="13482" y="6913"/>
                      </a:cubicBezTo>
                      <a:cubicBezTo>
                        <a:pt x="13170" y="6913"/>
                        <a:pt x="12859" y="6909"/>
                        <a:pt x="12550" y="6906"/>
                      </a:cubicBezTo>
                      <a:cubicBezTo>
                        <a:pt x="10418" y="6885"/>
                        <a:pt x="8285" y="6791"/>
                        <a:pt x="6153" y="6624"/>
                      </a:cubicBezTo>
                      <a:cubicBezTo>
                        <a:pt x="6007" y="6614"/>
                        <a:pt x="5872" y="6603"/>
                        <a:pt x="5737" y="6593"/>
                      </a:cubicBezTo>
                      <a:lnTo>
                        <a:pt x="5549" y="6000"/>
                      </a:lnTo>
                      <a:cubicBezTo>
                        <a:pt x="5508" y="5886"/>
                        <a:pt x="5477" y="5771"/>
                        <a:pt x="5435" y="5646"/>
                      </a:cubicBezTo>
                      <a:cubicBezTo>
                        <a:pt x="5466" y="5646"/>
                        <a:pt x="5498" y="5636"/>
                        <a:pt x="5528" y="5636"/>
                      </a:cubicBezTo>
                      <a:cubicBezTo>
                        <a:pt x="6267" y="5501"/>
                        <a:pt x="7026" y="5397"/>
                        <a:pt x="7775" y="5324"/>
                      </a:cubicBezTo>
                      <a:cubicBezTo>
                        <a:pt x="8743" y="5232"/>
                        <a:pt x="9719" y="5185"/>
                        <a:pt x="10696" y="5185"/>
                      </a:cubicBezTo>
                      <a:close/>
                      <a:moveTo>
                        <a:pt x="17793" y="6687"/>
                      </a:moveTo>
                      <a:lnTo>
                        <a:pt x="17793" y="6687"/>
                      </a:lnTo>
                      <a:cubicBezTo>
                        <a:pt x="17772" y="6760"/>
                        <a:pt x="17741" y="6832"/>
                        <a:pt x="17720" y="6906"/>
                      </a:cubicBezTo>
                      <a:cubicBezTo>
                        <a:pt x="17678" y="7020"/>
                        <a:pt x="17648" y="7144"/>
                        <a:pt x="17616" y="7269"/>
                      </a:cubicBezTo>
                      <a:lnTo>
                        <a:pt x="17585" y="7394"/>
                      </a:lnTo>
                      <a:cubicBezTo>
                        <a:pt x="17221" y="7363"/>
                        <a:pt x="16878" y="7363"/>
                        <a:pt x="16524" y="7218"/>
                      </a:cubicBezTo>
                      <a:lnTo>
                        <a:pt x="16337" y="7124"/>
                      </a:lnTo>
                      <a:cubicBezTo>
                        <a:pt x="16825" y="7020"/>
                        <a:pt x="17315" y="6874"/>
                        <a:pt x="17793" y="6687"/>
                      </a:cubicBezTo>
                      <a:close/>
                      <a:moveTo>
                        <a:pt x="6226" y="10161"/>
                      </a:moveTo>
                      <a:cubicBezTo>
                        <a:pt x="6309" y="10411"/>
                        <a:pt x="6381" y="10671"/>
                        <a:pt x="6465" y="10921"/>
                      </a:cubicBezTo>
                      <a:cubicBezTo>
                        <a:pt x="6475" y="10952"/>
                        <a:pt x="6485" y="10993"/>
                        <a:pt x="6496" y="11025"/>
                      </a:cubicBezTo>
                      <a:cubicBezTo>
                        <a:pt x="5778" y="10900"/>
                        <a:pt x="5061" y="10744"/>
                        <a:pt x="4333" y="10619"/>
                      </a:cubicBezTo>
                      <a:lnTo>
                        <a:pt x="4333" y="10609"/>
                      </a:lnTo>
                      <a:cubicBezTo>
                        <a:pt x="4967" y="10432"/>
                        <a:pt x="5591" y="10286"/>
                        <a:pt x="6226" y="10161"/>
                      </a:cubicBezTo>
                      <a:close/>
                      <a:moveTo>
                        <a:pt x="10547" y="9733"/>
                      </a:moveTo>
                      <a:cubicBezTo>
                        <a:pt x="11741" y="9733"/>
                        <a:pt x="12931" y="9831"/>
                        <a:pt x="14111" y="10026"/>
                      </a:cubicBezTo>
                      <a:cubicBezTo>
                        <a:pt x="14568" y="10099"/>
                        <a:pt x="15015" y="10193"/>
                        <a:pt x="15463" y="10297"/>
                      </a:cubicBezTo>
                      <a:cubicBezTo>
                        <a:pt x="15692" y="10359"/>
                        <a:pt x="15910" y="10411"/>
                        <a:pt x="16139" y="10473"/>
                      </a:cubicBezTo>
                      <a:cubicBezTo>
                        <a:pt x="16316" y="10515"/>
                        <a:pt x="16503" y="10577"/>
                        <a:pt x="16691" y="10598"/>
                      </a:cubicBezTo>
                      <a:lnTo>
                        <a:pt x="16691" y="10650"/>
                      </a:lnTo>
                      <a:cubicBezTo>
                        <a:pt x="16649" y="10619"/>
                        <a:pt x="16607" y="10609"/>
                        <a:pt x="16555" y="10609"/>
                      </a:cubicBezTo>
                      <a:cubicBezTo>
                        <a:pt x="16150" y="10671"/>
                        <a:pt x="15754" y="10785"/>
                        <a:pt x="15348" y="10868"/>
                      </a:cubicBezTo>
                      <a:cubicBezTo>
                        <a:pt x="14964" y="10942"/>
                        <a:pt x="14568" y="11004"/>
                        <a:pt x="14183" y="11066"/>
                      </a:cubicBezTo>
                      <a:cubicBezTo>
                        <a:pt x="13393" y="11180"/>
                        <a:pt x="12592" y="11264"/>
                        <a:pt x="11791" y="11305"/>
                      </a:cubicBezTo>
                      <a:cubicBezTo>
                        <a:pt x="11372" y="11325"/>
                        <a:pt x="10953" y="11335"/>
                        <a:pt x="10534" y="11335"/>
                      </a:cubicBezTo>
                      <a:cubicBezTo>
                        <a:pt x="9400" y="11335"/>
                        <a:pt x="8265" y="11263"/>
                        <a:pt x="7141" y="11118"/>
                      </a:cubicBezTo>
                      <a:cubicBezTo>
                        <a:pt x="7120" y="11076"/>
                        <a:pt x="7110" y="11035"/>
                        <a:pt x="7100" y="10993"/>
                      </a:cubicBezTo>
                      <a:cubicBezTo>
                        <a:pt x="6996" y="10681"/>
                        <a:pt x="6902" y="10369"/>
                        <a:pt x="6808" y="10047"/>
                      </a:cubicBezTo>
                      <a:cubicBezTo>
                        <a:pt x="7588" y="9911"/>
                        <a:pt x="8379" y="9818"/>
                        <a:pt x="9169" y="9777"/>
                      </a:cubicBezTo>
                      <a:cubicBezTo>
                        <a:pt x="9629" y="9748"/>
                        <a:pt x="10088" y="9733"/>
                        <a:pt x="10547" y="9733"/>
                      </a:cubicBezTo>
                      <a:close/>
                      <a:moveTo>
                        <a:pt x="4333" y="10785"/>
                      </a:moveTo>
                      <a:cubicBezTo>
                        <a:pt x="5061" y="11035"/>
                        <a:pt x="5831" y="11180"/>
                        <a:pt x="6589" y="11316"/>
                      </a:cubicBezTo>
                      <a:cubicBezTo>
                        <a:pt x="6642" y="11493"/>
                        <a:pt x="6704" y="11680"/>
                        <a:pt x="6756" y="11867"/>
                      </a:cubicBezTo>
                      <a:cubicBezTo>
                        <a:pt x="6808" y="12013"/>
                        <a:pt x="6860" y="12169"/>
                        <a:pt x="6902" y="12325"/>
                      </a:cubicBezTo>
                      <a:cubicBezTo>
                        <a:pt x="6954" y="12481"/>
                        <a:pt x="6985" y="12668"/>
                        <a:pt x="7089" y="12803"/>
                      </a:cubicBezTo>
                      <a:cubicBezTo>
                        <a:pt x="7151" y="12882"/>
                        <a:pt x="7237" y="12919"/>
                        <a:pt x="7320" y="12919"/>
                      </a:cubicBezTo>
                      <a:cubicBezTo>
                        <a:pt x="7447" y="12919"/>
                        <a:pt x="7566" y="12832"/>
                        <a:pt x="7578" y="12668"/>
                      </a:cubicBezTo>
                      <a:cubicBezTo>
                        <a:pt x="7588" y="12387"/>
                        <a:pt x="7432" y="12075"/>
                        <a:pt x="7349" y="11805"/>
                      </a:cubicBezTo>
                      <a:cubicBezTo>
                        <a:pt x="7308" y="11680"/>
                        <a:pt x="7266" y="11545"/>
                        <a:pt x="7224" y="11420"/>
                      </a:cubicBezTo>
                      <a:lnTo>
                        <a:pt x="7224" y="11420"/>
                      </a:lnTo>
                      <a:cubicBezTo>
                        <a:pt x="7838" y="11503"/>
                        <a:pt x="8441" y="11576"/>
                        <a:pt x="9055" y="11617"/>
                      </a:cubicBezTo>
                      <a:cubicBezTo>
                        <a:pt x="9595" y="11655"/>
                        <a:pt x="10134" y="11674"/>
                        <a:pt x="10673" y="11674"/>
                      </a:cubicBezTo>
                      <a:cubicBezTo>
                        <a:pt x="11766" y="11674"/>
                        <a:pt x="12858" y="11598"/>
                        <a:pt x="13944" y="11451"/>
                      </a:cubicBezTo>
                      <a:cubicBezTo>
                        <a:pt x="14381" y="11399"/>
                        <a:pt x="14818" y="11326"/>
                        <a:pt x="15255" y="11243"/>
                      </a:cubicBezTo>
                      <a:cubicBezTo>
                        <a:pt x="15713" y="11160"/>
                        <a:pt x="16201" y="11076"/>
                        <a:pt x="16638" y="10921"/>
                      </a:cubicBezTo>
                      <a:cubicBezTo>
                        <a:pt x="16649" y="10921"/>
                        <a:pt x="16659" y="10910"/>
                        <a:pt x="16680" y="10900"/>
                      </a:cubicBezTo>
                      <a:lnTo>
                        <a:pt x="16680" y="10900"/>
                      </a:lnTo>
                      <a:cubicBezTo>
                        <a:pt x="16659" y="11087"/>
                        <a:pt x="16638" y="11275"/>
                        <a:pt x="16700" y="11430"/>
                      </a:cubicBezTo>
                      <a:cubicBezTo>
                        <a:pt x="16711" y="12086"/>
                        <a:pt x="16721" y="12741"/>
                        <a:pt x="16700" y="13397"/>
                      </a:cubicBezTo>
                      <a:cubicBezTo>
                        <a:pt x="16670" y="14312"/>
                        <a:pt x="16596" y="15227"/>
                        <a:pt x="16472" y="16132"/>
                      </a:cubicBezTo>
                      <a:cubicBezTo>
                        <a:pt x="16264" y="17745"/>
                        <a:pt x="15900" y="19336"/>
                        <a:pt x="15390" y="20875"/>
                      </a:cubicBezTo>
                      <a:cubicBezTo>
                        <a:pt x="14881" y="22426"/>
                        <a:pt x="14162" y="23892"/>
                        <a:pt x="13611" y="25422"/>
                      </a:cubicBezTo>
                      <a:cubicBezTo>
                        <a:pt x="13081" y="26909"/>
                        <a:pt x="12779" y="28448"/>
                        <a:pt x="12831" y="30040"/>
                      </a:cubicBezTo>
                      <a:cubicBezTo>
                        <a:pt x="12862" y="30799"/>
                        <a:pt x="12966" y="31559"/>
                        <a:pt x="13143" y="32297"/>
                      </a:cubicBezTo>
                      <a:cubicBezTo>
                        <a:pt x="13320" y="33046"/>
                        <a:pt x="13559" y="33806"/>
                        <a:pt x="13933" y="34472"/>
                      </a:cubicBezTo>
                      <a:cubicBezTo>
                        <a:pt x="13778" y="34825"/>
                        <a:pt x="13330" y="34918"/>
                        <a:pt x="12997" y="35002"/>
                      </a:cubicBezTo>
                      <a:cubicBezTo>
                        <a:pt x="12467" y="35137"/>
                        <a:pt x="11926" y="35221"/>
                        <a:pt x="11385" y="35272"/>
                      </a:cubicBezTo>
                      <a:cubicBezTo>
                        <a:pt x="11069" y="35299"/>
                        <a:pt x="10754" y="35312"/>
                        <a:pt x="10440" y="35312"/>
                      </a:cubicBezTo>
                      <a:cubicBezTo>
                        <a:pt x="9657" y="35312"/>
                        <a:pt x="8880" y="35230"/>
                        <a:pt x="8108" y="35075"/>
                      </a:cubicBezTo>
                      <a:cubicBezTo>
                        <a:pt x="7869" y="35033"/>
                        <a:pt x="7620" y="34971"/>
                        <a:pt x="7391" y="34877"/>
                      </a:cubicBezTo>
                      <a:cubicBezTo>
                        <a:pt x="7183" y="34794"/>
                        <a:pt x="7037" y="34680"/>
                        <a:pt x="6871" y="34555"/>
                      </a:cubicBezTo>
                      <a:cubicBezTo>
                        <a:pt x="6902" y="34544"/>
                        <a:pt x="6943" y="34523"/>
                        <a:pt x="6964" y="34482"/>
                      </a:cubicBezTo>
                      <a:cubicBezTo>
                        <a:pt x="7349" y="33816"/>
                        <a:pt x="7588" y="33046"/>
                        <a:pt x="7775" y="32297"/>
                      </a:cubicBezTo>
                      <a:cubicBezTo>
                        <a:pt x="7942" y="31559"/>
                        <a:pt x="8046" y="30799"/>
                        <a:pt x="8077" y="30040"/>
                      </a:cubicBezTo>
                      <a:cubicBezTo>
                        <a:pt x="8140" y="28448"/>
                        <a:pt x="7838" y="26909"/>
                        <a:pt x="7297" y="25422"/>
                      </a:cubicBezTo>
                      <a:cubicBezTo>
                        <a:pt x="6746" y="23892"/>
                        <a:pt x="6028" y="22426"/>
                        <a:pt x="5518" y="20875"/>
                      </a:cubicBezTo>
                      <a:cubicBezTo>
                        <a:pt x="5008" y="19336"/>
                        <a:pt x="4655" y="17745"/>
                        <a:pt x="4437" y="16132"/>
                      </a:cubicBezTo>
                      <a:cubicBezTo>
                        <a:pt x="4312" y="15227"/>
                        <a:pt x="4249" y="14312"/>
                        <a:pt x="4218" y="13397"/>
                      </a:cubicBezTo>
                      <a:cubicBezTo>
                        <a:pt x="4197" y="12970"/>
                        <a:pt x="4197" y="12544"/>
                        <a:pt x="4197" y="12117"/>
                      </a:cubicBezTo>
                      <a:cubicBezTo>
                        <a:pt x="4229" y="12107"/>
                        <a:pt x="4249" y="12086"/>
                        <a:pt x="4259" y="12054"/>
                      </a:cubicBezTo>
                      <a:cubicBezTo>
                        <a:pt x="4322" y="11742"/>
                        <a:pt x="4312" y="11399"/>
                        <a:pt x="4312" y="11087"/>
                      </a:cubicBezTo>
                      <a:cubicBezTo>
                        <a:pt x="4322" y="10983"/>
                        <a:pt x="4322" y="10879"/>
                        <a:pt x="4333" y="10785"/>
                      </a:cubicBezTo>
                      <a:close/>
                      <a:moveTo>
                        <a:pt x="3323" y="6437"/>
                      </a:moveTo>
                      <a:cubicBezTo>
                        <a:pt x="3781" y="6936"/>
                        <a:pt x="4592" y="6989"/>
                        <a:pt x="5248" y="7040"/>
                      </a:cubicBezTo>
                      <a:cubicBezTo>
                        <a:pt x="5310" y="7238"/>
                        <a:pt x="5373" y="7436"/>
                        <a:pt x="5424" y="7634"/>
                      </a:cubicBezTo>
                      <a:cubicBezTo>
                        <a:pt x="5664" y="8383"/>
                        <a:pt x="5903" y="9132"/>
                        <a:pt x="6132" y="9881"/>
                      </a:cubicBezTo>
                      <a:cubicBezTo>
                        <a:pt x="5539" y="10015"/>
                        <a:pt x="4936" y="10172"/>
                        <a:pt x="4353" y="10369"/>
                      </a:cubicBezTo>
                      <a:cubicBezTo>
                        <a:pt x="4363" y="10286"/>
                        <a:pt x="4363" y="10203"/>
                        <a:pt x="4374" y="10119"/>
                      </a:cubicBezTo>
                      <a:cubicBezTo>
                        <a:pt x="4426" y="9465"/>
                        <a:pt x="4571" y="8830"/>
                        <a:pt x="4624" y="8175"/>
                      </a:cubicBezTo>
                      <a:cubicBezTo>
                        <a:pt x="4629" y="8097"/>
                        <a:pt x="4573" y="8061"/>
                        <a:pt x="4513" y="8061"/>
                      </a:cubicBezTo>
                      <a:cubicBezTo>
                        <a:pt x="4460" y="8061"/>
                        <a:pt x="4404" y="8089"/>
                        <a:pt x="4384" y="8143"/>
                      </a:cubicBezTo>
                      <a:cubicBezTo>
                        <a:pt x="4155" y="8757"/>
                        <a:pt x="4093" y="9444"/>
                        <a:pt x="4031" y="10089"/>
                      </a:cubicBezTo>
                      <a:cubicBezTo>
                        <a:pt x="4010" y="10369"/>
                        <a:pt x="3989" y="10660"/>
                        <a:pt x="3979" y="10942"/>
                      </a:cubicBezTo>
                      <a:cubicBezTo>
                        <a:pt x="3771" y="12429"/>
                        <a:pt x="3833" y="13979"/>
                        <a:pt x="3979" y="15456"/>
                      </a:cubicBezTo>
                      <a:cubicBezTo>
                        <a:pt x="4145" y="17058"/>
                        <a:pt x="4447" y="18649"/>
                        <a:pt x="4904" y="20189"/>
                      </a:cubicBezTo>
                      <a:cubicBezTo>
                        <a:pt x="5362" y="21749"/>
                        <a:pt x="6018" y="23226"/>
                        <a:pt x="6621" y="24724"/>
                      </a:cubicBezTo>
                      <a:cubicBezTo>
                        <a:pt x="7204" y="26201"/>
                        <a:pt x="7641" y="27710"/>
                        <a:pt x="7692" y="29312"/>
                      </a:cubicBezTo>
                      <a:cubicBezTo>
                        <a:pt x="7713" y="30175"/>
                        <a:pt x="7630" y="31049"/>
                        <a:pt x="7453" y="31902"/>
                      </a:cubicBezTo>
                      <a:cubicBezTo>
                        <a:pt x="7276" y="32745"/>
                        <a:pt x="6975" y="33545"/>
                        <a:pt x="6673" y="34368"/>
                      </a:cubicBezTo>
                      <a:cubicBezTo>
                        <a:pt x="6652" y="34409"/>
                        <a:pt x="6663" y="34451"/>
                        <a:pt x="6684" y="34482"/>
                      </a:cubicBezTo>
                      <a:cubicBezTo>
                        <a:pt x="6642" y="34502"/>
                        <a:pt x="6600" y="34565"/>
                        <a:pt x="6621" y="34617"/>
                      </a:cubicBezTo>
                      <a:cubicBezTo>
                        <a:pt x="6777" y="35054"/>
                        <a:pt x="7328" y="35262"/>
                        <a:pt x="7745" y="35376"/>
                      </a:cubicBezTo>
                      <a:cubicBezTo>
                        <a:pt x="8316" y="35522"/>
                        <a:pt x="8910" y="35605"/>
                        <a:pt x="9502" y="35657"/>
                      </a:cubicBezTo>
                      <a:cubicBezTo>
                        <a:pt x="9802" y="35683"/>
                        <a:pt x="10102" y="35695"/>
                        <a:pt x="10402" y="35695"/>
                      </a:cubicBezTo>
                      <a:cubicBezTo>
                        <a:pt x="11342" y="35695"/>
                        <a:pt x="12281" y="35574"/>
                        <a:pt x="13195" y="35345"/>
                      </a:cubicBezTo>
                      <a:cubicBezTo>
                        <a:pt x="13653" y="35231"/>
                        <a:pt x="14236" y="35022"/>
                        <a:pt x="14277" y="34472"/>
                      </a:cubicBezTo>
                      <a:cubicBezTo>
                        <a:pt x="14287" y="34419"/>
                        <a:pt x="14266" y="34378"/>
                        <a:pt x="14236" y="34357"/>
                      </a:cubicBezTo>
                      <a:cubicBezTo>
                        <a:pt x="13933" y="33545"/>
                        <a:pt x="13632" y="32745"/>
                        <a:pt x="13455" y="31902"/>
                      </a:cubicBezTo>
                      <a:cubicBezTo>
                        <a:pt x="13279" y="31049"/>
                        <a:pt x="13195" y="30175"/>
                        <a:pt x="13226" y="29312"/>
                      </a:cubicBezTo>
                      <a:cubicBezTo>
                        <a:pt x="13268" y="27710"/>
                        <a:pt x="13705" y="26201"/>
                        <a:pt x="14298" y="24724"/>
                      </a:cubicBezTo>
                      <a:cubicBezTo>
                        <a:pt x="14890" y="23226"/>
                        <a:pt x="15546" y="21749"/>
                        <a:pt x="16004" y="20189"/>
                      </a:cubicBezTo>
                      <a:cubicBezTo>
                        <a:pt x="16462" y="18649"/>
                        <a:pt x="16774" y="17058"/>
                        <a:pt x="16929" y="15456"/>
                      </a:cubicBezTo>
                      <a:cubicBezTo>
                        <a:pt x="17075" y="14093"/>
                        <a:pt x="17127" y="12678"/>
                        <a:pt x="16982" y="11295"/>
                      </a:cubicBezTo>
                      <a:cubicBezTo>
                        <a:pt x="16992" y="11233"/>
                        <a:pt x="16992" y="11160"/>
                        <a:pt x="16992" y="11097"/>
                      </a:cubicBezTo>
                      <a:cubicBezTo>
                        <a:pt x="17003" y="10962"/>
                        <a:pt x="17003" y="10838"/>
                        <a:pt x="17013" y="10702"/>
                      </a:cubicBezTo>
                      <a:cubicBezTo>
                        <a:pt x="17013" y="10452"/>
                        <a:pt x="17003" y="10193"/>
                        <a:pt x="16982" y="9943"/>
                      </a:cubicBezTo>
                      <a:cubicBezTo>
                        <a:pt x="16950" y="9423"/>
                        <a:pt x="16867" y="8934"/>
                        <a:pt x="16732" y="8434"/>
                      </a:cubicBezTo>
                      <a:cubicBezTo>
                        <a:pt x="16716" y="8376"/>
                        <a:pt x="16674" y="8351"/>
                        <a:pt x="16632" y="8351"/>
                      </a:cubicBezTo>
                      <a:cubicBezTo>
                        <a:pt x="16568" y="8351"/>
                        <a:pt x="16501" y="8409"/>
                        <a:pt x="16513" y="8497"/>
                      </a:cubicBezTo>
                      <a:cubicBezTo>
                        <a:pt x="16596" y="8986"/>
                        <a:pt x="16649" y="9495"/>
                        <a:pt x="16670" y="9995"/>
                      </a:cubicBezTo>
                      <a:cubicBezTo>
                        <a:pt x="16680" y="10089"/>
                        <a:pt x="16680" y="10172"/>
                        <a:pt x="16680" y="10265"/>
                      </a:cubicBezTo>
                      <a:cubicBezTo>
                        <a:pt x="16566" y="10223"/>
                        <a:pt x="16441" y="10182"/>
                        <a:pt x="16326" y="10151"/>
                      </a:cubicBezTo>
                      <a:cubicBezTo>
                        <a:pt x="16118" y="10089"/>
                        <a:pt x="15921" y="10036"/>
                        <a:pt x="15713" y="9995"/>
                      </a:cubicBezTo>
                      <a:cubicBezTo>
                        <a:pt x="15307" y="9891"/>
                        <a:pt x="14901" y="9807"/>
                        <a:pt x="14485" y="9724"/>
                      </a:cubicBezTo>
                      <a:cubicBezTo>
                        <a:pt x="13653" y="9579"/>
                        <a:pt x="12810" y="9475"/>
                        <a:pt x="11968" y="9423"/>
                      </a:cubicBezTo>
                      <a:cubicBezTo>
                        <a:pt x="11529" y="9396"/>
                        <a:pt x="11090" y="9382"/>
                        <a:pt x="10651" y="9382"/>
                      </a:cubicBezTo>
                      <a:cubicBezTo>
                        <a:pt x="9412" y="9382"/>
                        <a:pt x="8172" y="9491"/>
                        <a:pt x="6943" y="9714"/>
                      </a:cubicBezTo>
                      <a:cubicBezTo>
                        <a:pt x="6871" y="9724"/>
                        <a:pt x="6798" y="9745"/>
                        <a:pt x="6725" y="9756"/>
                      </a:cubicBezTo>
                      <a:cubicBezTo>
                        <a:pt x="6673" y="9620"/>
                        <a:pt x="6631" y="9475"/>
                        <a:pt x="6589" y="9329"/>
                      </a:cubicBezTo>
                      <a:cubicBezTo>
                        <a:pt x="6361" y="8591"/>
                        <a:pt x="6132" y="7842"/>
                        <a:pt x="5893" y="7103"/>
                      </a:cubicBezTo>
                      <a:lnTo>
                        <a:pt x="5893" y="7103"/>
                      </a:lnTo>
                      <a:cubicBezTo>
                        <a:pt x="6839" y="7186"/>
                        <a:pt x="7786" y="7248"/>
                        <a:pt x="8732" y="7301"/>
                      </a:cubicBezTo>
                      <a:cubicBezTo>
                        <a:pt x="9846" y="7363"/>
                        <a:pt x="10958" y="7394"/>
                        <a:pt x="12082" y="7415"/>
                      </a:cubicBezTo>
                      <a:cubicBezTo>
                        <a:pt x="12420" y="7422"/>
                        <a:pt x="12758" y="7428"/>
                        <a:pt x="13096" y="7428"/>
                      </a:cubicBezTo>
                      <a:cubicBezTo>
                        <a:pt x="13767" y="7428"/>
                        <a:pt x="14438" y="7405"/>
                        <a:pt x="15109" y="7322"/>
                      </a:cubicBezTo>
                      <a:cubicBezTo>
                        <a:pt x="15265" y="7301"/>
                        <a:pt x="15411" y="7290"/>
                        <a:pt x="15556" y="7269"/>
                      </a:cubicBezTo>
                      <a:cubicBezTo>
                        <a:pt x="15713" y="7415"/>
                        <a:pt x="15900" y="7540"/>
                        <a:pt x="16097" y="7644"/>
                      </a:cubicBezTo>
                      <a:cubicBezTo>
                        <a:pt x="16395" y="7793"/>
                        <a:pt x="16777" y="7913"/>
                        <a:pt x="17141" y="7913"/>
                      </a:cubicBezTo>
                      <a:cubicBezTo>
                        <a:pt x="17362" y="7913"/>
                        <a:pt x="17577" y="7869"/>
                        <a:pt x="17762" y="7759"/>
                      </a:cubicBezTo>
                      <a:cubicBezTo>
                        <a:pt x="17824" y="7727"/>
                        <a:pt x="17856" y="7655"/>
                        <a:pt x="17856" y="7581"/>
                      </a:cubicBezTo>
                      <a:cubicBezTo>
                        <a:pt x="17886" y="7509"/>
                        <a:pt x="17907" y="7436"/>
                        <a:pt x="17939" y="7352"/>
                      </a:cubicBezTo>
                      <a:cubicBezTo>
                        <a:pt x="17980" y="7238"/>
                        <a:pt x="18011" y="7114"/>
                        <a:pt x="18053" y="6989"/>
                      </a:cubicBezTo>
                      <a:cubicBezTo>
                        <a:pt x="18084" y="6885"/>
                        <a:pt x="18105" y="6781"/>
                        <a:pt x="18136" y="6677"/>
                      </a:cubicBezTo>
                      <a:cubicBezTo>
                        <a:pt x="18136" y="6770"/>
                        <a:pt x="18147" y="6864"/>
                        <a:pt x="18157" y="6947"/>
                      </a:cubicBezTo>
                      <a:cubicBezTo>
                        <a:pt x="18198" y="7238"/>
                        <a:pt x="18240" y="7530"/>
                        <a:pt x="18272" y="7821"/>
                      </a:cubicBezTo>
                      <a:cubicBezTo>
                        <a:pt x="18334" y="8383"/>
                        <a:pt x="18386" y="8954"/>
                        <a:pt x="18427" y="9527"/>
                      </a:cubicBezTo>
                      <a:cubicBezTo>
                        <a:pt x="18501" y="10681"/>
                        <a:pt x="18531" y="11846"/>
                        <a:pt x="18490" y="13011"/>
                      </a:cubicBezTo>
                      <a:cubicBezTo>
                        <a:pt x="18427" y="15071"/>
                        <a:pt x="18168" y="17131"/>
                        <a:pt x="17710" y="19149"/>
                      </a:cubicBezTo>
                      <a:cubicBezTo>
                        <a:pt x="17481" y="20158"/>
                        <a:pt x="17200" y="21157"/>
                        <a:pt x="16878" y="22144"/>
                      </a:cubicBezTo>
                      <a:cubicBezTo>
                        <a:pt x="16545" y="23154"/>
                        <a:pt x="16150" y="24142"/>
                        <a:pt x="15796" y="25151"/>
                      </a:cubicBezTo>
                      <a:cubicBezTo>
                        <a:pt x="15089" y="27117"/>
                        <a:pt x="14485" y="29208"/>
                        <a:pt x="14714" y="31330"/>
                      </a:cubicBezTo>
                      <a:cubicBezTo>
                        <a:pt x="14776" y="31860"/>
                        <a:pt x="14881" y="32391"/>
                        <a:pt x="15047" y="32900"/>
                      </a:cubicBezTo>
                      <a:cubicBezTo>
                        <a:pt x="15203" y="33400"/>
                        <a:pt x="15411" y="33878"/>
                        <a:pt x="15588" y="34368"/>
                      </a:cubicBezTo>
                      <a:cubicBezTo>
                        <a:pt x="15889" y="35221"/>
                        <a:pt x="16118" y="36125"/>
                        <a:pt x="15900" y="37020"/>
                      </a:cubicBezTo>
                      <a:cubicBezTo>
                        <a:pt x="15598" y="37176"/>
                        <a:pt x="15286" y="37322"/>
                        <a:pt x="14974" y="37447"/>
                      </a:cubicBezTo>
                      <a:cubicBezTo>
                        <a:pt x="14943" y="36708"/>
                        <a:pt x="14797" y="35990"/>
                        <a:pt x="14548" y="35293"/>
                      </a:cubicBezTo>
                      <a:cubicBezTo>
                        <a:pt x="14535" y="35260"/>
                        <a:pt x="14504" y="35245"/>
                        <a:pt x="14474" y="35245"/>
                      </a:cubicBezTo>
                      <a:cubicBezTo>
                        <a:pt x="14428" y="35245"/>
                        <a:pt x="14383" y="35279"/>
                        <a:pt x="14402" y="35335"/>
                      </a:cubicBezTo>
                      <a:cubicBezTo>
                        <a:pt x="14599" y="36053"/>
                        <a:pt x="14714" y="36791"/>
                        <a:pt x="14724" y="37540"/>
                      </a:cubicBezTo>
                      <a:cubicBezTo>
                        <a:pt x="13356" y="38054"/>
                        <a:pt x="11898" y="38311"/>
                        <a:pt x="10437" y="38311"/>
                      </a:cubicBezTo>
                      <a:cubicBezTo>
                        <a:pt x="9622" y="38311"/>
                        <a:pt x="8806" y="38231"/>
                        <a:pt x="8004" y="38071"/>
                      </a:cubicBezTo>
                      <a:cubicBezTo>
                        <a:pt x="7994" y="38018"/>
                        <a:pt x="7983" y="37977"/>
                        <a:pt x="7973" y="37925"/>
                      </a:cubicBezTo>
                      <a:cubicBezTo>
                        <a:pt x="7953" y="37800"/>
                        <a:pt x="7921" y="37665"/>
                        <a:pt x="7900" y="37540"/>
                      </a:cubicBezTo>
                      <a:cubicBezTo>
                        <a:pt x="7892" y="37499"/>
                        <a:pt x="7858" y="37471"/>
                        <a:pt x="7819" y="37471"/>
                      </a:cubicBezTo>
                      <a:cubicBezTo>
                        <a:pt x="7808" y="37471"/>
                        <a:pt x="7797" y="37473"/>
                        <a:pt x="7786" y="37477"/>
                      </a:cubicBezTo>
                      <a:cubicBezTo>
                        <a:pt x="7734" y="37488"/>
                        <a:pt x="7724" y="37540"/>
                        <a:pt x="7724" y="37581"/>
                      </a:cubicBezTo>
                      <a:cubicBezTo>
                        <a:pt x="7745" y="37706"/>
                        <a:pt x="7765" y="37831"/>
                        <a:pt x="7775" y="37967"/>
                      </a:cubicBezTo>
                      <a:cubicBezTo>
                        <a:pt x="7775" y="37988"/>
                        <a:pt x="7786" y="38008"/>
                        <a:pt x="7786" y="38029"/>
                      </a:cubicBezTo>
                      <a:cubicBezTo>
                        <a:pt x="7765" y="38018"/>
                        <a:pt x="7734" y="38018"/>
                        <a:pt x="7713" y="38008"/>
                      </a:cubicBezTo>
                      <a:cubicBezTo>
                        <a:pt x="7391" y="37935"/>
                        <a:pt x="7068" y="37852"/>
                        <a:pt x="6756" y="37759"/>
                      </a:cubicBezTo>
                      <a:cubicBezTo>
                        <a:pt x="6756" y="37748"/>
                        <a:pt x="6756" y="37748"/>
                        <a:pt x="6767" y="37748"/>
                      </a:cubicBezTo>
                      <a:cubicBezTo>
                        <a:pt x="6808" y="37685"/>
                        <a:pt x="6777" y="37623"/>
                        <a:pt x="6756" y="37561"/>
                      </a:cubicBezTo>
                      <a:cubicBezTo>
                        <a:pt x="6746" y="37509"/>
                        <a:pt x="6725" y="37467"/>
                        <a:pt x="6714" y="37415"/>
                      </a:cubicBezTo>
                      <a:cubicBezTo>
                        <a:pt x="6694" y="37311"/>
                        <a:pt x="6673" y="37207"/>
                        <a:pt x="6663" y="37103"/>
                      </a:cubicBezTo>
                      <a:cubicBezTo>
                        <a:pt x="6642" y="36895"/>
                        <a:pt x="6663" y="36677"/>
                        <a:pt x="6714" y="36469"/>
                      </a:cubicBezTo>
                      <a:cubicBezTo>
                        <a:pt x="6733" y="36399"/>
                        <a:pt x="6684" y="36357"/>
                        <a:pt x="6633" y="36357"/>
                      </a:cubicBezTo>
                      <a:cubicBezTo>
                        <a:pt x="6599" y="36357"/>
                        <a:pt x="6564" y="36375"/>
                        <a:pt x="6548" y="36416"/>
                      </a:cubicBezTo>
                      <a:cubicBezTo>
                        <a:pt x="6465" y="36645"/>
                        <a:pt x="6423" y="36885"/>
                        <a:pt x="6434" y="37114"/>
                      </a:cubicBezTo>
                      <a:cubicBezTo>
                        <a:pt x="6434" y="37239"/>
                        <a:pt x="6455" y="37363"/>
                        <a:pt x="6485" y="37477"/>
                      </a:cubicBezTo>
                      <a:cubicBezTo>
                        <a:pt x="6496" y="37530"/>
                        <a:pt x="6517" y="37623"/>
                        <a:pt x="6548" y="37696"/>
                      </a:cubicBezTo>
                      <a:cubicBezTo>
                        <a:pt x="6371" y="37634"/>
                        <a:pt x="6184" y="37581"/>
                        <a:pt x="6007" y="37519"/>
                      </a:cubicBezTo>
                      <a:cubicBezTo>
                        <a:pt x="5882" y="37467"/>
                        <a:pt x="5747" y="37436"/>
                        <a:pt x="5612" y="37405"/>
                      </a:cubicBezTo>
                      <a:cubicBezTo>
                        <a:pt x="5622" y="37363"/>
                        <a:pt x="5622" y="37322"/>
                        <a:pt x="5602" y="37280"/>
                      </a:cubicBezTo>
                      <a:cubicBezTo>
                        <a:pt x="5279" y="36302"/>
                        <a:pt x="5508" y="35304"/>
                        <a:pt x="5851" y="34368"/>
                      </a:cubicBezTo>
                      <a:cubicBezTo>
                        <a:pt x="6028" y="33878"/>
                        <a:pt x="6226" y="33400"/>
                        <a:pt x="6392" y="32900"/>
                      </a:cubicBezTo>
                      <a:cubicBezTo>
                        <a:pt x="6559" y="32391"/>
                        <a:pt x="6663" y="31860"/>
                        <a:pt x="6725" y="31330"/>
                      </a:cubicBezTo>
                      <a:cubicBezTo>
                        <a:pt x="6954" y="29208"/>
                        <a:pt x="6351" y="27117"/>
                        <a:pt x="5643" y="25151"/>
                      </a:cubicBezTo>
                      <a:cubicBezTo>
                        <a:pt x="5279" y="24142"/>
                        <a:pt x="4894" y="23154"/>
                        <a:pt x="4561" y="22144"/>
                      </a:cubicBezTo>
                      <a:cubicBezTo>
                        <a:pt x="4229" y="21157"/>
                        <a:pt x="3958" y="20158"/>
                        <a:pt x="3729" y="19149"/>
                      </a:cubicBezTo>
                      <a:cubicBezTo>
                        <a:pt x="3272" y="17131"/>
                        <a:pt x="3011" y="15071"/>
                        <a:pt x="2939" y="13011"/>
                      </a:cubicBezTo>
                      <a:cubicBezTo>
                        <a:pt x="2907" y="11846"/>
                        <a:pt x="2928" y="10681"/>
                        <a:pt x="3011" y="9527"/>
                      </a:cubicBezTo>
                      <a:cubicBezTo>
                        <a:pt x="3043" y="8954"/>
                        <a:pt x="3105" y="8383"/>
                        <a:pt x="3168" y="7821"/>
                      </a:cubicBezTo>
                      <a:cubicBezTo>
                        <a:pt x="3198" y="7530"/>
                        <a:pt x="3240" y="7238"/>
                        <a:pt x="3272" y="6947"/>
                      </a:cubicBezTo>
                      <a:cubicBezTo>
                        <a:pt x="3302" y="6781"/>
                        <a:pt x="3313" y="6614"/>
                        <a:pt x="3323" y="6437"/>
                      </a:cubicBezTo>
                      <a:close/>
                      <a:moveTo>
                        <a:pt x="19140" y="0"/>
                      </a:moveTo>
                      <a:cubicBezTo>
                        <a:pt x="19021" y="0"/>
                        <a:pt x="18902" y="44"/>
                        <a:pt x="18792" y="92"/>
                      </a:cubicBezTo>
                      <a:cubicBezTo>
                        <a:pt x="18272" y="341"/>
                        <a:pt x="17814" y="706"/>
                        <a:pt x="17439" y="1143"/>
                      </a:cubicBezTo>
                      <a:cubicBezTo>
                        <a:pt x="17179" y="1444"/>
                        <a:pt x="16971" y="1777"/>
                        <a:pt x="16815" y="2131"/>
                      </a:cubicBezTo>
                      <a:cubicBezTo>
                        <a:pt x="16732" y="1684"/>
                        <a:pt x="16586" y="1257"/>
                        <a:pt x="16462" y="820"/>
                      </a:cubicBezTo>
                      <a:cubicBezTo>
                        <a:pt x="16445" y="757"/>
                        <a:pt x="16398" y="730"/>
                        <a:pt x="16349" y="730"/>
                      </a:cubicBezTo>
                      <a:cubicBezTo>
                        <a:pt x="16278" y="730"/>
                        <a:pt x="16204" y="789"/>
                        <a:pt x="16222" y="882"/>
                      </a:cubicBezTo>
                      <a:cubicBezTo>
                        <a:pt x="16326" y="1351"/>
                        <a:pt x="16358" y="1829"/>
                        <a:pt x="16409" y="2308"/>
                      </a:cubicBezTo>
                      <a:cubicBezTo>
                        <a:pt x="16430" y="2484"/>
                        <a:pt x="16451" y="2671"/>
                        <a:pt x="16462" y="2849"/>
                      </a:cubicBezTo>
                      <a:cubicBezTo>
                        <a:pt x="16046" y="2578"/>
                        <a:pt x="15609" y="2339"/>
                        <a:pt x="15151" y="2131"/>
                      </a:cubicBezTo>
                      <a:cubicBezTo>
                        <a:pt x="15117" y="2114"/>
                        <a:pt x="15081" y="2103"/>
                        <a:pt x="15043" y="2103"/>
                      </a:cubicBezTo>
                      <a:cubicBezTo>
                        <a:pt x="15010" y="2103"/>
                        <a:pt x="14976" y="2111"/>
                        <a:pt x="14943" y="2131"/>
                      </a:cubicBezTo>
                      <a:cubicBezTo>
                        <a:pt x="14890" y="2172"/>
                        <a:pt x="14839" y="2245"/>
                        <a:pt x="14839" y="2318"/>
                      </a:cubicBezTo>
                      <a:cubicBezTo>
                        <a:pt x="14860" y="2599"/>
                        <a:pt x="14943" y="2879"/>
                        <a:pt x="15099" y="3119"/>
                      </a:cubicBezTo>
                      <a:cubicBezTo>
                        <a:pt x="15172" y="3244"/>
                        <a:pt x="15255" y="3348"/>
                        <a:pt x="15359" y="3452"/>
                      </a:cubicBezTo>
                      <a:cubicBezTo>
                        <a:pt x="15401" y="3494"/>
                        <a:pt x="15442" y="3524"/>
                        <a:pt x="15484" y="3556"/>
                      </a:cubicBezTo>
                      <a:cubicBezTo>
                        <a:pt x="15099" y="3931"/>
                        <a:pt x="14860" y="4430"/>
                        <a:pt x="14776" y="4950"/>
                      </a:cubicBezTo>
                      <a:cubicBezTo>
                        <a:pt x="14090" y="4825"/>
                        <a:pt x="13383" y="4773"/>
                        <a:pt x="12685" y="4721"/>
                      </a:cubicBezTo>
                      <a:cubicBezTo>
                        <a:pt x="12039" y="4678"/>
                        <a:pt x="11392" y="4656"/>
                        <a:pt x="10745" y="4656"/>
                      </a:cubicBezTo>
                      <a:cubicBezTo>
                        <a:pt x="10612" y="4656"/>
                        <a:pt x="10479" y="4657"/>
                        <a:pt x="10345" y="4659"/>
                      </a:cubicBezTo>
                      <a:cubicBezTo>
                        <a:pt x="8785" y="4669"/>
                        <a:pt x="7234" y="4804"/>
                        <a:pt x="5706" y="5064"/>
                      </a:cubicBezTo>
                      <a:cubicBezTo>
                        <a:pt x="5560" y="5096"/>
                        <a:pt x="5414" y="5116"/>
                        <a:pt x="5269" y="5147"/>
                      </a:cubicBezTo>
                      <a:cubicBezTo>
                        <a:pt x="5196" y="4939"/>
                        <a:pt x="5112" y="4742"/>
                        <a:pt x="5029" y="4534"/>
                      </a:cubicBezTo>
                      <a:cubicBezTo>
                        <a:pt x="5071" y="4531"/>
                        <a:pt x="5114" y="4530"/>
                        <a:pt x="5157" y="4530"/>
                      </a:cubicBezTo>
                      <a:cubicBezTo>
                        <a:pt x="5275" y="4530"/>
                        <a:pt x="5394" y="4539"/>
                        <a:pt x="5508" y="4555"/>
                      </a:cubicBezTo>
                      <a:cubicBezTo>
                        <a:pt x="5664" y="4585"/>
                        <a:pt x="5820" y="4617"/>
                        <a:pt x="5965" y="4669"/>
                      </a:cubicBezTo>
                      <a:cubicBezTo>
                        <a:pt x="6071" y="4708"/>
                        <a:pt x="6173" y="4752"/>
                        <a:pt x="6276" y="4752"/>
                      </a:cubicBezTo>
                      <a:cubicBezTo>
                        <a:pt x="6335" y="4752"/>
                        <a:pt x="6394" y="4738"/>
                        <a:pt x="6455" y="4700"/>
                      </a:cubicBezTo>
                      <a:cubicBezTo>
                        <a:pt x="6506" y="4669"/>
                        <a:pt x="6548" y="4606"/>
                        <a:pt x="6548" y="4534"/>
                      </a:cubicBezTo>
                      <a:cubicBezTo>
                        <a:pt x="6548" y="4502"/>
                        <a:pt x="6538" y="4471"/>
                        <a:pt x="6527" y="4440"/>
                      </a:cubicBezTo>
                      <a:cubicBezTo>
                        <a:pt x="6975" y="3899"/>
                        <a:pt x="7620" y="3473"/>
                        <a:pt x="8295" y="3254"/>
                      </a:cubicBezTo>
                      <a:cubicBezTo>
                        <a:pt x="8639" y="3140"/>
                        <a:pt x="8993" y="3067"/>
                        <a:pt x="9347" y="3057"/>
                      </a:cubicBezTo>
                      <a:cubicBezTo>
                        <a:pt x="9523" y="3057"/>
                        <a:pt x="9700" y="3057"/>
                        <a:pt x="9867" y="3088"/>
                      </a:cubicBezTo>
                      <a:cubicBezTo>
                        <a:pt x="10003" y="3102"/>
                        <a:pt x="10139" y="3126"/>
                        <a:pt x="10275" y="3126"/>
                      </a:cubicBezTo>
                      <a:cubicBezTo>
                        <a:pt x="10337" y="3126"/>
                        <a:pt x="10398" y="3121"/>
                        <a:pt x="10459" y="3108"/>
                      </a:cubicBezTo>
                      <a:cubicBezTo>
                        <a:pt x="10584" y="3088"/>
                        <a:pt x="10626" y="2942"/>
                        <a:pt x="10574" y="2838"/>
                      </a:cubicBezTo>
                      <a:cubicBezTo>
                        <a:pt x="10595" y="2734"/>
                        <a:pt x="10553" y="2609"/>
                        <a:pt x="10438" y="2547"/>
                      </a:cubicBezTo>
                      <a:cubicBezTo>
                        <a:pt x="10179" y="2391"/>
                        <a:pt x="9877" y="2276"/>
                        <a:pt x="9606" y="2151"/>
                      </a:cubicBezTo>
                      <a:cubicBezTo>
                        <a:pt x="9315" y="2026"/>
                        <a:pt x="9024" y="1902"/>
                        <a:pt x="8732" y="1788"/>
                      </a:cubicBezTo>
                      <a:cubicBezTo>
                        <a:pt x="8181" y="1548"/>
                        <a:pt x="7620" y="1319"/>
                        <a:pt x="7047" y="1101"/>
                      </a:cubicBezTo>
                      <a:cubicBezTo>
                        <a:pt x="6485" y="882"/>
                        <a:pt x="5914" y="664"/>
                        <a:pt x="5341" y="466"/>
                      </a:cubicBezTo>
                      <a:cubicBezTo>
                        <a:pt x="5050" y="362"/>
                        <a:pt x="4759" y="258"/>
                        <a:pt x="4467" y="165"/>
                      </a:cubicBezTo>
                      <a:cubicBezTo>
                        <a:pt x="4268" y="109"/>
                        <a:pt x="4012" y="9"/>
                        <a:pt x="3787" y="9"/>
                      </a:cubicBezTo>
                      <a:cubicBezTo>
                        <a:pt x="3719" y="9"/>
                        <a:pt x="3654" y="18"/>
                        <a:pt x="3594" y="40"/>
                      </a:cubicBezTo>
                      <a:cubicBezTo>
                        <a:pt x="3552" y="50"/>
                        <a:pt x="3521" y="82"/>
                        <a:pt x="3500" y="102"/>
                      </a:cubicBezTo>
                      <a:cubicBezTo>
                        <a:pt x="3438" y="112"/>
                        <a:pt x="3376" y="133"/>
                        <a:pt x="3323" y="196"/>
                      </a:cubicBezTo>
                      <a:cubicBezTo>
                        <a:pt x="2969" y="633"/>
                        <a:pt x="2678" y="1122"/>
                        <a:pt x="2377" y="1590"/>
                      </a:cubicBezTo>
                      <a:cubicBezTo>
                        <a:pt x="2075" y="2058"/>
                        <a:pt x="1784" y="2537"/>
                        <a:pt x="1503" y="3036"/>
                      </a:cubicBezTo>
                      <a:cubicBezTo>
                        <a:pt x="1222" y="3514"/>
                        <a:pt x="962" y="4003"/>
                        <a:pt x="702" y="4492"/>
                      </a:cubicBezTo>
                      <a:cubicBezTo>
                        <a:pt x="577" y="4742"/>
                        <a:pt x="452" y="4981"/>
                        <a:pt x="327" y="5241"/>
                      </a:cubicBezTo>
                      <a:cubicBezTo>
                        <a:pt x="213" y="5480"/>
                        <a:pt x="57" y="5750"/>
                        <a:pt x="15" y="6021"/>
                      </a:cubicBezTo>
                      <a:cubicBezTo>
                        <a:pt x="0" y="6112"/>
                        <a:pt x="73" y="6197"/>
                        <a:pt x="154" y="6197"/>
                      </a:cubicBezTo>
                      <a:cubicBezTo>
                        <a:pt x="184" y="6197"/>
                        <a:pt x="216" y="6185"/>
                        <a:pt x="244" y="6157"/>
                      </a:cubicBezTo>
                      <a:cubicBezTo>
                        <a:pt x="279" y="6184"/>
                        <a:pt x="327" y="6203"/>
                        <a:pt x="377" y="6203"/>
                      </a:cubicBezTo>
                      <a:cubicBezTo>
                        <a:pt x="402" y="6203"/>
                        <a:pt x="428" y="6198"/>
                        <a:pt x="452" y="6187"/>
                      </a:cubicBezTo>
                      <a:cubicBezTo>
                        <a:pt x="837" y="6011"/>
                        <a:pt x="1233" y="5855"/>
                        <a:pt x="1649" y="5771"/>
                      </a:cubicBezTo>
                      <a:cubicBezTo>
                        <a:pt x="1846" y="5741"/>
                        <a:pt x="2044" y="5720"/>
                        <a:pt x="2252" y="5720"/>
                      </a:cubicBezTo>
                      <a:cubicBezTo>
                        <a:pt x="2436" y="5720"/>
                        <a:pt x="2628" y="5752"/>
                        <a:pt x="2814" y="5752"/>
                      </a:cubicBezTo>
                      <a:cubicBezTo>
                        <a:pt x="2838" y="5752"/>
                        <a:pt x="2862" y="5752"/>
                        <a:pt x="2886" y="5750"/>
                      </a:cubicBezTo>
                      <a:cubicBezTo>
                        <a:pt x="3022" y="5750"/>
                        <a:pt x="3094" y="5667"/>
                        <a:pt x="3115" y="5563"/>
                      </a:cubicBezTo>
                      <a:cubicBezTo>
                        <a:pt x="3126" y="5563"/>
                        <a:pt x="3136" y="5553"/>
                        <a:pt x="3147" y="5542"/>
                      </a:cubicBezTo>
                      <a:cubicBezTo>
                        <a:pt x="3521" y="5096"/>
                        <a:pt x="3989" y="4752"/>
                        <a:pt x="4561" y="4606"/>
                      </a:cubicBezTo>
                      <a:cubicBezTo>
                        <a:pt x="4603" y="4825"/>
                        <a:pt x="4655" y="5033"/>
                        <a:pt x="4717" y="5251"/>
                      </a:cubicBezTo>
                      <a:cubicBezTo>
                        <a:pt x="4187" y="5355"/>
                        <a:pt x="3667" y="5491"/>
                        <a:pt x="3188" y="5730"/>
                      </a:cubicBezTo>
                      <a:cubicBezTo>
                        <a:pt x="3126" y="5761"/>
                        <a:pt x="3105" y="5813"/>
                        <a:pt x="3115" y="5875"/>
                      </a:cubicBezTo>
                      <a:cubicBezTo>
                        <a:pt x="3043" y="5886"/>
                        <a:pt x="2980" y="5928"/>
                        <a:pt x="2960" y="6011"/>
                      </a:cubicBezTo>
                      <a:cubicBezTo>
                        <a:pt x="2897" y="6250"/>
                        <a:pt x="2803" y="6499"/>
                        <a:pt x="2761" y="6739"/>
                      </a:cubicBezTo>
                      <a:cubicBezTo>
                        <a:pt x="2710" y="7010"/>
                        <a:pt x="2657" y="7280"/>
                        <a:pt x="2616" y="7551"/>
                      </a:cubicBezTo>
                      <a:cubicBezTo>
                        <a:pt x="2543" y="8081"/>
                        <a:pt x="2470" y="8612"/>
                        <a:pt x="2419" y="9142"/>
                      </a:cubicBezTo>
                      <a:cubicBezTo>
                        <a:pt x="2325" y="10172"/>
                        <a:pt x="2283" y="11212"/>
                        <a:pt x="2283" y="12252"/>
                      </a:cubicBezTo>
                      <a:cubicBezTo>
                        <a:pt x="2294" y="14354"/>
                        <a:pt x="2512" y="16455"/>
                        <a:pt x="2928" y="18514"/>
                      </a:cubicBezTo>
                      <a:cubicBezTo>
                        <a:pt x="3136" y="19544"/>
                        <a:pt x="3396" y="20574"/>
                        <a:pt x="3698" y="21583"/>
                      </a:cubicBezTo>
                      <a:cubicBezTo>
                        <a:pt x="4010" y="22602"/>
                        <a:pt x="4374" y="23591"/>
                        <a:pt x="4749" y="24579"/>
                      </a:cubicBezTo>
                      <a:cubicBezTo>
                        <a:pt x="5477" y="26566"/>
                        <a:pt x="6194" y="28615"/>
                        <a:pt x="6111" y="30758"/>
                      </a:cubicBezTo>
                      <a:cubicBezTo>
                        <a:pt x="6090" y="31319"/>
                        <a:pt x="6007" y="31881"/>
                        <a:pt x="5851" y="32422"/>
                      </a:cubicBezTo>
                      <a:cubicBezTo>
                        <a:pt x="5685" y="32994"/>
                        <a:pt x="5456" y="33545"/>
                        <a:pt x="5248" y="34107"/>
                      </a:cubicBezTo>
                      <a:cubicBezTo>
                        <a:pt x="4853" y="35200"/>
                        <a:pt x="4561" y="36406"/>
                        <a:pt x="5050" y="37519"/>
                      </a:cubicBezTo>
                      <a:cubicBezTo>
                        <a:pt x="5082" y="37602"/>
                        <a:pt x="5144" y="37644"/>
                        <a:pt x="5206" y="37665"/>
                      </a:cubicBezTo>
                      <a:cubicBezTo>
                        <a:pt x="5216" y="37675"/>
                        <a:pt x="5237" y="37696"/>
                        <a:pt x="5258" y="37706"/>
                      </a:cubicBezTo>
                      <a:cubicBezTo>
                        <a:pt x="5404" y="37821"/>
                        <a:pt x="5539" y="37925"/>
                        <a:pt x="5716" y="38008"/>
                      </a:cubicBezTo>
                      <a:cubicBezTo>
                        <a:pt x="5893" y="38081"/>
                        <a:pt x="6069" y="38164"/>
                        <a:pt x="6257" y="38237"/>
                      </a:cubicBezTo>
                      <a:cubicBezTo>
                        <a:pt x="6600" y="38362"/>
                        <a:pt x="6964" y="38476"/>
                        <a:pt x="7318" y="38570"/>
                      </a:cubicBezTo>
                      <a:cubicBezTo>
                        <a:pt x="8036" y="38747"/>
                        <a:pt x="8764" y="38871"/>
                        <a:pt x="9502" y="38924"/>
                      </a:cubicBezTo>
                      <a:cubicBezTo>
                        <a:pt x="9808" y="38945"/>
                        <a:pt x="10115" y="38956"/>
                        <a:pt x="10423" y="38956"/>
                      </a:cubicBezTo>
                      <a:cubicBezTo>
                        <a:pt x="11594" y="38956"/>
                        <a:pt x="12774" y="38800"/>
                        <a:pt x="13903" y="38487"/>
                      </a:cubicBezTo>
                      <a:cubicBezTo>
                        <a:pt x="14641" y="38279"/>
                        <a:pt x="15369" y="37998"/>
                        <a:pt x="16066" y="37655"/>
                      </a:cubicBezTo>
                      <a:cubicBezTo>
                        <a:pt x="16097" y="37665"/>
                        <a:pt x="16128" y="37670"/>
                        <a:pt x="16159" y="37670"/>
                      </a:cubicBezTo>
                      <a:cubicBezTo>
                        <a:pt x="16253" y="37670"/>
                        <a:pt x="16341" y="37621"/>
                        <a:pt x="16388" y="37519"/>
                      </a:cubicBezTo>
                      <a:cubicBezTo>
                        <a:pt x="16867" y="36406"/>
                        <a:pt x="16586" y="35200"/>
                        <a:pt x="16180" y="34107"/>
                      </a:cubicBezTo>
                      <a:cubicBezTo>
                        <a:pt x="15983" y="33545"/>
                        <a:pt x="15743" y="32994"/>
                        <a:pt x="15588" y="32422"/>
                      </a:cubicBezTo>
                      <a:cubicBezTo>
                        <a:pt x="15431" y="31881"/>
                        <a:pt x="15348" y="31319"/>
                        <a:pt x="15327" y="30758"/>
                      </a:cubicBezTo>
                      <a:cubicBezTo>
                        <a:pt x="15244" y="28615"/>
                        <a:pt x="15962" y="26566"/>
                        <a:pt x="16691" y="24579"/>
                      </a:cubicBezTo>
                      <a:cubicBezTo>
                        <a:pt x="17054" y="23591"/>
                        <a:pt x="17429" y="22602"/>
                        <a:pt x="17741" y="21583"/>
                      </a:cubicBezTo>
                      <a:cubicBezTo>
                        <a:pt x="18043" y="20574"/>
                        <a:pt x="18302" y="19544"/>
                        <a:pt x="18510" y="18514"/>
                      </a:cubicBezTo>
                      <a:cubicBezTo>
                        <a:pt x="18927" y="16455"/>
                        <a:pt x="19145" y="14354"/>
                        <a:pt x="19155" y="12252"/>
                      </a:cubicBezTo>
                      <a:cubicBezTo>
                        <a:pt x="19155" y="11212"/>
                        <a:pt x="19114" y="10172"/>
                        <a:pt x="19010" y="9142"/>
                      </a:cubicBezTo>
                      <a:cubicBezTo>
                        <a:pt x="18958" y="8612"/>
                        <a:pt x="18896" y="8081"/>
                        <a:pt x="18813" y="7551"/>
                      </a:cubicBezTo>
                      <a:lnTo>
                        <a:pt x="18781" y="7363"/>
                      </a:lnTo>
                      <a:cubicBezTo>
                        <a:pt x="19093" y="7269"/>
                        <a:pt x="19374" y="7010"/>
                        <a:pt x="19562" y="6760"/>
                      </a:cubicBezTo>
                      <a:cubicBezTo>
                        <a:pt x="19821" y="6395"/>
                        <a:pt x="19978" y="5949"/>
                        <a:pt x="19988" y="5501"/>
                      </a:cubicBezTo>
                      <a:cubicBezTo>
                        <a:pt x="20019" y="4523"/>
                        <a:pt x="19333" y="3660"/>
                        <a:pt x="18480" y="3244"/>
                      </a:cubicBezTo>
                      <a:cubicBezTo>
                        <a:pt x="18376" y="3192"/>
                        <a:pt x="18272" y="3140"/>
                        <a:pt x="18157" y="3108"/>
                      </a:cubicBezTo>
                      <a:cubicBezTo>
                        <a:pt x="18376" y="2974"/>
                        <a:pt x="18573" y="2807"/>
                        <a:pt x="18750" y="2630"/>
                      </a:cubicBezTo>
                      <a:cubicBezTo>
                        <a:pt x="19135" y="2225"/>
                        <a:pt x="19395" y="1725"/>
                        <a:pt x="19520" y="1184"/>
                      </a:cubicBezTo>
                      <a:cubicBezTo>
                        <a:pt x="19582" y="935"/>
                        <a:pt x="19634" y="623"/>
                        <a:pt x="19572" y="362"/>
                      </a:cubicBezTo>
                      <a:cubicBezTo>
                        <a:pt x="19530" y="227"/>
                        <a:pt x="19447" y="102"/>
                        <a:pt x="19322" y="40"/>
                      </a:cubicBezTo>
                      <a:cubicBezTo>
                        <a:pt x="19262" y="12"/>
                        <a:pt x="19201" y="0"/>
                        <a:pt x="1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7" name="Google Shape;3197;p47"/>
                <p:cNvSpPr/>
                <p:nvPr/>
              </p:nvSpPr>
              <p:spPr>
                <a:xfrm>
                  <a:off x="4533775" y="4863175"/>
                  <a:ext cx="121475" cy="161925"/>
                </a:xfrm>
                <a:custGeom>
                  <a:avLst/>
                  <a:gdLst/>
                  <a:ahLst/>
                  <a:cxnLst/>
                  <a:rect l="l" t="t" r="r" b="b"/>
                  <a:pathLst>
                    <a:path w="4859" h="6477" extrusionOk="0">
                      <a:moveTo>
                        <a:pt x="1967" y="398"/>
                      </a:moveTo>
                      <a:cubicBezTo>
                        <a:pt x="2237" y="470"/>
                        <a:pt x="2517" y="512"/>
                        <a:pt x="2788" y="595"/>
                      </a:cubicBezTo>
                      <a:cubicBezTo>
                        <a:pt x="2924" y="648"/>
                        <a:pt x="3038" y="689"/>
                        <a:pt x="3162" y="752"/>
                      </a:cubicBezTo>
                      <a:cubicBezTo>
                        <a:pt x="3215" y="773"/>
                        <a:pt x="3277" y="814"/>
                        <a:pt x="3329" y="845"/>
                      </a:cubicBezTo>
                      <a:cubicBezTo>
                        <a:pt x="3319" y="856"/>
                        <a:pt x="3308" y="866"/>
                        <a:pt x="3287" y="877"/>
                      </a:cubicBezTo>
                      <a:cubicBezTo>
                        <a:pt x="3194" y="970"/>
                        <a:pt x="3100" y="1074"/>
                        <a:pt x="3007" y="1168"/>
                      </a:cubicBezTo>
                      <a:cubicBezTo>
                        <a:pt x="2799" y="1355"/>
                        <a:pt x="2591" y="1552"/>
                        <a:pt x="2383" y="1740"/>
                      </a:cubicBezTo>
                      <a:cubicBezTo>
                        <a:pt x="1977" y="2083"/>
                        <a:pt x="1560" y="2416"/>
                        <a:pt x="1134" y="2728"/>
                      </a:cubicBezTo>
                      <a:cubicBezTo>
                        <a:pt x="1082" y="2666"/>
                        <a:pt x="1040" y="2603"/>
                        <a:pt x="989" y="2530"/>
                      </a:cubicBezTo>
                      <a:cubicBezTo>
                        <a:pt x="832" y="2322"/>
                        <a:pt x="656" y="2114"/>
                        <a:pt x="489" y="1917"/>
                      </a:cubicBezTo>
                      <a:cubicBezTo>
                        <a:pt x="474" y="1893"/>
                        <a:pt x="452" y="1881"/>
                        <a:pt x="429" y="1881"/>
                      </a:cubicBezTo>
                      <a:cubicBezTo>
                        <a:pt x="422" y="1881"/>
                        <a:pt x="414" y="1883"/>
                        <a:pt x="406" y="1885"/>
                      </a:cubicBezTo>
                      <a:lnTo>
                        <a:pt x="395" y="1875"/>
                      </a:lnTo>
                      <a:cubicBezTo>
                        <a:pt x="406" y="1875"/>
                        <a:pt x="416" y="1875"/>
                        <a:pt x="427" y="1864"/>
                      </a:cubicBezTo>
                      <a:cubicBezTo>
                        <a:pt x="603" y="1792"/>
                        <a:pt x="707" y="1615"/>
                        <a:pt x="832" y="1480"/>
                      </a:cubicBezTo>
                      <a:cubicBezTo>
                        <a:pt x="947" y="1355"/>
                        <a:pt x="1061" y="1230"/>
                        <a:pt x="1186" y="1115"/>
                      </a:cubicBezTo>
                      <a:cubicBezTo>
                        <a:pt x="1311" y="991"/>
                        <a:pt x="1446" y="887"/>
                        <a:pt x="1571" y="783"/>
                      </a:cubicBezTo>
                      <a:cubicBezTo>
                        <a:pt x="1592" y="773"/>
                        <a:pt x="1613" y="752"/>
                        <a:pt x="1613" y="752"/>
                      </a:cubicBezTo>
                      <a:cubicBezTo>
                        <a:pt x="1633" y="742"/>
                        <a:pt x="1652" y="722"/>
                        <a:pt x="1672" y="703"/>
                      </a:cubicBezTo>
                      <a:lnTo>
                        <a:pt x="1672" y="703"/>
                      </a:lnTo>
                      <a:cubicBezTo>
                        <a:pt x="1690" y="689"/>
                        <a:pt x="1721" y="664"/>
                        <a:pt x="1727" y="658"/>
                      </a:cubicBezTo>
                      <a:cubicBezTo>
                        <a:pt x="1748" y="648"/>
                        <a:pt x="1768" y="627"/>
                        <a:pt x="1779" y="616"/>
                      </a:cubicBezTo>
                      <a:cubicBezTo>
                        <a:pt x="1852" y="554"/>
                        <a:pt x="1925" y="491"/>
                        <a:pt x="1967" y="398"/>
                      </a:cubicBezTo>
                      <a:close/>
                      <a:moveTo>
                        <a:pt x="510" y="2354"/>
                      </a:moveTo>
                      <a:lnTo>
                        <a:pt x="510" y="2354"/>
                      </a:lnTo>
                      <a:cubicBezTo>
                        <a:pt x="593" y="2479"/>
                        <a:pt x="666" y="2593"/>
                        <a:pt x="739" y="2707"/>
                      </a:cubicBezTo>
                      <a:lnTo>
                        <a:pt x="957" y="3019"/>
                      </a:lnTo>
                      <a:cubicBezTo>
                        <a:pt x="1010" y="3092"/>
                        <a:pt x="1061" y="3186"/>
                        <a:pt x="1134" y="3248"/>
                      </a:cubicBezTo>
                      <a:cubicBezTo>
                        <a:pt x="1186" y="3748"/>
                        <a:pt x="1280" y="4236"/>
                        <a:pt x="1394" y="4725"/>
                      </a:cubicBezTo>
                      <a:cubicBezTo>
                        <a:pt x="1467" y="5047"/>
                        <a:pt x="1540" y="5360"/>
                        <a:pt x="1613" y="5682"/>
                      </a:cubicBezTo>
                      <a:cubicBezTo>
                        <a:pt x="1550" y="5599"/>
                        <a:pt x="1477" y="5526"/>
                        <a:pt x="1415" y="5443"/>
                      </a:cubicBezTo>
                      <a:cubicBezTo>
                        <a:pt x="1322" y="5329"/>
                        <a:pt x="1228" y="5204"/>
                        <a:pt x="1144" y="5068"/>
                      </a:cubicBezTo>
                      <a:cubicBezTo>
                        <a:pt x="1144" y="5058"/>
                        <a:pt x="1134" y="5047"/>
                        <a:pt x="1124" y="5038"/>
                      </a:cubicBezTo>
                      <a:cubicBezTo>
                        <a:pt x="1144" y="5017"/>
                        <a:pt x="1144" y="4985"/>
                        <a:pt x="1144" y="4943"/>
                      </a:cubicBezTo>
                      <a:cubicBezTo>
                        <a:pt x="1134" y="4673"/>
                        <a:pt x="1010" y="4403"/>
                        <a:pt x="936" y="4143"/>
                      </a:cubicBezTo>
                      <a:cubicBezTo>
                        <a:pt x="864" y="3882"/>
                        <a:pt x="791" y="3612"/>
                        <a:pt x="728" y="3342"/>
                      </a:cubicBezTo>
                      <a:cubicBezTo>
                        <a:pt x="666" y="3071"/>
                        <a:pt x="603" y="2801"/>
                        <a:pt x="552" y="2530"/>
                      </a:cubicBezTo>
                      <a:cubicBezTo>
                        <a:pt x="541" y="2479"/>
                        <a:pt x="531" y="2416"/>
                        <a:pt x="510" y="2354"/>
                      </a:cubicBezTo>
                      <a:close/>
                      <a:moveTo>
                        <a:pt x="3641" y="1230"/>
                      </a:moveTo>
                      <a:cubicBezTo>
                        <a:pt x="3673" y="1323"/>
                        <a:pt x="3703" y="1428"/>
                        <a:pt x="3735" y="1522"/>
                      </a:cubicBezTo>
                      <a:cubicBezTo>
                        <a:pt x="3807" y="1771"/>
                        <a:pt x="3891" y="2021"/>
                        <a:pt x="3953" y="2280"/>
                      </a:cubicBezTo>
                      <a:cubicBezTo>
                        <a:pt x="4026" y="2520"/>
                        <a:pt x="4089" y="2770"/>
                        <a:pt x="4140" y="3019"/>
                      </a:cubicBezTo>
                      <a:cubicBezTo>
                        <a:pt x="4193" y="3258"/>
                        <a:pt x="4213" y="3570"/>
                        <a:pt x="4348" y="3778"/>
                      </a:cubicBezTo>
                      <a:cubicBezTo>
                        <a:pt x="4348" y="3789"/>
                        <a:pt x="4359" y="3789"/>
                        <a:pt x="4359" y="3799"/>
                      </a:cubicBezTo>
                      <a:cubicBezTo>
                        <a:pt x="4348" y="3862"/>
                        <a:pt x="4338" y="3924"/>
                        <a:pt x="4317" y="3986"/>
                      </a:cubicBezTo>
                      <a:cubicBezTo>
                        <a:pt x="4286" y="4153"/>
                        <a:pt x="4234" y="4309"/>
                        <a:pt x="4161" y="4455"/>
                      </a:cubicBezTo>
                      <a:cubicBezTo>
                        <a:pt x="4109" y="4580"/>
                        <a:pt x="4047" y="4705"/>
                        <a:pt x="3974" y="4819"/>
                      </a:cubicBezTo>
                      <a:cubicBezTo>
                        <a:pt x="3974" y="4684"/>
                        <a:pt x="3953" y="4548"/>
                        <a:pt x="3943" y="4423"/>
                      </a:cubicBezTo>
                      <a:cubicBezTo>
                        <a:pt x="3901" y="4164"/>
                        <a:pt x="3860" y="3914"/>
                        <a:pt x="3807" y="3664"/>
                      </a:cubicBezTo>
                      <a:cubicBezTo>
                        <a:pt x="3693" y="3165"/>
                        <a:pt x="3516" y="2687"/>
                        <a:pt x="3266" y="2229"/>
                      </a:cubicBezTo>
                      <a:cubicBezTo>
                        <a:pt x="3246" y="2194"/>
                        <a:pt x="3211" y="2179"/>
                        <a:pt x="3175" y="2179"/>
                      </a:cubicBezTo>
                      <a:cubicBezTo>
                        <a:pt x="3104" y="2179"/>
                        <a:pt x="3031" y="2239"/>
                        <a:pt x="3058" y="2322"/>
                      </a:cubicBezTo>
                      <a:cubicBezTo>
                        <a:pt x="3236" y="2770"/>
                        <a:pt x="3391" y="3248"/>
                        <a:pt x="3506" y="3727"/>
                      </a:cubicBezTo>
                      <a:cubicBezTo>
                        <a:pt x="3558" y="3966"/>
                        <a:pt x="3599" y="4205"/>
                        <a:pt x="3631" y="4444"/>
                      </a:cubicBezTo>
                      <a:cubicBezTo>
                        <a:pt x="3662" y="4673"/>
                        <a:pt x="3662" y="4913"/>
                        <a:pt x="3724" y="5131"/>
                      </a:cubicBezTo>
                      <a:cubicBezTo>
                        <a:pt x="3703" y="5152"/>
                        <a:pt x="3683" y="5183"/>
                        <a:pt x="3652" y="5204"/>
                      </a:cubicBezTo>
                      <a:cubicBezTo>
                        <a:pt x="3444" y="5412"/>
                        <a:pt x="3183" y="5578"/>
                        <a:pt x="2892" y="5672"/>
                      </a:cubicBezTo>
                      <a:cubicBezTo>
                        <a:pt x="2736" y="5734"/>
                        <a:pt x="2580" y="5766"/>
                        <a:pt x="2413" y="5796"/>
                      </a:cubicBezTo>
                      <a:cubicBezTo>
                        <a:pt x="2309" y="5828"/>
                        <a:pt x="2205" y="5838"/>
                        <a:pt x="2091" y="5870"/>
                      </a:cubicBezTo>
                      <a:cubicBezTo>
                        <a:pt x="1987" y="5464"/>
                        <a:pt x="1873" y="5058"/>
                        <a:pt x="1779" y="4652"/>
                      </a:cubicBezTo>
                      <a:cubicBezTo>
                        <a:pt x="1654" y="4132"/>
                        <a:pt x="1530" y="3602"/>
                        <a:pt x="1384" y="3082"/>
                      </a:cubicBezTo>
                      <a:cubicBezTo>
                        <a:pt x="1384" y="3061"/>
                        <a:pt x="1363" y="3040"/>
                        <a:pt x="1352" y="3029"/>
                      </a:cubicBezTo>
                      <a:cubicBezTo>
                        <a:pt x="1352" y="3019"/>
                        <a:pt x="1342" y="3019"/>
                        <a:pt x="1342" y="3009"/>
                      </a:cubicBezTo>
                      <a:cubicBezTo>
                        <a:pt x="1810" y="2738"/>
                        <a:pt x="2258" y="2447"/>
                        <a:pt x="2684" y="2104"/>
                      </a:cubicBezTo>
                      <a:cubicBezTo>
                        <a:pt x="2903" y="1927"/>
                        <a:pt x="3121" y="1740"/>
                        <a:pt x="3329" y="1542"/>
                      </a:cubicBezTo>
                      <a:cubicBezTo>
                        <a:pt x="3423" y="1448"/>
                        <a:pt x="3527" y="1355"/>
                        <a:pt x="3631" y="1251"/>
                      </a:cubicBezTo>
                      <a:cubicBezTo>
                        <a:pt x="3631" y="1240"/>
                        <a:pt x="3641" y="1230"/>
                        <a:pt x="3641" y="1230"/>
                      </a:cubicBezTo>
                      <a:close/>
                      <a:moveTo>
                        <a:pt x="2281" y="0"/>
                      </a:moveTo>
                      <a:cubicBezTo>
                        <a:pt x="2156" y="0"/>
                        <a:pt x="2030" y="14"/>
                        <a:pt x="1904" y="44"/>
                      </a:cubicBezTo>
                      <a:cubicBezTo>
                        <a:pt x="1863" y="54"/>
                        <a:pt x="1831" y="75"/>
                        <a:pt x="1810" y="107"/>
                      </a:cubicBezTo>
                      <a:lnTo>
                        <a:pt x="1800" y="107"/>
                      </a:lnTo>
                      <a:cubicBezTo>
                        <a:pt x="1592" y="107"/>
                        <a:pt x="1394" y="262"/>
                        <a:pt x="1238" y="387"/>
                      </a:cubicBezTo>
                      <a:cubicBezTo>
                        <a:pt x="1093" y="491"/>
                        <a:pt x="957" y="616"/>
                        <a:pt x="832" y="741"/>
                      </a:cubicBezTo>
                      <a:cubicBezTo>
                        <a:pt x="697" y="877"/>
                        <a:pt x="573" y="1011"/>
                        <a:pt x="458" y="1157"/>
                      </a:cubicBezTo>
                      <a:cubicBezTo>
                        <a:pt x="354" y="1303"/>
                        <a:pt x="198" y="1480"/>
                        <a:pt x="187" y="1677"/>
                      </a:cubicBezTo>
                      <a:cubicBezTo>
                        <a:pt x="125" y="1677"/>
                        <a:pt x="53" y="1719"/>
                        <a:pt x="42" y="1792"/>
                      </a:cubicBezTo>
                      <a:cubicBezTo>
                        <a:pt x="0" y="2052"/>
                        <a:pt x="53" y="2333"/>
                        <a:pt x="83" y="2593"/>
                      </a:cubicBezTo>
                      <a:cubicBezTo>
                        <a:pt x="125" y="2884"/>
                        <a:pt x="177" y="3165"/>
                        <a:pt x="240" y="3446"/>
                      </a:cubicBezTo>
                      <a:cubicBezTo>
                        <a:pt x="302" y="3716"/>
                        <a:pt x="375" y="3986"/>
                        <a:pt x="448" y="4247"/>
                      </a:cubicBezTo>
                      <a:cubicBezTo>
                        <a:pt x="520" y="4507"/>
                        <a:pt x="573" y="4829"/>
                        <a:pt x="728" y="5058"/>
                      </a:cubicBezTo>
                      <a:cubicBezTo>
                        <a:pt x="739" y="5068"/>
                        <a:pt x="749" y="5079"/>
                        <a:pt x="760" y="5100"/>
                      </a:cubicBezTo>
                      <a:cubicBezTo>
                        <a:pt x="802" y="5152"/>
                        <a:pt x="832" y="5214"/>
                        <a:pt x="874" y="5266"/>
                      </a:cubicBezTo>
                      <a:cubicBezTo>
                        <a:pt x="957" y="5401"/>
                        <a:pt x="1061" y="5537"/>
                        <a:pt x="1155" y="5662"/>
                      </a:cubicBezTo>
                      <a:cubicBezTo>
                        <a:pt x="1373" y="5932"/>
                        <a:pt x="1602" y="6182"/>
                        <a:pt x="1852" y="6421"/>
                      </a:cubicBezTo>
                      <a:cubicBezTo>
                        <a:pt x="1891" y="6460"/>
                        <a:pt x="1939" y="6477"/>
                        <a:pt x="1986" y="6477"/>
                      </a:cubicBezTo>
                      <a:cubicBezTo>
                        <a:pt x="2065" y="6477"/>
                        <a:pt x="2142" y="6430"/>
                        <a:pt x="2175" y="6358"/>
                      </a:cubicBezTo>
                      <a:cubicBezTo>
                        <a:pt x="2258" y="6373"/>
                        <a:pt x="2336" y="6383"/>
                        <a:pt x="2412" y="6383"/>
                      </a:cubicBezTo>
                      <a:cubicBezTo>
                        <a:pt x="2441" y="6383"/>
                        <a:pt x="2469" y="6382"/>
                        <a:pt x="2497" y="6379"/>
                      </a:cubicBezTo>
                      <a:cubicBezTo>
                        <a:pt x="2684" y="6369"/>
                        <a:pt x="2871" y="6327"/>
                        <a:pt x="3058" y="6265"/>
                      </a:cubicBezTo>
                      <a:cubicBezTo>
                        <a:pt x="3433" y="6129"/>
                        <a:pt x="3797" y="5921"/>
                        <a:pt x="4078" y="5630"/>
                      </a:cubicBezTo>
                      <a:cubicBezTo>
                        <a:pt x="4359" y="5350"/>
                        <a:pt x="4567" y="5006"/>
                        <a:pt x="4692" y="4621"/>
                      </a:cubicBezTo>
                      <a:cubicBezTo>
                        <a:pt x="4754" y="4444"/>
                        <a:pt x="4785" y="4247"/>
                        <a:pt x="4796" y="4049"/>
                      </a:cubicBezTo>
                      <a:cubicBezTo>
                        <a:pt x="4806" y="3945"/>
                        <a:pt x="4796" y="3841"/>
                        <a:pt x="4785" y="3748"/>
                      </a:cubicBezTo>
                      <a:lnTo>
                        <a:pt x="4785" y="3727"/>
                      </a:lnTo>
                      <a:cubicBezTo>
                        <a:pt x="4858" y="3456"/>
                        <a:pt x="4764" y="3154"/>
                        <a:pt x="4702" y="2884"/>
                      </a:cubicBezTo>
                      <a:cubicBezTo>
                        <a:pt x="4650" y="2634"/>
                        <a:pt x="4577" y="2375"/>
                        <a:pt x="4505" y="2125"/>
                      </a:cubicBezTo>
                      <a:cubicBezTo>
                        <a:pt x="4431" y="1875"/>
                        <a:pt x="4348" y="1626"/>
                        <a:pt x="4244" y="1386"/>
                      </a:cubicBezTo>
                      <a:cubicBezTo>
                        <a:pt x="4151" y="1136"/>
                        <a:pt x="4047" y="866"/>
                        <a:pt x="3870" y="658"/>
                      </a:cubicBezTo>
                      <a:cubicBezTo>
                        <a:pt x="3860" y="648"/>
                        <a:pt x="3849" y="637"/>
                        <a:pt x="3828" y="627"/>
                      </a:cubicBezTo>
                      <a:cubicBezTo>
                        <a:pt x="3766" y="450"/>
                        <a:pt x="3569" y="366"/>
                        <a:pt x="3412" y="283"/>
                      </a:cubicBezTo>
                      <a:cubicBezTo>
                        <a:pt x="3256" y="211"/>
                        <a:pt x="3090" y="148"/>
                        <a:pt x="2924" y="107"/>
                      </a:cubicBezTo>
                      <a:cubicBezTo>
                        <a:pt x="2713" y="41"/>
                        <a:pt x="249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8" name="Google Shape;3198;p47"/>
                <p:cNvSpPr/>
                <p:nvPr/>
              </p:nvSpPr>
              <p:spPr>
                <a:xfrm>
                  <a:off x="4617250" y="5037500"/>
                  <a:ext cx="108200" cy="144150"/>
                </a:xfrm>
                <a:custGeom>
                  <a:avLst/>
                  <a:gdLst/>
                  <a:ahLst/>
                  <a:cxnLst/>
                  <a:rect l="l" t="t" r="r" b="b"/>
                  <a:pathLst>
                    <a:path w="4328" h="5766" extrusionOk="0">
                      <a:moveTo>
                        <a:pt x="2830" y="623"/>
                      </a:moveTo>
                      <a:cubicBezTo>
                        <a:pt x="2835" y="627"/>
                        <a:pt x="2839" y="629"/>
                        <a:pt x="2842" y="630"/>
                      </a:cubicBezTo>
                      <a:lnTo>
                        <a:pt x="2842" y="630"/>
                      </a:lnTo>
                      <a:cubicBezTo>
                        <a:pt x="2838" y="628"/>
                        <a:pt x="2834" y="625"/>
                        <a:pt x="2830" y="623"/>
                      </a:cubicBezTo>
                      <a:close/>
                      <a:moveTo>
                        <a:pt x="2570" y="353"/>
                      </a:moveTo>
                      <a:cubicBezTo>
                        <a:pt x="2611" y="436"/>
                        <a:pt x="2674" y="488"/>
                        <a:pt x="2736" y="540"/>
                      </a:cubicBezTo>
                      <a:cubicBezTo>
                        <a:pt x="2747" y="561"/>
                        <a:pt x="2768" y="571"/>
                        <a:pt x="2778" y="582"/>
                      </a:cubicBezTo>
                      <a:cubicBezTo>
                        <a:pt x="2794" y="590"/>
                        <a:pt x="2852" y="632"/>
                        <a:pt x="2846" y="632"/>
                      </a:cubicBezTo>
                      <a:cubicBezTo>
                        <a:pt x="2846" y="632"/>
                        <a:pt x="2844" y="631"/>
                        <a:pt x="2842" y="630"/>
                      </a:cubicBezTo>
                      <a:lnTo>
                        <a:pt x="2842" y="630"/>
                      </a:lnTo>
                      <a:cubicBezTo>
                        <a:pt x="2859" y="641"/>
                        <a:pt x="2876" y="656"/>
                        <a:pt x="2892" y="665"/>
                      </a:cubicBezTo>
                      <a:lnTo>
                        <a:pt x="2923" y="696"/>
                      </a:lnTo>
                      <a:cubicBezTo>
                        <a:pt x="3038" y="779"/>
                        <a:pt x="3152" y="883"/>
                        <a:pt x="3267" y="987"/>
                      </a:cubicBezTo>
                      <a:cubicBezTo>
                        <a:pt x="3371" y="1091"/>
                        <a:pt x="3475" y="1206"/>
                        <a:pt x="3579" y="1320"/>
                      </a:cubicBezTo>
                      <a:cubicBezTo>
                        <a:pt x="3693" y="1435"/>
                        <a:pt x="3787" y="1601"/>
                        <a:pt x="3943" y="1664"/>
                      </a:cubicBezTo>
                      <a:lnTo>
                        <a:pt x="3974" y="1664"/>
                      </a:lnTo>
                      <a:cubicBezTo>
                        <a:pt x="3964" y="1664"/>
                        <a:pt x="3964" y="1674"/>
                        <a:pt x="3964" y="1674"/>
                      </a:cubicBezTo>
                      <a:cubicBezTo>
                        <a:pt x="3958" y="1671"/>
                        <a:pt x="3953" y="1670"/>
                        <a:pt x="3947" y="1670"/>
                      </a:cubicBezTo>
                      <a:cubicBezTo>
                        <a:pt x="3928" y="1670"/>
                        <a:pt x="3907" y="1682"/>
                        <a:pt x="3891" y="1705"/>
                      </a:cubicBezTo>
                      <a:cubicBezTo>
                        <a:pt x="3735" y="1882"/>
                        <a:pt x="3589" y="2069"/>
                        <a:pt x="3443" y="2256"/>
                      </a:cubicBezTo>
                      <a:cubicBezTo>
                        <a:pt x="3402" y="2309"/>
                        <a:pt x="3360" y="2371"/>
                        <a:pt x="3309" y="2423"/>
                      </a:cubicBezTo>
                      <a:cubicBezTo>
                        <a:pt x="2934" y="2152"/>
                        <a:pt x="2560" y="1851"/>
                        <a:pt x="2206" y="1539"/>
                      </a:cubicBezTo>
                      <a:cubicBezTo>
                        <a:pt x="2019" y="1382"/>
                        <a:pt x="1831" y="1206"/>
                        <a:pt x="1644" y="1029"/>
                      </a:cubicBezTo>
                      <a:lnTo>
                        <a:pt x="1395" y="779"/>
                      </a:lnTo>
                      <a:cubicBezTo>
                        <a:pt x="1384" y="769"/>
                        <a:pt x="1363" y="758"/>
                        <a:pt x="1353" y="748"/>
                      </a:cubicBezTo>
                      <a:cubicBezTo>
                        <a:pt x="1405" y="717"/>
                        <a:pt x="1457" y="686"/>
                        <a:pt x="1509" y="665"/>
                      </a:cubicBezTo>
                      <a:cubicBezTo>
                        <a:pt x="1613" y="613"/>
                        <a:pt x="1717" y="571"/>
                        <a:pt x="1841" y="529"/>
                      </a:cubicBezTo>
                      <a:cubicBezTo>
                        <a:pt x="2081" y="457"/>
                        <a:pt x="2331" y="415"/>
                        <a:pt x="2570" y="353"/>
                      </a:cubicBezTo>
                      <a:close/>
                      <a:moveTo>
                        <a:pt x="3870" y="2090"/>
                      </a:moveTo>
                      <a:lnTo>
                        <a:pt x="3870" y="2090"/>
                      </a:lnTo>
                      <a:cubicBezTo>
                        <a:pt x="3859" y="2152"/>
                        <a:pt x="3849" y="2205"/>
                        <a:pt x="3839" y="2256"/>
                      </a:cubicBezTo>
                      <a:cubicBezTo>
                        <a:pt x="3787" y="2496"/>
                        <a:pt x="3735" y="2735"/>
                        <a:pt x="3672" y="2974"/>
                      </a:cubicBezTo>
                      <a:cubicBezTo>
                        <a:pt x="3621" y="3213"/>
                        <a:pt x="3558" y="3453"/>
                        <a:pt x="3496" y="3692"/>
                      </a:cubicBezTo>
                      <a:cubicBezTo>
                        <a:pt x="3423" y="3921"/>
                        <a:pt x="3319" y="4160"/>
                        <a:pt x="3298" y="4399"/>
                      </a:cubicBezTo>
                      <a:cubicBezTo>
                        <a:pt x="3298" y="4431"/>
                        <a:pt x="3309" y="4461"/>
                        <a:pt x="3319" y="4482"/>
                      </a:cubicBezTo>
                      <a:cubicBezTo>
                        <a:pt x="3319" y="4493"/>
                        <a:pt x="3309" y="4503"/>
                        <a:pt x="3298" y="4514"/>
                      </a:cubicBezTo>
                      <a:cubicBezTo>
                        <a:pt x="3225" y="4628"/>
                        <a:pt x="3152" y="4743"/>
                        <a:pt x="3069" y="4847"/>
                      </a:cubicBezTo>
                      <a:cubicBezTo>
                        <a:pt x="3006" y="4919"/>
                        <a:pt x="2944" y="4992"/>
                        <a:pt x="2882" y="5055"/>
                      </a:cubicBezTo>
                      <a:cubicBezTo>
                        <a:pt x="2955" y="4774"/>
                        <a:pt x="3017" y="4493"/>
                        <a:pt x="3090" y="4212"/>
                      </a:cubicBezTo>
                      <a:cubicBezTo>
                        <a:pt x="3184" y="3775"/>
                        <a:pt x="3267" y="3338"/>
                        <a:pt x="3319" y="2891"/>
                      </a:cubicBezTo>
                      <a:cubicBezTo>
                        <a:pt x="3381" y="2839"/>
                        <a:pt x="3423" y="2756"/>
                        <a:pt x="3475" y="2693"/>
                      </a:cubicBezTo>
                      <a:lnTo>
                        <a:pt x="3662" y="2413"/>
                      </a:lnTo>
                      <a:cubicBezTo>
                        <a:pt x="3735" y="2309"/>
                        <a:pt x="3797" y="2205"/>
                        <a:pt x="3870" y="2090"/>
                      </a:cubicBezTo>
                      <a:close/>
                      <a:moveTo>
                        <a:pt x="1082" y="1091"/>
                      </a:moveTo>
                      <a:cubicBezTo>
                        <a:pt x="1082" y="1091"/>
                        <a:pt x="1092" y="1102"/>
                        <a:pt x="1092" y="1112"/>
                      </a:cubicBezTo>
                      <a:cubicBezTo>
                        <a:pt x="1176" y="1195"/>
                        <a:pt x="1270" y="1289"/>
                        <a:pt x="1363" y="1372"/>
                      </a:cubicBezTo>
                      <a:cubicBezTo>
                        <a:pt x="1550" y="1549"/>
                        <a:pt x="1737" y="1715"/>
                        <a:pt x="1935" y="1872"/>
                      </a:cubicBezTo>
                      <a:cubicBezTo>
                        <a:pt x="2310" y="2173"/>
                        <a:pt x="2705" y="2443"/>
                        <a:pt x="3131" y="2672"/>
                      </a:cubicBezTo>
                      <a:cubicBezTo>
                        <a:pt x="3131" y="2683"/>
                        <a:pt x="3121" y="2693"/>
                        <a:pt x="3121" y="2693"/>
                      </a:cubicBezTo>
                      <a:cubicBezTo>
                        <a:pt x="3111" y="2714"/>
                        <a:pt x="3101" y="2725"/>
                        <a:pt x="3090" y="2746"/>
                      </a:cubicBezTo>
                      <a:cubicBezTo>
                        <a:pt x="2965" y="3213"/>
                        <a:pt x="2851" y="3671"/>
                        <a:pt x="2736" y="4139"/>
                      </a:cubicBezTo>
                      <a:cubicBezTo>
                        <a:pt x="2653" y="4503"/>
                        <a:pt x="2549" y="4868"/>
                        <a:pt x="2456" y="5221"/>
                      </a:cubicBezTo>
                      <a:cubicBezTo>
                        <a:pt x="2362" y="5200"/>
                        <a:pt x="2258" y="5180"/>
                        <a:pt x="2174" y="5159"/>
                      </a:cubicBezTo>
                      <a:cubicBezTo>
                        <a:pt x="2029" y="5127"/>
                        <a:pt x="1883" y="5096"/>
                        <a:pt x="1748" y="5055"/>
                      </a:cubicBezTo>
                      <a:cubicBezTo>
                        <a:pt x="1499" y="4961"/>
                        <a:pt x="1259" y="4815"/>
                        <a:pt x="1072" y="4628"/>
                      </a:cubicBezTo>
                      <a:lnTo>
                        <a:pt x="1009" y="4566"/>
                      </a:lnTo>
                      <a:cubicBezTo>
                        <a:pt x="1062" y="4368"/>
                        <a:pt x="1062" y="4160"/>
                        <a:pt x="1092" y="3952"/>
                      </a:cubicBezTo>
                      <a:cubicBezTo>
                        <a:pt x="1113" y="3744"/>
                        <a:pt x="1155" y="3525"/>
                        <a:pt x="1207" y="3307"/>
                      </a:cubicBezTo>
                      <a:cubicBezTo>
                        <a:pt x="1301" y="2891"/>
                        <a:pt x="1446" y="2464"/>
                        <a:pt x="1603" y="2059"/>
                      </a:cubicBezTo>
                      <a:cubicBezTo>
                        <a:pt x="1630" y="1991"/>
                        <a:pt x="1563" y="1940"/>
                        <a:pt x="1499" y="1940"/>
                      </a:cubicBezTo>
                      <a:cubicBezTo>
                        <a:pt x="1465" y="1940"/>
                        <a:pt x="1433" y="1954"/>
                        <a:pt x="1415" y="1986"/>
                      </a:cubicBezTo>
                      <a:cubicBezTo>
                        <a:pt x="1196" y="2392"/>
                        <a:pt x="1041" y="2818"/>
                        <a:pt x="937" y="3266"/>
                      </a:cubicBezTo>
                      <a:cubicBezTo>
                        <a:pt x="884" y="3484"/>
                        <a:pt x="843" y="3713"/>
                        <a:pt x="812" y="3931"/>
                      </a:cubicBezTo>
                      <a:cubicBezTo>
                        <a:pt x="801" y="4056"/>
                        <a:pt x="791" y="4170"/>
                        <a:pt x="780" y="4285"/>
                      </a:cubicBezTo>
                      <a:cubicBezTo>
                        <a:pt x="718" y="4181"/>
                        <a:pt x="656" y="4077"/>
                        <a:pt x="614" y="3973"/>
                      </a:cubicBezTo>
                      <a:cubicBezTo>
                        <a:pt x="552" y="3837"/>
                        <a:pt x="510" y="3692"/>
                        <a:pt x="479" y="3546"/>
                      </a:cubicBezTo>
                      <a:cubicBezTo>
                        <a:pt x="468" y="3494"/>
                        <a:pt x="448" y="3432"/>
                        <a:pt x="438" y="3380"/>
                      </a:cubicBezTo>
                      <a:cubicBezTo>
                        <a:pt x="438" y="3370"/>
                        <a:pt x="448" y="3370"/>
                        <a:pt x="448" y="3359"/>
                      </a:cubicBezTo>
                      <a:cubicBezTo>
                        <a:pt x="572" y="3172"/>
                        <a:pt x="593" y="2901"/>
                        <a:pt x="635" y="2683"/>
                      </a:cubicBezTo>
                      <a:cubicBezTo>
                        <a:pt x="687" y="2464"/>
                        <a:pt x="739" y="2246"/>
                        <a:pt x="801" y="2027"/>
                      </a:cubicBezTo>
                      <a:cubicBezTo>
                        <a:pt x="864" y="1799"/>
                        <a:pt x="926" y="1580"/>
                        <a:pt x="999" y="1352"/>
                      </a:cubicBezTo>
                      <a:cubicBezTo>
                        <a:pt x="1020" y="1268"/>
                        <a:pt x="1051" y="1174"/>
                        <a:pt x="1082" y="1091"/>
                      </a:cubicBezTo>
                      <a:close/>
                      <a:moveTo>
                        <a:pt x="2284" y="1"/>
                      </a:moveTo>
                      <a:cubicBezTo>
                        <a:pt x="2097" y="1"/>
                        <a:pt x="1908" y="35"/>
                        <a:pt x="1727" y="93"/>
                      </a:cubicBezTo>
                      <a:cubicBezTo>
                        <a:pt x="1571" y="134"/>
                        <a:pt x="1425" y="187"/>
                        <a:pt x="1291" y="249"/>
                      </a:cubicBezTo>
                      <a:cubicBezTo>
                        <a:pt x="1145" y="321"/>
                        <a:pt x="968" y="395"/>
                        <a:pt x="916" y="561"/>
                      </a:cubicBezTo>
                      <a:cubicBezTo>
                        <a:pt x="895" y="571"/>
                        <a:pt x="884" y="571"/>
                        <a:pt x="874" y="592"/>
                      </a:cubicBezTo>
                      <a:cubicBezTo>
                        <a:pt x="729" y="769"/>
                        <a:pt x="625" y="1008"/>
                        <a:pt x="542" y="1227"/>
                      </a:cubicBezTo>
                      <a:cubicBezTo>
                        <a:pt x="448" y="1445"/>
                        <a:pt x="375" y="1664"/>
                        <a:pt x="313" y="1893"/>
                      </a:cubicBezTo>
                      <a:cubicBezTo>
                        <a:pt x="250" y="2121"/>
                        <a:pt x="188" y="2339"/>
                        <a:pt x="135" y="2568"/>
                      </a:cubicBezTo>
                      <a:cubicBezTo>
                        <a:pt x="84" y="2808"/>
                        <a:pt x="1" y="3078"/>
                        <a:pt x="63" y="3317"/>
                      </a:cubicBezTo>
                      <a:lnTo>
                        <a:pt x="63" y="3328"/>
                      </a:lnTo>
                      <a:cubicBezTo>
                        <a:pt x="52" y="3421"/>
                        <a:pt x="52" y="3515"/>
                        <a:pt x="52" y="3609"/>
                      </a:cubicBezTo>
                      <a:cubicBezTo>
                        <a:pt x="63" y="3775"/>
                        <a:pt x="94" y="3952"/>
                        <a:pt x="146" y="4119"/>
                      </a:cubicBezTo>
                      <a:cubicBezTo>
                        <a:pt x="260" y="4452"/>
                        <a:pt x="438" y="4764"/>
                        <a:pt x="687" y="5013"/>
                      </a:cubicBezTo>
                      <a:cubicBezTo>
                        <a:pt x="947" y="5273"/>
                        <a:pt x="1259" y="5460"/>
                        <a:pt x="1603" y="5575"/>
                      </a:cubicBezTo>
                      <a:cubicBezTo>
                        <a:pt x="1758" y="5637"/>
                        <a:pt x="1935" y="5668"/>
                        <a:pt x="2102" y="5679"/>
                      </a:cubicBezTo>
                      <a:cubicBezTo>
                        <a:pt x="2126" y="5682"/>
                        <a:pt x="2152" y="5683"/>
                        <a:pt x="2179" y="5683"/>
                      </a:cubicBezTo>
                      <a:cubicBezTo>
                        <a:pt x="2245" y="5683"/>
                        <a:pt x="2316" y="5676"/>
                        <a:pt x="2382" y="5668"/>
                      </a:cubicBezTo>
                      <a:cubicBezTo>
                        <a:pt x="2415" y="5727"/>
                        <a:pt x="2485" y="5765"/>
                        <a:pt x="2555" y="5765"/>
                      </a:cubicBezTo>
                      <a:cubicBezTo>
                        <a:pt x="2597" y="5765"/>
                        <a:pt x="2639" y="5752"/>
                        <a:pt x="2674" y="5721"/>
                      </a:cubicBezTo>
                      <a:cubicBezTo>
                        <a:pt x="2892" y="5502"/>
                        <a:pt x="3101" y="5273"/>
                        <a:pt x="3288" y="5034"/>
                      </a:cubicBezTo>
                      <a:cubicBezTo>
                        <a:pt x="3381" y="4919"/>
                        <a:pt x="3464" y="4805"/>
                        <a:pt x="3547" y="4680"/>
                      </a:cubicBezTo>
                      <a:cubicBezTo>
                        <a:pt x="3579" y="4639"/>
                        <a:pt x="3610" y="4586"/>
                        <a:pt x="3651" y="4535"/>
                      </a:cubicBezTo>
                      <a:lnTo>
                        <a:pt x="3683" y="4503"/>
                      </a:lnTo>
                      <a:cubicBezTo>
                        <a:pt x="3808" y="4306"/>
                        <a:pt x="3859" y="4015"/>
                        <a:pt x="3933" y="3786"/>
                      </a:cubicBezTo>
                      <a:cubicBezTo>
                        <a:pt x="3995" y="3546"/>
                        <a:pt x="4058" y="3307"/>
                        <a:pt x="4109" y="3068"/>
                      </a:cubicBezTo>
                      <a:cubicBezTo>
                        <a:pt x="4162" y="2818"/>
                        <a:pt x="4213" y="2568"/>
                        <a:pt x="4245" y="2309"/>
                      </a:cubicBezTo>
                      <a:cubicBezTo>
                        <a:pt x="4276" y="2080"/>
                        <a:pt x="4328" y="1830"/>
                        <a:pt x="4286" y="1590"/>
                      </a:cubicBezTo>
                      <a:cubicBezTo>
                        <a:pt x="4276" y="1528"/>
                        <a:pt x="4213" y="1497"/>
                        <a:pt x="4151" y="1486"/>
                      </a:cubicBezTo>
                      <a:cubicBezTo>
                        <a:pt x="4151" y="1320"/>
                        <a:pt x="4016" y="1164"/>
                        <a:pt x="3912" y="1029"/>
                      </a:cubicBezTo>
                      <a:cubicBezTo>
                        <a:pt x="3808" y="894"/>
                        <a:pt x="3704" y="769"/>
                        <a:pt x="3579" y="654"/>
                      </a:cubicBezTo>
                      <a:cubicBezTo>
                        <a:pt x="3464" y="540"/>
                        <a:pt x="3350" y="436"/>
                        <a:pt x="3225" y="342"/>
                      </a:cubicBezTo>
                      <a:cubicBezTo>
                        <a:pt x="3080" y="228"/>
                        <a:pt x="2902" y="93"/>
                        <a:pt x="2715" y="93"/>
                      </a:cubicBezTo>
                      <a:cubicBezTo>
                        <a:pt x="2694" y="72"/>
                        <a:pt x="2664" y="51"/>
                        <a:pt x="2622" y="41"/>
                      </a:cubicBezTo>
                      <a:cubicBezTo>
                        <a:pt x="2512" y="13"/>
                        <a:pt x="2398"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9" name="Google Shape;3199;p47"/>
                <p:cNvSpPr/>
                <p:nvPr/>
              </p:nvSpPr>
              <p:spPr>
                <a:xfrm>
                  <a:off x="4678350" y="4886675"/>
                  <a:ext cx="93125" cy="116250"/>
                </a:xfrm>
                <a:custGeom>
                  <a:avLst/>
                  <a:gdLst/>
                  <a:ahLst/>
                  <a:cxnLst/>
                  <a:rect l="l" t="t" r="r" b="b"/>
                  <a:pathLst>
                    <a:path w="3725" h="4650" extrusionOk="0">
                      <a:moveTo>
                        <a:pt x="1436" y="1486"/>
                      </a:moveTo>
                      <a:lnTo>
                        <a:pt x="1436" y="1569"/>
                      </a:lnTo>
                      <a:cubicBezTo>
                        <a:pt x="1447" y="1726"/>
                        <a:pt x="1436" y="1975"/>
                        <a:pt x="1561" y="2069"/>
                      </a:cubicBezTo>
                      <a:cubicBezTo>
                        <a:pt x="1595" y="2093"/>
                        <a:pt x="1630" y="2106"/>
                        <a:pt x="1664" y="2106"/>
                      </a:cubicBezTo>
                      <a:cubicBezTo>
                        <a:pt x="1704" y="2106"/>
                        <a:pt x="1741" y="2088"/>
                        <a:pt x="1769" y="2048"/>
                      </a:cubicBezTo>
                      <a:cubicBezTo>
                        <a:pt x="1852" y="1923"/>
                        <a:pt x="1801" y="1736"/>
                        <a:pt x="1780" y="1590"/>
                      </a:cubicBezTo>
                      <a:cubicBezTo>
                        <a:pt x="1867" y="1590"/>
                        <a:pt x="1950" y="1585"/>
                        <a:pt x="2033" y="1585"/>
                      </a:cubicBezTo>
                      <a:cubicBezTo>
                        <a:pt x="2157" y="1585"/>
                        <a:pt x="2279" y="1596"/>
                        <a:pt x="2404" y="1653"/>
                      </a:cubicBezTo>
                      <a:cubicBezTo>
                        <a:pt x="2622" y="1747"/>
                        <a:pt x="2799" y="1934"/>
                        <a:pt x="2883" y="2152"/>
                      </a:cubicBezTo>
                      <a:cubicBezTo>
                        <a:pt x="3091" y="2641"/>
                        <a:pt x="2934" y="3275"/>
                        <a:pt x="2601" y="3671"/>
                      </a:cubicBezTo>
                      <a:cubicBezTo>
                        <a:pt x="2383" y="3922"/>
                        <a:pt x="2097" y="4060"/>
                        <a:pt x="1798" y="4060"/>
                      </a:cubicBezTo>
                      <a:cubicBezTo>
                        <a:pt x="1627" y="4060"/>
                        <a:pt x="1451" y="4015"/>
                        <a:pt x="1281" y="3920"/>
                      </a:cubicBezTo>
                      <a:cubicBezTo>
                        <a:pt x="823" y="3661"/>
                        <a:pt x="625" y="3099"/>
                        <a:pt x="719" y="2589"/>
                      </a:cubicBezTo>
                      <a:cubicBezTo>
                        <a:pt x="791" y="2163"/>
                        <a:pt x="1073" y="1757"/>
                        <a:pt x="1436" y="1486"/>
                      </a:cubicBezTo>
                      <a:close/>
                      <a:moveTo>
                        <a:pt x="1680" y="1"/>
                      </a:moveTo>
                      <a:cubicBezTo>
                        <a:pt x="1641" y="1"/>
                        <a:pt x="1605" y="22"/>
                        <a:pt x="1593" y="71"/>
                      </a:cubicBezTo>
                      <a:cubicBezTo>
                        <a:pt x="1520" y="394"/>
                        <a:pt x="1447" y="716"/>
                        <a:pt x="1426" y="1039"/>
                      </a:cubicBezTo>
                      <a:cubicBezTo>
                        <a:pt x="865" y="1289"/>
                        <a:pt x="396" y="1715"/>
                        <a:pt x="220" y="2329"/>
                      </a:cubicBezTo>
                      <a:cubicBezTo>
                        <a:pt x="1" y="3067"/>
                        <a:pt x="230" y="3899"/>
                        <a:pt x="875" y="4347"/>
                      </a:cubicBezTo>
                      <a:cubicBezTo>
                        <a:pt x="1157" y="4549"/>
                        <a:pt x="1486" y="4649"/>
                        <a:pt x="1813" y="4649"/>
                      </a:cubicBezTo>
                      <a:cubicBezTo>
                        <a:pt x="2208" y="4649"/>
                        <a:pt x="2601" y="4502"/>
                        <a:pt x="2903" y="4212"/>
                      </a:cubicBezTo>
                      <a:cubicBezTo>
                        <a:pt x="3454" y="3691"/>
                        <a:pt x="3725" y="2797"/>
                        <a:pt x="3486" y="2059"/>
                      </a:cubicBezTo>
                      <a:cubicBezTo>
                        <a:pt x="3350" y="1673"/>
                        <a:pt x="3080" y="1331"/>
                        <a:pt x="2705" y="1153"/>
                      </a:cubicBezTo>
                      <a:cubicBezTo>
                        <a:pt x="2515" y="1063"/>
                        <a:pt x="2302" y="1004"/>
                        <a:pt x="2091" y="1004"/>
                      </a:cubicBezTo>
                      <a:cubicBezTo>
                        <a:pt x="2060" y="1004"/>
                        <a:pt x="2029" y="1005"/>
                        <a:pt x="1998" y="1008"/>
                      </a:cubicBezTo>
                      <a:cubicBezTo>
                        <a:pt x="1973" y="950"/>
                        <a:pt x="1929" y="905"/>
                        <a:pt x="1859" y="905"/>
                      </a:cubicBezTo>
                      <a:cubicBezTo>
                        <a:pt x="1841" y="905"/>
                        <a:pt x="1822" y="908"/>
                        <a:pt x="1801" y="914"/>
                      </a:cubicBezTo>
                      <a:cubicBezTo>
                        <a:pt x="1790" y="914"/>
                        <a:pt x="1769" y="924"/>
                        <a:pt x="1748" y="924"/>
                      </a:cubicBezTo>
                      <a:cubicBezTo>
                        <a:pt x="1748" y="654"/>
                        <a:pt x="1748" y="394"/>
                        <a:pt x="1790" y="134"/>
                      </a:cubicBezTo>
                      <a:cubicBezTo>
                        <a:pt x="1803" y="52"/>
                        <a:pt x="1739"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0" name="Google Shape;3200;p47"/>
                <p:cNvSpPr/>
                <p:nvPr/>
              </p:nvSpPr>
              <p:spPr>
                <a:xfrm>
                  <a:off x="4606525" y="5223375"/>
                  <a:ext cx="84350" cy="109725"/>
                </a:xfrm>
                <a:custGeom>
                  <a:avLst/>
                  <a:gdLst/>
                  <a:ahLst/>
                  <a:cxnLst/>
                  <a:rect l="l" t="t" r="r" b="b"/>
                  <a:pathLst>
                    <a:path w="3374" h="4389" extrusionOk="0">
                      <a:moveTo>
                        <a:pt x="1480" y="1406"/>
                      </a:moveTo>
                      <a:cubicBezTo>
                        <a:pt x="1782" y="1458"/>
                        <a:pt x="2083" y="1594"/>
                        <a:pt x="2291" y="1812"/>
                      </a:cubicBezTo>
                      <a:cubicBezTo>
                        <a:pt x="2624" y="2155"/>
                        <a:pt x="2749" y="2717"/>
                        <a:pt x="2562" y="3164"/>
                      </a:cubicBezTo>
                      <a:cubicBezTo>
                        <a:pt x="2395" y="3546"/>
                        <a:pt x="1979" y="3781"/>
                        <a:pt x="1584" y="3781"/>
                      </a:cubicBezTo>
                      <a:cubicBezTo>
                        <a:pt x="1560" y="3781"/>
                        <a:pt x="1536" y="3780"/>
                        <a:pt x="1511" y="3778"/>
                      </a:cubicBezTo>
                      <a:cubicBezTo>
                        <a:pt x="1075" y="3736"/>
                        <a:pt x="721" y="3330"/>
                        <a:pt x="627" y="2904"/>
                      </a:cubicBezTo>
                      <a:cubicBezTo>
                        <a:pt x="564" y="2634"/>
                        <a:pt x="627" y="2342"/>
                        <a:pt x="742" y="2103"/>
                      </a:cubicBezTo>
                      <a:cubicBezTo>
                        <a:pt x="846" y="1874"/>
                        <a:pt x="1001" y="1708"/>
                        <a:pt x="1147" y="1541"/>
                      </a:cubicBezTo>
                      <a:cubicBezTo>
                        <a:pt x="1168" y="1573"/>
                        <a:pt x="1199" y="1614"/>
                        <a:pt x="1209" y="1645"/>
                      </a:cubicBezTo>
                      <a:cubicBezTo>
                        <a:pt x="1262" y="1728"/>
                        <a:pt x="1293" y="1843"/>
                        <a:pt x="1387" y="1885"/>
                      </a:cubicBezTo>
                      <a:cubicBezTo>
                        <a:pt x="1412" y="1893"/>
                        <a:pt x="1439" y="1898"/>
                        <a:pt x="1464" y="1898"/>
                      </a:cubicBezTo>
                      <a:cubicBezTo>
                        <a:pt x="1531" y="1898"/>
                        <a:pt x="1590" y="1866"/>
                        <a:pt x="1605" y="1791"/>
                      </a:cubicBezTo>
                      <a:cubicBezTo>
                        <a:pt x="1636" y="1687"/>
                        <a:pt x="1584" y="1583"/>
                        <a:pt x="1532" y="1489"/>
                      </a:cubicBezTo>
                      <a:cubicBezTo>
                        <a:pt x="1511" y="1469"/>
                        <a:pt x="1491" y="1437"/>
                        <a:pt x="1480" y="1406"/>
                      </a:cubicBezTo>
                      <a:close/>
                      <a:moveTo>
                        <a:pt x="179" y="1"/>
                      </a:moveTo>
                      <a:cubicBezTo>
                        <a:pt x="83" y="1"/>
                        <a:pt x="1" y="133"/>
                        <a:pt x="86" y="210"/>
                      </a:cubicBezTo>
                      <a:cubicBezTo>
                        <a:pt x="346" y="449"/>
                        <a:pt x="575" y="709"/>
                        <a:pt x="793" y="990"/>
                      </a:cubicBezTo>
                      <a:lnTo>
                        <a:pt x="856" y="1083"/>
                      </a:lnTo>
                      <a:lnTo>
                        <a:pt x="763" y="1115"/>
                      </a:lnTo>
                      <a:cubicBezTo>
                        <a:pt x="668" y="1157"/>
                        <a:pt x="638" y="1250"/>
                        <a:pt x="679" y="1333"/>
                      </a:cubicBezTo>
                      <a:cubicBezTo>
                        <a:pt x="534" y="1458"/>
                        <a:pt x="419" y="1614"/>
                        <a:pt x="326" y="1760"/>
                      </a:cubicBezTo>
                      <a:cubicBezTo>
                        <a:pt x="138" y="2061"/>
                        <a:pt x="34" y="2426"/>
                        <a:pt x="44" y="2779"/>
                      </a:cubicBezTo>
                      <a:cubicBezTo>
                        <a:pt x="76" y="3476"/>
                        <a:pt x="534" y="4162"/>
                        <a:pt x="1220" y="4340"/>
                      </a:cubicBezTo>
                      <a:cubicBezTo>
                        <a:pt x="1346" y="4373"/>
                        <a:pt x="1474" y="4389"/>
                        <a:pt x="1600" y="4389"/>
                      </a:cubicBezTo>
                      <a:cubicBezTo>
                        <a:pt x="2145" y="4389"/>
                        <a:pt x="2674" y="4096"/>
                        <a:pt x="2978" y="3632"/>
                      </a:cubicBezTo>
                      <a:cubicBezTo>
                        <a:pt x="3373" y="3039"/>
                        <a:pt x="3280" y="2218"/>
                        <a:pt x="2843" y="1666"/>
                      </a:cubicBezTo>
                      <a:cubicBezTo>
                        <a:pt x="2499" y="1230"/>
                        <a:pt x="1965" y="1001"/>
                        <a:pt x="1426" y="1001"/>
                      </a:cubicBezTo>
                      <a:cubicBezTo>
                        <a:pt x="1361" y="1001"/>
                        <a:pt x="1295" y="1004"/>
                        <a:pt x="1230" y="1011"/>
                      </a:cubicBezTo>
                      <a:cubicBezTo>
                        <a:pt x="1168" y="928"/>
                        <a:pt x="1116" y="855"/>
                        <a:pt x="1054" y="782"/>
                      </a:cubicBezTo>
                      <a:cubicBezTo>
                        <a:pt x="939" y="636"/>
                        <a:pt x="825" y="501"/>
                        <a:pt x="689" y="376"/>
                      </a:cubicBezTo>
                      <a:cubicBezTo>
                        <a:pt x="554" y="251"/>
                        <a:pt x="398" y="126"/>
                        <a:pt x="242" y="22"/>
                      </a:cubicBezTo>
                      <a:cubicBezTo>
                        <a:pt x="222" y="7"/>
                        <a:pt x="200"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1" name="Google Shape;3201;p47"/>
                <p:cNvSpPr/>
                <p:nvPr/>
              </p:nvSpPr>
              <p:spPr>
                <a:xfrm>
                  <a:off x="4671350" y="4803400"/>
                  <a:ext cx="88175" cy="77800"/>
                </a:xfrm>
                <a:custGeom>
                  <a:avLst/>
                  <a:gdLst/>
                  <a:ahLst/>
                  <a:cxnLst/>
                  <a:rect l="l" t="t" r="r" b="b"/>
                  <a:pathLst>
                    <a:path w="3527" h="3112" extrusionOk="0">
                      <a:moveTo>
                        <a:pt x="2798" y="968"/>
                      </a:moveTo>
                      <a:cubicBezTo>
                        <a:pt x="2643" y="1291"/>
                        <a:pt x="2393" y="1582"/>
                        <a:pt x="2091" y="1800"/>
                      </a:cubicBezTo>
                      <a:cubicBezTo>
                        <a:pt x="1820" y="2009"/>
                        <a:pt x="1498" y="2165"/>
                        <a:pt x="1186" y="2300"/>
                      </a:cubicBezTo>
                      <a:lnTo>
                        <a:pt x="967" y="2394"/>
                      </a:lnTo>
                      <a:cubicBezTo>
                        <a:pt x="1196" y="2186"/>
                        <a:pt x="1425" y="1988"/>
                        <a:pt x="1665" y="1790"/>
                      </a:cubicBezTo>
                      <a:cubicBezTo>
                        <a:pt x="1873" y="1613"/>
                        <a:pt x="2081" y="1447"/>
                        <a:pt x="2310" y="1291"/>
                      </a:cubicBezTo>
                      <a:cubicBezTo>
                        <a:pt x="2465" y="1176"/>
                        <a:pt x="2643" y="1072"/>
                        <a:pt x="2798" y="968"/>
                      </a:cubicBezTo>
                      <a:close/>
                      <a:moveTo>
                        <a:pt x="2955" y="531"/>
                      </a:moveTo>
                      <a:cubicBezTo>
                        <a:pt x="2944" y="584"/>
                        <a:pt x="2934" y="635"/>
                        <a:pt x="2913" y="677"/>
                      </a:cubicBezTo>
                      <a:cubicBezTo>
                        <a:pt x="2902" y="677"/>
                        <a:pt x="2892" y="677"/>
                        <a:pt x="2871" y="688"/>
                      </a:cubicBezTo>
                      <a:cubicBezTo>
                        <a:pt x="2632" y="792"/>
                        <a:pt x="2403" y="968"/>
                        <a:pt x="2185" y="1125"/>
                      </a:cubicBezTo>
                      <a:cubicBezTo>
                        <a:pt x="1945" y="1280"/>
                        <a:pt x="1716" y="1447"/>
                        <a:pt x="1498" y="1613"/>
                      </a:cubicBezTo>
                      <a:cubicBezTo>
                        <a:pt x="1155" y="1863"/>
                        <a:pt x="842" y="2154"/>
                        <a:pt x="541" y="2456"/>
                      </a:cubicBezTo>
                      <a:cubicBezTo>
                        <a:pt x="718" y="2040"/>
                        <a:pt x="1020" y="1676"/>
                        <a:pt x="1373" y="1384"/>
                      </a:cubicBezTo>
                      <a:cubicBezTo>
                        <a:pt x="1633" y="1187"/>
                        <a:pt x="1914" y="1021"/>
                        <a:pt x="2206" y="864"/>
                      </a:cubicBezTo>
                      <a:cubicBezTo>
                        <a:pt x="2361" y="792"/>
                        <a:pt x="2528" y="719"/>
                        <a:pt x="2684" y="646"/>
                      </a:cubicBezTo>
                      <a:cubicBezTo>
                        <a:pt x="2757" y="615"/>
                        <a:pt x="2840" y="584"/>
                        <a:pt x="2913" y="552"/>
                      </a:cubicBezTo>
                      <a:cubicBezTo>
                        <a:pt x="2923" y="542"/>
                        <a:pt x="2944" y="542"/>
                        <a:pt x="2955" y="531"/>
                      </a:cubicBezTo>
                      <a:close/>
                      <a:moveTo>
                        <a:pt x="3248" y="1"/>
                      </a:moveTo>
                      <a:cubicBezTo>
                        <a:pt x="3150" y="1"/>
                        <a:pt x="3047" y="57"/>
                        <a:pt x="2999" y="172"/>
                      </a:cubicBezTo>
                      <a:lnTo>
                        <a:pt x="2999" y="172"/>
                      </a:lnTo>
                      <a:cubicBezTo>
                        <a:pt x="3000" y="166"/>
                        <a:pt x="2998" y="163"/>
                        <a:pt x="2993" y="163"/>
                      </a:cubicBezTo>
                      <a:cubicBezTo>
                        <a:pt x="2975" y="163"/>
                        <a:pt x="2918" y="199"/>
                        <a:pt x="2902" y="199"/>
                      </a:cubicBezTo>
                      <a:cubicBezTo>
                        <a:pt x="2861" y="219"/>
                        <a:pt x="2819" y="240"/>
                        <a:pt x="2777" y="251"/>
                      </a:cubicBezTo>
                      <a:cubicBezTo>
                        <a:pt x="2694" y="293"/>
                        <a:pt x="2611" y="323"/>
                        <a:pt x="2518" y="365"/>
                      </a:cubicBezTo>
                      <a:cubicBezTo>
                        <a:pt x="2351" y="438"/>
                        <a:pt x="2185" y="511"/>
                        <a:pt x="2018" y="605"/>
                      </a:cubicBezTo>
                      <a:cubicBezTo>
                        <a:pt x="1695" y="760"/>
                        <a:pt x="1394" y="958"/>
                        <a:pt x="1124" y="1197"/>
                      </a:cubicBezTo>
                      <a:cubicBezTo>
                        <a:pt x="655" y="1592"/>
                        <a:pt x="322" y="2113"/>
                        <a:pt x="208" y="2716"/>
                      </a:cubicBezTo>
                      <a:cubicBezTo>
                        <a:pt x="188" y="2737"/>
                        <a:pt x="167" y="2747"/>
                        <a:pt x="146" y="2757"/>
                      </a:cubicBezTo>
                      <a:cubicBezTo>
                        <a:pt x="0" y="2872"/>
                        <a:pt x="135" y="3101"/>
                        <a:pt x="292" y="3111"/>
                      </a:cubicBezTo>
                      <a:cubicBezTo>
                        <a:pt x="500" y="3111"/>
                        <a:pt x="708" y="3039"/>
                        <a:pt x="895" y="2976"/>
                      </a:cubicBezTo>
                      <a:cubicBezTo>
                        <a:pt x="1092" y="2914"/>
                        <a:pt x="1290" y="2841"/>
                        <a:pt x="1487" y="2757"/>
                      </a:cubicBezTo>
                      <a:cubicBezTo>
                        <a:pt x="1852" y="2602"/>
                        <a:pt x="2206" y="2404"/>
                        <a:pt x="2518" y="2154"/>
                      </a:cubicBezTo>
                      <a:cubicBezTo>
                        <a:pt x="3089" y="1696"/>
                        <a:pt x="3526" y="989"/>
                        <a:pt x="3485" y="240"/>
                      </a:cubicBezTo>
                      <a:cubicBezTo>
                        <a:pt x="3479" y="82"/>
                        <a:pt x="3367" y="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2" name="Google Shape;3202;p47"/>
                <p:cNvSpPr/>
                <p:nvPr/>
              </p:nvSpPr>
              <p:spPr>
                <a:xfrm>
                  <a:off x="4609225" y="5170475"/>
                  <a:ext cx="72300" cy="55850"/>
                </a:xfrm>
                <a:custGeom>
                  <a:avLst/>
                  <a:gdLst/>
                  <a:ahLst/>
                  <a:cxnLst/>
                  <a:rect l="l" t="t" r="r" b="b"/>
                  <a:pathLst>
                    <a:path w="2892" h="2234" extrusionOk="0">
                      <a:moveTo>
                        <a:pt x="498" y="506"/>
                      </a:moveTo>
                      <a:lnTo>
                        <a:pt x="498" y="506"/>
                      </a:lnTo>
                      <a:cubicBezTo>
                        <a:pt x="1258" y="714"/>
                        <a:pt x="1934" y="1202"/>
                        <a:pt x="2423" y="1816"/>
                      </a:cubicBezTo>
                      <a:cubicBezTo>
                        <a:pt x="2370" y="1826"/>
                        <a:pt x="2319" y="1837"/>
                        <a:pt x="2266" y="1837"/>
                      </a:cubicBezTo>
                      <a:cubicBezTo>
                        <a:pt x="2142" y="1837"/>
                        <a:pt x="2007" y="1837"/>
                        <a:pt x="1871" y="1805"/>
                      </a:cubicBezTo>
                      <a:cubicBezTo>
                        <a:pt x="1612" y="1764"/>
                        <a:pt x="1362" y="1650"/>
                        <a:pt x="1143" y="1493"/>
                      </a:cubicBezTo>
                      <a:cubicBezTo>
                        <a:pt x="821" y="1255"/>
                        <a:pt x="602" y="901"/>
                        <a:pt x="498" y="506"/>
                      </a:cubicBezTo>
                      <a:close/>
                      <a:moveTo>
                        <a:pt x="233" y="1"/>
                      </a:moveTo>
                      <a:cubicBezTo>
                        <a:pt x="120" y="1"/>
                        <a:pt x="0" y="96"/>
                        <a:pt x="10" y="224"/>
                      </a:cubicBezTo>
                      <a:cubicBezTo>
                        <a:pt x="51" y="859"/>
                        <a:pt x="384" y="1442"/>
                        <a:pt x="904" y="1826"/>
                      </a:cubicBezTo>
                      <a:cubicBezTo>
                        <a:pt x="1154" y="2014"/>
                        <a:pt x="1466" y="2138"/>
                        <a:pt x="1767" y="2191"/>
                      </a:cubicBezTo>
                      <a:cubicBezTo>
                        <a:pt x="1908" y="2216"/>
                        <a:pt x="2060" y="2233"/>
                        <a:pt x="2214" y="2233"/>
                      </a:cubicBezTo>
                      <a:cubicBezTo>
                        <a:pt x="2378" y="2233"/>
                        <a:pt x="2543" y="2213"/>
                        <a:pt x="2693" y="2159"/>
                      </a:cubicBezTo>
                      <a:cubicBezTo>
                        <a:pt x="2710" y="2169"/>
                        <a:pt x="2728" y="2174"/>
                        <a:pt x="2746" y="2174"/>
                      </a:cubicBezTo>
                      <a:cubicBezTo>
                        <a:pt x="2819" y="2174"/>
                        <a:pt x="2891" y="2097"/>
                        <a:pt x="2849" y="2014"/>
                      </a:cubicBezTo>
                      <a:cubicBezTo>
                        <a:pt x="2860" y="1920"/>
                        <a:pt x="2818" y="1826"/>
                        <a:pt x="2735" y="1795"/>
                      </a:cubicBezTo>
                      <a:cubicBezTo>
                        <a:pt x="2485" y="1389"/>
                        <a:pt x="2162" y="1026"/>
                        <a:pt x="1778" y="734"/>
                      </a:cubicBezTo>
                      <a:cubicBezTo>
                        <a:pt x="1330" y="402"/>
                        <a:pt x="821" y="162"/>
                        <a:pt x="280" y="6"/>
                      </a:cubicBezTo>
                      <a:cubicBezTo>
                        <a:pt x="265" y="2"/>
                        <a:pt x="249"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3" name="Google Shape;3203;p47"/>
                <p:cNvSpPr/>
                <p:nvPr/>
              </p:nvSpPr>
              <p:spPr>
                <a:xfrm>
                  <a:off x="4570700" y="5054950"/>
                  <a:ext cx="26550" cy="22325"/>
                </a:xfrm>
                <a:custGeom>
                  <a:avLst/>
                  <a:gdLst/>
                  <a:ahLst/>
                  <a:cxnLst/>
                  <a:rect l="l" t="t" r="r" b="b"/>
                  <a:pathLst>
                    <a:path w="1062" h="893" extrusionOk="0">
                      <a:moveTo>
                        <a:pt x="261" y="310"/>
                      </a:moveTo>
                      <a:cubicBezTo>
                        <a:pt x="266" y="315"/>
                        <a:pt x="266" y="318"/>
                        <a:pt x="264" y="318"/>
                      </a:cubicBezTo>
                      <a:cubicBezTo>
                        <a:pt x="263" y="318"/>
                        <a:pt x="261" y="315"/>
                        <a:pt x="261" y="310"/>
                      </a:cubicBezTo>
                      <a:close/>
                      <a:moveTo>
                        <a:pt x="198" y="1"/>
                      </a:moveTo>
                      <a:cubicBezTo>
                        <a:pt x="172" y="1"/>
                        <a:pt x="146" y="9"/>
                        <a:pt x="125" y="29"/>
                      </a:cubicBezTo>
                      <a:cubicBezTo>
                        <a:pt x="83" y="81"/>
                        <a:pt x="53" y="134"/>
                        <a:pt x="32" y="196"/>
                      </a:cubicBezTo>
                      <a:cubicBezTo>
                        <a:pt x="21" y="227"/>
                        <a:pt x="21" y="248"/>
                        <a:pt x="11" y="268"/>
                      </a:cubicBezTo>
                      <a:lnTo>
                        <a:pt x="11" y="279"/>
                      </a:lnTo>
                      <a:lnTo>
                        <a:pt x="11" y="289"/>
                      </a:lnTo>
                      <a:cubicBezTo>
                        <a:pt x="11" y="300"/>
                        <a:pt x="11" y="321"/>
                        <a:pt x="0" y="331"/>
                      </a:cubicBezTo>
                      <a:lnTo>
                        <a:pt x="0" y="372"/>
                      </a:lnTo>
                      <a:cubicBezTo>
                        <a:pt x="0" y="508"/>
                        <a:pt x="63" y="643"/>
                        <a:pt x="146" y="737"/>
                      </a:cubicBezTo>
                      <a:cubicBezTo>
                        <a:pt x="242" y="843"/>
                        <a:pt x="373" y="893"/>
                        <a:pt x="506" y="893"/>
                      </a:cubicBezTo>
                      <a:cubicBezTo>
                        <a:pt x="646" y="893"/>
                        <a:pt x="788" y="838"/>
                        <a:pt x="895" y="737"/>
                      </a:cubicBezTo>
                      <a:cubicBezTo>
                        <a:pt x="957" y="684"/>
                        <a:pt x="999" y="622"/>
                        <a:pt x="1030" y="550"/>
                      </a:cubicBezTo>
                      <a:cubicBezTo>
                        <a:pt x="1051" y="508"/>
                        <a:pt x="1061" y="456"/>
                        <a:pt x="1051" y="404"/>
                      </a:cubicBezTo>
                      <a:lnTo>
                        <a:pt x="1051" y="393"/>
                      </a:lnTo>
                      <a:lnTo>
                        <a:pt x="1051" y="372"/>
                      </a:lnTo>
                      <a:cubicBezTo>
                        <a:pt x="1051" y="342"/>
                        <a:pt x="1040" y="310"/>
                        <a:pt x="1020" y="279"/>
                      </a:cubicBezTo>
                      <a:cubicBezTo>
                        <a:pt x="994" y="243"/>
                        <a:pt x="960" y="224"/>
                        <a:pt x="926" y="224"/>
                      </a:cubicBezTo>
                      <a:cubicBezTo>
                        <a:pt x="893" y="224"/>
                        <a:pt x="859" y="243"/>
                        <a:pt x="832" y="279"/>
                      </a:cubicBezTo>
                      <a:cubicBezTo>
                        <a:pt x="812" y="300"/>
                        <a:pt x="802" y="321"/>
                        <a:pt x="802" y="342"/>
                      </a:cubicBezTo>
                      <a:cubicBezTo>
                        <a:pt x="802" y="352"/>
                        <a:pt x="791" y="362"/>
                        <a:pt x="791" y="372"/>
                      </a:cubicBezTo>
                      <a:cubicBezTo>
                        <a:pt x="781" y="393"/>
                        <a:pt x="760" y="425"/>
                        <a:pt x="739" y="456"/>
                      </a:cubicBezTo>
                      <a:lnTo>
                        <a:pt x="739" y="466"/>
                      </a:lnTo>
                      <a:cubicBezTo>
                        <a:pt x="734" y="471"/>
                        <a:pt x="731" y="474"/>
                        <a:pt x="730" y="474"/>
                      </a:cubicBezTo>
                      <a:cubicBezTo>
                        <a:pt x="728" y="474"/>
                        <a:pt x="728" y="471"/>
                        <a:pt x="728" y="466"/>
                      </a:cubicBezTo>
                      <a:cubicBezTo>
                        <a:pt x="728" y="476"/>
                        <a:pt x="718" y="476"/>
                        <a:pt x="718" y="476"/>
                      </a:cubicBezTo>
                      <a:cubicBezTo>
                        <a:pt x="708" y="497"/>
                        <a:pt x="687" y="508"/>
                        <a:pt x="666" y="529"/>
                      </a:cubicBezTo>
                      <a:cubicBezTo>
                        <a:pt x="656" y="539"/>
                        <a:pt x="645" y="539"/>
                        <a:pt x="635" y="550"/>
                      </a:cubicBezTo>
                      <a:cubicBezTo>
                        <a:pt x="635" y="550"/>
                        <a:pt x="624" y="560"/>
                        <a:pt x="614" y="560"/>
                      </a:cubicBezTo>
                      <a:cubicBezTo>
                        <a:pt x="604" y="560"/>
                        <a:pt x="604" y="570"/>
                        <a:pt x="604" y="570"/>
                      </a:cubicBezTo>
                      <a:cubicBezTo>
                        <a:pt x="583" y="570"/>
                        <a:pt x="562" y="580"/>
                        <a:pt x="541" y="580"/>
                      </a:cubicBezTo>
                      <a:lnTo>
                        <a:pt x="541" y="591"/>
                      </a:lnTo>
                      <a:cubicBezTo>
                        <a:pt x="538" y="588"/>
                        <a:pt x="534" y="586"/>
                        <a:pt x="531" y="586"/>
                      </a:cubicBezTo>
                      <a:cubicBezTo>
                        <a:pt x="524" y="586"/>
                        <a:pt x="517" y="591"/>
                        <a:pt x="510" y="591"/>
                      </a:cubicBezTo>
                      <a:lnTo>
                        <a:pt x="479" y="591"/>
                      </a:lnTo>
                      <a:lnTo>
                        <a:pt x="479" y="580"/>
                      </a:lnTo>
                      <a:lnTo>
                        <a:pt x="437" y="580"/>
                      </a:lnTo>
                      <a:lnTo>
                        <a:pt x="437" y="570"/>
                      </a:lnTo>
                      <a:cubicBezTo>
                        <a:pt x="416" y="570"/>
                        <a:pt x="406" y="560"/>
                        <a:pt x="386" y="550"/>
                      </a:cubicBezTo>
                      <a:cubicBezTo>
                        <a:pt x="375" y="539"/>
                        <a:pt x="375" y="529"/>
                        <a:pt x="365" y="529"/>
                      </a:cubicBezTo>
                      <a:cubicBezTo>
                        <a:pt x="354" y="518"/>
                        <a:pt x="354" y="508"/>
                        <a:pt x="344" y="508"/>
                      </a:cubicBezTo>
                      <a:lnTo>
                        <a:pt x="344" y="497"/>
                      </a:lnTo>
                      <a:cubicBezTo>
                        <a:pt x="333" y="487"/>
                        <a:pt x="323" y="466"/>
                        <a:pt x="312" y="446"/>
                      </a:cubicBezTo>
                      <a:cubicBezTo>
                        <a:pt x="312" y="446"/>
                        <a:pt x="302" y="435"/>
                        <a:pt x="302" y="425"/>
                      </a:cubicBezTo>
                      <a:cubicBezTo>
                        <a:pt x="302" y="425"/>
                        <a:pt x="291" y="425"/>
                        <a:pt x="291" y="414"/>
                      </a:cubicBezTo>
                      <a:cubicBezTo>
                        <a:pt x="291" y="404"/>
                        <a:pt x="282" y="372"/>
                        <a:pt x="282" y="362"/>
                      </a:cubicBezTo>
                      <a:cubicBezTo>
                        <a:pt x="271" y="352"/>
                        <a:pt x="271" y="342"/>
                        <a:pt x="271" y="331"/>
                      </a:cubicBezTo>
                      <a:lnTo>
                        <a:pt x="271" y="321"/>
                      </a:lnTo>
                      <a:cubicBezTo>
                        <a:pt x="271" y="310"/>
                        <a:pt x="261" y="310"/>
                        <a:pt x="261" y="310"/>
                      </a:cubicBezTo>
                      <a:cubicBezTo>
                        <a:pt x="271" y="300"/>
                        <a:pt x="261" y="289"/>
                        <a:pt x="261" y="289"/>
                      </a:cubicBezTo>
                      <a:cubicBezTo>
                        <a:pt x="261" y="279"/>
                        <a:pt x="271" y="268"/>
                        <a:pt x="271" y="258"/>
                      </a:cubicBezTo>
                      <a:lnTo>
                        <a:pt x="271" y="248"/>
                      </a:lnTo>
                      <a:cubicBezTo>
                        <a:pt x="271" y="238"/>
                        <a:pt x="271" y="227"/>
                        <a:pt x="282" y="217"/>
                      </a:cubicBezTo>
                      <a:lnTo>
                        <a:pt x="282" y="196"/>
                      </a:lnTo>
                      <a:cubicBezTo>
                        <a:pt x="291" y="185"/>
                        <a:pt x="291" y="175"/>
                        <a:pt x="302" y="164"/>
                      </a:cubicBezTo>
                      <a:cubicBezTo>
                        <a:pt x="323" y="123"/>
                        <a:pt x="312" y="60"/>
                        <a:pt x="271" y="19"/>
                      </a:cubicBezTo>
                      <a:cubicBezTo>
                        <a:pt x="250" y="8"/>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4" name="Google Shape;3204;p47"/>
                <p:cNvSpPr/>
                <p:nvPr/>
              </p:nvSpPr>
              <p:spPr>
                <a:xfrm>
                  <a:off x="4588900" y="5066325"/>
                  <a:ext cx="300" cy="300"/>
                </a:xfrm>
                <a:custGeom>
                  <a:avLst/>
                  <a:gdLst/>
                  <a:ahLst/>
                  <a:cxnLst/>
                  <a:rect l="l" t="t" r="r" b="b"/>
                  <a:pathLst>
                    <a:path w="12" h="12" extrusionOk="0">
                      <a:moveTo>
                        <a:pt x="11" y="1"/>
                      </a:moveTo>
                      <a:lnTo>
                        <a:pt x="11" y="1"/>
                      </a:lnTo>
                      <a:cubicBezTo>
                        <a:pt x="11" y="1"/>
                        <a:pt x="11" y="11"/>
                        <a:pt x="0" y="11"/>
                      </a:cubicBezTo>
                      <a:cubicBezTo>
                        <a:pt x="11" y="11"/>
                        <a:pt x="11" y="1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5" name="Google Shape;3205;p47"/>
                <p:cNvSpPr/>
                <p:nvPr/>
              </p:nvSpPr>
              <p:spPr>
                <a:xfrm>
                  <a:off x="4510825" y="4805000"/>
                  <a:ext cx="26350" cy="28275"/>
                </a:xfrm>
                <a:custGeom>
                  <a:avLst/>
                  <a:gdLst/>
                  <a:ahLst/>
                  <a:cxnLst/>
                  <a:rect l="l" t="t" r="r" b="b"/>
                  <a:pathLst>
                    <a:path w="1054" h="1131" extrusionOk="0">
                      <a:moveTo>
                        <a:pt x="144" y="0"/>
                      </a:moveTo>
                      <a:cubicBezTo>
                        <a:pt x="72" y="0"/>
                        <a:pt x="0" y="64"/>
                        <a:pt x="34" y="145"/>
                      </a:cubicBezTo>
                      <a:cubicBezTo>
                        <a:pt x="55" y="208"/>
                        <a:pt x="55" y="249"/>
                        <a:pt x="55" y="312"/>
                      </a:cubicBezTo>
                      <a:cubicBezTo>
                        <a:pt x="55" y="384"/>
                        <a:pt x="44" y="447"/>
                        <a:pt x="44" y="520"/>
                      </a:cubicBezTo>
                      <a:cubicBezTo>
                        <a:pt x="34" y="645"/>
                        <a:pt x="44" y="779"/>
                        <a:pt x="107" y="894"/>
                      </a:cubicBezTo>
                      <a:cubicBezTo>
                        <a:pt x="169" y="998"/>
                        <a:pt x="273" y="1102"/>
                        <a:pt x="398" y="1123"/>
                      </a:cubicBezTo>
                      <a:cubicBezTo>
                        <a:pt x="423" y="1128"/>
                        <a:pt x="447" y="1131"/>
                        <a:pt x="471" y="1131"/>
                      </a:cubicBezTo>
                      <a:cubicBezTo>
                        <a:pt x="591" y="1131"/>
                        <a:pt x="702" y="1069"/>
                        <a:pt x="762" y="957"/>
                      </a:cubicBezTo>
                      <a:cubicBezTo>
                        <a:pt x="783" y="936"/>
                        <a:pt x="793" y="904"/>
                        <a:pt x="804" y="883"/>
                      </a:cubicBezTo>
                      <a:cubicBezTo>
                        <a:pt x="814" y="863"/>
                        <a:pt x="814" y="853"/>
                        <a:pt x="825" y="832"/>
                      </a:cubicBezTo>
                      <a:cubicBezTo>
                        <a:pt x="825" y="832"/>
                        <a:pt x="835" y="821"/>
                        <a:pt x="835" y="811"/>
                      </a:cubicBezTo>
                      <a:lnTo>
                        <a:pt x="846" y="800"/>
                      </a:lnTo>
                      <a:cubicBezTo>
                        <a:pt x="856" y="811"/>
                        <a:pt x="867" y="811"/>
                        <a:pt x="887" y="811"/>
                      </a:cubicBezTo>
                      <a:cubicBezTo>
                        <a:pt x="939" y="800"/>
                        <a:pt x="971" y="790"/>
                        <a:pt x="1012" y="749"/>
                      </a:cubicBezTo>
                      <a:cubicBezTo>
                        <a:pt x="1033" y="707"/>
                        <a:pt x="1054" y="655"/>
                        <a:pt x="1033" y="613"/>
                      </a:cubicBezTo>
                      <a:cubicBezTo>
                        <a:pt x="997" y="516"/>
                        <a:pt x="918" y="474"/>
                        <a:pt x="834" y="474"/>
                      </a:cubicBezTo>
                      <a:cubicBezTo>
                        <a:pt x="747" y="474"/>
                        <a:pt x="654" y="518"/>
                        <a:pt x="596" y="592"/>
                      </a:cubicBezTo>
                      <a:cubicBezTo>
                        <a:pt x="575" y="613"/>
                        <a:pt x="554" y="645"/>
                        <a:pt x="544" y="675"/>
                      </a:cubicBezTo>
                      <a:lnTo>
                        <a:pt x="513" y="738"/>
                      </a:lnTo>
                      <a:lnTo>
                        <a:pt x="502" y="759"/>
                      </a:lnTo>
                      <a:cubicBezTo>
                        <a:pt x="502" y="769"/>
                        <a:pt x="492" y="790"/>
                        <a:pt x="492" y="790"/>
                      </a:cubicBezTo>
                      <a:cubicBezTo>
                        <a:pt x="492" y="790"/>
                        <a:pt x="481" y="800"/>
                        <a:pt x="481" y="811"/>
                      </a:cubicBezTo>
                      <a:lnTo>
                        <a:pt x="460" y="811"/>
                      </a:lnTo>
                      <a:cubicBezTo>
                        <a:pt x="450" y="811"/>
                        <a:pt x="440" y="800"/>
                        <a:pt x="430" y="800"/>
                      </a:cubicBezTo>
                      <a:lnTo>
                        <a:pt x="377" y="749"/>
                      </a:lnTo>
                      <a:cubicBezTo>
                        <a:pt x="377" y="749"/>
                        <a:pt x="377" y="738"/>
                        <a:pt x="367" y="738"/>
                      </a:cubicBezTo>
                      <a:cubicBezTo>
                        <a:pt x="367" y="728"/>
                        <a:pt x="356" y="717"/>
                        <a:pt x="356" y="707"/>
                      </a:cubicBezTo>
                      <a:cubicBezTo>
                        <a:pt x="346" y="707"/>
                        <a:pt x="346" y="696"/>
                        <a:pt x="336" y="686"/>
                      </a:cubicBezTo>
                      <a:lnTo>
                        <a:pt x="336" y="665"/>
                      </a:lnTo>
                      <a:cubicBezTo>
                        <a:pt x="336" y="655"/>
                        <a:pt x="326" y="645"/>
                        <a:pt x="326" y="634"/>
                      </a:cubicBezTo>
                      <a:lnTo>
                        <a:pt x="326" y="624"/>
                      </a:lnTo>
                      <a:lnTo>
                        <a:pt x="326" y="613"/>
                      </a:lnTo>
                      <a:cubicBezTo>
                        <a:pt x="326" y="571"/>
                        <a:pt x="315" y="541"/>
                        <a:pt x="315" y="509"/>
                      </a:cubicBezTo>
                      <a:cubicBezTo>
                        <a:pt x="315" y="353"/>
                        <a:pt x="315" y="197"/>
                        <a:pt x="242" y="62"/>
                      </a:cubicBezTo>
                      <a:cubicBezTo>
                        <a:pt x="221" y="19"/>
                        <a:pt x="18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6" name="Google Shape;3206;p47"/>
                <p:cNvSpPr/>
                <p:nvPr/>
              </p:nvSpPr>
              <p:spPr>
                <a:xfrm>
                  <a:off x="4522600" y="4825275"/>
                  <a:ext cx="275" cy="25"/>
                </a:xfrm>
                <a:custGeom>
                  <a:avLst/>
                  <a:gdLst/>
                  <a:ahLst/>
                  <a:cxnLst/>
                  <a:rect l="l" t="t" r="r" b="b"/>
                  <a:pathLst>
                    <a:path w="11" h="1" extrusionOk="0">
                      <a:moveTo>
                        <a:pt x="0" y="0"/>
                      </a:moveTo>
                      <a:lnTo>
                        <a:pt x="10" y="0"/>
                      </a:lnTo>
                      <a:lnTo>
                        <a:pt x="10" y="0"/>
                      </a:lnTo>
                      <a:lnTo>
                        <a:pt x="0" y="0"/>
                      </a:lnTo>
                      <a:lnTo>
                        <a:pt x="0"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7" name="Google Shape;3207;p47"/>
                <p:cNvSpPr/>
                <p:nvPr/>
              </p:nvSpPr>
              <p:spPr>
                <a:xfrm>
                  <a:off x="4531675" y="4825000"/>
                  <a:ext cx="300" cy="300"/>
                </a:xfrm>
                <a:custGeom>
                  <a:avLst/>
                  <a:gdLst/>
                  <a:ahLst/>
                  <a:cxnLst/>
                  <a:rect l="l" t="t" r="r" b="b"/>
                  <a:pathLst>
                    <a:path w="12" h="12" extrusionOk="0">
                      <a:moveTo>
                        <a:pt x="1" y="11"/>
                      </a:moveTo>
                      <a:cubicBezTo>
                        <a:pt x="12" y="11"/>
                        <a:pt x="12" y="11"/>
                        <a:pt x="12" y="0"/>
                      </a:cubicBezTo>
                      <a:lnTo>
                        <a:pt x="12" y="0"/>
                      </a:lnTo>
                      <a:cubicBezTo>
                        <a:pt x="12" y="11"/>
                        <a:pt x="12" y="11"/>
                        <a:pt x="1" y="1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8" name="Google Shape;3208;p47"/>
                <p:cNvSpPr/>
                <p:nvPr/>
              </p:nvSpPr>
              <p:spPr>
                <a:xfrm>
                  <a:off x="4522600" y="4825275"/>
                  <a:ext cx="275" cy="25"/>
                </a:xfrm>
                <a:custGeom>
                  <a:avLst/>
                  <a:gdLst/>
                  <a:ahLst/>
                  <a:cxnLst/>
                  <a:rect l="l" t="t" r="r" b="b"/>
                  <a:pathLst>
                    <a:path w="11" h="1" extrusionOk="0">
                      <a:moveTo>
                        <a:pt x="0" y="0"/>
                      </a:move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9" name="Google Shape;3209;p47"/>
                <p:cNvSpPr/>
                <p:nvPr/>
              </p:nvSpPr>
              <p:spPr>
                <a:xfrm>
                  <a:off x="4602425" y="4821575"/>
                  <a:ext cx="30450" cy="20875"/>
                </a:xfrm>
                <a:custGeom>
                  <a:avLst/>
                  <a:gdLst/>
                  <a:ahLst/>
                  <a:cxnLst/>
                  <a:rect l="l" t="t" r="r" b="b"/>
                  <a:pathLst>
                    <a:path w="1218" h="835" extrusionOk="0">
                      <a:moveTo>
                        <a:pt x="186" y="1"/>
                      </a:moveTo>
                      <a:cubicBezTo>
                        <a:pt x="121" y="1"/>
                        <a:pt x="62" y="41"/>
                        <a:pt x="53" y="106"/>
                      </a:cubicBezTo>
                      <a:cubicBezTo>
                        <a:pt x="0" y="356"/>
                        <a:pt x="104" y="595"/>
                        <a:pt x="312" y="741"/>
                      </a:cubicBezTo>
                      <a:cubicBezTo>
                        <a:pt x="400" y="806"/>
                        <a:pt x="501" y="835"/>
                        <a:pt x="605" y="835"/>
                      </a:cubicBezTo>
                      <a:cubicBezTo>
                        <a:pt x="748" y="835"/>
                        <a:pt x="895" y="779"/>
                        <a:pt x="1010" y="689"/>
                      </a:cubicBezTo>
                      <a:cubicBezTo>
                        <a:pt x="1114" y="616"/>
                        <a:pt x="1176" y="502"/>
                        <a:pt x="1197" y="377"/>
                      </a:cubicBezTo>
                      <a:cubicBezTo>
                        <a:pt x="1207" y="304"/>
                        <a:pt x="1218" y="200"/>
                        <a:pt x="1155" y="148"/>
                      </a:cubicBezTo>
                      <a:cubicBezTo>
                        <a:pt x="1131" y="116"/>
                        <a:pt x="1089" y="103"/>
                        <a:pt x="1052" y="103"/>
                      </a:cubicBezTo>
                      <a:cubicBezTo>
                        <a:pt x="1041" y="103"/>
                        <a:pt x="1030" y="104"/>
                        <a:pt x="1020" y="106"/>
                      </a:cubicBezTo>
                      <a:cubicBezTo>
                        <a:pt x="947" y="127"/>
                        <a:pt x="927" y="179"/>
                        <a:pt x="895" y="241"/>
                      </a:cubicBezTo>
                      <a:lnTo>
                        <a:pt x="895" y="252"/>
                      </a:lnTo>
                      <a:lnTo>
                        <a:pt x="895" y="262"/>
                      </a:lnTo>
                      <a:cubicBezTo>
                        <a:pt x="895" y="262"/>
                        <a:pt x="885" y="273"/>
                        <a:pt x="885" y="283"/>
                      </a:cubicBezTo>
                      <a:cubicBezTo>
                        <a:pt x="874" y="294"/>
                        <a:pt x="864" y="304"/>
                        <a:pt x="864" y="315"/>
                      </a:cubicBezTo>
                      <a:cubicBezTo>
                        <a:pt x="853" y="315"/>
                        <a:pt x="853" y="325"/>
                        <a:pt x="853" y="325"/>
                      </a:cubicBezTo>
                      <a:cubicBezTo>
                        <a:pt x="832" y="356"/>
                        <a:pt x="770" y="419"/>
                        <a:pt x="760" y="419"/>
                      </a:cubicBezTo>
                      <a:cubicBezTo>
                        <a:pt x="749" y="429"/>
                        <a:pt x="739" y="429"/>
                        <a:pt x="728" y="439"/>
                      </a:cubicBezTo>
                      <a:lnTo>
                        <a:pt x="708" y="449"/>
                      </a:lnTo>
                      <a:lnTo>
                        <a:pt x="698" y="449"/>
                      </a:lnTo>
                      <a:cubicBezTo>
                        <a:pt x="677" y="460"/>
                        <a:pt x="656" y="460"/>
                        <a:pt x="635" y="470"/>
                      </a:cubicBezTo>
                      <a:lnTo>
                        <a:pt x="583" y="470"/>
                      </a:lnTo>
                      <a:cubicBezTo>
                        <a:pt x="573" y="460"/>
                        <a:pt x="552" y="460"/>
                        <a:pt x="541" y="460"/>
                      </a:cubicBezTo>
                      <a:cubicBezTo>
                        <a:pt x="531" y="449"/>
                        <a:pt x="520" y="449"/>
                        <a:pt x="510" y="449"/>
                      </a:cubicBezTo>
                      <a:cubicBezTo>
                        <a:pt x="510" y="439"/>
                        <a:pt x="500" y="439"/>
                        <a:pt x="500" y="439"/>
                      </a:cubicBezTo>
                      <a:cubicBezTo>
                        <a:pt x="490" y="439"/>
                        <a:pt x="479" y="429"/>
                        <a:pt x="469" y="419"/>
                      </a:cubicBezTo>
                      <a:cubicBezTo>
                        <a:pt x="458" y="419"/>
                        <a:pt x="458" y="419"/>
                        <a:pt x="448" y="408"/>
                      </a:cubicBezTo>
                      <a:lnTo>
                        <a:pt x="448" y="408"/>
                      </a:lnTo>
                      <a:lnTo>
                        <a:pt x="458" y="419"/>
                      </a:lnTo>
                      <a:cubicBezTo>
                        <a:pt x="437" y="419"/>
                        <a:pt x="416" y="377"/>
                        <a:pt x="406" y="366"/>
                      </a:cubicBezTo>
                      <a:cubicBezTo>
                        <a:pt x="406" y="366"/>
                        <a:pt x="396" y="366"/>
                        <a:pt x="396" y="356"/>
                      </a:cubicBezTo>
                      <a:cubicBezTo>
                        <a:pt x="386" y="356"/>
                        <a:pt x="386" y="335"/>
                        <a:pt x="375" y="325"/>
                      </a:cubicBezTo>
                      <a:cubicBezTo>
                        <a:pt x="365" y="315"/>
                        <a:pt x="365" y="304"/>
                        <a:pt x="354" y="294"/>
                      </a:cubicBezTo>
                      <a:lnTo>
                        <a:pt x="354" y="283"/>
                      </a:lnTo>
                      <a:cubicBezTo>
                        <a:pt x="344" y="273"/>
                        <a:pt x="344" y="252"/>
                        <a:pt x="344" y="241"/>
                      </a:cubicBezTo>
                      <a:lnTo>
                        <a:pt x="333" y="231"/>
                      </a:lnTo>
                      <a:lnTo>
                        <a:pt x="333" y="148"/>
                      </a:lnTo>
                      <a:cubicBezTo>
                        <a:pt x="344" y="75"/>
                        <a:pt x="271" y="12"/>
                        <a:pt x="208" y="2"/>
                      </a:cubicBezTo>
                      <a:cubicBezTo>
                        <a:pt x="201" y="1"/>
                        <a:pt x="193"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0" name="Google Shape;3210;p47"/>
                <p:cNvSpPr/>
                <p:nvPr/>
              </p:nvSpPr>
              <p:spPr>
                <a:xfrm>
                  <a:off x="4776400" y="4821525"/>
                  <a:ext cx="18475" cy="23500"/>
                </a:xfrm>
                <a:custGeom>
                  <a:avLst/>
                  <a:gdLst/>
                  <a:ahLst/>
                  <a:cxnLst/>
                  <a:rect l="l" t="t" r="r" b="b"/>
                  <a:pathLst>
                    <a:path w="739" h="940" extrusionOk="0">
                      <a:moveTo>
                        <a:pt x="468" y="0"/>
                      </a:moveTo>
                      <a:cubicBezTo>
                        <a:pt x="439" y="0"/>
                        <a:pt x="410" y="11"/>
                        <a:pt x="385" y="35"/>
                      </a:cubicBezTo>
                      <a:cubicBezTo>
                        <a:pt x="344" y="88"/>
                        <a:pt x="344" y="150"/>
                        <a:pt x="385" y="202"/>
                      </a:cubicBezTo>
                      <a:cubicBezTo>
                        <a:pt x="396" y="202"/>
                        <a:pt x="396" y="202"/>
                        <a:pt x="396" y="212"/>
                      </a:cubicBezTo>
                      <a:lnTo>
                        <a:pt x="406" y="212"/>
                      </a:lnTo>
                      <a:cubicBezTo>
                        <a:pt x="406" y="222"/>
                        <a:pt x="417" y="233"/>
                        <a:pt x="417" y="254"/>
                      </a:cubicBezTo>
                      <a:cubicBezTo>
                        <a:pt x="427" y="254"/>
                        <a:pt x="427" y="264"/>
                        <a:pt x="427" y="264"/>
                      </a:cubicBezTo>
                      <a:cubicBezTo>
                        <a:pt x="438" y="275"/>
                        <a:pt x="438" y="285"/>
                        <a:pt x="438" y="296"/>
                      </a:cubicBezTo>
                      <a:lnTo>
                        <a:pt x="438" y="317"/>
                      </a:lnTo>
                      <a:lnTo>
                        <a:pt x="438" y="358"/>
                      </a:lnTo>
                      <a:lnTo>
                        <a:pt x="438" y="389"/>
                      </a:lnTo>
                      <a:lnTo>
                        <a:pt x="438" y="400"/>
                      </a:lnTo>
                      <a:cubicBezTo>
                        <a:pt x="438" y="410"/>
                        <a:pt x="427" y="421"/>
                        <a:pt x="427" y="431"/>
                      </a:cubicBezTo>
                      <a:cubicBezTo>
                        <a:pt x="427" y="441"/>
                        <a:pt x="427" y="441"/>
                        <a:pt x="417" y="441"/>
                      </a:cubicBezTo>
                      <a:cubicBezTo>
                        <a:pt x="417" y="445"/>
                        <a:pt x="415" y="450"/>
                        <a:pt x="412" y="454"/>
                      </a:cubicBezTo>
                      <a:lnTo>
                        <a:pt x="412" y="454"/>
                      </a:lnTo>
                      <a:cubicBezTo>
                        <a:pt x="412" y="454"/>
                        <a:pt x="412" y="454"/>
                        <a:pt x="412" y="454"/>
                      </a:cubicBezTo>
                      <a:lnTo>
                        <a:pt x="412" y="454"/>
                      </a:lnTo>
                      <a:cubicBezTo>
                        <a:pt x="411" y="454"/>
                        <a:pt x="406" y="459"/>
                        <a:pt x="396" y="472"/>
                      </a:cubicBezTo>
                      <a:cubicBezTo>
                        <a:pt x="402" y="466"/>
                        <a:pt x="408" y="460"/>
                        <a:pt x="412" y="454"/>
                      </a:cubicBezTo>
                      <a:lnTo>
                        <a:pt x="412" y="454"/>
                      </a:lnTo>
                      <a:cubicBezTo>
                        <a:pt x="414" y="456"/>
                        <a:pt x="403" y="476"/>
                        <a:pt x="396" y="483"/>
                      </a:cubicBezTo>
                      <a:cubicBezTo>
                        <a:pt x="396" y="483"/>
                        <a:pt x="375" y="493"/>
                        <a:pt x="365" y="504"/>
                      </a:cubicBezTo>
                      <a:lnTo>
                        <a:pt x="302" y="535"/>
                      </a:lnTo>
                      <a:cubicBezTo>
                        <a:pt x="281" y="545"/>
                        <a:pt x="260" y="555"/>
                        <a:pt x="230" y="555"/>
                      </a:cubicBezTo>
                      <a:cubicBezTo>
                        <a:pt x="209" y="555"/>
                        <a:pt x="177" y="555"/>
                        <a:pt x="156" y="566"/>
                      </a:cubicBezTo>
                      <a:lnTo>
                        <a:pt x="94" y="597"/>
                      </a:lnTo>
                      <a:cubicBezTo>
                        <a:pt x="42" y="629"/>
                        <a:pt x="1" y="680"/>
                        <a:pt x="1" y="743"/>
                      </a:cubicBezTo>
                      <a:cubicBezTo>
                        <a:pt x="1" y="784"/>
                        <a:pt x="22" y="826"/>
                        <a:pt x="42" y="847"/>
                      </a:cubicBezTo>
                      <a:cubicBezTo>
                        <a:pt x="81" y="914"/>
                        <a:pt x="152" y="939"/>
                        <a:pt x="228" y="939"/>
                      </a:cubicBezTo>
                      <a:cubicBezTo>
                        <a:pt x="316" y="939"/>
                        <a:pt x="413" y="907"/>
                        <a:pt x="479" y="867"/>
                      </a:cubicBezTo>
                      <a:cubicBezTo>
                        <a:pt x="583" y="805"/>
                        <a:pt x="656" y="712"/>
                        <a:pt x="697" y="597"/>
                      </a:cubicBezTo>
                      <a:cubicBezTo>
                        <a:pt x="739" y="504"/>
                        <a:pt x="739" y="389"/>
                        <a:pt x="708" y="296"/>
                      </a:cubicBezTo>
                      <a:cubicBezTo>
                        <a:pt x="708" y="270"/>
                        <a:pt x="694" y="244"/>
                        <a:pt x="683" y="224"/>
                      </a:cubicBezTo>
                      <a:lnTo>
                        <a:pt x="683" y="224"/>
                      </a:lnTo>
                      <a:cubicBezTo>
                        <a:pt x="684" y="226"/>
                        <a:pt x="685" y="227"/>
                        <a:pt x="685" y="227"/>
                      </a:cubicBezTo>
                      <a:cubicBezTo>
                        <a:pt x="688" y="227"/>
                        <a:pt x="674" y="189"/>
                        <a:pt x="667" y="181"/>
                      </a:cubicBezTo>
                      <a:cubicBezTo>
                        <a:pt x="667" y="171"/>
                        <a:pt x="656" y="160"/>
                        <a:pt x="656" y="150"/>
                      </a:cubicBezTo>
                      <a:cubicBezTo>
                        <a:pt x="625" y="108"/>
                        <a:pt x="593" y="67"/>
                        <a:pt x="552" y="35"/>
                      </a:cubicBezTo>
                      <a:cubicBezTo>
                        <a:pt x="530" y="13"/>
                        <a:pt x="499"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1" name="Google Shape;3211;p47"/>
                <p:cNvSpPr/>
                <p:nvPr/>
              </p:nvSpPr>
              <p:spPr>
                <a:xfrm>
                  <a:off x="4787325" y="4828900"/>
                  <a:ext cx="25" cy="25"/>
                </a:xfrm>
                <a:custGeom>
                  <a:avLst/>
                  <a:gdLst/>
                  <a:ahLst/>
                  <a:cxnLst/>
                  <a:rect l="l" t="t" r="r" b="b"/>
                  <a:pathLst>
                    <a:path w="1" h="1" extrusionOk="0">
                      <a:moveTo>
                        <a:pt x="1" y="1"/>
                      </a:moveTo>
                      <a:lnTo>
                        <a:pt x="1" y="1"/>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2" name="Google Shape;3212;p47"/>
                <p:cNvSpPr/>
                <p:nvPr/>
              </p:nvSpPr>
              <p:spPr>
                <a:xfrm>
                  <a:off x="4729325" y="5027600"/>
                  <a:ext cx="13300" cy="12825"/>
                </a:xfrm>
                <a:custGeom>
                  <a:avLst/>
                  <a:gdLst/>
                  <a:ahLst/>
                  <a:cxnLst/>
                  <a:rect l="l" t="t" r="r" b="b"/>
                  <a:pathLst>
                    <a:path w="532" h="513" extrusionOk="0">
                      <a:moveTo>
                        <a:pt x="127" y="0"/>
                      </a:moveTo>
                      <a:cubicBezTo>
                        <a:pt x="89" y="0"/>
                        <a:pt x="53" y="16"/>
                        <a:pt x="32" y="52"/>
                      </a:cubicBezTo>
                      <a:cubicBezTo>
                        <a:pt x="21" y="72"/>
                        <a:pt x="11" y="104"/>
                        <a:pt x="11" y="135"/>
                      </a:cubicBezTo>
                      <a:cubicBezTo>
                        <a:pt x="1" y="166"/>
                        <a:pt x="1" y="197"/>
                        <a:pt x="11" y="239"/>
                      </a:cubicBezTo>
                      <a:cubicBezTo>
                        <a:pt x="21" y="301"/>
                        <a:pt x="53" y="354"/>
                        <a:pt x="84" y="395"/>
                      </a:cubicBezTo>
                      <a:cubicBezTo>
                        <a:pt x="141" y="460"/>
                        <a:pt x="236" y="513"/>
                        <a:pt x="329" y="513"/>
                      </a:cubicBezTo>
                      <a:cubicBezTo>
                        <a:pt x="355" y="513"/>
                        <a:pt x="382" y="508"/>
                        <a:pt x="407" y="499"/>
                      </a:cubicBezTo>
                      <a:cubicBezTo>
                        <a:pt x="428" y="489"/>
                        <a:pt x="458" y="468"/>
                        <a:pt x="479" y="447"/>
                      </a:cubicBezTo>
                      <a:cubicBezTo>
                        <a:pt x="500" y="426"/>
                        <a:pt x="511" y="416"/>
                        <a:pt x="521" y="385"/>
                      </a:cubicBezTo>
                      <a:cubicBezTo>
                        <a:pt x="532" y="364"/>
                        <a:pt x="521" y="343"/>
                        <a:pt x="521" y="322"/>
                      </a:cubicBezTo>
                      <a:cubicBezTo>
                        <a:pt x="500" y="260"/>
                        <a:pt x="448" y="229"/>
                        <a:pt x="396" y="229"/>
                      </a:cubicBezTo>
                      <a:cubicBezTo>
                        <a:pt x="386" y="229"/>
                        <a:pt x="375" y="229"/>
                        <a:pt x="365" y="239"/>
                      </a:cubicBezTo>
                      <a:cubicBezTo>
                        <a:pt x="344" y="239"/>
                        <a:pt x="333" y="239"/>
                        <a:pt x="324" y="229"/>
                      </a:cubicBezTo>
                      <a:lnTo>
                        <a:pt x="303" y="229"/>
                      </a:lnTo>
                      <a:cubicBezTo>
                        <a:pt x="292" y="218"/>
                        <a:pt x="282" y="218"/>
                        <a:pt x="271" y="208"/>
                      </a:cubicBezTo>
                      <a:lnTo>
                        <a:pt x="250" y="187"/>
                      </a:lnTo>
                      <a:cubicBezTo>
                        <a:pt x="250" y="187"/>
                        <a:pt x="250" y="176"/>
                        <a:pt x="240" y="176"/>
                      </a:cubicBezTo>
                      <a:lnTo>
                        <a:pt x="240" y="166"/>
                      </a:lnTo>
                      <a:lnTo>
                        <a:pt x="240" y="156"/>
                      </a:lnTo>
                      <a:cubicBezTo>
                        <a:pt x="240" y="156"/>
                        <a:pt x="240" y="146"/>
                        <a:pt x="250" y="146"/>
                      </a:cubicBezTo>
                      <a:cubicBezTo>
                        <a:pt x="250" y="114"/>
                        <a:pt x="250" y="72"/>
                        <a:pt x="229" y="52"/>
                      </a:cubicBezTo>
                      <a:cubicBezTo>
                        <a:pt x="219" y="31"/>
                        <a:pt x="199" y="21"/>
                        <a:pt x="178" y="10"/>
                      </a:cubicBezTo>
                      <a:cubicBezTo>
                        <a:pt x="161" y="3"/>
                        <a:pt x="14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3" name="Google Shape;3213;p47"/>
                <p:cNvSpPr/>
                <p:nvPr/>
              </p:nvSpPr>
              <p:spPr>
                <a:xfrm>
                  <a:off x="4694750" y="5332650"/>
                  <a:ext cx="15350" cy="26550"/>
                </a:xfrm>
                <a:custGeom>
                  <a:avLst/>
                  <a:gdLst/>
                  <a:ahLst/>
                  <a:cxnLst/>
                  <a:rect l="l" t="t" r="r" b="b"/>
                  <a:pathLst>
                    <a:path w="614" h="1062" extrusionOk="0">
                      <a:moveTo>
                        <a:pt x="387" y="1"/>
                      </a:moveTo>
                      <a:cubicBezTo>
                        <a:pt x="369" y="1"/>
                        <a:pt x="351" y="7"/>
                        <a:pt x="333" y="20"/>
                      </a:cubicBezTo>
                      <a:cubicBezTo>
                        <a:pt x="281" y="52"/>
                        <a:pt x="260" y="114"/>
                        <a:pt x="292" y="166"/>
                      </a:cubicBezTo>
                      <a:cubicBezTo>
                        <a:pt x="292" y="177"/>
                        <a:pt x="302" y="187"/>
                        <a:pt x="302" y="198"/>
                      </a:cubicBezTo>
                      <a:cubicBezTo>
                        <a:pt x="313" y="218"/>
                        <a:pt x="323" y="239"/>
                        <a:pt x="323" y="249"/>
                      </a:cubicBezTo>
                      <a:cubicBezTo>
                        <a:pt x="323" y="270"/>
                        <a:pt x="333" y="281"/>
                        <a:pt x="333" y="302"/>
                      </a:cubicBezTo>
                      <a:cubicBezTo>
                        <a:pt x="330" y="292"/>
                        <a:pt x="329" y="288"/>
                        <a:pt x="329" y="288"/>
                      </a:cubicBezTo>
                      <a:lnTo>
                        <a:pt x="329" y="288"/>
                      </a:lnTo>
                      <a:cubicBezTo>
                        <a:pt x="328" y="288"/>
                        <a:pt x="333" y="305"/>
                        <a:pt x="333" y="312"/>
                      </a:cubicBezTo>
                      <a:lnTo>
                        <a:pt x="333" y="332"/>
                      </a:lnTo>
                      <a:lnTo>
                        <a:pt x="333" y="395"/>
                      </a:lnTo>
                      <a:lnTo>
                        <a:pt x="333" y="416"/>
                      </a:lnTo>
                      <a:cubicBezTo>
                        <a:pt x="323" y="457"/>
                        <a:pt x="313" y="489"/>
                        <a:pt x="302" y="520"/>
                      </a:cubicBezTo>
                      <a:cubicBezTo>
                        <a:pt x="302" y="530"/>
                        <a:pt x="302" y="540"/>
                        <a:pt x="292" y="540"/>
                      </a:cubicBezTo>
                      <a:cubicBezTo>
                        <a:pt x="281" y="561"/>
                        <a:pt x="281" y="572"/>
                        <a:pt x="271" y="593"/>
                      </a:cubicBezTo>
                      <a:cubicBezTo>
                        <a:pt x="260" y="603"/>
                        <a:pt x="250" y="624"/>
                        <a:pt x="239" y="634"/>
                      </a:cubicBezTo>
                      <a:lnTo>
                        <a:pt x="229" y="644"/>
                      </a:lnTo>
                      <a:cubicBezTo>
                        <a:pt x="233" y="643"/>
                        <a:pt x="236" y="642"/>
                        <a:pt x="237" y="642"/>
                      </a:cubicBezTo>
                      <a:cubicBezTo>
                        <a:pt x="243" y="642"/>
                        <a:pt x="229" y="655"/>
                        <a:pt x="229" y="655"/>
                      </a:cubicBezTo>
                      <a:lnTo>
                        <a:pt x="146" y="738"/>
                      </a:lnTo>
                      <a:cubicBezTo>
                        <a:pt x="135" y="738"/>
                        <a:pt x="135" y="748"/>
                        <a:pt x="125" y="748"/>
                      </a:cubicBezTo>
                      <a:cubicBezTo>
                        <a:pt x="116" y="757"/>
                        <a:pt x="115" y="761"/>
                        <a:pt x="117" y="761"/>
                      </a:cubicBezTo>
                      <a:cubicBezTo>
                        <a:pt x="117" y="761"/>
                        <a:pt x="118" y="761"/>
                        <a:pt x="118" y="761"/>
                      </a:cubicBezTo>
                      <a:lnTo>
                        <a:pt x="118" y="761"/>
                      </a:lnTo>
                      <a:cubicBezTo>
                        <a:pt x="93" y="778"/>
                        <a:pt x="69" y="798"/>
                        <a:pt x="52" y="832"/>
                      </a:cubicBezTo>
                      <a:cubicBezTo>
                        <a:pt x="1" y="936"/>
                        <a:pt x="63" y="1051"/>
                        <a:pt x="177" y="1061"/>
                      </a:cubicBezTo>
                      <a:cubicBezTo>
                        <a:pt x="182" y="1061"/>
                        <a:pt x="187" y="1061"/>
                        <a:pt x="192" y="1061"/>
                      </a:cubicBezTo>
                      <a:cubicBezTo>
                        <a:pt x="311" y="1061"/>
                        <a:pt x="419" y="943"/>
                        <a:pt x="479" y="852"/>
                      </a:cubicBezTo>
                      <a:cubicBezTo>
                        <a:pt x="531" y="780"/>
                        <a:pt x="562" y="686"/>
                        <a:pt x="583" y="603"/>
                      </a:cubicBezTo>
                      <a:cubicBezTo>
                        <a:pt x="614" y="416"/>
                        <a:pt x="593" y="218"/>
                        <a:pt x="479" y="52"/>
                      </a:cubicBezTo>
                      <a:cubicBezTo>
                        <a:pt x="458" y="24"/>
                        <a:pt x="423"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4" name="Google Shape;3214;p47"/>
                <p:cNvSpPr/>
                <p:nvPr/>
              </p:nvSpPr>
              <p:spPr>
                <a:xfrm>
                  <a:off x="4761850" y="4756600"/>
                  <a:ext cx="44750" cy="19000"/>
                </a:xfrm>
                <a:custGeom>
                  <a:avLst/>
                  <a:gdLst/>
                  <a:ahLst/>
                  <a:cxnLst/>
                  <a:rect l="l" t="t" r="r" b="b"/>
                  <a:pathLst>
                    <a:path w="1790" h="760" extrusionOk="0">
                      <a:moveTo>
                        <a:pt x="0" y="1"/>
                      </a:moveTo>
                      <a:cubicBezTo>
                        <a:pt x="21" y="251"/>
                        <a:pt x="42" y="500"/>
                        <a:pt x="63" y="760"/>
                      </a:cubicBezTo>
                      <a:cubicBezTo>
                        <a:pt x="198" y="739"/>
                        <a:pt x="322" y="718"/>
                        <a:pt x="458" y="697"/>
                      </a:cubicBezTo>
                      <a:cubicBezTo>
                        <a:pt x="853" y="614"/>
                        <a:pt x="1249" y="500"/>
                        <a:pt x="1654" y="438"/>
                      </a:cubicBezTo>
                      <a:cubicBezTo>
                        <a:pt x="1706" y="438"/>
                        <a:pt x="1748" y="448"/>
                        <a:pt x="1790" y="479"/>
                      </a:cubicBezTo>
                      <a:lnTo>
                        <a:pt x="1790" y="438"/>
                      </a:lnTo>
                      <a:cubicBezTo>
                        <a:pt x="1602" y="406"/>
                        <a:pt x="1415" y="355"/>
                        <a:pt x="1238" y="302"/>
                      </a:cubicBezTo>
                      <a:cubicBezTo>
                        <a:pt x="1009" y="240"/>
                        <a:pt x="791" y="188"/>
                        <a:pt x="562" y="12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5" name="Google Shape;3215;p47"/>
                <p:cNvSpPr/>
                <p:nvPr/>
              </p:nvSpPr>
              <p:spPr>
                <a:xfrm>
                  <a:off x="4682000" y="4774825"/>
                  <a:ext cx="125375" cy="604125"/>
                </a:xfrm>
                <a:custGeom>
                  <a:avLst/>
                  <a:gdLst/>
                  <a:ahLst/>
                  <a:cxnLst/>
                  <a:rect l="l" t="t" r="r" b="b"/>
                  <a:pathLst>
                    <a:path w="5015" h="24165" extrusionOk="0">
                      <a:moveTo>
                        <a:pt x="4244" y="1868"/>
                      </a:moveTo>
                      <a:cubicBezTo>
                        <a:pt x="4275" y="1868"/>
                        <a:pt x="4306" y="1881"/>
                        <a:pt x="4328" y="1903"/>
                      </a:cubicBezTo>
                      <a:cubicBezTo>
                        <a:pt x="4369" y="1935"/>
                        <a:pt x="4401" y="1976"/>
                        <a:pt x="4432" y="2018"/>
                      </a:cubicBezTo>
                      <a:cubicBezTo>
                        <a:pt x="4432" y="2028"/>
                        <a:pt x="4443" y="2039"/>
                        <a:pt x="4443" y="2049"/>
                      </a:cubicBezTo>
                      <a:cubicBezTo>
                        <a:pt x="4443" y="2049"/>
                        <a:pt x="4453" y="2080"/>
                        <a:pt x="4463" y="2090"/>
                      </a:cubicBezTo>
                      <a:cubicBezTo>
                        <a:pt x="4473" y="2111"/>
                        <a:pt x="4484" y="2132"/>
                        <a:pt x="4484" y="2164"/>
                      </a:cubicBezTo>
                      <a:cubicBezTo>
                        <a:pt x="4515" y="2257"/>
                        <a:pt x="4515" y="2372"/>
                        <a:pt x="4473" y="2465"/>
                      </a:cubicBezTo>
                      <a:cubicBezTo>
                        <a:pt x="4432" y="2580"/>
                        <a:pt x="4359" y="2673"/>
                        <a:pt x="4255" y="2746"/>
                      </a:cubicBezTo>
                      <a:cubicBezTo>
                        <a:pt x="4190" y="2779"/>
                        <a:pt x="4096" y="2809"/>
                        <a:pt x="4010" y="2809"/>
                      </a:cubicBezTo>
                      <a:cubicBezTo>
                        <a:pt x="3931" y="2809"/>
                        <a:pt x="3858" y="2784"/>
                        <a:pt x="3818" y="2715"/>
                      </a:cubicBezTo>
                      <a:cubicBezTo>
                        <a:pt x="3798" y="2684"/>
                        <a:pt x="3777" y="2652"/>
                        <a:pt x="3777" y="2611"/>
                      </a:cubicBezTo>
                      <a:cubicBezTo>
                        <a:pt x="3777" y="2548"/>
                        <a:pt x="3818" y="2497"/>
                        <a:pt x="3870" y="2465"/>
                      </a:cubicBezTo>
                      <a:lnTo>
                        <a:pt x="3932" y="2434"/>
                      </a:lnTo>
                      <a:cubicBezTo>
                        <a:pt x="3964" y="2423"/>
                        <a:pt x="3985" y="2423"/>
                        <a:pt x="4006" y="2423"/>
                      </a:cubicBezTo>
                      <a:cubicBezTo>
                        <a:pt x="4026" y="2423"/>
                        <a:pt x="4057" y="2413"/>
                        <a:pt x="4078" y="2403"/>
                      </a:cubicBezTo>
                      <a:lnTo>
                        <a:pt x="4141" y="2372"/>
                      </a:lnTo>
                      <a:cubicBezTo>
                        <a:pt x="4151" y="2361"/>
                        <a:pt x="4172" y="2351"/>
                        <a:pt x="4172" y="2351"/>
                      </a:cubicBezTo>
                      <a:cubicBezTo>
                        <a:pt x="4172" y="2340"/>
                        <a:pt x="4172" y="2340"/>
                        <a:pt x="4182" y="2340"/>
                      </a:cubicBezTo>
                      <a:lnTo>
                        <a:pt x="4182" y="2330"/>
                      </a:lnTo>
                      <a:lnTo>
                        <a:pt x="4193" y="2319"/>
                      </a:lnTo>
                      <a:lnTo>
                        <a:pt x="4203" y="2309"/>
                      </a:lnTo>
                      <a:lnTo>
                        <a:pt x="4203" y="2299"/>
                      </a:lnTo>
                      <a:cubicBezTo>
                        <a:pt x="4203" y="2289"/>
                        <a:pt x="4214" y="2278"/>
                        <a:pt x="4214" y="2268"/>
                      </a:cubicBezTo>
                      <a:lnTo>
                        <a:pt x="4214" y="2257"/>
                      </a:lnTo>
                      <a:lnTo>
                        <a:pt x="4214" y="2226"/>
                      </a:lnTo>
                      <a:lnTo>
                        <a:pt x="4214" y="2185"/>
                      </a:lnTo>
                      <a:lnTo>
                        <a:pt x="4214" y="2164"/>
                      </a:lnTo>
                      <a:cubicBezTo>
                        <a:pt x="4214" y="2153"/>
                        <a:pt x="4203" y="2143"/>
                        <a:pt x="4203" y="2132"/>
                      </a:cubicBezTo>
                      <a:lnTo>
                        <a:pt x="4203" y="2122"/>
                      </a:lnTo>
                      <a:cubicBezTo>
                        <a:pt x="4193" y="2111"/>
                        <a:pt x="4182" y="2090"/>
                        <a:pt x="4172" y="2080"/>
                      </a:cubicBezTo>
                      <a:cubicBezTo>
                        <a:pt x="4172" y="2070"/>
                        <a:pt x="4172" y="2070"/>
                        <a:pt x="4161" y="2070"/>
                      </a:cubicBezTo>
                      <a:cubicBezTo>
                        <a:pt x="4120" y="2018"/>
                        <a:pt x="4120" y="1956"/>
                        <a:pt x="4161" y="1903"/>
                      </a:cubicBezTo>
                      <a:cubicBezTo>
                        <a:pt x="4186" y="1879"/>
                        <a:pt x="4215" y="1868"/>
                        <a:pt x="4244" y="1868"/>
                      </a:cubicBezTo>
                      <a:close/>
                      <a:moveTo>
                        <a:pt x="4963" y="0"/>
                      </a:moveTo>
                      <a:lnTo>
                        <a:pt x="4963" y="0"/>
                      </a:lnTo>
                      <a:cubicBezTo>
                        <a:pt x="4952" y="10"/>
                        <a:pt x="4942" y="21"/>
                        <a:pt x="4931" y="21"/>
                      </a:cubicBezTo>
                      <a:cubicBezTo>
                        <a:pt x="4494" y="176"/>
                        <a:pt x="4006" y="260"/>
                        <a:pt x="3548" y="343"/>
                      </a:cubicBezTo>
                      <a:cubicBezTo>
                        <a:pt x="3465" y="364"/>
                        <a:pt x="3371" y="375"/>
                        <a:pt x="3288" y="395"/>
                      </a:cubicBezTo>
                      <a:cubicBezTo>
                        <a:pt x="3423" y="2257"/>
                        <a:pt x="3475" y="4390"/>
                        <a:pt x="3246" y="6335"/>
                      </a:cubicBezTo>
                      <a:cubicBezTo>
                        <a:pt x="3288" y="6397"/>
                        <a:pt x="3308" y="6470"/>
                        <a:pt x="3340" y="6533"/>
                      </a:cubicBezTo>
                      <a:cubicBezTo>
                        <a:pt x="3569" y="7240"/>
                        <a:pt x="3329" y="8114"/>
                        <a:pt x="2809" y="8634"/>
                      </a:cubicBezTo>
                      <a:cubicBezTo>
                        <a:pt x="2653" y="9237"/>
                        <a:pt x="2476" y="9809"/>
                        <a:pt x="2300" y="10340"/>
                      </a:cubicBezTo>
                      <a:cubicBezTo>
                        <a:pt x="2351" y="10340"/>
                        <a:pt x="2393" y="10382"/>
                        <a:pt x="2414" y="10433"/>
                      </a:cubicBezTo>
                      <a:lnTo>
                        <a:pt x="2414" y="10496"/>
                      </a:lnTo>
                      <a:cubicBezTo>
                        <a:pt x="2404" y="10527"/>
                        <a:pt x="2393" y="10537"/>
                        <a:pt x="2372" y="10558"/>
                      </a:cubicBezTo>
                      <a:cubicBezTo>
                        <a:pt x="2351" y="10579"/>
                        <a:pt x="2321" y="10600"/>
                        <a:pt x="2300" y="10610"/>
                      </a:cubicBezTo>
                      <a:cubicBezTo>
                        <a:pt x="2268" y="10620"/>
                        <a:pt x="2237" y="10620"/>
                        <a:pt x="2206" y="10620"/>
                      </a:cubicBezTo>
                      <a:cubicBezTo>
                        <a:pt x="2039" y="11130"/>
                        <a:pt x="1863" y="11619"/>
                        <a:pt x="1696" y="12087"/>
                      </a:cubicBezTo>
                      <a:lnTo>
                        <a:pt x="1696" y="12097"/>
                      </a:lnTo>
                      <a:cubicBezTo>
                        <a:pt x="1738" y="12337"/>
                        <a:pt x="1686" y="12587"/>
                        <a:pt x="1655" y="12816"/>
                      </a:cubicBezTo>
                      <a:cubicBezTo>
                        <a:pt x="1623" y="13075"/>
                        <a:pt x="1572" y="13325"/>
                        <a:pt x="1519" y="13575"/>
                      </a:cubicBezTo>
                      <a:cubicBezTo>
                        <a:pt x="1468" y="13814"/>
                        <a:pt x="1405" y="14053"/>
                        <a:pt x="1343" y="14293"/>
                      </a:cubicBezTo>
                      <a:cubicBezTo>
                        <a:pt x="1269" y="14522"/>
                        <a:pt x="1218" y="14813"/>
                        <a:pt x="1082" y="15010"/>
                      </a:cubicBezTo>
                      <a:cubicBezTo>
                        <a:pt x="1082" y="15021"/>
                        <a:pt x="1072" y="15031"/>
                        <a:pt x="1061" y="15042"/>
                      </a:cubicBezTo>
                      <a:cubicBezTo>
                        <a:pt x="1020" y="15093"/>
                        <a:pt x="989" y="15146"/>
                        <a:pt x="957" y="15187"/>
                      </a:cubicBezTo>
                      <a:cubicBezTo>
                        <a:pt x="874" y="15312"/>
                        <a:pt x="791" y="15426"/>
                        <a:pt x="698" y="15541"/>
                      </a:cubicBezTo>
                      <a:cubicBezTo>
                        <a:pt x="615" y="15655"/>
                        <a:pt x="521" y="15759"/>
                        <a:pt x="427" y="15874"/>
                      </a:cubicBezTo>
                      <a:cubicBezTo>
                        <a:pt x="125" y="17101"/>
                        <a:pt x="0" y="18329"/>
                        <a:pt x="208" y="19723"/>
                      </a:cubicBezTo>
                      <a:cubicBezTo>
                        <a:pt x="375" y="20815"/>
                        <a:pt x="625" y="21876"/>
                        <a:pt x="812" y="22843"/>
                      </a:cubicBezTo>
                      <a:lnTo>
                        <a:pt x="812" y="22833"/>
                      </a:lnTo>
                      <a:cubicBezTo>
                        <a:pt x="823" y="22802"/>
                        <a:pt x="833" y="22770"/>
                        <a:pt x="843" y="22729"/>
                      </a:cubicBezTo>
                      <a:lnTo>
                        <a:pt x="843" y="22698"/>
                      </a:lnTo>
                      <a:lnTo>
                        <a:pt x="843" y="22645"/>
                      </a:lnTo>
                      <a:lnTo>
                        <a:pt x="843" y="22625"/>
                      </a:lnTo>
                      <a:lnTo>
                        <a:pt x="843" y="22615"/>
                      </a:lnTo>
                      <a:lnTo>
                        <a:pt x="843" y="22604"/>
                      </a:lnTo>
                      <a:cubicBezTo>
                        <a:pt x="833" y="22594"/>
                        <a:pt x="833" y="22573"/>
                        <a:pt x="833" y="22562"/>
                      </a:cubicBezTo>
                      <a:cubicBezTo>
                        <a:pt x="833" y="22541"/>
                        <a:pt x="823" y="22531"/>
                        <a:pt x="812" y="22511"/>
                      </a:cubicBezTo>
                      <a:cubicBezTo>
                        <a:pt x="812" y="22500"/>
                        <a:pt x="802" y="22490"/>
                        <a:pt x="802" y="22479"/>
                      </a:cubicBezTo>
                      <a:cubicBezTo>
                        <a:pt x="770" y="22427"/>
                        <a:pt x="791" y="22365"/>
                        <a:pt x="843" y="22333"/>
                      </a:cubicBezTo>
                      <a:cubicBezTo>
                        <a:pt x="861" y="22320"/>
                        <a:pt x="879" y="22314"/>
                        <a:pt x="897" y="22314"/>
                      </a:cubicBezTo>
                      <a:cubicBezTo>
                        <a:pt x="933" y="22314"/>
                        <a:pt x="968" y="22337"/>
                        <a:pt x="989" y="22365"/>
                      </a:cubicBezTo>
                      <a:cubicBezTo>
                        <a:pt x="1103" y="22531"/>
                        <a:pt x="1124" y="22729"/>
                        <a:pt x="1093" y="22916"/>
                      </a:cubicBezTo>
                      <a:cubicBezTo>
                        <a:pt x="1082" y="22999"/>
                        <a:pt x="1041" y="23093"/>
                        <a:pt x="989" y="23165"/>
                      </a:cubicBezTo>
                      <a:cubicBezTo>
                        <a:pt x="957" y="23207"/>
                        <a:pt x="927" y="23249"/>
                        <a:pt x="885" y="23280"/>
                      </a:cubicBezTo>
                      <a:cubicBezTo>
                        <a:pt x="937" y="23592"/>
                        <a:pt x="989" y="23884"/>
                        <a:pt x="1020" y="24164"/>
                      </a:cubicBezTo>
                      <a:cubicBezTo>
                        <a:pt x="1114" y="24143"/>
                        <a:pt x="1197" y="24122"/>
                        <a:pt x="1290" y="24102"/>
                      </a:cubicBezTo>
                      <a:cubicBezTo>
                        <a:pt x="1623" y="24018"/>
                        <a:pt x="2071" y="23925"/>
                        <a:pt x="2226" y="23572"/>
                      </a:cubicBezTo>
                      <a:cubicBezTo>
                        <a:pt x="1852" y="22906"/>
                        <a:pt x="1613" y="22146"/>
                        <a:pt x="1436" y="21397"/>
                      </a:cubicBezTo>
                      <a:cubicBezTo>
                        <a:pt x="1259" y="20659"/>
                        <a:pt x="1155" y="19899"/>
                        <a:pt x="1124" y="19140"/>
                      </a:cubicBezTo>
                      <a:cubicBezTo>
                        <a:pt x="1072" y="17548"/>
                        <a:pt x="1374" y="16009"/>
                        <a:pt x="1904" y="14522"/>
                      </a:cubicBezTo>
                      <a:cubicBezTo>
                        <a:pt x="2455" y="12992"/>
                        <a:pt x="3174" y="11526"/>
                        <a:pt x="3683" y="9986"/>
                      </a:cubicBezTo>
                      <a:cubicBezTo>
                        <a:pt x="4193" y="8436"/>
                        <a:pt x="4557" y="6845"/>
                        <a:pt x="4765" y="5232"/>
                      </a:cubicBezTo>
                      <a:cubicBezTo>
                        <a:pt x="4889" y="4327"/>
                        <a:pt x="4963" y="3412"/>
                        <a:pt x="4993" y="2497"/>
                      </a:cubicBezTo>
                      <a:cubicBezTo>
                        <a:pt x="5014" y="1841"/>
                        <a:pt x="5004" y="1186"/>
                        <a:pt x="4993" y="530"/>
                      </a:cubicBezTo>
                      <a:cubicBezTo>
                        <a:pt x="4931" y="375"/>
                        <a:pt x="4952" y="187"/>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6" name="Google Shape;3216;p47"/>
                <p:cNvSpPr/>
                <p:nvPr/>
              </p:nvSpPr>
              <p:spPr>
                <a:xfrm>
                  <a:off x="4686675" y="4669225"/>
                  <a:ext cx="165950" cy="788775"/>
                </a:xfrm>
                <a:custGeom>
                  <a:avLst/>
                  <a:gdLst/>
                  <a:ahLst/>
                  <a:cxnLst/>
                  <a:rect l="l" t="t" r="r" b="b"/>
                  <a:pathLst>
                    <a:path w="6638" h="31551" extrusionOk="0">
                      <a:moveTo>
                        <a:pt x="6242" y="1"/>
                      </a:moveTo>
                      <a:cubicBezTo>
                        <a:pt x="6211" y="105"/>
                        <a:pt x="6190" y="209"/>
                        <a:pt x="6159" y="313"/>
                      </a:cubicBezTo>
                      <a:cubicBezTo>
                        <a:pt x="6117" y="438"/>
                        <a:pt x="6086" y="562"/>
                        <a:pt x="6045" y="676"/>
                      </a:cubicBezTo>
                      <a:cubicBezTo>
                        <a:pt x="6013" y="760"/>
                        <a:pt x="5992" y="833"/>
                        <a:pt x="5951" y="905"/>
                      </a:cubicBezTo>
                      <a:cubicBezTo>
                        <a:pt x="5951" y="979"/>
                        <a:pt x="5930" y="1051"/>
                        <a:pt x="5868" y="1083"/>
                      </a:cubicBezTo>
                      <a:cubicBezTo>
                        <a:pt x="5683" y="1193"/>
                        <a:pt x="5468" y="1237"/>
                        <a:pt x="5247" y="1237"/>
                      </a:cubicBezTo>
                      <a:cubicBezTo>
                        <a:pt x="4883" y="1237"/>
                        <a:pt x="4501" y="1117"/>
                        <a:pt x="4203" y="968"/>
                      </a:cubicBezTo>
                      <a:cubicBezTo>
                        <a:pt x="4006" y="864"/>
                        <a:pt x="3819" y="739"/>
                        <a:pt x="3652" y="593"/>
                      </a:cubicBezTo>
                      <a:cubicBezTo>
                        <a:pt x="3517" y="614"/>
                        <a:pt x="3371" y="635"/>
                        <a:pt x="3225" y="646"/>
                      </a:cubicBezTo>
                      <a:cubicBezTo>
                        <a:pt x="3028" y="666"/>
                        <a:pt x="2841" y="687"/>
                        <a:pt x="2654" y="697"/>
                      </a:cubicBezTo>
                      <a:cubicBezTo>
                        <a:pt x="2747" y="1301"/>
                        <a:pt x="2862" y="2144"/>
                        <a:pt x="2966" y="3121"/>
                      </a:cubicBezTo>
                      <a:cubicBezTo>
                        <a:pt x="3257" y="3184"/>
                        <a:pt x="3537" y="3246"/>
                        <a:pt x="3819" y="3319"/>
                      </a:cubicBezTo>
                      <a:cubicBezTo>
                        <a:pt x="4027" y="3360"/>
                        <a:pt x="4224" y="3423"/>
                        <a:pt x="4432" y="3475"/>
                      </a:cubicBezTo>
                      <a:cubicBezTo>
                        <a:pt x="4547" y="3517"/>
                        <a:pt x="4672" y="3547"/>
                        <a:pt x="4786" y="3589"/>
                      </a:cubicBezTo>
                      <a:cubicBezTo>
                        <a:pt x="4786" y="3496"/>
                        <a:pt x="4786" y="3413"/>
                        <a:pt x="4776" y="3319"/>
                      </a:cubicBezTo>
                      <a:cubicBezTo>
                        <a:pt x="4755" y="2819"/>
                        <a:pt x="4702" y="2310"/>
                        <a:pt x="4619" y="1821"/>
                      </a:cubicBezTo>
                      <a:cubicBezTo>
                        <a:pt x="4607" y="1733"/>
                        <a:pt x="4674" y="1675"/>
                        <a:pt x="4738" y="1675"/>
                      </a:cubicBezTo>
                      <a:cubicBezTo>
                        <a:pt x="4780" y="1675"/>
                        <a:pt x="4822" y="1700"/>
                        <a:pt x="4838" y="1758"/>
                      </a:cubicBezTo>
                      <a:cubicBezTo>
                        <a:pt x="4973" y="2258"/>
                        <a:pt x="5056" y="2757"/>
                        <a:pt x="5088" y="3267"/>
                      </a:cubicBezTo>
                      <a:cubicBezTo>
                        <a:pt x="5109" y="3517"/>
                        <a:pt x="5119" y="3776"/>
                        <a:pt x="5119" y="4026"/>
                      </a:cubicBezTo>
                      <a:cubicBezTo>
                        <a:pt x="5109" y="4162"/>
                        <a:pt x="5109" y="4286"/>
                        <a:pt x="5098" y="4421"/>
                      </a:cubicBezTo>
                      <a:cubicBezTo>
                        <a:pt x="5098" y="4484"/>
                        <a:pt x="5098" y="4557"/>
                        <a:pt x="5088" y="4619"/>
                      </a:cubicBezTo>
                      <a:cubicBezTo>
                        <a:pt x="5233" y="6002"/>
                        <a:pt x="5181" y="7417"/>
                        <a:pt x="5035" y="8790"/>
                      </a:cubicBezTo>
                      <a:cubicBezTo>
                        <a:pt x="4880" y="10382"/>
                        <a:pt x="4568" y="11973"/>
                        <a:pt x="4110" y="13513"/>
                      </a:cubicBezTo>
                      <a:cubicBezTo>
                        <a:pt x="3652" y="15073"/>
                        <a:pt x="2996" y="16550"/>
                        <a:pt x="2404" y="18059"/>
                      </a:cubicBezTo>
                      <a:cubicBezTo>
                        <a:pt x="1811" y="19525"/>
                        <a:pt x="1374" y="21034"/>
                        <a:pt x="1332" y="22636"/>
                      </a:cubicBezTo>
                      <a:cubicBezTo>
                        <a:pt x="1301" y="23499"/>
                        <a:pt x="1385" y="24373"/>
                        <a:pt x="1561" y="25226"/>
                      </a:cubicBezTo>
                      <a:cubicBezTo>
                        <a:pt x="1738" y="26069"/>
                        <a:pt x="2039" y="26869"/>
                        <a:pt x="2342" y="27681"/>
                      </a:cubicBezTo>
                      <a:cubicBezTo>
                        <a:pt x="2372" y="27702"/>
                        <a:pt x="2393" y="27743"/>
                        <a:pt x="2383" y="27796"/>
                      </a:cubicBezTo>
                      <a:cubicBezTo>
                        <a:pt x="2342" y="28346"/>
                        <a:pt x="1759" y="28555"/>
                        <a:pt x="1291" y="28679"/>
                      </a:cubicBezTo>
                      <a:cubicBezTo>
                        <a:pt x="1156" y="28711"/>
                        <a:pt x="1010" y="28742"/>
                        <a:pt x="864" y="28773"/>
                      </a:cubicBezTo>
                      <a:cubicBezTo>
                        <a:pt x="958" y="29948"/>
                        <a:pt x="791" y="30916"/>
                        <a:pt x="1" y="31550"/>
                      </a:cubicBezTo>
                      <a:cubicBezTo>
                        <a:pt x="968" y="31436"/>
                        <a:pt x="1915" y="31208"/>
                        <a:pt x="2830" y="30864"/>
                      </a:cubicBezTo>
                      <a:cubicBezTo>
                        <a:pt x="2820" y="30115"/>
                        <a:pt x="2705" y="29377"/>
                        <a:pt x="2508" y="28659"/>
                      </a:cubicBezTo>
                      <a:cubicBezTo>
                        <a:pt x="2489" y="28603"/>
                        <a:pt x="2534" y="28569"/>
                        <a:pt x="2580" y="28569"/>
                      </a:cubicBezTo>
                      <a:cubicBezTo>
                        <a:pt x="2610" y="28569"/>
                        <a:pt x="2641" y="28584"/>
                        <a:pt x="2654" y="28617"/>
                      </a:cubicBezTo>
                      <a:cubicBezTo>
                        <a:pt x="2903" y="29314"/>
                        <a:pt x="3049" y="30032"/>
                        <a:pt x="3080" y="30771"/>
                      </a:cubicBezTo>
                      <a:cubicBezTo>
                        <a:pt x="3392" y="30646"/>
                        <a:pt x="3704" y="30500"/>
                        <a:pt x="4006" y="30344"/>
                      </a:cubicBezTo>
                      <a:cubicBezTo>
                        <a:pt x="4224" y="29449"/>
                        <a:pt x="3995" y="28545"/>
                        <a:pt x="3694" y="27692"/>
                      </a:cubicBezTo>
                      <a:cubicBezTo>
                        <a:pt x="3517" y="27202"/>
                        <a:pt x="3309" y="26724"/>
                        <a:pt x="3153" y="26224"/>
                      </a:cubicBezTo>
                      <a:cubicBezTo>
                        <a:pt x="2987" y="25715"/>
                        <a:pt x="2882" y="25184"/>
                        <a:pt x="2820" y="24654"/>
                      </a:cubicBezTo>
                      <a:cubicBezTo>
                        <a:pt x="2591" y="22532"/>
                        <a:pt x="3195" y="20441"/>
                        <a:pt x="3902" y="18464"/>
                      </a:cubicBezTo>
                      <a:cubicBezTo>
                        <a:pt x="4256" y="17466"/>
                        <a:pt x="4651" y="16478"/>
                        <a:pt x="4984" y="15458"/>
                      </a:cubicBezTo>
                      <a:cubicBezTo>
                        <a:pt x="5306" y="14481"/>
                        <a:pt x="5587" y="13482"/>
                        <a:pt x="5816" y="12473"/>
                      </a:cubicBezTo>
                      <a:cubicBezTo>
                        <a:pt x="6274" y="10455"/>
                        <a:pt x="6533" y="8395"/>
                        <a:pt x="6596" y="6335"/>
                      </a:cubicBezTo>
                      <a:cubicBezTo>
                        <a:pt x="6637" y="5170"/>
                        <a:pt x="6616" y="4005"/>
                        <a:pt x="6533" y="2851"/>
                      </a:cubicBezTo>
                      <a:cubicBezTo>
                        <a:pt x="6492" y="2278"/>
                        <a:pt x="6440" y="1707"/>
                        <a:pt x="6378" y="1145"/>
                      </a:cubicBezTo>
                      <a:cubicBezTo>
                        <a:pt x="6346" y="854"/>
                        <a:pt x="6304" y="562"/>
                        <a:pt x="6263" y="271"/>
                      </a:cubicBezTo>
                      <a:cubicBezTo>
                        <a:pt x="6253" y="188"/>
                        <a:pt x="6242" y="94"/>
                        <a:pt x="6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7" name="Google Shape;3217;p47"/>
                <p:cNvSpPr/>
                <p:nvPr/>
              </p:nvSpPr>
              <p:spPr>
                <a:xfrm>
                  <a:off x="4628950" y="5277500"/>
                  <a:ext cx="16925" cy="16925"/>
                </a:xfrm>
                <a:custGeom>
                  <a:avLst/>
                  <a:gdLst/>
                  <a:ahLst/>
                  <a:cxnLst/>
                  <a:rect l="l" t="t" r="r" b="b"/>
                  <a:pathLst>
                    <a:path w="677" h="677" extrusionOk="0">
                      <a:moveTo>
                        <a:pt x="375" y="0"/>
                      </a:moveTo>
                      <a:cubicBezTo>
                        <a:pt x="198" y="0"/>
                        <a:pt x="42" y="104"/>
                        <a:pt x="21" y="302"/>
                      </a:cubicBezTo>
                      <a:cubicBezTo>
                        <a:pt x="0" y="458"/>
                        <a:pt x="125" y="677"/>
                        <a:pt x="312" y="677"/>
                      </a:cubicBezTo>
                      <a:cubicBezTo>
                        <a:pt x="490" y="677"/>
                        <a:pt x="645" y="573"/>
                        <a:pt x="666" y="386"/>
                      </a:cubicBezTo>
                      <a:cubicBezTo>
                        <a:pt x="677" y="219"/>
                        <a:pt x="562"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8" name="Google Shape;3218;p47"/>
                <p:cNvSpPr/>
                <p:nvPr/>
              </p:nvSpPr>
              <p:spPr>
                <a:xfrm>
                  <a:off x="4701750" y="4945400"/>
                  <a:ext cx="18750" cy="18500"/>
                </a:xfrm>
                <a:custGeom>
                  <a:avLst/>
                  <a:gdLst/>
                  <a:ahLst/>
                  <a:cxnLst/>
                  <a:rect l="l" t="t" r="r" b="b"/>
                  <a:pathLst>
                    <a:path w="750" h="740" extrusionOk="0">
                      <a:moveTo>
                        <a:pt x="407" y="1"/>
                      </a:moveTo>
                      <a:cubicBezTo>
                        <a:pt x="209" y="1"/>
                        <a:pt x="33" y="115"/>
                        <a:pt x="12" y="323"/>
                      </a:cubicBezTo>
                      <a:cubicBezTo>
                        <a:pt x="1" y="500"/>
                        <a:pt x="137" y="739"/>
                        <a:pt x="334" y="739"/>
                      </a:cubicBezTo>
                      <a:cubicBezTo>
                        <a:pt x="532" y="739"/>
                        <a:pt x="708" y="625"/>
                        <a:pt x="729" y="417"/>
                      </a:cubicBezTo>
                      <a:cubicBezTo>
                        <a:pt x="750" y="240"/>
                        <a:pt x="615"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9" name="Google Shape;3219;p47"/>
                <p:cNvSpPr/>
                <p:nvPr/>
              </p:nvSpPr>
              <p:spPr>
                <a:xfrm>
                  <a:off x="4404000" y="4596425"/>
                  <a:ext cx="62175" cy="47350"/>
                </a:xfrm>
                <a:custGeom>
                  <a:avLst/>
                  <a:gdLst/>
                  <a:ahLst/>
                  <a:cxnLst/>
                  <a:rect l="l" t="t" r="r" b="b"/>
                  <a:pathLst>
                    <a:path w="2487" h="1894" extrusionOk="0">
                      <a:moveTo>
                        <a:pt x="1093" y="0"/>
                      </a:moveTo>
                      <a:cubicBezTo>
                        <a:pt x="895" y="333"/>
                        <a:pt x="697" y="666"/>
                        <a:pt x="510" y="999"/>
                      </a:cubicBezTo>
                      <a:cubicBezTo>
                        <a:pt x="375" y="1238"/>
                        <a:pt x="230" y="1477"/>
                        <a:pt x="94" y="1716"/>
                      </a:cubicBezTo>
                      <a:cubicBezTo>
                        <a:pt x="63" y="1778"/>
                        <a:pt x="32" y="1831"/>
                        <a:pt x="1" y="1893"/>
                      </a:cubicBezTo>
                      <a:cubicBezTo>
                        <a:pt x="281" y="1727"/>
                        <a:pt x="593" y="1602"/>
                        <a:pt x="926" y="1529"/>
                      </a:cubicBezTo>
                      <a:cubicBezTo>
                        <a:pt x="1166" y="1477"/>
                        <a:pt x="1405" y="1446"/>
                        <a:pt x="1644" y="1436"/>
                      </a:cubicBezTo>
                      <a:cubicBezTo>
                        <a:pt x="1702" y="1436"/>
                        <a:pt x="1763" y="1435"/>
                        <a:pt x="1826" y="1435"/>
                      </a:cubicBezTo>
                      <a:cubicBezTo>
                        <a:pt x="1978" y="1435"/>
                        <a:pt x="2139" y="1440"/>
                        <a:pt x="2278" y="1477"/>
                      </a:cubicBezTo>
                      <a:cubicBezTo>
                        <a:pt x="2352" y="1009"/>
                        <a:pt x="2424" y="541"/>
                        <a:pt x="2487" y="72"/>
                      </a:cubicBezTo>
                      <a:lnTo>
                        <a:pt x="2487" y="72"/>
                      </a:lnTo>
                      <a:cubicBezTo>
                        <a:pt x="2375" y="78"/>
                        <a:pt x="2264" y="80"/>
                        <a:pt x="2151" y="80"/>
                      </a:cubicBezTo>
                      <a:cubicBezTo>
                        <a:pt x="1802" y="80"/>
                        <a:pt x="1447" y="55"/>
                        <a:pt x="1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0" name="Google Shape;3220;p47"/>
                <p:cNvSpPr/>
                <p:nvPr/>
              </p:nvSpPr>
              <p:spPr>
                <a:xfrm>
                  <a:off x="4468225" y="4584450"/>
                  <a:ext cx="69725" cy="41375"/>
                </a:xfrm>
                <a:custGeom>
                  <a:avLst/>
                  <a:gdLst/>
                  <a:ahLst/>
                  <a:cxnLst/>
                  <a:rect l="l" t="t" r="r" b="b"/>
                  <a:pathLst>
                    <a:path w="2789" h="1655" extrusionOk="0">
                      <a:moveTo>
                        <a:pt x="2310" y="1"/>
                      </a:moveTo>
                      <a:cubicBezTo>
                        <a:pt x="2154" y="73"/>
                        <a:pt x="2009" y="125"/>
                        <a:pt x="1852" y="188"/>
                      </a:cubicBezTo>
                      <a:cubicBezTo>
                        <a:pt x="1311" y="375"/>
                        <a:pt x="750" y="489"/>
                        <a:pt x="188" y="531"/>
                      </a:cubicBezTo>
                      <a:lnTo>
                        <a:pt x="1" y="1654"/>
                      </a:lnTo>
                      <a:cubicBezTo>
                        <a:pt x="344" y="1259"/>
                        <a:pt x="802" y="958"/>
                        <a:pt x="1301" y="812"/>
                      </a:cubicBezTo>
                      <a:cubicBezTo>
                        <a:pt x="1546" y="744"/>
                        <a:pt x="1799" y="712"/>
                        <a:pt x="2056" y="712"/>
                      </a:cubicBezTo>
                      <a:cubicBezTo>
                        <a:pt x="2192" y="712"/>
                        <a:pt x="2329" y="721"/>
                        <a:pt x="2466" y="739"/>
                      </a:cubicBezTo>
                      <a:cubicBezTo>
                        <a:pt x="2550" y="750"/>
                        <a:pt x="2664" y="770"/>
                        <a:pt x="2789" y="791"/>
                      </a:cubicBezTo>
                      <a:cubicBezTo>
                        <a:pt x="2622" y="531"/>
                        <a:pt x="2466" y="260"/>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1" name="Google Shape;3221;p47"/>
                <p:cNvSpPr/>
                <p:nvPr/>
              </p:nvSpPr>
              <p:spPr>
                <a:xfrm>
                  <a:off x="4534025" y="4544650"/>
                  <a:ext cx="78825" cy="59600"/>
                </a:xfrm>
                <a:custGeom>
                  <a:avLst/>
                  <a:gdLst/>
                  <a:ahLst/>
                  <a:cxnLst/>
                  <a:rect l="l" t="t" r="r" b="b"/>
                  <a:pathLst>
                    <a:path w="3153" h="2384" extrusionOk="0">
                      <a:moveTo>
                        <a:pt x="1041" y="1"/>
                      </a:moveTo>
                      <a:cubicBezTo>
                        <a:pt x="979" y="365"/>
                        <a:pt x="812" y="698"/>
                        <a:pt x="573" y="958"/>
                      </a:cubicBezTo>
                      <a:cubicBezTo>
                        <a:pt x="406" y="1145"/>
                        <a:pt x="219" y="1290"/>
                        <a:pt x="1" y="1415"/>
                      </a:cubicBezTo>
                      <a:cubicBezTo>
                        <a:pt x="209" y="1738"/>
                        <a:pt x="396" y="2060"/>
                        <a:pt x="593" y="2383"/>
                      </a:cubicBezTo>
                      <a:cubicBezTo>
                        <a:pt x="1020" y="1759"/>
                        <a:pt x="1624" y="1322"/>
                        <a:pt x="2341" y="1062"/>
                      </a:cubicBezTo>
                      <a:cubicBezTo>
                        <a:pt x="2601" y="968"/>
                        <a:pt x="2872" y="906"/>
                        <a:pt x="3152" y="864"/>
                      </a:cubicBezTo>
                      <a:lnTo>
                        <a:pt x="2716" y="677"/>
                      </a:lnTo>
                      <a:cubicBezTo>
                        <a:pt x="2165" y="448"/>
                        <a:pt x="1603" y="229"/>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2" name="Google Shape;3222;p47"/>
                <p:cNvSpPr/>
                <p:nvPr/>
              </p:nvSpPr>
              <p:spPr>
                <a:xfrm>
                  <a:off x="4824000" y="4595375"/>
                  <a:ext cx="51775" cy="77525"/>
                </a:xfrm>
                <a:custGeom>
                  <a:avLst/>
                  <a:gdLst/>
                  <a:ahLst/>
                  <a:cxnLst/>
                  <a:rect l="l" t="t" r="r" b="b"/>
                  <a:pathLst>
                    <a:path w="2071" h="3101" extrusionOk="0">
                      <a:moveTo>
                        <a:pt x="781" y="0"/>
                      </a:moveTo>
                      <a:lnTo>
                        <a:pt x="781" y="0"/>
                      </a:lnTo>
                      <a:cubicBezTo>
                        <a:pt x="999" y="437"/>
                        <a:pt x="1123" y="905"/>
                        <a:pt x="1019" y="1374"/>
                      </a:cubicBezTo>
                      <a:cubicBezTo>
                        <a:pt x="895" y="1924"/>
                        <a:pt x="469" y="2361"/>
                        <a:pt x="0" y="2705"/>
                      </a:cubicBezTo>
                      <a:cubicBezTo>
                        <a:pt x="198" y="2632"/>
                        <a:pt x="395" y="2559"/>
                        <a:pt x="583" y="2476"/>
                      </a:cubicBezTo>
                      <a:cubicBezTo>
                        <a:pt x="593" y="2465"/>
                        <a:pt x="593" y="2445"/>
                        <a:pt x="603" y="2435"/>
                      </a:cubicBezTo>
                      <a:cubicBezTo>
                        <a:pt x="624" y="2393"/>
                        <a:pt x="656" y="2361"/>
                        <a:pt x="697" y="2351"/>
                      </a:cubicBezTo>
                      <a:lnTo>
                        <a:pt x="697" y="2341"/>
                      </a:lnTo>
                      <a:cubicBezTo>
                        <a:pt x="680" y="2214"/>
                        <a:pt x="786" y="2145"/>
                        <a:pt x="894" y="2145"/>
                      </a:cubicBezTo>
                      <a:cubicBezTo>
                        <a:pt x="981" y="2145"/>
                        <a:pt x="1069" y="2191"/>
                        <a:pt x="1093" y="2289"/>
                      </a:cubicBezTo>
                      <a:cubicBezTo>
                        <a:pt x="1155" y="2528"/>
                        <a:pt x="1248" y="2777"/>
                        <a:pt x="1290" y="3017"/>
                      </a:cubicBezTo>
                      <a:cubicBezTo>
                        <a:pt x="1301" y="3048"/>
                        <a:pt x="1301" y="3080"/>
                        <a:pt x="1311" y="3100"/>
                      </a:cubicBezTo>
                      <a:cubicBezTo>
                        <a:pt x="1352" y="3069"/>
                        <a:pt x="1394" y="3038"/>
                        <a:pt x="1436" y="2996"/>
                      </a:cubicBezTo>
                      <a:cubicBezTo>
                        <a:pt x="1581" y="2871"/>
                        <a:pt x="1696" y="2736"/>
                        <a:pt x="1789" y="2580"/>
                      </a:cubicBezTo>
                      <a:cubicBezTo>
                        <a:pt x="1976" y="2257"/>
                        <a:pt x="2071" y="1873"/>
                        <a:pt x="2018" y="1498"/>
                      </a:cubicBezTo>
                      <a:cubicBezTo>
                        <a:pt x="1914" y="822"/>
                        <a:pt x="1405" y="292"/>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3" name="Google Shape;3223;p47"/>
                <p:cNvSpPr/>
                <p:nvPr/>
              </p:nvSpPr>
              <p:spPr>
                <a:xfrm>
                  <a:off x="4782650" y="4608375"/>
                  <a:ext cx="31225" cy="32000"/>
                </a:xfrm>
                <a:custGeom>
                  <a:avLst/>
                  <a:gdLst/>
                  <a:ahLst/>
                  <a:cxnLst/>
                  <a:rect l="l" t="t" r="r" b="b"/>
                  <a:pathLst>
                    <a:path w="1249" h="1280" extrusionOk="0">
                      <a:moveTo>
                        <a:pt x="687" y="1"/>
                      </a:moveTo>
                      <a:cubicBezTo>
                        <a:pt x="521" y="1"/>
                        <a:pt x="375" y="21"/>
                        <a:pt x="239" y="135"/>
                      </a:cubicBezTo>
                      <a:cubicBezTo>
                        <a:pt x="115" y="239"/>
                        <a:pt x="31" y="396"/>
                        <a:pt x="21" y="562"/>
                      </a:cubicBezTo>
                      <a:cubicBezTo>
                        <a:pt x="0" y="729"/>
                        <a:pt x="52" y="905"/>
                        <a:pt x="156" y="1041"/>
                      </a:cubicBezTo>
                      <a:cubicBezTo>
                        <a:pt x="250" y="1155"/>
                        <a:pt x="417" y="1280"/>
                        <a:pt x="562" y="1280"/>
                      </a:cubicBezTo>
                      <a:cubicBezTo>
                        <a:pt x="739" y="1280"/>
                        <a:pt x="884" y="1259"/>
                        <a:pt x="1020" y="1145"/>
                      </a:cubicBezTo>
                      <a:cubicBezTo>
                        <a:pt x="1145" y="1030"/>
                        <a:pt x="1217" y="874"/>
                        <a:pt x="1238" y="718"/>
                      </a:cubicBezTo>
                      <a:cubicBezTo>
                        <a:pt x="1249" y="542"/>
                        <a:pt x="1207" y="364"/>
                        <a:pt x="1103" y="229"/>
                      </a:cubicBezTo>
                      <a:cubicBezTo>
                        <a:pt x="1009" y="125"/>
                        <a:pt x="843"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sp>
          <p:nvSpPr>
            <p:cNvPr id="3224" name="Google Shape;3224;p47"/>
            <p:cNvSpPr/>
            <p:nvPr/>
          </p:nvSpPr>
          <p:spPr>
            <a:xfrm>
              <a:off x="343679"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Tree>
    <p:extLst>
      <p:ext uri="{BB962C8B-B14F-4D97-AF65-F5344CB8AC3E}">
        <p14:creationId xmlns:p14="http://schemas.microsoft.com/office/powerpoint/2010/main" val="1078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9"/>
                                        </p:tgtEl>
                                        <p:attrNameLst>
                                          <p:attrName>style.visibility</p:attrName>
                                        </p:attrNameLst>
                                      </p:cBhvr>
                                      <p:to>
                                        <p:strVal val="visible"/>
                                      </p:to>
                                    </p:set>
                                    <p:animEffect transition="in" filter="fade">
                                      <p:cBhvr>
                                        <p:cTn id="7" dur="1000"/>
                                        <p:tgtEl>
                                          <p:spTgt spid="3149"/>
                                        </p:tgtEl>
                                      </p:cBhvr>
                                    </p:animEffect>
                                    <p:anim calcmode="lin" valueType="num">
                                      <p:cBhvr>
                                        <p:cTn id="8" dur="1000" fill="hold"/>
                                        <p:tgtEl>
                                          <p:spTgt spid="3149"/>
                                        </p:tgtEl>
                                        <p:attrNameLst>
                                          <p:attrName>ppt_x</p:attrName>
                                        </p:attrNameLst>
                                      </p:cBhvr>
                                      <p:tavLst>
                                        <p:tav tm="0">
                                          <p:val>
                                            <p:strVal val="#ppt_x"/>
                                          </p:val>
                                        </p:tav>
                                        <p:tav tm="100000">
                                          <p:val>
                                            <p:strVal val="#ppt_x"/>
                                          </p:val>
                                        </p:tav>
                                      </p:tavLst>
                                    </p:anim>
                                    <p:anim calcmode="lin" valueType="num">
                                      <p:cBhvr>
                                        <p:cTn id="9" dur="1000" fill="hold"/>
                                        <p:tgtEl>
                                          <p:spTgt spid="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pic>
        <p:nvPicPr>
          <p:cNvPr id="12290" name="Picture 2" descr="What is photosynthesis? - Twinkl">
            <a:extLst>
              <a:ext uri="{FF2B5EF4-FFF2-40B4-BE49-F238E27FC236}">
                <a16:creationId xmlns:a16="http://schemas.microsoft.com/office/drawing/2014/main" id="{9F2E1602-AB20-D170-C606-0DC448451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67" y="1593160"/>
            <a:ext cx="4897125" cy="2803068"/>
          </a:xfrm>
          <a:prstGeom prst="rect">
            <a:avLst/>
          </a:prstGeom>
          <a:noFill/>
          <a:extLst>
            <a:ext uri="{909E8E84-426E-40DD-AFC4-6F175D3DCCD1}">
              <a14:hiddenFill xmlns:a14="http://schemas.microsoft.com/office/drawing/2010/main">
                <a:solidFill>
                  <a:srgbClr val="FFFFFF"/>
                </a:solidFill>
              </a14:hiddenFill>
            </a:ext>
          </a:extLst>
        </p:spPr>
      </p:pic>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FF0000"/>
                </a:solidFill>
              </a:rPr>
              <a:t>L</a:t>
            </a:r>
            <a:r>
              <a:rPr lang="en" dirty="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03.</a:t>
            </a:r>
            <a:endParaRPr dirty="0">
              <a:solidFill>
                <a:srgbClr val="FF000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3">
            <a:extLst>
              <a:ext uri="{FF2B5EF4-FFF2-40B4-BE49-F238E27FC236}">
                <a16:creationId xmlns:a16="http://schemas.microsoft.com/office/drawing/2014/main" id="{9F01EACB-EBE7-38E4-D849-A36B449EC27B}"/>
              </a:ext>
            </a:extLst>
          </p:cNvPr>
          <p:cNvSpPr>
            <a:spLocks noGrp="1"/>
          </p:cNvSpPr>
          <p:nvPr>
            <p:ph type="subTitle" idx="1"/>
          </p:nvPr>
        </p:nvSpPr>
        <p:spPr>
          <a:xfrm>
            <a:off x="3081132" y="1679713"/>
            <a:ext cx="5685182" cy="2375452"/>
          </a:xfrm>
        </p:spPr>
        <p:txBody>
          <a:bodyPr/>
          <a:lstStyle/>
          <a:p>
            <a:pPr marL="0" marR="0" indent="180340" algn="just">
              <a:lnSpc>
                <a:spcPct val="114000"/>
              </a:lnSpc>
              <a:spcBef>
                <a:spcPts val="0"/>
              </a:spcBef>
              <a:spcAft>
                <a:spcPts val="0"/>
              </a:spcAft>
              <a:tabLst>
                <a:tab pos="180340" algn="l"/>
                <a:tab pos="540385" algn="l"/>
              </a:tabLst>
            </a:pPr>
            <a:r>
              <a:rPr lang="en-US" sz="2400" b="1" dirty="0" err="1">
                <a:effectLst/>
                <a:latin typeface="Tahoma" panose="020B0604030504040204" pitchFamily="34" charset="0"/>
                <a:ea typeface="Tahoma" panose="020B0604030504040204" pitchFamily="34" charset="0"/>
                <a:cs typeface="Tahoma" panose="020B0604030504040204" pitchFamily="34" charset="0"/>
              </a:rPr>
              <a:t>Câu</a:t>
            </a:r>
            <a:r>
              <a:rPr lang="en-US" sz="2400" b="1" dirty="0">
                <a:effectLst/>
                <a:latin typeface="Tahoma" panose="020B0604030504040204" pitchFamily="34" charset="0"/>
                <a:ea typeface="Tahoma" panose="020B0604030504040204" pitchFamily="34" charset="0"/>
                <a:cs typeface="Tahoma" panose="020B0604030504040204" pitchFamily="34" charset="0"/>
              </a:rPr>
              <a:t> 2</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hợp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just">
              <a:lnSpc>
                <a:spcPct val="114000"/>
              </a:lnSpc>
              <a:spcBef>
                <a:spcPts val="0"/>
              </a:spcBef>
              <a:spcAft>
                <a:spcPts val="0"/>
              </a:spcAft>
              <a:tabLst>
                <a:tab pos="180340" algn="l"/>
                <a:tab pos="540385" algn="l"/>
              </a:tabLst>
            </a:pPr>
            <a:r>
              <a:rPr lang="en-US" sz="2400" b="1" dirty="0">
                <a:effectLst/>
                <a:latin typeface="Tahoma" panose="020B0604030504040204" pitchFamily="34" charset="0"/>
                <a:ea typeface="Tahoma" panose="020B0604030504040204" pitchFamily="34" charset="0"/>
                <a:cs typeface="Tahoma" panose="020B0604030504040204" pitchFamily="34" charset="0"/>
              </a:rPr>
              <a:t>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nước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carbondioxide</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en-US" sz="2400" b="1" dirty="0">
                <a:effectLst/>
                <a:latin typeface="Tahoma" panose="020B0604030504040204" pitchFamily="34" charset="0"/>
                <a:ea typeface="Tahoma" panose="020B0604030504040204" pitchFamily="34" charset="0"/>
                <a:cs typeface="Tahoma" panose="020B0604030504040204" pitchFamily="34" charset="0"/>
              </a:rPr>
              <a:t>B.</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ánh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sáng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diệp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lục</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0" marR="0" indent="180340" algn="just">
              <a:lnSpc>
                <a:spcPct val="114000"/>
              </a:lnSpc>
              <a:spcBef>
                <a:spcPts val="0"/>
              </a:spcBef>
              <a:spcAft>
                <a:spcPts val="0"/>
              </a:spcAft>
              <a:tabLst>
                <a:tab pos="180340" algn="l"/>
                <a:tab pos="540385" algn="l"/>
              </a:tabLst>
            </a:pPr>
            <a:r>
              <a:rPr lang="pt-BR" sz="2400" b="1" dirty="0">
                <a:effectLst/>
                <a:latin typeface="Tahoma" panose="020B0604030504040204" pitchFamily="34" charset="0"/>
                <a:ea typeface="Tahoma" panose="020B0604030504040204" pitchFamily="34" charset="0"/>
                <a:cs typeface="Tahoma" panose="020B0604030504040204" pitchFamily="34" charset="0"/>
              </a:rPr>
              <a:t>C.</a:t>
            </a:r>
            <a:r>
              <a:rPr lang="pt-BR" sz="2400" dirty="0">
                <a:effectLst/>
                <a:latin typeface="Tahoma" panose="020B0604030504040204" pitchFamily="34" charset="0"/>
                <a:ea typeface="Tahoma" panose="020B0604030504040204" pitchFamily="34" charset="0"/>
                <a:cs typeface="Tahoma" panose="020B0604030504040204" pitchFamily="34" charset="0"/>
              </a:rPr>
              <a:t> oxygen, glucose.</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just">
              <a:lnSpc>
                <a:spcPct val="114000"/>
              </a:lnSpc>
              <a:spcBef>
                <a:spcPts val="0"/>
              </a:spcBef>
              <a:spcAft>
                <a:spcPts val="0"/>
              </a:spcAft>
              <a:tabLst>
                <a:tab pos="180340" algn="l"/>
                <a:tab pos="540385" algn="l"/>
              </a:tabLst>
            </a:pPr>
            <a:r>
              <a:rPr lang="pt-BR" sz="2400" b="1" dirty="0">
                <a:effectLst/>
                <a:latin typeface="Tahoma" panose="020B0604030504040204" pitchFamily="34" charset="0"/>
                <a:ea typeface="Tahoma" panose="020B0604030504040204" pitchFamily="34" charset="0"/>
                <a:cs typeface="Tahoma" panose="020B0604030504040204" pitchFamily="34" charset="0"/>
              </a:rPr>
              <a:t>D.</a:t>
            </a:r>
            <a:r>
              <a:rPr lang="pt-BR" sz="2400" dirty="0">
                <a:effectLst/>
                <a:latin typeface="Tahoma" panose="020B0604030504040204" pitchFamily="34" charset="0"/>
                <a:ea typeface="Tahoma" panose="020B0604030504040204" pitchFamily="34" charset="0"/>
                <a:cs typeface="Tahoma" panose="020B0604030504040204" pitchFamily="34" charset="0"/>
              </a:rPr>
              <a:t> glucose, nước.</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D2611710-E773-4BA2-8261-7E424D412ACB}"/>
              </a:ext>
            </a:extLst>
          </p:cNvPr>
          <p:cNvSpPr/>
          <p:nvPr/>
        </p:nvSpPr>
        <p:spPr>
          <a:xfrm>
            <a:off x="3250096" y="3091069"/>
            <a:ext cx="477078" cy="34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31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pic>
        <p:nvPicPr>
          <p:cNvPr id="12290" name="Picture 2" descr="What is photosynthesis? - Twinkl">
            <a:extLst>
              <a:ext uri="{FF2B5EF4-FFF2-40B4-BE49-F238E27FC236}">
                <a16:creationId xmlns:a16="http://schemas.microsoft.com/office/drawing/2014/main" id="{9F2E1602-AB20-D170-C606-0DC448451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58" y="1746212"/>
            <a:ext cx="3919254" cy="2243344"/>
          </a:xfrm>
          <a:prstGeom prst="rect">
            <a:avLst/>
          </a:prstGeom>
          <a:noFill/>
          <a:extLst>
            <a:ext uri="{909E8E84-426E-40DD-AFC4-6F175D3DCCD1}">
              <a14:hiddenFill xmlns:a14="http://schemas.microsoft.com/office/drawing/2010/main">
                <a:solidFill>
                  <a:srgbClr val="FFFFFF"/>
                </a:solidFill>
              </a14:hiddenFill>
            </a:ext>
          </a:extLst>
        </p:spPr>
      </p:pic>
      <p:sp>
        <p:nvSpPr>
          <p:cNvPr id="4195" name="Google Shape;4195;p62"/>
          <p:cNvSpPr txBox="1">
            <a:spLocks noGrp="1"/>
          </p:cNvSpPr>
          <p:nvPr>
            <p:ph type="title"/>
          </p:nvPr>
        </p:nvSpPr>
        <p:spPr>
          <a:xfrm>
            <a:off x="876490" y="196655"/>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solidFill>
                  <a:srgbClr val="FF0000"/>
                </a:solidFill>
              </a:rPr>
              <a:t>L</a:t>
            </a:r>
            <a:r>
              <a:rPr lang="en" dirty="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205390" y="201890"/>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FF0000"/>
                </a:solidFill>
              </a:rPr>
              <a:t>03.</a:t>
            </a:r>
            <a:endParaRPr dirty="0">
              <a:solidFill>
                <a:srgbClr val="FF000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ubtitle 3">
            <a:extLst>
              <a:ext uri="{FF2B5EF4-FFF2-40B4-BE49-F238E27FC236}">
                <a16:creationId xmlns:a16="http://schemas.microsoft.com/office/drawing/2014/main" id="{9F01EACB-EBE7-38E4-D849-A36B449EC27B}"/>
              </a:ext>
            </a:extLst>
          </p:cNvPr>
          <p:cNvSpPr>
            <a:spLocks noGrp="1"/>
          </p:cNvSpPr>
          <p:nvPr>
            <p:ph type="subTitle" idx="1"/>
          </p:nvPr>
        </p:nvSpPr>
        <p:spPr>
          <a:xfrm>
            <a:off x="2651739" y="1154949"/>
            <a:ext cx="6273599" cy="3241279"/>
          </a:xfrm>
        </p:spPr>
        <p:txBody>
          <a:bodyPr/>
          <a:lstStyle/>
          <a:p>
            <a:pPr marL="0" marR="0" indent="180340" algn="l">
              <a:lnSpc>
                <a:spcPct val="114000"/>
              </a:lnSpc>
              <a:spcBef>
                <a:spcPts val="0"/>
              </a:spcBef>
              <a:spcAft>
                <a:spcPts val="0"/>
              </a:spcAft>
              <a:tabLst>
                <a:tab pos="180340" algn="l"/>
                <a:tab pos="540385" algn="l"/>
              </a:tabLst>
            </a:pPr>
            <a:r>
              <a:rPr lang="pt-BR" sz="1800" b="1" dirty="0">
                <a:effectLst/>
                <a:latin typeface="Tahoma" panose="020B0604030504040204" pitchFamily="34" charset="0"/>
                <a:ea typeface="Tahoma" panose="020B0604030504040204" pitchFamily="34" charset="0"/>
                <a:cs typeface="Tahoma" panose="020B0604030504040204" pitchFamily="34" charset="0"/>
              </a:rPr>
              <a:t>Câu 3:</a:t>
            </a:r>
            <a:r>
              <a:rPr lang="pt-BR" sz="1800" dirty="0">
                <a:effectLst/>
                <a:latin typeface="Tahoma" panose="020B0604030504040204" pitchFamily="34" charset="0"/>
                <a:ea typeface="Tahoma" panose="020B0604030504040204" pitchFamily="34" charset="0"/>
                <a:cs typeface="Tahoma" panose="020B0604030504040204" pitchFamily="34" charset="0"/>
              </a:rPr>
              <a:t> </a:t>
            </a:r>
            <a:r>
              <a:rPr lang="pt-BR" sz="1800" b="1" dirty="0">
                <a:effectLst/>
                <a:latin typeface="Tahoma" panose="020B0604030504040204" pitchFamily="34" charset="0"/>
                <a:ea typeface="Tahoma" panose="020B0604030504040204" pitchFamily="34" charset="0"/>
                <a:cs typeface="Tahoma" panose="020B0604030504040204" pitchFamily="34" charset="0"/>
              </a:rPr>
              <a:t>Trong các phát biểu sau đây về quang hợp, có bao nhiêu phát biểu đúng</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l">
              <a:lnSpc>
                <a:spcPct val="114000"/>
              </a:lnSpc>
              <a:spcBef>
                <a:spcPts val="0"/>
              </a:spcBef>
              <a:spcAft>
                <a:spcPts val="0"/>
              </a:spcAft>
              <a:tabLst>
                <a:tab pos="180340" algn="l"/>
                <a:tab pos="540385" algn="l"/>
              </a:tabLst>
            </a:pPr>
            <a:r>
              <a:rPr lang="pt-BR" sz="1800" dirty="0">
                <a:effectLst/>
                <a:latin typeface="Tahoma" panose="020B0604030504040204" pitchFamily="34" charset="0"/>
                <a:ea typeface="Tahoma" panose="020B0604030504040204" pitchFamily="34" charset="0"/>
                <a:cs typeface="Tahoma" panose="020B0604030504040204" pitchFamily="34" charset="0"/>
              </a:rPr>
              <a:t>I. Chỉ có lá mới có khả năng thực hiện quang hợp.</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l">
              <a:lnSpc>
                <a:spcPct val="114000"/>
              </a:lnSpc>
              <a:spcBef>
                <a:spcPts val="0"/>
              </a:spcBef>
              <a:spcAft>
                <a:spcPts val="0"/>
              </a:spcAft>
              <a:tabLst>
                <a:tab pos="180340" algn="l"/>
                <a:tab pos="540385" algn="l"/>
              </a:tabLst>
            </a:pPr>
            <a:r>
              <a:rPr lang="pt-BR" sz="1800" dirty="0">
                <a:effectLst/>
                <a:latin typeface="Tahoma" panose="020B0604030504040204" pitchFamily="34" charset="0"/>
                <a:ea typeface="Tahoma" panose="020B0604030504040204" pitchFamily="34" charset="0"/>
                <a:cs typeface="Tahoma" panose="020B0604030504040204" pitchFamily="34" charset="0"/>
              </a:rPr>
              <a:t>II. Nước là nguyên liệu của quang hợp, được rễ cây hút từ môi trường bên ngoài vào vận chuyển qua thân lên lá.</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l">
              <a:lnSpc>
                <a:spcPct val="114000"/>
              </a:lnSpc>
              <a:spcBef>
                <a:spcPts val="0"/>
              </a:spcBef>
              <a:spcAft>
                <a:spcPts val="0"/>
              </a:spcAft>
              <a:tabLst>
                <a:tab pos="180340" algn="l"/>
                <a:tab pos="540385" algn="l"/>
              </a:tabLst>
            </a:pPr>
            <a:r>
              <a:rPr lang="pt-BR" sz="1800" dirty="0">
                <a:effectLst/>
                <a:latin typeface="Tahoma" panose="020B0604030504040204" pitchFamily="34" charset="0"/>
                <a:ea typeface="Tahoma" panose="020B0604030504040204" pitchFamily="34" charset="0"/>
                <a:cs typeface="Tahoma" panose="020B0604030504040204" pitchFamily="34" charset="0"/>
              </a:rPr>
              <a:t>III. Không có ánh sáng, cây vẫn quang hợp được.</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l">
              <a:lnSpc>
                <a:spcPct val="114000"/>
              </a:lnSpc>
              <a:spcBef>
                <a:spcPts val="0"/>
              </a:spcBef>
              <a:spcAft>
                <a:spcPts val="0"/>
              </a:spcAft>
              <a:tabLst>
                <a:tab pos="180340" algn="l"/>
                <a:tab pos="540385" algn="l"/>
              </a:tabLst>
            </a:pPr>
            <a:r>
              <a:rPr lang="pt-BR" sz="1800" dirty="0">
                <a:effectLst/>
                <a:latin typeface="Tahoma" panose="020B0604030504040204" pitchFamily="34" charset="0"/>
                <a:ea typeface="Tahoma" panose="020B0604030504040204" pitchFamily="34" charset="0"/>
                <a:cs typeface="Tahoma" panose="020B0604030504040204" pitchFamily="34" charset="0"/>
              </a:rPr>
              <a:t>IV. Trong quang hợp, năng lượng được biến đổi từ quang năng thành hóa năng.</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indent="180340" algn="l">
              <a:lnSpc>
                <a:spcPct val="114000"/>
              </a:lnSpc>
              <a:spcBef>
                <a:spcPts val="0"/>
              </a:spcBef>
              <a:spcAft>
                <a:spcPts val="0"/>
              </a:spcAft>
              <a:tabLst>
                <a:tab pos="180340" algn="l"/>
                <a:tab pos="540385" algn="l"/>
              </a:tabLst>
            </a:pPr>
            <a:r>
              <a:rPr lang="pt-BR" sz="1800" b="1" dirty="0">
                <a:effectLst/>
                <a:latin typeface="Tahoma" panose="020B0604030504040204" pitchFamily="34" charset="0"/>
                <a:ea typeface="Tahoma" panose="020B0604030504040204" pitchFamily="34" charset="0"/>
                <a:cs typeface="Tahoma" panose="020B0604030504040204" pitchFamily="34" charset="0"/>
              </a:rPr>
              <a:t>A. </a:t>
            </a:r>
            <a:r>
              <a:rPr lang="pt-BR" sz="1800" dirty="0">
                <a:effectLst/>
                <a:latin typeface="Tahoma" panose="020B0604030504040204" pitchFamily="34" charset="0"/>
                <a:ea typeface="Tahoma" panose="020B0604030504040204" pitchFamily="34" charset="0"/>
                <a:cs typeface="Tahoma" panose="020B0604030504040204" pitchFamily="34" charset="0"/>
              </a:rPr>
              <a:t>1.	</a:t>
            </a:r>
            <a:r>
              <a:rPr lang="pt-BR" sz="1800" b="1" dirty="0">
                <a:effectLst/>
                <a:latin typeface="Tahoma" panose="020B0604030504040204" pitchFamily="34" charset="0"/>
                <a:ea typeface="Tahoma" panose="020B0604030504040204" pitchFamily="34" charset="0"/>
                <a:cs typeface="Tahoma" panose="020B0604030504040204" pitchFamily="34" charset="0"/>
              </a:rPr>
              <a:t>	B. 2</a:t>
            </a:r>
            <a:r>
              <a:rPr lang="pt-BR" sz="1800" dirty="0">
                <a:effectLst/>
                <a:latin typeface="Tahoma" panose="020B0604030504040204" pitchFamily="34" charset="0"/>
                <a:ea typeface="Tahoma" panose="020B0604030504040204" pitchFamily="34" charset="0"/>
                <a:cs typeface="Tahoma" panose="020B0604030504040204" pitchFamily="34" charset="0"/>
              </a:rPr>
              <a:t>.</a:t>
            </a:r>
            <a:r>
              <a:rPr lang="pt-BR" sz="1800" b="1" dirty="0">
                <a:effectLst/>
                <a:latin typeface="Tahoma" panose="020B0604030504040204" pitchFamily="34" charset="0"/>
                <a:ea typeface="Tahoma" panose="020B0604030504040204" pitchFamily="34" charset="0"/>
                <a:cs typeface="Tahoma" panose="020B0604030504040204" pitchFamily="34" charset="0"/>
              </a:rPr>
              <a:t>		C. </a:t>
            </a:r>
            <a:r>
              <a:rPr lang="pt-BR" sz="1800" dirty="0">
                <a:effectLst/>
                <a:latin typeface="Tahoma" panose="020B0604030504040204" pitchFamily="34" charset="0"/>
                <a:ea typeface="Tahoma" panose="020B0604030504040204" pitchFamily="34" charset="0"/>
                <a:cs typeface="Tahoma" panose="020B0604030504040204" pitchFamily="34" charset="0"/>
              </a:rPr>
              <a:t>3.</a:t>
            </a:r>
            <a:r>
              <a:rPr lang="pt-BR" sz="1800" b="1" dirty="0">
                <a:effectLst/>
                <a:latin typeface="Tahoma" panose="020B0604030504040204" pitchFamily="34" charset="0"/>
                <a:ea typeface="Tahoma" panose="020B0604030504040204" pitchFamily="34" charset="0"/>
                <a:cs typeface="Tahoma" panose="020B0604030504040204" pitchFamily="34" charset="0"/>
              </a:rPr>
              <a:t>		D. </a:t>
            </a:r>
            <a:r>
              <a:rPr lang="pt-BR" sz="1800" dirty="0">
                <a:effectLst/>
                <a:latin typeface="Tahoma" panose="020B0604030504040204" pitchFamily="34" charset="0"/>
                <a:ea typeface="Tahoma" panose="020B0604030504040204" pitchFamily="34" charset="0"/>
                <a:cs typeface="Tahoma" panose="020B0604030504040204" pitchFamily="34" charset="0"/>
              </a:rPr>
              <a:t>4.</a:t>
            </a:r>
            <a:endParaRPr lang="en-US" sz="1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D2611710-E773-4BA2-8261-7E424D412ACB}"/>
              </a:ext>
            </a:extLst>
          </p:cNvPr>
          <p:cNvSpPr/>
          <p:nvPr/>
        </p:nvSpPr>
        <p:spPr>
          <a:xfrm>
            <a:off x="4426990" y="3814616"/>
            <a:ext cx="477078" cy="34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45761" y="67792"/>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0000"/>
                </a:solidFill>
              </a:rPr>
              <a:t>04. Vận dụng</a:t>
            </a:r>
            <a:endParaRPr dirty="0">
              <a:solidFill>
                <a:srgbClr val="FF0000"/>
              </a:solidFill>
            </a:endParaRPr>
          </a:p>
        </p:txBody>
      </p:sp>
      <p:sp>
        <p:nvSpPr>
          <p:cNvPr id="4893" name="Google Shape;4893;p73"/>
          <p:cNvSpPr txBox="1">
            <a:spLocks noGrp="1"/>
          </p:cNvSpPr>
          <p:nvPr>
            <p:ph type="body" idx="1"/>
          </p:nvPr>
        </p:nvSpPr>
        <p:spPr>
          <a:xfrm>
            <a:off x="309296" y="686117"/>
            <a:ext cx="8683256" cy="3600799"/>
          </a:xfrm>
          <a:prstGeom prst="rect">
            <a:avLst/>
          </a:prstGeom>
        </p:spPr>
        <p:txBody>
          <a:bodyPr spcFirstLastPara="1" wrap="square" lIns="91425" tIns="91425" rIns="91425" bIns="91425" anchor="t" anchorCtr="0">
            <a:noAutofit/>
          </a:bodyPr>
          <a:lstStyle/>
          <a:p>
            <a:pPr marL="133350" indent="0">
              <a:buNone/>
            </a:pPr>
            <a:r>
              <a:rPr lang="en-US" sz="1900" b="1" dirty="0" err="1"/>
              <a:t>Câu</a:t>
            </a:r>
            <a:r>
              <a:rPr lang="en-US" sz="1900" b="1" dirty="0"/>
              <a:t> 1: </a:t>
            </a:r>
            <a:r>
              <a:rPr lang="en-US" sz="1900" dirty="0" err="1"/>
              <a:t>Vì</a:t>
            </a:r>
            <a:r>
              <a:rPr lang="en-US" sz="1900" dirty="0"/>
              <a:t> </a:t>
            </a:r>
            <a:r>
              <a:rPr lang="en-US" sz="1900" dirty="0" err="1"/>
              <a:t>sao</a:t>
            </a:r>
            <a:r>
              <a:rPr lang="en-US" sz="1900" dirty="0"/>
              <a:t> ở </a:t>
            </a:r>
            <a:r>
              <a:rPr lang="en-US" sz="1900" dirty="0" err="1"/>
              <a:t>đa</a:t>
            </a:r>
            <a:r>
              <a:rPr lang="en-US" sz="1900" dirty="0"/>
              <a:t> </a:t>
            </a:r>
            <a:r>
              <a:rPr lang="en-US" sz="1900" dirty="0" err="1"/>
              <a:t>số</a:t>
            </a:r>
            <a:r>
              <a:rPr lang="en-US" sz="1900" dirty="0"/>
              <a:t> </a:t>
            </a:r>
            <a:r>
              <a:rPr lang="en-US" sz="1900" dirty="0" err="1"/>
              <a:t>các</a:t>
            </a:r>
            <a:r>
              <a:rPr lang="en-US" sz="1900" dirty="0"/>
              <a:t> </a:t>
            </a:r>
            <a:r>
              <a:rPr lang="en-US" sz="1900" dirty="0" err="1"/>
              <a:t>loài</a:t>
            </a:r>
            <a:r>
              <a:rPr lang="en-US" sz="1900" dirty="0"/>
              <a:t> </a:t>
            </a:r>
            <a:r>
              <a:rPr lang="en-US" sz="1900" dirty="0" err="1"/>
              <a:t>thực</a:t>
            </a:r>
            <a:r>
              <a:rPr lang="en-US" sz="1900" dirty="0"/>
              <a:t> </a:t>
            </a:r>
            <a:r>
              <a:rPr lang="en-US" sz="1900" dirty="0" err="1"/>
              <a:t>vật</a:t>
            </a:r>
            <a:r>
              <a:rPr lang="en-US" sz="1900" dirty="0"/>
              <a:t>, </a:t>
            </a:r>
            <a:r>
              <a:rPr lang="en-US" sz="1900" dirty="0" err="1"/>
              <a:t>mặt</a:t>
            </a:r>
            <a:r>
              <a:rPr lang="en-US" sz="1900" dirty="0"/>
              <a:t> </a:t>
            </a:r>
            <a:r>
              <a:rPr lang="en-US" sz="1900" dirty="0" err="1"/>
              <a:t>trên</a:t>
            </a:r>
            <a:r>
              <a:rPr lang="en-US" sz="1900" dirty="0"/>
              <a:t> </a:t>
            </a:r>
            <a:r>
              <a:rPr lang="en-US" sz="1900" dirty="0" err="1"/>
              <a:t>của</a:t>
            </a:r>
            <a:r>
              <a:rPr lang="en-US" sz="1900" dirty="0"/>
              <a:t> </a:t>
            </a:r>
            <a:r>
              <a:rPr lang="en-US" sz="1900" dirty="0" err="1"/>
              <a:t>lá</a:t>
            </a:r>
            <a:r>
              <a:rPr lang="en-US" sz="1900" dirty="0"/>
              <a:t> </a:t>
            </a:r>
            <a:r>
              <a:rPr lang="en-US" sz="1900" dirty="0" err="1"/>
              <a:t>có</a:t>
            </a:r>
            <a:r>
              <a:rPr lang="en-US" sz="1900" dirty="0"/>
              <a:t> </a:t>
            </a:r>
            <a:r>
              <a:rPr lang="en-US" sz="1900" dirty="0" err="1"/>
              <a:t>màu</a:t>
            </a:r>
            <a:r>
              <a:rPr lang="en-US" sz="1900" dirty="0"/>
              <a:t> </a:t>
            </a:r>
            <a:r>
              <a:rPr lang="en-US" sz="1900" dirty="0" err="1"/>
              <a:t>xanh</a:t>
            </a:r>
            <a:r>
              <a:rPr lang="en-US" sz="1900" dirty="0"/>
              <a:t> </a:t>
            </a:r>
            <a:r>
              <a:rPr lang="en-US" sz="1900" dirty="0" err="1"/>
              <a:t>đậm</a:t>
            </a:r>
            <a:r>
              <a:rPr lang="en-US" sz="1900" dirty="0"/>
              <a:t> </a:t>
            </a:r>
            <a:r>
              <a:rPr lang="en-US" sz="1900" dirty="0" err="1"/>
              <a:t>hơn</a:t>
            </a:r>
            <a:r>
              <a:rPr lang="en-US" sz="1900" dirty="0"/>
              <a:t> </a:t>
            </a:r>
            <a:r>
              <a:rPr lang="en-US" sz="1900" dirty="0" err="1"/>
              <a:t>mặt</a:t>
            </a:r>
            <a:r>
              <a:rPr lang="en-US" sz="1900" dirty="0"/>
              <a:t> </a:t>
            </a:r>
            <a:r>
              <a:rPr lang="en-US" sz="1900" dirty="0" err="1"/>
              <a:t>dưới</a:t>
            </a:r>
            <a:r>
              <a:rPr lang="en-US" sz="1900" dirty="0"/>
              <a:t> </a:t>
            </a:r>
            <a:r>
              <a:rPr lang="en-US" sz="1900" dirty="0" err="1"/>
              <a:t>của</a:t>
            </a:r>
            <a:r>
              <a:rPr lang="en-US" sz="1900" dirty="0"/>
              <a:t> </a:t>
            </a:r>
            <a:r>
              <a:rPr lang="en-US" sz="1900" dirty="0" err="1"/>
              <a:t>lá</a:t>
            </a:r>
            <a:r>
              <a:rPr lang="en-US" sz="1900" dirty="0"/>
              <a:t>?</a:t>
            </a:r>
          </a:p>
          <a:p>
            <a:pPr marL="133350" indent="0">
              <a:buNone/>
            </a:pPr>
            <a:r>
              <a:rPr lang="en-US" sz="1900" b="1" dirty="0" err="1"/>
              <a:t>Câu</a:t>
            </a:r>
            <a:r>
              <a:rPr lang="en-US" sz="1900" b="1" dirty="0"/>
              <a:t> 2: </a:t>
            </a:r>
            <a:r>
              <a:rPr lang="en-US" sz="1900" dirty="0" err="1"/>
              <a:t>Kể</a:t>
            </a:r>
            <a:r>
              <a:rPr lang="en-US" sz="1900" dirty="0"/>
              <a:t> </a:t>
            </a:r>
            <a:r>
              <a:rPr lang="en-US" sz="1900" dirty="0" err="1"/>
              <a:t>tên</a:t>
            </a:r>
            <a:r>
              <a:rPr lang="en-US" sz="1900" dirty="0"/>
              <a:t> </a:t>
            </a:r>
            <a:r>
              <a:rPr lang="en-US" sz="1900" dirty="0" err="1"/>
              <a:t>các</a:t>
            </a:r>
            <a:r>
              <a:rPr lang="en-US" sz="1900" dirty="0"/>
              <a:t> </a:t>
            </a:r>
            <a:r>
              <a:rPr lang="en-US" sz="1900" dirty="0" err="1"/>
              <a:t>loại</a:t>
            </a:r>
            <a:r>
              <a:rPr lang="en-US" sz="1900" dirty="0"/>
              <a:t> </a:t>
            </a:r>
            <a:r>
              <a:rPr lang="en-US" sz="1900" dirty="0" err="1"/>
              <a:t>cây</a:t>
            </a:r>
            <a:r>
              <a:rPr lang="en-US" sz="1900" dirty="0"/>
              <a:t> </a:t>
            </a:r>
            <a:r>
              <a:rPr lang="en-US" sz="1900" dirty="0" err="1"/>
              <a:t>cảnh</a:t>
            </a:r>
            <a:r>
              <a:rPr lang="en-US" sz="1900" dirty="0"/>
              <a:t> </a:t>
            </a:r>
            <a:r>
              <a:rPr lang="en-US" sz="1900" dirty="0" err="1"/>
              <a:t>trồng</a:t>
            </a:r>
            <a:r>
              <a:rPr lang="en-US" sz="1900" dirty="0"/>
              <a:t> </a:t>
            </a:r>
            <a:r>
              <a:rPr lang="en-US" sz="1900" dirty="0" err="1"/>
              <a:t>trong</a:t>
            </a:r>
            <a:r>
              <a:rPr lang="en-US" sz="1900" dirty="0"/>
              <a:t> </a:t>
            </a:r>
            <a:r>
              <a:rPr lang="en-US" sz="1900" dirty="0" err="1"/>
              <a:t>nhà</a:t>
            </a:r>
            <a:r>
              <a:rPr lang="en-US" sz="1900" dirty="0"/>
              <a:t> </a:t>
            </a:r>
            <a:r>
              <a:rPr lang="en-US" sz="1900" dirty="0" err="1"/>
              <a:t>mà</a:t>
            </a:r>
            <a:r>
              <a:rPr lang="en-US" sz="1900" dirty="0"/>
              <a:t> </a:t>
            </a:r>
            <a:r>
              <a:rPr lang="en-US" sz="1900" dirty="0" err="1"/>
              <a:t>vẫn</a:t>
            </a:r>
            <a:r>
              <a:rPr lang="en-US" sz="1900" dirty="0"/>
              <a:t> </a:t>
            </a:r>
            <a:r>
              <a:rPr lang="en-US" sz="1900" dirty="0" err="1"/>
              <a:t>tươi</a:t>
            </a:r>
            <a:r>
              <a:rPr lang="en-US" sz="1900" dirty="0"/>
              <a:t> </a:t>
            </a:r>
            <a:r>
              <a:rPr lang="en-US" sz="1900" dirty="0" err="1"/>
              <a:t>tốt</a:t>
            </a:r>
            <a:r>
              <a:rPr lang="en-US" sz="1900" dirty="0"/>
              <a:t>? </a:t>
            </a:r>
            <a:r>
              <a:rPr lang="en-US" sz="1900" dirty="0" err="1"/>
              <a:t>Em</a:t>
            </a:r>
            <a:r>
              <a:rPr lang="en-US" sz="1900" dirty="0"/>
              <a:t> </a:t>
            </a:r>
            <a:r>
              <a:rPr lang="en-US" sz="1900" dirty="0" err="1"/>
              <a:t>hãy</a:t>
            </a:r>
            <a:r>
              <a:rPr lang="en-US" sz="1900" dirty="0"/>
              <a:t> </a:t>
            </a:r>
            <a:r>
              <a:rPr lang="en-US" sz="1900" dirty="0" err="1"/>
              <a:t>giải</a:t>
            </a:r>
            <a:r>
              <a:rPr lang="en-US" sz="1900" dirty="0"/>
              <a:t> </a:t>
            </a:r>
            <a:r>
              <a:rPr lang="en-US" sz="1900" dirty="0" err="1"/>
              <a:t>thích</a:t>
            </a:r>
            <a:r>
              <a:rPr lang="en-US" sz="1900" dirty="0"/>
              <a:t> </a:t>
            </a:r>
            <a:r>
              <a:rPr lang="en-US" sz="1900" dirty="0" err="1"/>
              <a:t>cơ</a:t>
            </a:r>
            <a:r>
              <a:rPr lang="en-US" sz="1900" dirty="0"/>
              <a:t> </a:t>
            </a:r>
            <a:r>
              <a:rPr lang="en-US" sz="1900" dirty="0" err="1"/>
              <a:t>sở</a:t>
            </a:r>
            <a:r>
              <a:rPr lang="en-US" sz="1900" dirty="0"/>
              <a:t> khoa </a:t>
            </a:r>
            <a:r>
              <a:rPr lang="en-US" sz="1900" dirty="0" err="1"/>
              <a:t>học</a:t>
            </a:r>
            <a:r>
              <a:rPr lang="en-US" sz="1900" dirty="0"/>
              <a:t> </a:t>
            </a:r>
            <a:r>
              <a:rPr lang="en-US" sz="1900" dirty="0" err="1"/>
              <a:t>của</a:t>
            </a:r>
            <a:r>
              <a:rPr lang="en-US" sz="1900" dirty="0"/>
              <a:t> </a:t>
            </a:r>
            <a:r>
              <a:rPr lang="en-US" sz="1900" dirty="0" err="1"/>
              <a:t>hiện</a:t>
            </a:r>
            <a:r>
              <a:rPr lang="en-US" sz="1900" dirty="0"/>
              <a:t> </a:t>
            </a:r>
            <a:r>
              <a:rPr lang="en-US" sz="1900" dirty="0" err="1"/>
              <a:t>tượng</a:t>
            </a:r>
            <a:r>
              <a:rPr lang="en-US" sz="1900" dirty="0"/>
              <a:t> </a:t>
            </a:r>
            <a:r>
              <a:rPr lang="en-US" sz="1900" dirty="0" err="1"/>
              <a:t>đó</a:t>
            </a:r>
            <a:r>
              <a:rPr lang="en-US" sz="1900" dirty="0"/>
              <a:t>. </a:t>
            </a:r>
            <a:r>
              <a:rPr lang="en-US" sz="1900" dirty="0" err="1"/>
              <a:t>Nêu</a:t>
            </a:r>
            <a:r>
              <a:rPr lang="en-US" sz="1900" dirty="0"/>
              <a:t> ý </a:t>
            </a:r>
            <a:r>
              <a:rPr lang="en-US" sz="1900" dirty="0" err="1"/>
              <a:t>nghĩa</a:t>
            </a:r>
            <a:r>
              <a:rPr lang="en-US" sz="1900" dirty="0"/>
              <a:t> </a:t>
            </a:r>
            <a:r>
              <a:rPr lang="en-US" sz="1900" dirty="0" err="1"/>
              <a:t>của</a:t>
            </a:r>
            <a:r>
              <a:rPr lang="en-US" sz="1900" dirty="0"/>
              <a:t> </a:t>
            </a:r>
            <a:r>
              <a:rPr lang="en-US" sz="1900" dirty="0" err="1"/>
              <a:t>việc</a:t>
            </a:r>
            <a:r>
              <a:rPr lang="en-US" sz="1900" dirty="0"/>
              <a:t> </a:t>
            </a:r>
            <a:r>
              <a:rPr lang="en-US" sz="1900" dirty="0" err="1"/>
              <a:t>để</a:t>
            </a:r>
            <a:r>
              <a:rPr lang="en-US" sz="1900" dirty="0"/>
              <a:t> </a:t>
            </a:r>
            <a:r>
              <a:rPr lang="en-US" sz="1900" dirty="0" err="1"/>
              <a:t>cây</a:t>
            </a:r>
            <a:r>
              <a:rPr lang="en-US" sz="1900" dirty="0"/>
              <a:t> </a:t>
            </a:r>
            <a:r>
              <a:rPr lang="en-US" sz="1900" dirty="0" err="1"/>
              <a:t>xanh</a:t>
            </a:r>
            <a:r>
              <a:rPr lang="en-US" sz="1900" dirty="0"/>
              <a:t> </a:t>
            </a:r>
            <a:r>
              <a:rPr lang="en-US" sz="1900" dirty="0" err="1"/>
              <a:t>trong</a:t>
            </a:r>
            <a:r>
              <a:rPr lang="en-US" sz="1900" dirty="0"/>
              <a:t> </a:t>
            </a:r>
            <a:r>
              <a:rPr lang="en-US" sz="1900" dirty="0" err="1"/>
              <a:t>phòng</a:t>
            </a:r>
            <a:r>
              <a:rPr lang="en-US" sz="1900" dirty="0"/>
              <a:t> </a:t>
            </a:r>
            <a:r>
              <a:rPr lang="en-US" sz="1900" dirty="0" err="1"/>
              <a:t>khách</a:t>
            </a:r>
            <a:r>
              <a:rPr lang="en-US" sz="1900" dirty="0"/>
              <a:t>.</a:t>
            </a:r>
          </a:p>
          <a:p>
            <a:pPr marL="133350" indent="0">
              <a:buNone/>
            </a:pPr>
            <a:r>
              <a:rPr lang="en-US" sz="1900" b="1" dirty="0" err="1"/>
              <a:t>Câu</a:t>
            </a:r>
            <a:r>
              <a:rPr lang="en-US" sz="1900" b="1" dirty="0"/>
              <a:t> 3: </a:t>
            </a:r>
            <a:r>
              <a:rPr lang="en-US" sz="1900" dirty="0" err="1"/>
              <a:t>Bà</a:t>
            </a:r>
            <a:r>
              <a:rPr lang="en-US" sz="1900" dirty="0"/>
              <a:t> </a:t>
            </a:r>
            <a:r>
              <a:rPr lang="en-US" sz="1900" dirty="0" err="1"/>
              <a:t>ngoại</a:t>
            </a:r>
            <a:r>
              <a:rPr lang="en-US" sz="1900" dirty="0"/>
              <a:t> </a:t>
            </a:r>
            <a:r>
              <a:rPr lang="en-US" sz="1900" dirty="0" err="1"/>
              <a:t>của</a:t>
            </a:r>
            <a:r>
              <a:rPr lang="en-US" sz="1900" dirty="0"/>
              <a:t> </a:t>
            </a:r>
            <a:r>
              <a:rPr lang="en-US" sz="1900" dirty="0" err="1"/>
              <a:t>Huy</a:t>
            </a:r>
            <a:r>
              <a:rPr lang="en-US" sz="1900" dirty="0"/>
              <a:t> </a:t>
            </a:r>
            <a:r>
              <a:rPr lang="en-US" sz="1900" dirty="0" err="1"/>
              <a:t>Hoàng</a:t>
            </a:r>
            <a:r>
              <a:rPr lang="en-US" sz="1900" dirty="0"/>
              <a:t> </a:t>
            </a:r>
            <a:r>
              <a:rPr lang="en-US" sz="1900" dirty="0" err="1"/>
              <a:t>có</a:t>
            </a:r>
            <a:r>
              <a:rPr lang="en-US" sz="1900" dirty="0"/>
              <a:t> </a:t>
            </a:r>
            <a:r>
              <a:rPr lang="en-US" sz="1900" dirty="0" err="1"/>
              <a:t>một</a:t>
            </a:r>
            <a:r>
              <a:rPr lang="en-US" sz="1900" dirty="0"/>
              <a:t> </a:t>
            </a:r>
            <a:r>
              <a:rPr lang="en-US" sz="1900" dirty="0" err="1"/>
              <a:t>mảnh</a:t>
            </a:r>
            <a:r>
              <a:rPr lang="en-US" sz="1900" dirty="0"/>
              <a:t> </a:t>
            </a:r>
            <a:r>
              <a:rPr lang="en-US" sz="1900" dirty="0" err="1"/>
              <a:t>vườn</a:t>
            </a:r>
            <a:r>
              <a:rPr lang="en-US" sz="1900" dirty="0"/>
              <a:t> </a:t>
            </a:r>
            <a:r>
              <a:rPr lang="en-US" sz="1900" dirty="0" err="1"/>
              <a:t>nhở</a:t>
            </a:r>
            <a:r>
              <a:rPr lang="en-US" sz="1900" dirty="0"/>
              <a:t> </a:t>
            </a:r>
            <a:r>
              <a:rPr lang="en-US" sz="1900" dirty="0" err="1"/>
              <a:t>trước</a:t>
            </a:r>
            <a:r>
              <a:rPr lang="en-US" sz="1900" dirty="0"/>
              <a:t> </a:t>
            </a:r>
            <a:r>
              <a:rPr lang="en-US" sz="1900" dirty="0" err="1"/>
              <a:t>nhà</a:t>
            </a:r>
            <a:r>
              <a:rPr lang="en-US" sz="1900" dirty="0"/>
              <a:t>. </a:t>
            </a:r>
            <a:r>
              <a:rPr lang="en-US" sz="1900" dirty="0" err="1"/>
              <a:t>Bà</a:t>
            </a:r>
            <a:r>
              <a:rPr lang="en-US" sz="1900" dirty="0"/>
              <a:t> </a:t>
            </a:r>
            <a:r>
              <a:rPr lang="en-US" sz="1900" dirty="0" err="1"/>
              <a:t>đã</a:t>
            </a:r>
            <a:r>
              <a:rPr lang="en-US" sz="1900" dirty="0"/>
              <a:t> </a:t>
            </a:r>
            <a:r>
              <a:rPr lang="en-US" sz="1900" dirty="0" err="1"/>
              <a:t>gieo</a:t>
            </a:r>
            <a:r>
              <a:rPr lang="en-US" sz="1900" dirty="0"/>
              <a:t> </a:t>
            </a:r>
            <a:r>
              <a:rPr lang="en-US" sz="1900" dirty="0" err="1"/>
              <a:t>hạt</a:t>
            </a:r>
            <a:r>
              <a:rPr lang="en-US" sz="1900" dirty="0"/>
              <a:t> </a:t>
            </a:r>
            <a:r>
              <a:rPr lang="en-US" sz="1900" dirty="0" err="1"/>
              <a:t>rau</a:t>
            </a:r>
            <a:r>
              <a:rPr lang="en-US" sz="1900" dirty="0"/>
              <a:t> </a:t>
            </a:r>
            <a:r>
              <a:rPr lang="en-US" sz="1900" dirty="0" err="1"/>
              <a:t>cải</a:t>
            </a:r>
            <a:r>
              <a:rPr lang="en-US" sz="1900" dirty="0"/>
              <a:t> ở </a:t>
            </a:r>
            <a:r>
              <a:rPr lang="en-US" sz="1900" dirty="0" err="1"/>
              <a:t>vườn</a:t>
            </a:r>
            <a:r>
              <a:rPr lang="en-US" sz="1900" dirty="0"/>
              <a:t>. Sau </a:t>
            </a:r>
            <a:r>
              <a:rPr lang="en-US" sz="1900" dirty="0" err="1"/>
              <a:t>một</a:t>
            </a:r>
            <a:r>
              <a:rPr lang="en-US" sz="1900" dirty="0"/>
              <a:t> </a:t>
            </a:r>
            <a:r>
              <a:rPr lang="en-US" sz="1900" dirty="0" err="1"/>
              <a:t>tuần</a:t>
            </a:r>
            <a:r>
              <a:rPr lang="en-US" sz="1900" dirty="0"/>
              <a:t>, </a:t>
            </a:r>
            <a:r>
              <a:rPr lang="en-US" sz="1900" dirty="0" err="1"/>
              <a:t>cây</a:t>
            </a:r>
            <a:r>
              <a:rPr lang="en-US" sz="1900" dirty="0"/>
              <a:t> </a:t>
            </a:r>
            <a:r>
              <a:rPr lang="en-US" sz="1900" dirty="0" err="1"/>
              <a:t>cải</a:t>
            </a:r>
            <a:r>
              <a:rPr lang="en-US" sz="1900" dirty="0"/>
              <a:t> </a:t>
            </a:r>
            <a:r>
              <a:rPr lang="en-US" sz="1900" dirty="0" err="1"/>
              <a:t>đã</a:t>
            </a:r>
            <a:r>
              <a:rPr lang="en-US" sz="1900" dirty="0"/>
              <a:t> </a:t>
            </a:r>
            <a:r>
              <a:rPr lang="en-US" sz="1900" dirty="0" err="1"/>
              <a:t>lớn</a:t>
            </a:r>
            <a:r>
              <a:rPr lang="en-US" sz="1900" dirty="0"/>
              <a:t> </a:t>
            </a:r>
            <a:r>
              <a:rPr lang="en-US" sz="1900" dirty="0" err="1"/>
              <a:t>và</a:t>
            </a:r>
            <a:r>
              <a:rPr lang="en-US" sz="1900" dirty="0"/>
              <a:t> </a:t>
            </a:r>
            <a:r>
              <a:rPr lang="en-US" sz="1900" dirty="0" err="1"/>
              <a:t>chen</a:t>
            </a:r>
            <a:r>
              <a:rPr lang="en-US" sz="1900" dirty="0"/>
              <a:t> </a:t>
            </a:r>
            <a:r>
              <a:rPr lang="en-US" sz="1900" dirty="0" err="1"/>
              <a:t>chúc</a:t>
            </a:r>
            <a:r>
              <a:rPr lang="en-US" sz="1900" dirty="0"/>
              <a:t> </a:t>
            </a:r>
            <a:r>
              <a:rPr lang="en-US" sz="1900" dirty="0" err="1"/>
              <a:t>nhau</a:t>
            </a:r>
            <a:r>
              <a:rPr lang="en-US" sz="1900" dirty="0"/>
              <a:t>. Mai </a:t>
            </a:r>
            <a:r>
              <a:rPr lang="en-US" sz="1900" dirty="0" err="1"/>
              <a:t>thấy</a:t>
            </a:r>
            <a:r>
              <a:rPr lang="en-US" sz="1900" dirty="0"/>
              <a:t> </a:t>
            </a:r>
            <a:r>
              <a:rPr lang="en-US" sz="1900" dirty="0" err="1"/>
              <a:t>bà</a:t>
            </a:r>
            <a:r>
              <a:rPr lang="en-US" sz="1900" dirty="0"/>
              <a:t> </a:t>
            </a:r>
            <a:r>
              <a:rPr lang="en-US" sz="1900" dirty="0" err="1"/>
              <a:t>nhổ</a:t>
            </a:r>
            <a:r>
              <a:rPr lang="en-US" sz="1900" dirty="0"/>
              <a:t> </a:t>
            </a:r>
            <a:r>
              <a:rPr lang="en-US" sz="1900" dirty="0" err="1"/>
              <a:t>bớt</a:t>
            </a:r>
            <a:r>
              <a:rPr lang="en-US" sz="1900" dirty="0"/>
              <a:t> </a:t>
            </a:r>
            <a:r>
              <a:rPr lang="en-US" sz="1900" dirty="0" err="1"/>
              <a:t>những</a:t>
            </a:r>
            <a:r>
              <a:rPr lang="en-US" sz="1900" dirty="0"/>
              <a:t> </a:t>
            </a:r>
            <a:r>
              <a:rPr lang="en-US" sz="1900" dirty="0" err="1"/>
              <a:t>cây</a:t>
            </a:r>
            <a:r>
              <a:rPr lang="en-US" sz="1900" dirty="0"/>
              <a:t> </a:t>
            </a:r>
            <a:r>
              <a:rPr lang="en-US" sz="1900" dirty="0" err="1"/>
              <a:t>cải</a:t>
            </a:r>
            <a:r>
              <a:rPr lang="en-US" sz="1900" dirty="0"/>
              <a:t> </a:t>
            </a:r>
            <a:r>
              <a:rPr lang="en-US" sz="1900" dirty="0" err="1"/>
              <a:t>mọc</a:t>
            </a:r>
            <a:r>
              <a:rPr lang="en-US" sz="1900" dirty="0"/>
              <a:t> </a:t>
            </a:r>
            <a:r>
              <a:rPr lang="en-US" sz="1900" dirty="0" err="1"/>
              <a:t>gần</a:t>
            </a:r>
            <a:r>
              <a:rPr lang="en-US" sz="1900" dirty="0"/>
              <a:t> </a:t>
            </a:r>
            <a:r>
              <a:rPr lang="en-US" sz="1900" dirty="0" err="1"/>
              <a:t>nhau</a:t>
            </a:r>
            <a:r>
              <a:rPr lang="en-US" sz="1900" dirty="0"/>
              <a:t>, </a:t>
            </a:r>
            <a:r>
              <a:rPr lang="en-US" sz="1900" dirty="0" err="1"/>
              <a:t>Huy</a:t>
            </a:r>
            <a:r>
              <a:rPr lang="en-US" sz="1900" dirty="0"/>
              <a:t> </a:t>
            </a:r>
            <a:r>
              <a:rPr lang="en-US" sz="1900" dirty="0" err="1"/>
              <a:t>Hoàng</a:t>
            </a:r>
            <a:r>
              <a:rPr lang="en-US" sz="1900" dirty="0"/>
              <a:t> </a:t>
            </a:r>
            <a:r>
              <a:rPr lang="en-US" sz="1900" dirty="0" err="1"/>
              <a:t>không</a:t>
            </a:r>
            <a:r>
              <a:rPr lang="en-US" sz="1900" dirty="0"/>
              <a:t> </a:t>
            </a:r>
            <a:r>
              <a:rPr lang="en-US" sz="1900" dirty="0" err="1"/>
              <a:t>hiểu</a:t>
            </a:r>
            <a:r>
              <a:rPr lang="en-US" sz="1900" dirty="0"/>
              <a:t> </a:t>
            </a:r>
            <a:r>
              <a:rPr lang="en-US" sz="1900" dirty="0" err="1"/>
              <a:t>được</a:t>
            </a:r>
            <a:r>
              <a:rPr lang="en-US" sz="1900" dirty="0"/>
              <a:t> </a:t>
            </a:r>
            <a:r>
              <a:rPr lang="en-US" sz="1900" dirty="0" err="1"/>
              <a:t>tại</a:t>
            </a:r>
            <a:r>
              <a:rPr lang="en-US" sz="1900" dirty="0"/>
              <a:t> </a:t>
            </a:r>
            <a:r>
              <a:rPr lang="en-US" sz="1900" dirty="0" err="1"/>
              <a:t>sao</a:t>
            </a:r>
            <a:r>
              <a:rPr lang="en-US" sz="1900" dirty="0"/>
              <a:t> </a:t>
            </a:r>
            <a:r>
              <a:rPr lang="en-US" sz="1900" dirty="0" err="1"/>
              <a:t>bà</a:t>
            </a:r>
            <a:r>
              <a:rPr lang="en-US" sz="1900" dirty="0"/>
              <a:t> </a:t>
            </a:r>
            <a:r>
              <a:rPr lang="en-US" sz="1900" dirty="0" err="1"/>
              <a:t>lại</a:t>
            </a:r>
            <a:r>
              <a:rPr lang="en-US" sz="1900" dirty="0"/>
              <a:t> </a:t>
            </a:r>
            <a:r>
              <a:rPr lang="en-US" sz="1900" dirty="0" err="1"/>
              <a:t>làm</a:t>
            </a:r>
            <a:r>
              <a:rPr lang="en-US" sz="1900" dirty="0"/>
              <a:t> </a:t>
            </a:r>
            <a:r>
              <a:rPr lang="en-US" sz="1900" dirty="0" err="1"/>
              <a:t>thế</a:t>
            </a:r>
            <a:r>
              <a:rPr lang="en-US" sz="1900" dirty="0"/>
              <a:t>. </a:t>
            </a:r>
            <a:r>
              <a:rPr lang="en-US" sz="1900" dirty="0" err="1"/>
              <a:t>Em</a:t>
            </a:r>
            <a:r>
              <a:rPr lang="en-US" sz="1900" dirty="0"/>
              <a:t> </a:t>
            </a:r>
            <a:r>
              <a:rPr lang="en-US" sz="1900" dirty="0" err="1"/>
              <a:t>hãy</a:t>
            </a:r>
            <a:r>
              <a:rPr lang="en-US" sz="1900" dirty="0"/>
              <a:t> </a:t>
            </a:r>
            <a:r>
              <a:rPr lang="en-US" sz="1900" dirty="0" err="1"/>
              <a:t>giải</a:t>
            </a:r>
            <a:r>
              <a:rPr lang="en-US" sz="1900" dirty="0"/>
              <a:t> </a:t>
            </a:r>
            <a:r>
              <a:rPr lang="en-US" sz="1900" dirty="0" err="1"/>
              <a:t>thích</a:t>
            </a:r>
            <a:r>
              <a:rPr lang="en-US" sz="1900" dirty="0"/>
              <a:t> </a:t>
            </a:r>
            <a:r>
              <a:rPr lang="en-US" sz="1900" dirty="0" err="1"/>
              <a:t>cho</a:t>
            </a:r>
            <a:r>
              <a:rPr lang="en-US" sz="1900" dirty="0"/>
              <a:t> </a:t>
            </a:r>
            <a:r>
              <a:rPr lang="en-US" sz="1900" dirty="0" err="1"/>
              <a:t>bạn</a:t>
            </a:r>
            <a:r>
              <a:rPr lang="en-US" sz="1900" dirty="0"/>
              <a:t> </a:t>
            </a:r>
            <a:r>
              <a:rPr lang="en-US" sz="1900" dirty="0" err="1"/>
              <a:t>Huy</a:t>
            </a:r>
            <a:r>
              <a:rPr lang="en-US" sz="1900" dirty="0"/>
              <a:t> </a:t>
            </a:r>
            <a:r>
              <a:rPr lang="en-US" sz="1900" dirty="0" err="1"/>
              <a:t>Hoàng</a:t>
            </a:r>
            <a:r>
              <a:rPr lang="en-US" sz="1900" dirty="0"/>
              <a:t> </a:t>
            </a:r>
            <a:r>
              <a:rPr lang="en-US" sz="1900" dirty="0" err="1"/>
              <a:t>hiểu</a:t>
            </a:r>
            <a:r>
              <a:rPr lang="en-US" sz="1900" dirty="0"/>
              <a:t> ý </a:t>
            </a:r>
            <a:r>
              <a:rPr lang="en-US" sz="1900" dirty="0" err="1"/>
              <a:t>nghĩa</a:t>
            </a:r>
            <a:r>
              <a:rPr lang="en-US" sz="1900" dirty="0"/>
              <a:t> </a:t>
            </a:r>
            <a:r>
              <a:rPr lang="en-US" sz="1900" dirty="0" err="1"/>
              <a:t>việc</a:t>
            </a:r>
            <a:r>
              <a:rPr lang="en-US" sz="1900" dirty="0"/>
              <a:t> </a:t>
            </a:r>
            <a:r>
              <a:rPr lang="en-US" sz="1900" dirty="0" err="1"/>
              <a:t>làm</a:t>
            </a:r>
            <a:r>
              <a:rPr lang="en-US" sz="1900" dirty="0"/>
              <a:t> </a:t>
            </a:r>
            <a:r>
              <a:rPr lang="en-US" sz="1900" dirty="0" err="1"/>
              <a:t>của</a:t>
            </a:r>
            <a:r>
              <a:rPr lang="en-US" sz="1900" dirty="0"/>
              <a:t> </a:t>
            </a:r>
            <a:r>
              <a:rPr lang="en-US" sz="1900" dirty="0" err="1"/>
              <a:t>bà</a:t>
            </a:r>
            <a:r>
              <a:rPr lang="en-US" sz="1900" dirty="0"/>
              <a:t>.</a:t>
            </a: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972051" y="3574306"/>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93">
                                            <p:txEl>
                                              <p:pRg st="1" end="1"/>
                                            </p:txEl>
                                          </p:spTgt>
                                        </p:tgtEl>
                                        <p:attrNameLst>
                                          <p:attrName>style.visibility</p:attrName>
                                        </p:attrNameLst>
                                      </p:cBhvr>
                                      <p:to>
                                        <p:strVal val="visible"/>
                                      </p:to>
                                    </p:set>
                                    <p:animEffect transition="in" filter="fade">
                                      <p:cBhvr>
                                        <p:cTn id="20" dur="500"/>
                                        <p:tgtEl>
                                          <p:spTgt spid="489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93">
                                            <p:txEl>
                                              <p:pRg st="2" end="2"/>
                                            </p:txEl>
                                          </p:spTgt>
                                        </p:tgtEl>
                                        <p:attrNameLst>
                                          <p:attrName>style.visibility</p:attrName>
                                        </p:attrNameLst>
                                      </p:cBhvr>
                                      <p:to>
                                        <p:strVal val="visible"/>
                                      </p:to>
                                    </p:set>
                                    <p:animEffect transition="in" filter="fade">
                                      <p:cBhvr>
                                        <p:cTn id="25" dur="500"/>
                                        <p:tgtEl>
                                          <p:spTgt spid="4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pic>
        <p:nvPicPr>
          <p:cNvPr id="3074" name="Picture 2" descr="Các loại cây thủy sinh dễ trồng và chăm sóc cho người mới chơi | SGL -  SaiGon Landscape">
            <a:extLst>
              <a:ext uri="{FF2B5EF4-FFF2-40B4-BE49-F238E27FC236}">
                <a16:creationId xmlns:a16="http://schemas.microsoft.com/office/drawing/2014/main" id="{6234F9E1-BD1C-2921-F685-D6D71534989D}"/>
              </a:ext>
            </a:extLst>
          </p:cNvPr>
          <p:cNvPicPr>
            <a:picLocks noChangeAspect="1" noChangeArrowheads="1"/>
          </p:cNvPicPr>
          <p:nvPr/>
        </p:nvPicPr>
        <p:blipFill>
          <a:blip r:embed="rId3">
            <a:alphaModFix amt="85000"/>
            <a:extLst>
              <a:ext uri="{28A0092B-C50C-407E-A947-70E740481C1C}">
                <a14:useLocalDpi xmlns:a14="http://schemas.microsoft.com/office/drawing/2010/main" val="0"/>
              </a:ext>
            </a:extLst>
          </a:blip>
          <a:srcRect/>
          <a:stretch>
            <a:fillRect/>
          </a:stretch>
        </p:blipFill>
        <p:spPr bwMode="auto">
          <a:xfrm flipH="1">
            <a:off x="3579705" y="0"/>
            <a:ext cx="7710626" cy="5143500"/>
          </a:xfrm>
          <a:prstGeom prst="rect">
            <a:avLst/>
          </a:prstGeom>
          <a:noFill/>
          <a:extLst>
            <a:ext uri="{909E8E84-426E-40DD-AFC4-6F175D3DCCD1}">
              <a14:hiddenFill xmlns:a14="http://schemas.microsoft.com/office/drawing/2010/main">
                <a:solidFill>
                  <a:srgbClr val="FFFFFF"/>
                </a:solidFill>
              </a14:hiddenFill>
            </a:ext>
          </a:extLst>
        </p:spPr>
      </p:pic>
      <p:sp>
        <p:nvSpPr>
          <p:cNvPr id="2802" name="Google Shape;2802;p42"/>
          <p:cNvSpPr txBox="1">
            <a:spLocks noGrp="1"/>
          </p:cNvSpPr>
          <p:nvPr>
            <p:ph type="ctrTitle"/>
          </p:nvPr>
        </p:nvSpPr>
        <p:spPr>
          <a:xfrm>
            <a:off x="337931" y="419609"/>
            <a:ext cx="5668541" cy="21099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3600" dirty="0">
                <a:solidFill>
                  <a:srgbClr val="0070C0"/>
                </a:solidFill>
              </a:rPr>
              <a:t>BÀI 21. </a:t>
            </a:r>
            <a:br>
              <a:rPr lang="en" sz="3600" dirty="0">
                <a:solidFill>
                  <a:srgbClr val="0070C0"/>
                </a:solidFill>
              </a:rPr>
            </a:br>
            <a:r>
              <a:rPr lang="en" sz="3600" dirty="0">
                <a:solidFill>
                  <a:srgbClr val="0070C0"/>
                </a:solidFill>
              </a:rPr>
              <a:t>QUANG HỢP Ở THỰC VẬT</a:t>
            </a:r>
            <a:endParaRPr sz="36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02"/>
                                        </p:tgtEl>
                                        <p:attrNameLst>
                                          <p:attrName>style.visibility</p:attrName>
                                        </p:attrNameLst>
                                      </p:cBhvr>
                                      <p:to>
                                        <p:strVal val="visible"/>
                                      </p:to>
                                    </p:set>
                                    <p:anim calcmode="lin" valueType="num">
                                      <p:cBhvr>
                                        <p:cTn id="7" dur="1000" fill="hold"/>
                                        <p:tgtEl>
                                          <p:spTgt spid="2802"/>
                                        </p:tgtEl>
                                        <p:attrNameLst>
                                          <p:attrName>ppt_w</p:attrName>
                                        </p:attrNameLst>
                                      </p:cBhvr>
                                      <p:tavLst>
                                        <p:tav tm="0">
                                          <p:val>
                                            <p:fltVal val="0"/>
                                          </p:val>
                                        </p:tav>
                                        <p:tav tm="100000">
                                          <p:val>
                                            <p:strVal val="#ppt_w"/>
                                          </p:val>
                                        </p:tav>
                                      </p:tavLst>
                                    </p:anim>
                                    <p:anim calcmode="lin" valueType="num">
                                      <p:cBhvr>
                                        <p:cTn id="8" dur="1000" fill="hold"/>
                                        <p:tgtEl>
                                          <p:spTgt spid="2802"/>
                                        </p:tgtEl>
                                        <p:attrNameLst>
                                          <p:attrName>ppt_h</p:attrName>
                                        </p:attrNameLst>
                                      </p:cBhvr>
                                      <p:tavLst>
                                        <p:tav tm="0">
                                          <p:val>
                                            <p:fltVal val="0"/>
                                          </p:val>
                                        </p:tav>
                                        <p:tav tm="100000">
                                          <p:val>
                                            <p:strVal val="#ppt_h"/>
                                          </p:val>
                                        </p:tav>
                                      </p:tavLst>
                                    </p:anim>
                                    <p:anim calcmode="lin" valueType="num">
                                      <p:cBhvr>
                                        <p:cTn id="9" dur="1000" fill="hold"/>
                                        <p:tgtEl>
                                          <p:spTgt spid="2802"/>
                                        </p:tgtEl>
                                        <p:attrNameLst>
                                          <p:attrName>style.rotation</p:attrName>
                                        </p:attrNameLst>
                                      </p:cBhvr>
                                      <p:tavLst>
                                        <p:tav tm="0">
                                          <p:val>
                                            <p:fltVal val="90"/>
                                          </p:val>
                                        </p:tav>
                                        <p:tav tm="100000">
                                          <p:val>
                                            <p:fltVal val="0"/>
                                          </p:val>
                                        </p:tav>
                                      </p:tavLst>
                                    </p:anim>
                                    <p:animEffect transition="in" filter="fade">
                                      <p:cBhvr>
                                        <p:cTn id="10" dur="1000"/>
                                        <p:tgtEl>
                                          <p:spTgt spid="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sp>
        <p:nvSpPr>
          <p:cNvPr id="3026" name="Google Shape;3026;p45"/>
          <p:cNvSpPr txBox="1">
            <a:spLocks noGrp="1"/>
          </p:cNvSpPr>
          <p:nvPr>
            <p:ph type="title"/>
          </p:nvPr>
        </p:nvSpPr>
        <p:spPr>
          <a:xfrm>
            <a:off x="484500" y="1189100"/>
            <a:ext cx="47793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rgbClr val="FF0000"/>
                </a:solidFill>
              </a:rPr>
              <a:t>I. KHÁI QUÁT VỀ QUANG HỢP</a:t>
            </a:r>
            <a:endParaRPr sz="3600" dirty="0">
              <a:solidFill>
                <a:srgbClr val="FF0000"/>
              </a:solidFill>
            </a:endParaRPr>
          </a:p>
        </p:txBody>
      </p:sp>
      <p:pic>
        <p:nvPicPr>
          <p:cNvPr id="4098" name="Picture 2" descr="The Extended Beauty Of Photosynthesis : 13.7: Cosmos And Culture : NPR">
            <a:extLst>
              <a:ext uri="{FF2B5EF4-FFF2-40B4-BE49-F238E27FC236}">
                <a16:creationId xmlns:a16="http://schemas.microsoft.com/office/drawing/2014/main" id="{FE66C6C2-AA9F-481A-59A0-4B63868F4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139" y="884582"/>
            <a:ext cx="4737652" cy="3553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26"/>
                                        </p:tgtEl>
                                        <p:attrNameLst>
                                          <p:attrName>style.visibility</p:attrName>
                                        </p:attrNameLst>
                                      </p:cBhvr>
                                      <p:to>
                                        <p:strVal val="visible"/>
                                      </p:to>
                                    </p:set>
                                    <p:anim calcmode="lin" valueType="num">
                                      <p:cBhvr>
                                        <p:cTn id="7" dur="1000" fill="hold"/>
                                        <p:tgtEl>
                                          <p:spTgt spid="3026"/>
                                        </p:tgtEl>
                                        <p:attrNameLst>
                                          <p:attrName>ppt_w</p:attrName>
                                        </p:attrNameLst>
                                      </p:cBhvr>
                                      <p:tavLst>
                                        <p:tav tm="0">
                                          <p:val>
                                            <p:fltVal val="0"/>
                                          </p:val>
                                        </p:tav>
                                        <p:tav tm="100000">
                                          <p:val>
                                            <p:strVal val="#ppt_w"/>
                                          </p:val>
                                        </p:tav>
                                      </p:tavLst>
                                    </p:anim>
                                    <p:anim calcmode="lin" valueType="num">
                                      <p:cBhvr>
                                        <p:cTn id="8" dur="1000" fill="hold"/>
                                        <p:tgtEl>
                                          <p:spTgt spid="3026"/>
                                        </p:tgtEl>
                                        <p:attrNameLst>
                                          <p:attrName>ppt_h</p:attrName>
                                        </p:attrNameLst>
                                      </p:cBhvr>
                                      <p:tavLst>
                                        <p:tav tm="0">
                                          <p:val>
                                            <p:fltVal val="0"/>
                                          </p:val>
                                        </p:tav>
                                        <p:tav tm="100000">
                                          <p:val>
                                            <p:strVal val="#ppt_h"/>
                                          </p:val>
                                        </p:tav>
                                      </p:tavLst>
                                    </p:anim>
                                    <p:anim calcmode="lin" valueType="num">
                                      <p:cBhvr>
                                        <p:cTn id="9" dur="1000" fill="hold"/>
                                        <p:tgtEl>
                                          <p:spTgt spid="3026"/>
                                        </p:tgtEl>
                                        <p:attrNameLst>
                                          <p:attrName>style.rotation</p:attrName>
                                        </p:attrNameLst>
                                      </p:cBhvr>
                                      <p:tavLst>
                                        <p:tav tm="0">
                                          <p:val>
                                            <p:fltVal val="90"/>
                                          </p:val>
                                        </p:tav>
                                        <p:tav tm="100000">
                                          <p:val>
                                            <p:fltVal val="0"/>
                                          </p:val>
                                        </p:tav>
                                      </p:tavLst>
                                    </p:anim>
                                    <p:animEffect transition="in" filter="fade">
                                      <p:cBhvr>
                                        <p:cTn id="10" dur="1000"/>
                                        <p:tgtEl>
                                          <p:spTgt spid="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3471974" y="1542834"/>
            <a:ext cx="5330223" cy="188545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dirty="0">
                <a:solidFill>
                  <a:srgbClr val="0070C0"/>
                </a:solidFill>
              </a:rPr>
              <a:t>Theo </a:t>
            </a:r>
            <a:r>
              <a:rPr lang="en-US" b="0" dirty="0" err="1">
                <a:solidFill>
                  <a:srgbClr val="0070C0"/>
                </a:solidFill>
              </a:rPr>
              <a:t>dõi</a:t>
            </a:r>
            <a:r>
              <a:rPr lang="en-US" b="0" dirty="0">
                <a:solidFill>
                  <a:srgbClr val="0070C0"/>
                </a:solidFill>
              </a:rPr>
              <a:t> </a:t>
            </a:r>
            <a:r>
              <a:rPr lang="en-US" dirty="0">
                <a:solidFill>
                  <a:srgbClr val="0070C0"/>
                </a:solidFill>
              </a:rPr>
              <a:t>video</a:t>
            </a:r>
            <a:r>
              <a:rPr lang="en-US" b="0" dirty="0">
                <a:solidFill>
                  <a:srgbClr val="0070C0"/>
                </a:solidFill>
              </a:rPr>
              <a:t> </a:t>
            </a:r>
            <a:r>
              <a:rPr lang="en-US" b="0" dirty="0" err="1">
                <a:solidFill>
                  <a:srgbClr val="0070C0"/>
                </a:solidFill>
              </a:rPr>
              <a:t>kết</a:t>
            </a:r>
            <a:r>
              <a:rPr lang="en-US" b="0" dirty="0">
                <a:solidFill>
                  <a:srgbClr val="0070C0"/>
                </a:solidFill>
              </a:rPr>
              <a:t> </a:t>
            </a:r>
            <a:r>
              <a:rPr lang="en-US" b="0" dirty="0" err="1">
                <a:solidFill>
                  <a:srgbClr val="0070C0"/>
                </a:solidFill>
              </a:rPr>
              <a:t>hợp</a:t>
            </a:r>
            <a:r>
              <a:rPr lang="en-US" b="0" dirty="0">
                <a:solidFill>
                  <a:srgbClr val="0070C0"/>
                </a:solidFill>
              </a:rPr>
              <a:t> </a:t>
            </a:r>
            <a:r>
              <a:rPr lang="en-US" b="0" dirty="0" err="1">
                <a:solidFill>
                  <a:srgbClr val="0070C0"/>
                </a:solidFill>
              </a:rPr>
              <a:t>với</a:t>
            </a:r>
            <a:r>
              <a:rPr lang="en-US" b="0" dirty="0">
                <a:solidFill>
                  <a:srgbClr val="0070C0"/>
                </a:solidFill>
              </a:rPr>
              <a:t> </a:t>
            </a:r>
            <a:r>
              <a:rPr lang="en-US" b="0" dirty="0" err="1">
                <a:solidFill>
                  <a:srgbClr val="0070C0"/>
                </a:solidFill>
              </a:rPr>
              <a:t>quan</a:t>
            </a:r>
            <a:r>
              <a:rPr lang="en-US" b="0" dirty="0">
                <a:solidFill>
                  <a:srgbClr val="0070C0"/>
                </a:solidFill>
              </a:rPr>
              <a:t> </a:t>
            </a:r>
            <a:r>
              <a:rPr lang="en-US" b="0" dirty="0" err="1">
                <a:solidFill>
                  <a:srgbClr val="0070C0"/>
                </a:solidFill>
              </a:rPr>
              <a:t>sát</a:t>
            </a:r>
            <a:r>
              <a:rPr lang="en-US" b="0" dirty="0">
                <a:solidFill>
                  <a:srgbClr val="0070C0"/>
                </a:solidFill>
              </a:rPr>
              <a:t> </a:t>
            </a:r>
            <a:r>
              <a:rPr lang="en-US" dirty="0" err="1">
                <a:solidFill>
                  <a:srgbClr val="0070C0"/>
                </a:solidFill>
              </a:rPr>
              <a:t>hình</a:t>
            </a:r>
            <a:r>
              <a:rPr lang="en-US" dirty="0">
                <a:solidFill>
                  <a:srgbClr val="0070C0"/>
                </a:solidFill>
              </a:rPr>
              <a:t> 22.1 sgk101</a:t>
            </a:r>
            <a:r>
              <a:rPr lang="en-US" b="0" dirty="0">
                <a:solidFill>
                  <a:srgbClr val="0070C0"/>
                </a:solidFill>
              </a:rPr>
              <a:t> </a:t>
            </a:r>
            <a:r>
              <a:rPr lang="en-US" b="0" dirty="0" err="1">
                <a:solidFill>
                  <a:srgbClr val="0070C0"/>
                </a:solidFill>
              </a:rPr>
              <a:t>và</a:t>
            </a:r>
            <a:r>
              <a:rPr lang="en-US" b="0" dirty="0">
                <a:solidFill>
                  <a:srgbClr val="0070C0"/>
                </a:solidFill>
              </a:rPr>
              <a:t> </a:t>
            </a:r>
            <a:r>
              <a:rPr lang="en-US" b="0" dirty="0" err="1">
                <a:solidFill>
                  <a:srgbClr val="0070C0"/>
                </a:solidFill>
              </a:rPr>
              <a:t>trả</a:t>
            </a:r>
            <a:r>
              <a:rPr lang="en-US" b="0" dirty="0">
                <a:solidFill>
                  <a:srgbClr val="0070C0"/>
                </a:solidFill>
              </a:rPr>
              <a:t> </a:t>
            </a:r>
            <a:r>
              <a:rPr lang="en-US" b="0" dirty="0" err="1">
                <a:solidFill>
                  <a:srgbClr val="0070C0"/>
                </a:solidFill>
              </a:rPr>
              <a:t>lời</a:t>
            </a:r>
            <a:r>
              <a:rPr lang="en-US" b="0" dirty="0">
                <a:solidFill>
                  <a:srgbClr val="0070C0"/>
                </a:solidFill>
              </a:rPr>
              <a:t> </a:t>
            </a:r>
            <a:r>
              <a:rPr lang="en-US" b="0" dirty="0" err="1">
                <a:solidFill>
                  <a:srgbClr val="0070C0"/>
                </a:solidFill>
              </a:rPr>
              <a:t>các</a:t>
            </a:r>
            <a:r>
              <a:rPr lang="en-US" b="0" dirty="0">
                <a:solidFill>
                  <a:srgbClr val="0070C0"/>
                </a:solidFill>
              </a:rPr>
              <a:t> </a:t>
            </a:r>
            <a:r>
              <a:rPr lang="en-US" b="0" dirty="0" err="1">
                <a:solidFill>
                  <a:srgbClr val="0070C0"/>
                </a:solidFill>
              </a:rPr>
              <a:t>câu</a:t>
            </a:r>
            <a:r>
              <a:rPr lang="en-US" b="0" dirty="0">
                <a:solidFill>
                  <a:srgbClr val="0070C0"/>
                </a:solidFill>
              </a:rPr>
              <a:t> </a:t>
            </a:r>
            <a:r>
              <a:rPr lang="en-US" b="0" dirty="0" err="1">
                <a:solidFill>
                  <a:srgbClr val="0070C0"/>
                </a:solidFill>
              </a:rPr>
              <a:t>hỏi</a:t>
            </a:r>
            <a:r>
              <a:rPr lang="en-US" b="0" dirty="0">
                <a:solidFill>
                  <a:srgbClr val="0070C0"/>
                </a:solidFill>
              </a:rPr>
              <a:t> </a:t>
            </a:r>
            <a:r>
              <a:rPr lang="en-US" b="0" dirty="0" err="1">
                <a:solidFill>
                  <a:srgbClr val="0070C0"/>
                </a:solidFill>
              </a:rPr>
              <a:t>sau</a:t>
            </a:r>
            <a:r>
              <a:rPr lang="en-US" b="0" dirty="0">
                <a:solidFill>
                  <a:srgbClr val="0070C0"/>
                </a:solidFill>
              </a:rPr>
              <a:t>:</a:t>
            </a:r>
            <a:endParaRPr b="0" dirty="0">
              <a:solidFill>
                <a:srgbClr val="0070C0"/>
              </a:solidFill>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6" name="Google Shape;3229;p48">
            <a:extLst>
              <a:ext uri="{FF2B5EF4-FFF2-40B4-BE49-F238E27FC236}">
                <a16:creationId xmlns:a16="http://schemas.microsoft.com/office/drawing/2014/main" id="{B1008EFE-0630-34F7-342E-C70B31E79A38}"/>
              </a:ext>
            </a:extLst>
          </p:cNvPr>
          <p:cNvSpPr txBox="1">
            <a:spLocks noGrp="1"/>
          </p:cNvSpPr>
          <p:nvPr>
            <p:ph type="title"/>
          </p:nvPr>
        </p:nvSpPr>
        <p:spPr>
          <a:xfrm>
            <a:off x="619445" y="546652"/>
            <a:ext cx="7888452" cy="3862348"/>
          </a:xfrm>
          <a:prstGeom prst="rect">
            <a:avLst/>
          </a:prstGeom>
        </p:spPr>
        <p:txBody>
          <a:bodyPr spcFirstLastPara="1" wrap="square" lIns="91425" tIns="91425" rIns="91425" bIns="91425" anchor="ctr" anchorCtr="0">
            <a:noAutofit/>
          </a:bodyPr>
          <a:lstStyle/>
          <a:p>
            <a:pPr algn="l"/>
            <a:r>
              <a:rPr lang="en-US" sz="2800" b="0" dirty="0">
                <a:solidFill>
                  <a:schemeClr val="accent1">
                    <a:lumMod val="50000"/>
                  </a:schemeClr>
                </a:solidFill>
              </a:rPr>
              <a:t>1. Cho </a:t>
            </a:r>
            <a:r>
              <a:rPr lang="en-US" sz="2800" b="0" dirty="0" err="1">
                <a:solidFill>
                  <a:schemeClr val="accent1">
                    <a:lumMod val="50000"/>
                  </a:schemeClr>
                </a:solidFill>
              </a:rPr>
              <a:t>biết</a:t>
            </a:r>
            <a:r>
              <a:rPr lang="en-US" sz="2800" b="0" dirty="0">
                <a:solidFill>
                  <a:schemeClr val="accent1">
                    <a:lumMod val="50000"/>
                  </a:schemeClr>
                </a:solidFill>
              </a:rPr>
              <a:t> </a:t>
            </a:r>
            <a:r>
              <a:rPr lang="en-US" sz="2800" b="0" dirty="0" err="1">
                <a:solidFill>
                  <a:schemeClr val="accent1">
                    <a:lumMod val="50000"/>
                  </a:schemeClr>
                </a:solidFill>
              </a:rPr>
              <a:t>nguyên</a:t>
            </a:r>
            <a:r>
              <a:rPr lang="en-US" sz="2800" b="0" dirty="0">
                <a:solidFill>
                  <a:schemeClr val="accent1">
                    <a:lumMod val="50000"/>
                  </a:schemeClr>
                </a:solidFill>
              </a:rPr>
              <a:t> </a:t>
            </a:r>
            <a:r>
              <a:rPr lang="en-US" sz="2800" b="0" dirty="0" err="1">
                <a:solidFill>
                  <a:schemeClr val="accent1">
                    <a:lumMod val="50000"/>
                  </a:schemeClr>
                </a:solidFill>
              </a:rPr>
              <a:t>liệu</a:t>
            </a:r>
            <a:r>
              <a:rPr lang="en-US" sz="2800" b="0" dirty="0">
                <a:solidFill>
                  <a:schemeClr val="accent1">
                    <a:lumMod val="50000"/>
                  </a:schemeClr>
                </a:solidFill>
              </a:rPr>
              <a:t> (</a:t>
            </a:r>
            <a:r>
              <a:rPr lang="en-US" sz="2800" b="0" dirty="0" err="1">
                <a:solidFill>
                  <a:schemeClr val="accent1">
                    <a:lumMod val="50000"/>
                  </a:schemeClr>
                </a:solidFill>
              </a:rPr>
              <a:t>chất</a:t>
            </a:r>
            <a:r>
              <a:rPr lang="en-US" sz="2800" b="0" dirty="0">
                <a:solidFill>
                  <a:schemeClr val="accent1">
                    <a:lumMod val="50000"/>
                  </a:schemeClr>
                </a:solidFill>
              </a:rPr>
              <a:t> </a:t>
            </a:r>
            <a:r>
              <a:rPr lang="en-US" sz="2800" b="0" dirty="0" err="1">
                <a:solidFill>
                  <a:schemeClr val="accent1">
                    <a:lumMod val="50000"/>
                  </a:schemeClr>
                </a:solidFill>
              </a:rPr>
              <a:t>lấy</a:t>
            </a:r>
            <a:r>
              <a:rPr lang="en-US" sz="2800" b="0" dirty="0">
                <a:solidFill>
                  <a:schemeClr val="accent1">
                    <a:lumMod val="50000"/>
                  </a:schemeClr>
                </a:solidFill>
              </a:rPr>
              <a:t> </a:t>
            </a:r>
            <a:r>
              <a:rPr lang="en-US" sz="2800" b="0" dirty="0" err="1">
                <a:solidFill>
                  <a:schemeClr val="accent1">
                    <a:lumMod val="50000"/>
                  </a:schemeClr>
                </a:solidFill>
              </a:rPr>
              <a:t>vào</a:t>
            </a:r>
            <a:r>
              <a:rPr lang="en-US" sz="2800" b="0" dirty="0">
                <a:solidFill>
                  <a:schemeClr val="accent1">
                    <a:lumMod val="50000"/>
                  </a:schemeClr>
                </a:solidFill>
              </a:rPr>
              <a:t>), </a:t>
            </a:r>
            <a:r>
              <a:rPr lang="en-US" sz="2800" b="0" dirty="0" err="1">
                <a:solidFill>
                  <a:schemeClr val="accent1">
                    <a:lumMod val="50000"/>
                  </a:schemeClr>
                </a:solidFill>
              </a:rPr>
              <a:t>sản</a:t>
            </a:r>
            <a:r>
              <a:rPr lang="en-US" sz="2800" b="0" dirty="0">
                <a:solidFill>
                  <a:schemeClr val="accent1">
                    <a:lumMod val="50000"/>
                  </a:schemeClr>
                </a:solidFill>
              </a:rPr>
              <a:t> </a:t>
            </a:r>
            <a:r>
              <a:rPr lang="en-US" sz="2800" b="0" dirty="0" err="1">
                <a:solidFill>
                  <a:schemeClr val="accent1">
                    <a:lumMod val="50000"/>
                  </a:schemeClr>
                </a:solidFill>
              </a:rPr>
              <a:t>phẩm</a:t>
            </a:r>
            <a:r>
              <a:rPr lang="en-US" sz="2800" b="0" dirty="0">
                <a:solidFill>
                  <a:schemeClr val="accent1">
                    <a:lumMod val="50000"/>
                  </a:schemeClr>
                </a:solidFill>
              </a:rPr>
              <a:t> (</a:t>
            </a:r>
            <a:r>
              <a:rPr lang="en-US" sz="2800" b="0" dirty="0" err="1">
                <a:solidFill>
                  <a:schemeClr val="accent1">
                    <a:lumMod val="50000"/>
                  </a:schemeClr>
                </a:solidFill>
              </a:rPr>
              <a:t>chất</a:t>
            </a:r>
            <a:r>
              <a:rPr lang="en-US" sz="2800" b="0" dirty="0">
                <a:solidFill>
                  <a:schemeClr val="accent1">
                    <a:lumMod val="50000"/>
                  </a:schemeClr>
                </a:solidFill>
              </a:rPr>
              <a:t> </a:t>
            </a:r>
            <a:r>
              <a:rPr lang="en-US" sz="2800" b="0" dirty="0" err="1">
                <a:solidFill>
                  <a:schemeClr val="accent1">
                    <a:lumMod val="50000"/>
                  </a:schemeClr>
                </a:solidFill>
              </a:rPr>
              <a:t>tạo</a:t>
            </a:r>
            <a:r>
              <a:rPr lang="en-US" sz="2800" b="0" dirty="0">
                <a:solidFill>
                  <a:schemeClr val="accent1">
                    <a:lumMod val="50000"/>
                  </a:schemeClr>
                </a:solidFill>
              </a:rPr>
              <a:t> </a:t>
            </a:r>
            <a:r>
              <a:rPr lang="en-US" sz="2800" b="0" dirty="0" err="1">
                <a:solidFill>
                  <a:schemeClr val="accent1">
                    <a:lumMod val="50000"/>
                  </a:schemeClr>
                </a:solidFill>
              </a:rPr>
              <a:t>ra</a:t>
            </a:r>
            <a:r>
              <a:rPr lang="en-US" sz="2800" b="0" dirty="0">
                <a:solidFill>
                  <a:schemeClr val="accent1">
                    <a:lumMod val="50000"/>
                  </a:schemeClr>
                </a:solidFill>
              </a:rPr>
              <a:t>), </a:t>
            </a:r>
            <a:r>
              <a:rPr lang="en-US" sz="2800" b="0" dirty="0" err="1">
                <a:solidFill>
                  <a:schemeClr val="accent1">
                    <a:lumMod val="50000"/>
                  </a:schemeClr>
                </a:solidFill>
              </a:rPr>
              <a:t>các</a:t>
            </a:r>
            <a:r>
              <a:rPr lang="en-US" sz="2800" b="0" dirty="0">
                <a:solidFill>
                  <a:schemeClr val="accent1">
                    <a:lumMod val="50000"/>
                  </a:schemeClr>
                </a:solidFill>
              </a:rPr>
              <a:t> </a:t>
            </a:r>
            <a:r>
              <a:rPr lang="en-US" sz="2800" b="0" dirty="0" err="1">
                <a:solidFill>
                  <a:schemeClr val="accent1">
                    <a:lumMod val="50000"/>
                  </a:schemeClr>
                </a:solidFill>
              </a:rPr>
              <a:t>yếu</a:t>
            </a:r>
            <a:r>
              <a:rPr lang="en-US" sz="2800" b="0" dirty="0">
                <a:solidFill>
                  <a:schemeClr val="accent1">
                    <a:lumMod val="50000"/>
                  </a:schemeClr>
                </a:solidFill>
              </a:rPr>
              <a:t> </a:t>
            </a:r>
            <a:r>
              <a:rPr lang="en-US" sz="2800" b="0" dirty="0" err="1">
                <a:solidFill>
                  <a:schemeClr val="accent1">
                    <a:lumMod val="50000"/>
                  </a:schemeClr>
                </a:solidFill>
              </a:rPr>
              <a:t>tố</a:t>
            </a:r>
            <a:r>
              <a:rPr lang="en-US" sz="2800" b="0" dirty="0">
                <a:solidFill>
                  <a:schemeClr val="accent1">
                    <a:lumMod val="50000"/>
                  </a:schemeClr>
                </a:solidFill>
              </a:rPr>
              <a:t> </a:t>
            </a:r>
            <a:r>
              <a:rPr lang="en-US" sz="2800" b="0" dirty="0" err="1">
                <a:solidFill>
                  <a:schemeClr val="accent1">
                    <a:lumMod val="50000"/>
                  </a:schemeClr>
                </a:solidFill>
              </a:rPr>
              <a:t>tham</a:t>
            </a:r>
            <a:r>
              <a:rPr lang="en-US" sz="2800" b="0" dirty="0">
                <a:solidFill>
                  <a:schemeClr val="accent1">
                    <a:lumMod val="50000"/>
                  </a:schemeClr>
                </a:solidFill>
              </a:rPr>
              <a:t> </a:t>
            </a:r>
            <a:r>
              <a:rPr lang="en-US" sz="2800" b="0" dirty="0" err="1">
                <a:solidFill>
                  <a:schemeClr val="accent1">
                    <a:lumMod val="50000"/>
                  </a:schemeClr>
                </a:solidFill>
              </a:rPr>
              <a:t>gia</a:t>
            </a:r>
            <a:r>
              <a:rPr lang="en-US" sz="2800" b="0" dirty="0">
                <a:solidFill>
                  <a:schemeClr val="accent1">
                    <a:lumMod val="50000"/>
                  </a:schemeClr>
                </a:solidFill>
              </a:rPr>
              <a:t> </a:t>
            </a:r>
            <a:r>
              <a:rPr lang="en-US" sz="2800" b="0" dirty="0" err="1">
                <a:solidFill>
                  <a:schemeClr val="accent1">
                    <a:lumMod val="50000"/>
                  </a:schemeClr>
                </a:solidFill>
              </a:rPr>
              <a:t>trong</a:t>
            </a:r>
            <a:r>
              <a:rPr lang="en-US" sz="2800" b="0" dirty="0">
                <a:solidFill>
                  <a:schemeClr val="accent1">
                    <a:lumMod val="50000"/>
                  </a:schemeClr>
                </a:solidFill>
              </a:rPr>
              <a:t> </a:t>
            </a:r>
            <a:r>
              <a:rPr lang="en-US" sz="2800" b="0" dirty="0" err="1">
                <a:solidFill>
                  <a:schemeClr val="accent1">
                    <a:lumMod val="50000"/>
                  </a:schemeClr>
                </a:solidFill>
              </a:rPr>
              <a:t>quá</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br>
              <a:rPr lang="en-US" sz="2800" b="0" dirty="0">
                <a:solidFill>
                  <a:schemeClr val="accent1">
                    <a:lumMod val="50000"/>
                  </a:schemeClr>
                </a:solidFill>
              </a:rPr>
            </a:br>
            <a:r>
              <a:rPr lang="en-US" sz="2800" b="0" dirty="0">
                <a:solidFill>
                  <a:schemeClr val="accent1">
                    <a:lumMod val="50000"/>
                  </a:schemeClr>
                </a:solidFill>
              </a:rPr>
              <a:t>2. </a:t>
            </a:r>
            <a:r>
              <a:rPr lang="en-US" sz="2800" b="0" dirty="0" err="1">
                <a:solidFill>
                  <a:schemeClr val="accent1">
                    <a:lumMod val="50000"/>
                  </a:schemeClr>
                </a:solidFill>
              </a:rPr>
              <a:t>Lá</a:t>
            </a:r>
            <a:r>
              <a:rPr lang="en-US" sz="2800" b="0" dirty="0">
                <a:solidFill>
                  <a:schemeClr val="accent1">
                    <a:lumMod val="50000"/>
                  </a:schemeClr>
                </a:solidFill>
              </a:rPr>
              <a:t> </a:t>
            </a:r>
            <a:r>
              <a:rPr lang="en-US" sz="2800" b="0" dirty="0" err="1">
                <a:solidFill>
                  <a:schemeClr val="accent1">
                    <a:lumMod val="50000"/>
                  </a:schemeClr>
                </a:solidFill>
              </a:rPr>
              <a:t>cây</a:t>
            </a:r>
            <a:r>
              <a:rPr lang="en-US" sz="2800" b="0" dirty="0">
                <a:solidFill>
                  <a:schemeClr val="accent1">
                    <a:lumMod val="50000"/>
                  </a:schemeClr>
                </a:solidFill>
              </a:rPr>
              <a:t> </a:t>
            </a:r>
            <a:r>
              <a:rPr lang="en-US" sz="2800" b="0" dirty="0" err="1">
                <a:solidFill>
                  <a:schemeClr val="accent1">
                    <a:lumMod val="50000"/>
                  </a:schemeClr>
                </a:solidFill>
              </a:rPr>
              <a:t>lấy</a:t>
            </a:r>
            <a:r>
              <a:rPr lang="en-US" sz="2800" b="0" dirty="0">
                <a:solidFill>
                  <a:schemeClr val="accent1">
                    <a:lumMod val="50000"/>
                  </a:schemeClr>
                </a:solidFill>
              </a:rPr>
              <a:t> </a:t>
            </a:r>
            <a:r>
              <a:rPr lang="en-US" sz="2800" b="0" dirty="0" err="1">
                <a:solidFill>
                  <a:schemeClr val="accent1">
                    <a:lumMod val="50000"/>
                  </a:schemeClr>
                </a:solidFill>
              </a:rPr>
              <a:t>các</a:t>
            </a:r>
            <a:r>
              <a:rPr lang="en-US" sz="2800" b="0" dirty="0">
                <a:solidFill>
                  <a:schemeClr val="accent1">
                    <a:lumMod val="50000"/>
                  </a:schemeClr>
                </a:solidFill>
              </a:rPr>
              <a:t> </a:t>
            </a:r>
            <a:r>
              <a:rPr lang="en-US" sz="2800" b="0" dirty="0" err="1">
                <a:solidFill>
                  <a:schemeClr val="accent1">
                    <a:lumMod val="50000"/>
                  </a:schemeClr>
                </a:solidFill>
              </a:rPr>
              <a:t>nguyên</a:t>
            </a:r>
            <a:r>
              <a:rPr lang="en-US" sz="2800" b="0" dirty="0">
                <a:solidFill>
                  <a:schemeClr val="accent1">
                    <a:lumMod val="50000"/>
                  </a:schemeClr>
                </a:solidFill>
              </a:rPr>
              <a:t> </a:t>
            </a:r>
            <a:r>
              <a:rPr lang="en-US" sz="2800" b="0" dirty="0" err="1">
                <a:solidFill>
                  <a:schemeClr val="accent1">
                    <a:lumMod val="50000"/>
                  </a:schemeClr>
                </a:solidFill>
              </a:rPr>
              <a:t>liệu</a:t>
            </a:r>
            <a:r>
              <a:rPr lang="en-US" sz="2800" b="0" dirty="0">
                <a:solidFill>
                  <a:schemeClr val="accent1">
                    <a:lumMod val="50000"/>
                  </a:schemeClr>
                </a:solidFill>
              </a:rPr>
              <a:t> </a:t>
            </a:r>
            <a:r>
              <a:rPr lang="en-US" sz="2800" b="0" dirty="0" err="1">
                <a:solidFill>
                  <a:schemeClr val="accent1">
                    <a:lumMod val="50000"/>
                  </a:schemeClr>
                </a:solidFill>
              </a:rPr>
              <a:t>để</a:t>
            </a:r>
            <a:r>
              <a:rPr lang="en-US" sz="2800" b="0" dirty="0">
                <a:solidFill>
                  <a:schemeClr val="accent1">
                    <a:lumMod val="50000"/>
                  </a:schemeClr>
                </a:solidFill>
              </a:rPr>
              <a:t> </a:t>
            </a:r>
            <a:r>
              <a:rPr lang="en-US" sz="2800" b="0" dirty="0" err="1">
                <a:solidFill>
                  <a:schemeClr val="accent1">
                    <a:lumMod val="50000"/>
                  </a:schemeClr>
                </a:solidFill>
              </a:rPr>
              <a:t>thực</a:t>
            </a:r>
            <a:r>
              <a:rPr lang="en-US" sz="2800" b="0" dirty="0">
                <a:solidFill>
                  <a:schemeClr val="accent1">
                    <a:lumMod val="50000"/>
                  </a:schemeClr>
                </a:solidFill>
              </a:rPr>
              <a:t> </a:t>
            </a:r>
            <a:r>
              <a:rPr lang="en-US" sz="2800" b="0" dirty="0" err="1">
                <a:solidFill>
                  <a:schemeClr val="accent1">
                    <a:lumMod val="50000"/>
                  </a:schemeClr>
                </a:solidFill>
              </a:rPr>
              <a:t>hiện</a:t>
            </a:r>
            <a:r>
              <a:rPr lang="en-US" sz="2800" b="0" dirty="0">
                <a:solidFill>
                  <a:schemeClr val="accent1">
                    <a:lumMod val="50000"/>
                  </a:schemeClr>
                </a:solidFill>
              </a:rPr>
              <a:t> </a:t>
            </a:r>
            <a:r>
              <a:rPr lang="en-US" sz="2800" b="0" dirty="0" err="1">
                <a:solidFill>
                  <a:schemeClr val="accent1">
                    <a:lumMod val="50000"/>
                  </a:schemeClr>
                </a:solidFill>
              </a:rPr>
              <a:t>quá</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 ở </a:t>
            </a:r>
            <a:r>
              <a:rPr lang="en-US" sz="2800" b="0" dirty="0" err="1">
                <a:solidFill>
                  <a:schemeClr val="accent1">
                    <a:lumMod val="50000"/>
                  </a:schemeClr>
                </a:solidFill>
              </a:rPr>
              <a:t>đâu</a:t>
            </a:r>
            <a:r>
              <a:rPr lang="en-US" sz="2800" b="0" dirty="0">
                <a:solidFill>
                  <a:schemeClr val="accent1">
                    <a:lumMod val="50000"/>
                  </a:schemeClr>
                </a:solidFill>
              </a:rPr>
              <a:t>.</a:t>
            </a:r>
            <a:br>
              <a:rPr lang="en-US" sz="2800" b="0" dirty="0">
                <a:solidFill>
                  <a:schemeClr val="accent1">
                    <a:lumMod val="50000"/>
                  </a:schemeClr>
                </a:solidFill>
              </a:rPr>
            </a:br>
            <a:r>
              <a:rPr lang="en-US" sz="2800" b="0" dirty="0">
                <a:solidFill>
                  <a:schemeClr val="accent1">
                    <a:lumMod val="50000"/>
                  </a:schemeClr>
                </a:solidFill>
              </a:rPr>
              <a:t>3. </a:t>
            </a:r>
            <a:r>
              <a:rPr lang="en-US" sz="2800" b="0" dirty="0" err="1">
                <a:solidFill>
                  <a:schemeClr val="accent1">
                    <a:lumMod val="50000"/>
                  </a:schemeClr>
                </a:solidFill>
              </a:rPr>
              <a:t>Viết</a:t>
            </a:r>
            <a:r>
              <a:rPr lang="en-US" sz="2800" b="0" dirty="0">
                <a:solidFill>
                  <a:schemeClr val="accent1">
                    <a:lumMod val="50000"/>
                  </a:schemeClr>
                </a:solidFill>
              </a:rPr>
              <a:t> </a:t>
            </a:r>
            <a:r>
              <a:rPr lang="en-US" sz="2800" b="0" dirty="0" err="1">
                <a:solidFill>
                  <a:schemeClr val="accent1">
                    <a:lumMod val="50000"/>
                  </a:schemeClr>
                </a:solidFill>
              </a:rPr>
              <a:t>phương</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a:t>
            </a:r>
            <a:br>
              <a:rPr lang="en-US" sz="2800" b="0" dirty="0">
                <a:solidFill>
                  <a:schemeClr val="accent1">
                    <a:lumMod val="50000"/>
                  </a:schemeClr>
                </a:solidFill>
              </a:rPr>
            </a:br>
            <a:r>
              <a:rPr lang="en-US" sz="2800" b="0" dirty="0">
                <a:solidFill>
                  <a:schemeClr val="accent1">
                    <a:lumMod val="50000"/>
                  </a:schemeClr>
                </a:solidFill>
              </a:rPr>
              <a:t>4. </a:t>
            </a:r>
            <a:r>
              <a:rPr lang="en-US" sz="2800" b="0" dirty="0" err="1">
                <a:solidFill>
                  <a:schemeClr val="accent1">
                    <a:lumMod val="50000"/>
                  </a:schemeClr>
                </a:solidFill>
              </a:rPr>
              <a:t>Từ</a:t>
            </a:r>
            <a:r>
              <a:rPr lang="en-US" sz="2800" b="0" dirty="0">
                <a:solidFill>
                  <a:schemeClr val="accent1">
                    <a:lumMod val="50000"/>
                  </a:schemeClr>
                </a:solidFill>
              </a:rPr>
              <a:t> </a:t>
            </a:r>
            <a:r>
              <a:rPr lang="en-US" sz="2800" b="0" dirty="0" err="1">
                <a:solidFill>
                  <a:schemeClr val="accent1">
                    <a:lumMod val="50000"/>
                  </a:schemeClr>
                </a:solidFill>
              </a:rPr>
              <a:t>phương</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tổng</a:t>
            </a:r>
            <a:r>
              <a:rPr lang="en-US" sz="2800" b="0" dirty="0">
                <a:solidFill>
                  <a:schemeClr val="accent1">
                    <a:lumMod val="50000"/>
                  </a:schemeClr>
                </a:solidFill>
              </a:rPr>
              <a:t> </a:t>
            </a:r>
            <a:r>
              <a:rPr lang="en-US" sz="2800" b="0" dirty="0" err="1">
                <a:solidFill>
                  <a:schemeClr val="accent1">
                    <a:lumMod val="50000"/>
                  </a:schemeClr>
                </a:solidFill>
              </a:rPr>
              <a:t>quát</a:t>
            </a:r>
            <a:r>
              <a:rPr lang="en-US" sz="2800" b="0" dirty="0">
                <a:solidFill>
                  <a:schemeClr val="accent1">
                    <a:lumMod val="50000"/>
                  </a:schemeClr>
                </a:solidFill>
              </a:rPr>
              <a:t> </a:t>
            </a:r>
            <a:r>
              <a:rPr lang="en-US" sz="2800" b="0" dirty="0" err="1">
                <a:solidFill>
                  <a:schemeClr val="accent1">
                    <a:lumMod val="50000"/>
                  </a:schemeClr>
                </a:solidFill>
              </a:rPr>
              <a:t>phát</a:t>
            </a:r>
            <a:r>
              <a:rPr lang="en-US" sz="2800" b="0" dirty="0">
                <a:solidFill>
                  <a:schemeClr val="accent1">
                    <a:lumMod val="50000"/>
                  </a:schemeClr>
                </a:solidFill>
              </a:rPr>
              <a:t> </a:t>
            </a:r>
            <a:r>
              <a:rPr lang="en-US" sz="2800" b="0" dirty="0" err="1">
                <a:solidFill>
                  <a:schemeClr val="accent1">
                    <a:lumMod val="50000"/>
                  </a:schemeClr>
                </a:solidFill>
              </a:rPr>
              <a:t>biểu</a:t>
            </a:r>
            <a:r>
              <a:rPr lang="en-US" sz="2800" b="0" dirty="0">
                <a:solidFill>
                  <a:schemeClr val="accent1">
                    <a:lumMod val="50000"/>
                  </a:schemeClr>
                </a:solidFill>
              </a:rPr>
              <a:t> </a:t>
            </a:r>
            <a:r>
              <a:rPr lang="en-US" sz="2800" b="0" dirty="0" err="1">
                <a:solidFill>
                  <a:schemeClr val="accent1">
                    <a:lumMod val="50000"/>
                  </a:schemeClr>
                </a:solidFill>
              </a:rPr>
              <a:t>khái</a:t>
            </a:r>
            <a:r>
              <a:rPr lang="en-US" sz="2800" b="0" dirty="0">
                <a:solidFill>
                  <a:schemeClr val="accent1">
                    <a:lumMod val="50000"/>
                  </a:schemeClr>
                </a:solidFill>
              </a:rPr>
              <a:t> </a:t>
            </a:r>
            <a:r>
              <a:rPr lang="en-US" sz="2800" b="0" dirty="0" err="1">
                <a:solidFill>
                  <a:schemeClr val="accent1">
                    <a:lumMod val="50000"/>
                  </a:schemeClr>
                </a:solidFill>
              </a:rPr>
              <a:t>niệm</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a:t>
            </a:r>
          </a:p>
        </p:txBody>
      </p:sp>
    </p:spTree>
    <p:extLst>
      <p:ext uri="{BB962C8B-B14F-4D97-AF65-F5344CB8AC3E}">
        <p14:creationId xmlns:p14="http://schemas.microsoft.com/office/powerpoint/2010/main" val="18511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pic>
        <p:nvPicPr>
          <p:cNvPr id="3" name="Picture 2">
            <a:extLst>
              <a:ext uri="{FF2B5EF4-FFF2-40B4-BE49-F238E27FC236}">
                <a16:creationId xmlns:a16="http://schemas.microsoft.com/office/drawing/2014/main" id="{71A5B9A6-CC25-4A44-2DDE-26DF690328E9}"/>
              </a:ext>
            </a:extLst>
          </p:cNvPr>
          <p:cNvPicPr>
            <a:picLocks noChangeAspect="1"/>
          </p:cNvPicPr>
          <p:nvPr/>
        </p:nvPicPr>
        <p:blipFill>
          <a:blip r:embed="rId3"/>
          <a:stretch>
            <a:fillRect/>
          </a:stretch>
        </p:blipFill>
        <p:spPr>
          <a:xfrm>
            <a:off x="30086" y="171242"/>
            <a:ext cx="9083827" cy="4801016"/>
          </a:xfrm>
          <a:prstGeom prst="rect">
            <a:avLst/>
          </a:prstGeom>
        </p:spPr>
      </p:pic>
    </p:spTree>
    <p:extLst>
      <p:ext uri="{BB962C8B-B14F-4D97-AF65-F5344CB8AC3E}">
        <p14:creationId xmlns:p14="http://schemas.microsoft.com/office/powerpoint/2010/main" val="289836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6" name="Google Shape;3229;p48">
            <a:extLst>
              <a:ext uri="{FF2B5EF4-FFF2-40B4-BE49-F238E27FC236}">
                <a16:creationId xmlns:a16="http://schemas.microsoft.com/office/drawing/2014/main" id="{B1008EFE-0630-34F7-342E-C70B31E79A38}"/>
              </a:ext>
            </a:extLst>
          </p:cNvPr>
          <p:cNvSpPr txBox="1">
            <a:spLocks noGrp="1"/>
          </p:cNvSpPr>
          <p:nvPr>
            <p:ph type="title"/>
          </p:nvPr>
        </p:nvSpPr>
        <p:spPr>
          <a:xfrm>
            <a:off x="619445" y="546652"/>
            <a:ext cx="7888452" cy="3862348"/>
          </a:xfrm>
          <a:prstGeom prst="rect">
            <a:avLst/>
          </a:prstGeom>
        </p:spPr>
        <p:txBody>
          <a:bodyPr spcFirstLastPara="1" wrap="square" lIns="91425" tIns="91425" rIns="91425" bIns="91425" anchor="ctr" anchorCtr="0">
            <a:noAutofit/>
          </a:bodyPr>
          <a:lstStyle/>
          <a:p>
            <a:pPr algn="l"/>
            <a:r>
              <a:rPr lang="en-US" sz="2800" b="0" dirty="0">
                <a:solidFill>
                  <a:schemeClr val="accent1">
                    <a:lumMod val="50000"/>
                  </a:schemeClr>
                </a:solidFill>
              </a:rPr>
              <a:t>1. Cho </a:t>
            </a:r>
            <a:r>
              <a:rPr lang="en-US" sz="2800" b="0" dirty="0" err="1">
                <a:solidFill>
                  <a:schemeClr val="accent1">
                    <a:lumMod val="50000"/>
                  </a:schemeClr>
                </a:solidFill>
              </a:rPr>
              <a:t>biết</a:t>
            </a:r>
            <a:r>
              <a:rPr lang="en-US" sz="2800" b="0" dirty="0">
                <a:solidFill>
                  <a:schemeClr val="accent1">
                    <a:lumMod val="50000"/>
                  </a:schemeClr>
                </a:solidFill>
              </a:rPr>
              <a:t> </a:t>
            </a:r>
            <a:r>
              <a:rPr lang="en-US" sz="2800" b="0" dirty="0" err="1">
                <a:solidFill>
                  <a:schemeClr val="accent1">
                    <a:lumMod val="50000"/>
                  </a:schemeClr>
                </a:solidFill>
              </a:rPr>
              <a:t>nguyên</a:t>
            </a:r>
            <a:r>
              <a:rPr lang="en-US" sz="2800" b="0" dirty="0">
                <a:solidFill>
                  <a:schemeClr val="accent1">
                    <a:lumMod val="50000"/>
                  </a:schemeClr>
                </a:solidFill>
              </a:rPr>
              <a:t> </a:t>
            </a:r>
            <a:r>
              <a:rPr lang="en-US" sz="2800" b="0" dirty="0" err="1">
                <a:solidFill>
                  <a:schemeClr val="accent1">
                    <a:lumMod val="50000"/>
                  </a:schemeClr>
                </a:solidFill>
              </a:rPr>
              <a:t>liệu</a:t>
            </a:r>
            <a:r>
              <a:rPr lang="en-US" sz="2800" b="0" dirty="0">
                <a:solidFill>
                  <a:schemeClr val="accent1">
                    <a:lumMod val="50000"/>
                  </a:schemeClr>
                </a:solidFill>
              </a:rPr>
              <a:t> (</a:t>
            </a:r>
            <a:r>
              <a:rPr lang="en-US" sz="2800" b="0" dirty="0" err="1">
                <a:solidFill>
                  <a:schemeClr val="accent1">
                    <a:lumMod val="50000"/>
                  </a:schemeClr>
                </a:solidFill>
              </a:rPr>
              <a:t>chất</a:t>
            </a:r>
            <a:r>
              <a:rPr lang="en-US" sz="2800" b="0" dirty="0">
                <a:solidFill>
                  <a:schemeClr val="accent1">
                    <a:lumMod val="50000"/>
                  </a:schemeClr>
                </a:solidFill>
              </a:rPr>
              <a:t> </a:t>
            </a:r>
            <a:r>
              <a:rPr lang="en-US" sz="2800" b="0" dirty="0" err="1">
                <a:solidFill>
                  <a:schemeClr val="accent1">
                    <a:lumMod val="50000"/>
                  </a:schemeClr>
                </a:solidFill>
              </a:rPr>
              <a:t>lấy</a:t>
            </a:r>
            <a:r>
              <a:rPr lang="en-US" sz="2800" b="0" dirty="0">
                <a:solidFill>
                  <a:schemeClr val="accent1">
                    <a:lumMod val="50000"/>
                  </a:schemeClr>
                </a:solidFill>
              </a:rPr>
              <a:t> </a:t>
            </a:r>
            <a:r>
              <a:rPr lang="en-US" sz="2800" b="0" dirty="0" err="1">
                <a:solidFill>
                  <a:schemeClr val="accent1">
                    <a:lumMod val="50000"/>
                  </a:schemeClr>
                </a:solidFill>
              </a:rPr>
              <a:t>vào</a:t>
            </a:r>
            <a:r>
              <a:rPr lang="en-US" sz="2800" b="0" dirty="0">
                <a:solidFill>
                  <a:schemeClr val="accent1">
                    <a:lumMod val="50000"/>
                  </a:schemeClr>
                </a:solidFill>
              </a:rPr>
              <a:t>), </a:t>
            </a:r>
            <a:r>
              <a:rPr lang="en-US" sz="2800" b="0" dirty="0" err="1">
                <a:solidFill>
                  <a:schemeClr val="accent1">
                    <a:lumMod val="50000"/>
                  </a:schemeClr>
                </a:solidFill>
              </a:rPr>
              <a:t>sản</a:t>
            </a:r>
            <a:r>
              <a:rPr lang="en-US" sz="2800" b="0" dirty="0">
                <a:solidFill>
                  <a:schemeClr val="accent1">
                    <a:lumMod val="50000"/>
                  </a:schemeClr>
                </a:solidFill>
              </a:rPr>
              <a:t> </a:t>
            </a:r>
            <a:r>
              <a:rPr lang="en-US" sz="2800" b="0" dirty="0" err="1">
                <a:solidFill>
                  <a:schemeClr val="accent1">
                    <a:lumMod val="50000"/>
                  </a:schemeClr>
                </a:solidFill>
              </a:rPr>
              <a:t>phẩm</a:t>
            </a:r>
            <a:r>
              <a:rPr lang="en-US" sz="2800" b="0" dirty="0">
                <a:solidFill>
                  <a:schemeClr val="accent1">
                    <a:lumMod val="50000"/>
                  </a:schemeClr>
                </a:solidFill>
              </a:rPr>
              <a:t> (</a:t>
            </a:r>
            <a:r>
              <a:rPr lang="en-US" sz="2800" b="0" dirty="0" err="1">
                <a:solidFill>
                  <a:schemeClr val="accent1">
                    <a:lumMod val="50000"/>
                  </a:schemeClr>
                </a:solidFill>
              </a:rPr>
              <a:t>chất</a:t>
            </a:r>
            <a:r>
              <a:rPr lang="en-US" sz="2800" b="0" dirty="0">
                <a:solidFill>
                  <a:schemeClr val="accent1">
                    <a:lumMod val="50000"/>
                  </a:schemeClr>
                </a:solidFill>
              </a:rPr>
              <a:t> </a:t>
            </a:r>
            <a:r>
              <a:rPr lang="en-US" sz="2800" b="0" dirty="0" err="1">
                <a:solidFill>
                  <a:schemeClr val="accent1">
                    <a:lumMod val="50000"/>
                  </a:schemeClr>
                </a:solidFill>
              </a:rPr>
              <a:t>tạo</a:t>
            </a:r>
            <a:r>
              <a:rPr lang="en-US" sz="2800" b="0" dirty="0">
                <a:solidFill>
                  <a:schemeClr val="accent1">
                    <a:lumMod val="50000"/>
                  </a:schemeClr>
                </a:solidFill>
              </a:rPr>
              <a:t> </a:t>
            </a:r>
            <a:r>
              <a:rPr lang="en-US" sz="2800" b="0" dirty="0" err="1">
                <a:solidFill>
                  <a:schemeClr val="accent1">
                    <a:lumMod val="50000"/>
                  </a:schemeClr>
                </a:solidFill>
              </a:rPr>
              <a:t>ra</a:t>
            </a:r>
            <a:r>
              <a:rPr lang="en-US" sz="2800" b="0" dirty="0">
                <a:solidFill>
                  <a:schemeClr val="accent1">
                    <a:lumMod val="50000"/>
                  </a:schemeClr>
                </a:solidFill>
              </a:rPr>
              <a:t>), </a:t>
            </a:r>
            <a:r>
              <a:rPr lang="en-US" sz="2800" b="0" dirty="0" err="1">
                <a:solidFill>
                  <a:schemeClr val="accent1">
                    <a:lumMod val="50000"/>
                  </a:schemeClr>
                </a:solidFill>
              </a:rPr>
              <a:t>các</a:t>
            </a:r>
            <a:r>
              <a:rPr lang="en-US" sz="2800" b="0" dirty="0">
                <a:solidFill>
                  <a:schemeClr val="accent1">
                    <a:lumMod val="50000"/>
                  </a:schemeClr>
                </a:solidFill>
              </a:rPr>
              <a:t> </a:t>
            </a:r>
            <a:r>
              <a:rPr lang="en-US" sz="2800" b="0" dirty="0" err="1">
                <a:solidFill>
                  <a:schemeClr val="accent1">
                    <a:lumMod val="50000"/>
                  </a:schemeClr>
                </a:solidFill>
              </a:rPr>
              <a:t>yếu</a:t>
            </a:r>
            <a:r>
              <a:rPr lang="en-US" sz="2800" b="0" dirty="0">
                <a:solidFill>
                  <a:schemeClr val="accent1">
                    <a:lumMod val="50000"/>
                  </a:schemeClr>
                </a:solidFill>
              </a:rPr>
              <a:t> </a:t>
            </a:r>
            <a:r>
              <a:rPr lang="en-US" sz="2800" b="0" dirty="0" err="1">
                <a:solidFill>
                  <a:schemeClr val="accent1">
                    <a:lumMod val="50000"/>
                  </a:schemeClr>
                </a:solidFill>
              </a:rPr>
              <a:t>tố</a:t>
            </a:r>
            <a:r>
              <a:rPr lang="en-US" sz="2800" b="0" dirty="0">
                <a:solidFill>
                  <a:schemeClr val="accent1">
                    <a:lumMod val="50000"/>
                  </a:schemeClr>
                </a:solidFill>
              </a:rPr>
              <a:t> </a:t>
            </a:r>
            <a:r>
              <a:rPr lang="en-US" sz="2800" b="0" dirty="0" err="1">
                <a:solidFill>
                  <a:schemeClr val="accent1">
                    <a:lumMod val="50000"/>
                  </a:schemeClr>
                </a:solidFill>
              </a:rPr>
              <a:t>tham</a:t>
            </a:r>
            <a:r>
              <a:rPr lang="en-US" sz="2800" b="0" dirty="0">
                <a:solidFill>
                  <a:schemeClr val="accent1">
                    <a:lumMod val="50000"/>
                  </a:schemeClr>
                </a:solidFill>
              </a:rPr>
              <a:t> </a:t>
            </a:r>
            <a:r>
              <a:rPr lang="en-US" sz="2800" b="0" dirty="0" err="1">
                <a:solidFill>
                  <a:schemeClr val="accent1">
                    <a:lumMod val="50000"/>
                  </a:schemeClr>
                </a:solidFill>
              </a:rPr>
              <a:t>gia</a:t>
            </a:r>
            <a:r>
              <a:rPr lang="en-US" sz="2800" b="0" dirty="0">
                <a:solidFill>
                  <a:schemeClr val="accent1">
                    <a:lumMod val="50000"/>
                  </a:schemeClr>
                </a:solidFill>
              </a:rPr>
              <a:t> </a:t>
            </a:r>
            <a:r>
              <a:rPr lang="en-US" sz="2800" b="0" dirty="0" err="1">
                <a:solidFill>
                  <a:schemeClr val="accent1">
                    <a:lumMod val="50000"/>
                  </a:schemeClr>
                </a:solidFill>
              </a:rPr>
              <a:t>trong</a:t>
            </a:r>
            <a:r>
              <a:rPr lang="en-US" sz="2800" b="0" dirty="0">
                <a:solidFill>
                  <a:schemeClr val="accent1">
                    <a:lumMod val="50000"/>
                  </a:schemeClr>
                </a:solidFill>
              </a:rPr>
              <a:t> </a:t>
            </a:r>
            <a:r>
              <a:rPr lang="en-US" sz="2800" b="0" dirty="0" err="1">
                <a:solidFill>
                  <a:schemeClr val="accent1">
                    <a:lumMod val="50000"/>
                  </a:schemeClr>
                </a:solidFill>
              </a:rPr>
              <a:t>quá</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br>
              <a:rPr lang="en-US" sz="2800" b="0" dirty="0">
                <a:solidFill>
                  <a:schemeClr val="accent1">
                    <a:lumMod val="50000"/>
                  </a:schemeClr>
                </a:solidFill>
              </a:rPr>
            </a:br>
            <a:r>
              <a:rPr lang="en-US" sz="2800" b="0" dirty="0">
                <a:solidFill>
                  <a:schemeClr val="accent1">
                    <a:lumMod val="50000"/>
                  </a:schemeClr>
                </a:solidFill>
              </a:rPr>
              <a:t>2. </a:t>
            </a:r>
            <a:r>
              <a:rPr lang="en-US" sz="2800" b="0" dirty="0" err="1">
                <a:solidFill>
                  <a:schemeClr val="accent1">
                    <a:lumMod val="50000"/>
                  </a:schemeClr>
                </a:solidFill>
              </a:rPr>
              <a:t>Lá</a:t>
            </a:r>
            <a:r>
              <a:rPr lang="en-US" sz="2800" b="0" dirty="0">
                <a:solidFill>
                  <a:schemeClr val="accent1">
                    <a:lumMod val="50000"/>
                  </a:schemeClr>
                </a:solidFill>
              </a:rPr>
              <a:t> </a:t>
            </a:r>
            <a:r>
              <a:rPr lang="en-US" sz="2800" b="0" dirty="0" err="1">
                <a:solidFill>
                  <a:schemeClr val="accent1">
                    <a:lumMod val="50000"/>
                  </a:schemeClr>
                </a:solidFill>
              </a:rPr>
              <a:t>cây</a:t>
            </a:r>
            <a:r>
              <a:rPr lang="en-US" sz="2800" b="0" dirty="0">
                <a:solidFill>
                  <a:schemeClr val="accent1">
                    <a:lumMod val="50000"/>
                  </a:schemeClr>
                </a:solidFill>
              </a:rPr>
              <a:t> </a:t>
            </a:r>
            <a:r>
              <a:rPr lang="en-US" sz="2800" b="0" dirty="0" err="1">
                <a:solidFill>
                  <a:schemeClr val="accent1">
                    <a:lumMod val="50000"/>
                  </a:schemeClr>
                </a:solidFill>
              </a:rPr>
              <a:t>lấy</a:t>
            </a:r>
            <a:r>
              <a:rPr lang="en-US" sz="2800" b="0" dirty="0">
                <a:solidFill>
                  <a:schemeClr val="accent1">
                    <a:lumMod val="50000"/>
                  </a:schemeClr>
                </a:solidFill>
              </a:rPr>
              <a:t> </a:t>
            </a:r>
            <a:r>
              <a:rPr lang="en-US" sz="2800" b="0" dirty="0" err="1">
                <a:solidFill>
                  <a:schemeClr val="accent1">
                    <a:lumMod val="50000"/>
                  </a:schemeClr>
                </a:solidFill>
              </a:rPr>
              <a:t>các</a:t>
            </a:r>
            <a:r>
              <a:rPr lang="en-US" sz="2800" b="0" dirty="0">
                <a:solidFill>
                  <a:schemeClr val="accent1">
                    <a:lumMod val="50000"/>
                  </a:schemeClr>
                </a:solidFill>
              </a:rPr>
              <a:t> </a:t>
            </a:r>
            <a:r>
              <a:rPr lang="en-US" sz="2800" b="0" dirty="0" err="1">
                <a:solidFill>
                  <a:schemeClr val="accent1">
                    <a:lumMod val="50000"/>
                  </a:schemeClr>
                </a:solidFill>
              </a:rPr>
              <a:t>nguyên</a:t>
            </a:r>
            <a:r>
              <a:rPr lang="en-US" sz="2800" b="0" dirty="0">
                <a:solidFill>
                  <a:schemeClr val="accent1">
                    <a:lumMod val="50000"/>
                  </a:schemeClr>
                </a:solidFill>
              </a:rPr>
              <a:t> </a:t>
            </a:r>
            <a:r>
              <a:rPr lang="en-US" sz="2800" b="0" dirty="0" err="1">
                <a:solidFill>
                  <a:schemeClr val="accent1">
                    <a:lumMod val="50000"/>
                  </a:schemeClr>
                </a:solidFill>
              </a:rPr>
              <a:t>liệu</a:t>
            </a:r>
            <a:r>
              <a:rPr lang="en-US" sz="2800" b="0" dirty="0">
                <a:solidFill>
                  <a:schemeClr val="accent1">
                    <a:lumMod val="50000"/>
                  </a:schemeClr>
                </a:solidFill>
              </a:rPr>
              <a:t> </a:t>
            </a:r>
            <a:r>
              <a:rPr lang="en-US" sz="2800" b="0" dirty="0" err="1">
                <a:solidFill>
                  <a:schemeClr val="accent1">
                    <a:lumMod val="50000"/>
                  </a:schemeClr>
                </a:solidFill>
              </a:rPr>
              <a:t>để</a:t>
            </a:r>
            <a:r>
              <a:rPr lang="en-US" sz="2800" b="0" dirty="0">
                <a:solidFill>
                  <a:schemeClr val="accent1">
                    <a:lumMod val="50000"/>
                  </a:schemeClr>
                </a:solidFill>
              </a:rPr>
              <a:t> </a:t>
            </a:r>
            <a:r>
              <a:rPr lang="en-US" sz="2800" b="0" dirty="0" err="1">
                <a:solidFill>
                  <a:schemeClr val="accent1">
                    <a:lumMod val="50000"/>
                  </a:schemeClr>
                </a:solidFill>
              </a:rPr>
              <a:t>thực</a:t>
            </a:r>
            <a:r>
              <a:rPr lang="en-US" sz="2800" b="0" dirty="0">
                <a:solidFill>
                  <a:schemeClr val="accent1">
                    <a:lumMod val="50000"/>
                  </a:schemeClr>
                </a:solidFill>
              </a:rPr>
              <a:t> </a:t>
            </a:r>
            <a:r>
              <a:rPr lang="en-US" sz="2800" b="0" dirty="0" err="1">
                <a:solidFill>
                  <a:schemeClr val="accent1">
                    <a:lumMod val="50000"/>
                  </a:schemeClr>
                </a:solidFill>
              </a:rPr>
              <a:t>hiện</a:t>
            </a:r>
            <a:r>
              <a:rPr lang="en-US" sz="2800" b="0" dirty="0">
                <a:solidFill>
                  <a:schemeClr val="accent1">
                    <a:lumMod val="50000"/>
                  </a:schemeClr>
                </a:solidFill>
              </a:rPr>
              <a:t> </a:t>
            </a:r>
            <a:r>
              <a:rPr lang="en-US" sz="2800" b="0" dirty="0" err="1">
                <a:solidFill>
                  <a:schemeClr val="accent1">
                    <a:lumMod val="50000"/>
                  </a:schemeClr>
                </a:solidFill>
              </a:rPr>
              <a:t>quá</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 ở </a:t>
            </a:r>
            <a:r>
              <a:rPr lang="en-US" sz="2800" b="0" dirty="0" err="1">
                <a:solidFill>
                  <a:schemeClr val="accent1">
                    <a:lumMod val="50000"/>
                  </a:schemeClr>
                </a:solidFill>
              </a:rPr>
              <a:t>đâu</a:t>
            </a:r>
            <a:r>
              <a:rPr lang="en-US" sz="2800" b="0" dirty="0">
                <a:solidFill>
                  <a:schemeClr val="accent1">
                    <a:lumMod val="50000"/>
                  </a:schemeClr>
                </a:solidFill>
              </a:rPr>
              <a:t>.</a:t>
            </a:r>
            <a:br>
              <a:rPr lang="en-US" sz="2800" b="0" dirty="0">
                <a:solidFill>
                  <a:schemeClr val="accent1">
                    <a:lumMod val="50000"/>
                  </a:schemeClr>
                </a:solidFill>
              </a:rPr>
            </a:br>
            <a:r>
              <a:rPr lang="en-US" sz="2800" b="0" dirty="0">
                <a:solidFill>
                  <a:schemeClr val="accent1">
                    <a:lumMod val="50000"/>
                  </a:schemeClr>
                </a:solidFill>
              </a:rPr>
              <a:t>3. </a:t>
            </a:r>
            <a:r>
              <a:rPr lang="en-US" sz="2800" b="0" dirty="0" err="1">
                <a:solidFill>
                  <a:schemeClr val="accent1">
                    <a:lumMod val="50000"/>
                  </a:schemeClr>
                </a:solidFill>
              </a:rPr>
              <a:t>Viết</a:t>
            </a:r>
            <a:r>
              <a:rPr lang="en-US" sz="2800" b="0" dirty="0">
                <a:solidFill>
                  <a:schemeClr val="accent1">
                    <a:lumMod val="50000"/>
                  </a:schemeClr>
                </a:solidFill>
              </a:rPr>
              <a:t> </a:t>
            </a:r>
            <a:r>
              <a:rPr lang="en-US" sz="2800" b="0" dirty="0" err="1">
                <a:solidFill>
                  <a:schemeClr val="accent1">
                    <a:lumMod val="50000"/>
                  </a:schemeClr>
                </a:solidFill>
              </a:rPr>
              <a:t>phương</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a:t>
            </a:r>
            <a:br>
              <a:rPr lang="en-US" sz="2800" b="0" dirty="0">
                <a:solidFill>
                  <a:schemeClr val="accent1">
                    <a:lumMod val="50000"/>
                  </a:schemeClr>
                </a:solidFill>
              </a:rPr>
            </a:br>
            <a:r>
              <a:rPr lang="en-US" sz="2800" b="0" dirty="0">
                <a:solidFill>
                  <a:schemeClr val="accent1">
                    <a:lumMod val="50000"/>
                  </a:schemeClr>
                </a:solidFill>
              </a:rPr>
              <a:t>4. </a:t>
            </a:r>
            <a:r>
              <a:rPr lang="en-US" sz="2800" b="0" dirty="0" err="1">
                <a:solidFill>
                  <a:schemeClr val="accent1">
                    <a:lumMod val="50000"/>
                  </a:schemeClr>
                </a:solidFill>
              </a:rPr>
              <a:t>Từ</a:t>
            </a:r>
            <a:r>
              <a:rPr lang="en-US" sz="2800" b="0" dirty="0">
                <a:solidFill>
                  <a:schemeClr val="accent1">
                    <a:lumMod val="50000"/>
                  </a:schemeClr>
                </a:solidFill>
              </a:rPr>
              <a:t> </a:t>
            </a:r>
            <a:r>
              <a:rPr lang="en-US" sz="2800" b="0" dirty="0" err="1">
                <a:solidFill>
                  <a:schemeClr val="accent1">
                    <a:lumMod val="50000"/>
                  </a:schemeClr>
                </a:solidFill>
              </a:rPr>
              <a:t>phương</a:t>
            </a:r>
            <a:r>
              <a:rPr lang="en-US" sz="2800" b="0" dirty="0">
                <a:solidFill>
                  <a:schemeClr val="accent1">
                    <a:lumMod val="50000"/>
                  </a:schemeClr>
                </a:solidFill>
              </a:rPr>
              <a:t> </a:t>
            </a:r>
            <a:r>
              <a:rPr lang="en-US" sz="2800" b="0" dirty="0" err="1">
                <a:solidFill>
                  <a:schemeClr val="accent1">
                    <a:lumMod val="50000"/>
                  </a:schemeClr>
                </a:solidFill>
              </a:rPr>
              <a:t>trình</a:t>
            </a:r>
            <a:r>
              <a:rPr lang="en-US" sz="2800" b="0" dirty="0">
                <a:solidFill>
                  <a:schemeClr val="accent1">
                    <a:lumMod val="50000"/>
                  </a:schemeClr>
                </a:solidFill>
              </a:rPr>
              <a:t> </a:t>
            </a:r>
            <a:r>
              <a:rPr lang="en-US" sz="2800" b="0" dirty="0" err="1">
                <a:solidFill>
                  <a:schemeClr val="accent1">
                    <a:lumMod val="50000"/>
                  </a:schemeClr>
                </a:solidFill>
              </a:rPr>
              <a:t>tổng</a:t>
            </a:r>
            <a:r>
              <a:rPr lang="en-US" sz="2800" b="0" dirty="0">
                <a:solidFill>
                  <a:schemeClr val="accent1">
                    <a:lumMod val="50000"/>
                  </a:schemeClr>
                </a:solidFill>
              </a:rPr>
              <a:t> </a:t>
            </a:r>
            <a:r>
              <a:rPr lang="en-US" sz="2800" b="0" dirty="0" err="1">
                <a:solidFill>
                  <a:schemeClr val="accent1">
                    <a:lumMod val="50000"/>
                  </a:schemeClr>
                </a:solidFill>
              </a:rPr>
              <a:t>quát</a:t>
            </a:r>
            <a:r>
              <a:rPr lang="en-US" sz="2800" b="0" dirty="0">
                <a:solidFill>
                  <a:schemeClr val="accent1">
                    <a:lumMod val="50000"/>
                  </a:schemeClr>
                </a:solidFill>
              </a:rPr>
              <a:t> </a:t>
            </a:r>
            <a:r>
              <a:rPr lang="en-US" sz="2800" b="0" dirty="0" err="1">
                <a:solidFill>
                  <a:schemeClr val="accent1">
                    <a:lumMod val="50000"/>
                  </a:schemeClr>
                </a:solidFill>
              </a:rPr>
              <a:t>phát</a:t>
            </a:r>
            <a:r>
              <a:rPr lang="en-US" sz="2800" b="0" dirty="0">
                <a:solidFill>
                  <a:schemeClr val="accent1">
                    <a:lumMod val="50000"/>
                  </a:schemeClr>
                </a:solidFill>
              </a:rPr>
              <a:t> </a:t>
            </a:r>
            <a:r>
              <a:rPr lang="en-US" sz="2800" b="0" dirty="0" err="1">
                <a:solidFill>
                  <a:schemeClr val="accent1">
                    <a:lumMod val="50000"/>
                  </a:schemeClr>
                </a:solidFill>
              </a:rPr>
              <a:t>biểu</a:t>
            </a:r>
            <a:r>
              <a:rPr lang="en-US" sz="2800" b="0" dirty="0">
                <a:solidFill>
                  <a:schemeClr val="accent1">
                    <a:lumMod val="50000"/>
                  </a:schemeClr>
                </a:solidFill>
              </a:rPr>
              <a:t> </a:t>
            </a:r>
            <a:r>
              <a:rPr lang="en-US" sz="2800" b="0" dirty="0" err="1">
                <a:solidFill>
                  <a:schemeClr val="accent1">
                    <a:lumMod val="50000"/>
                  </a:schemeClr>
                </a:solidFill>
              </a:rPr>
              <a:t>khái</a:t>
            </a:r>
            <a:r>
              <a:rPr lang="en-US" sz="2800" b="0" dirty="0">
                <a:solidFill>
                  <a:schemeClr val="accent1">
                    <a:lumMod val="50000"/>
                  </a:schemeClr>
                </a:solidFill>
              </a:rPr>
              <a:t> </a:t>
            </a:r>
            <a:r>
              <a:rPr lang="en-US" sz="2800" b="0" dirty="0" err="1">
                <a:solidFill>
                  <a:schemeClr val="accent1">
                    <a:lumMod val="50000"/>
                  </a:schemeClr>
                </a:solidFill>
              </a:rPr>
              <a:t>niệm</a:t>
            </a:r>
            <a:r>
              <a:rPr lang="en-US" sz="2800" b="0" dirty="0">
                <a:solidFill>
                  <a:schemeClr val="accent1">
                    <a:lumMod val="50000"/>
                  </a:schemeClr>
                </a:solidFill>
              </a:rPr>
              <a:t> </a:t>
            </a:r>
            <a:r>
              <a:rPr lang="en-US" sz="2800" b="0" dirty="0" err="1">
                <a:solidFill>
                  <a:schemeClr val="accent1">
                    <a:lumMod val="50000"/>
                  </a:schemeClr>
                </a:solidFill>
              </a:rPr>
              <a:t>quang</a:t>
            </a:r>
            <a:r>
              <a:rPr lang="en-US" sz="2800" b="0" dirty="0">
                <a:solidFill>
                  <a:schemeClr val="accent1">
                    <a:lumMod val="50000"/>
                  </a:schemeClr>
                </a:solidFill>
              </a:rPr>
              <a:t> </a:t>
            </a:r>
            <a:r>
              <a:rPr lang="en-US" sz="2800" b="0" dirty="0" err="1">
                <a:solidFill>
                  <a:schemeClr val="accent1">
                    <a:lumMod val="50000"/>
                  </a:schemeClr>
                </a:solidFill>
              </a:rPr>
              <a:t>hợp</a:t>
            </a:r>
            <a:r>
              <a:rPr lang="en-US" sz="2800" b="0" dirty="0">
                <a:solidFill>
                  <a:schemeClr val="accent1">
                    <a:lumMod val="50000"/>
                  </a:schemeClr>
                </a:solidFill>
              </a:rPr>
              <a:t>.</a:t>
            </a:r>
          </a:p>
        </p:txBody>
      </p:sp>
    </p:spTree>
    <p:extLst>
      <p:ext uri="{BB962C8B-B14F-4D97-AF65-F5344CB8AC3E}">
        <p14:creationId xmlns:p14="http://schemas.microsoft.com/office/powerpoint/2010/main" val="181558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pic>
        <p:nvPicPr>
          <p:cNvPr id="5122" name="Picture 2" descr="Photosynthesis for Kids">
            <a:extLst>
              <a:ext uri="{FF2B5EF4-FFF2-40B4-BE49-F238E27FC236}">
                <a16:creationId xmlns:a16="http://schemas.microsoft.com/office/drawing/2014/main" id="{4B2B95F4-59E0-3792-B68C-73EBAB866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4" r="1979"/>
          <a:stretch/>
        </p:blipFill>
        <p:spPr bwMode="auto">
          <a:xfrm>
            <a:off x="0" y="0"/>
            <a:ext cx="322326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aphicFrame>
        <p:nvGraphicFramePr>
          <p:cNvPr id="5" name="Table 5">
            <a:extLst>
              <a:ext uri="{FF2B5EF4-FFF2-40B4-BE49-F238E27FC236}">
                <a16:creationId xmlns:a16="http://schemas.microsoft.com/office/drawing/2014/main" id="{46234AA9-22E2-89F1-EF99-D615CE1B13BD}"/>
              </a:ext>
            </a:extLst>
          </p:cNvPr>
          <p:cNvGraphicFramePr>
            <a:graphicFrameLocks noGrp="1"/>
          </p:cNvGraphicFramePr>
          <p:nvPr>
            <p:extLst>
              <p:ext uri="{D42A27DB-BD31-4B8C-83A1-F6EECF244321}">
                <p14:modId xmlns:p14="http://schemas.microsoft.com/office/powerpoint/2010/main" val="3650191932"/>
              </p:ext>
            </p:extLst>
          </p:nvPr>
        </p:nvGraphicFramePr>
        <p:xfrm>
          <a:off x="3299378" y="469814"/>
          <a:ext cx="5776442" cy="1524000"/>
        </p:xfrm>
        <a:graphic>
          <a:graphicData uri="http://schemas.openxmlformats.org/drawingml/2006/table">
            <a:tbl>
              <a:tblPr firstRow="1" bandRow="1">
                <a:tableStyleId>{3A46F731-BB83-4EB1-A379-E9CA240C2401}</a:tableStyleId>
              </a:tblPr>
              <a:tblGrid>
                <a:gridCol w="2023368">
                  <a:extLst>
                    <a:ext uri="{9D8B030D-6E8A-4147-A177-3AD203B41FA5}">
                      <a16:colId xmlns:a16="http://schemas.microsoft.com/office/drawing/2014/main" val="1085579523"/>
                    </a:ext>
                  </a:extLst>
                </a:gridCol>
                <a:gridCol w="1894714">
                  <a:extLst>
                    <a:ext uri="{9D8B030D-6E8A-4147-A177-3AD203B41FA5}">
                      <a16:colId xmlns:a16="http://schemas.microsoft.com/office/drawing/2014/main" val="2941443480"/>
                    </a:ext>
                  </a:extLst>
                </a:gridCol>
                <a:gridCol w="1858360">
                  <a:extLst>
                    <a:ext uri="{9D8B030D-6E8A-4147-A177-3AD203B41FA5}">
                      <a16:colId xmlns:a16="http://schemas.microsoft.com/office/drawing/2014/main" val="1908942768"/>
                    </a:ext>
                  </a:extLst>
                </a:gridCol>
              </a:tblGrid>
              <a:tr h="708524">
                <a:tc>
                  <a:txBody>
                    <a:bodyPr/>
                    <a:lstStyle/>
                    <a:p>
                      <a:pPr algn="ct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Nguyên</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liệu</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Sản</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phẩm</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Các</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yếu</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tố</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tham</a:t>
                      </a:r>
                      <a:r>
                        <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gia</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86730704"/>
                  </a:ext>
                </a:extLst>
              </a:tr>
              <a:tr h="708524">
                <a:tc>
                  <a:txBody>
                    <a:bodyPr/>
                    <a:lstStyle/>
                    <a:p>
                      <a:pPr algn="ctr"/>
                      <a:r>
                        <a:rPr lang="en-US" sz="2200" b="0" i="0" u="none" strike="noStrike" cap="none" dirty="0">
                          <a:solidFill>
                            <a:srgbClr val="000000"/>
                          </a:solidFill>
                          <a:effectLst/>
                          <a:latin typeface="Arial"/>
                          <a:ea typeface="Arial"/>
                          <a:cs typeface="Arial"/>
                          <a:sym typeface="Arial"/>
                        </a:rPr>
                        <a:t>CO</a:t>
                      </a:r>
                      <a:r>
                        <a:rPr lang="en-US" sz="2200" b="0" i="0" u="none" strike="noStrike" cap="none" baseline="-25000" dirty="0">
                          <a:solidFill>
                            <a:srgbClr val="000000"/>
                          </a:solidFill>
                          <a:effectLst/>
                          <a:latin typeface="Arial"/>
                          <a:ea typeface="Arial"/>
                          <a:cs typeface="Arial"/>
                          <a:sym typeface="Arial"/>
                        </a:rPr>
                        <a:t>2</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nước</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200" b="0" i="0" u="none" strike="noStrike" cap="none" dirty="0">
                          <a:solidFill>
                            <a:srgbClr val="000000"/>
                          </a:solidFill>
                          <a:effectLst/>
                          <a:latin typeface="Arial"/>
                          <a:ea typeface="Arial"/>
                          <a:cs typeface="Arial"/>
                          <a:sym typeface="Arial"/>
                        </a:rPr>
                        <a:t>O</a:t>
                      </a:r>
                      <a:r>
                        <a:rPr lang="en-US" sz="2200" b="0" i="0" u="none" strike="noStrike" cap="none" baseline="-25000" dirty="0">
                          <a:solidFill>
                            <a:srgbClr val="000000"/>
                          </a:solidFill>
                          <a:effectLst/>
                          <a:latin typeface="Arial"/>
                          <a:ea typeface="Arial"/>
                          <a:cs typeface="Arial"/>
                          <a:sym typeface="Arial"/>
                        </a:rPr>
                        <a:t>2</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chất</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hữu</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cơ</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200" b="0" i="0" u="none" strike="noStrike" cap="none" dirty="0" err="1">
                          <a:solidFill>
                            <a:srgbClr val="000000"/>
                          </a:solidFill>
                          <a:effectLst/>
                          <a:latin typeface="Arial"/>
                          <a:ea typeface="Arial"/>
                          <a:cs typeface="Arial"/>
                          <a:sym typeface="Arial"/>
                        </a:rPr>
                        <a:t>Ánh</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sáng</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diệp</a:t>
                      </a:r>
                      <a:r>
                        <a:rPr lang="en-US" sz="2200" b="0" i="0" u="none" strike="noStrike" cap="none" dirty="0">
                          <a:solidFill>
                            <a:srgbClr val="000000"/>
                          </a:solidFill>
                          <a:effectLst/>
                          <a:latin typeface="Arial"/>
                          <a:ea typeface="Arial"/>
                          <a:cs typeface="Arial"/>
                          <a:sym typeface="Arial"/>
                        </a:rPr>
                        <a:t> </a:t>
                      </a:r>
                      <a:r>
                        <a:rPr lang="en-US" sz="2200" b="0" i="0" u="none" strike="noStrike" cap="none" dirty="0" err="1">
                          <a:solidFill>
                            <a:srgbClr val="000000"/>
                          </a:solidFill>
                          <a:effectLst/>
                          <a:latin typeface="Arial"/>
                          <a:ea typeface="Arial"/>
                          <a:cs typeface="Arial"/>
                          <a:sym typeface="Arial"/>
                        </a:rPr>
                        <a:t>lục</a:t>
                      </a:r>
                      <a:endParaRPr lang="en-US" sz="22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2145008"/>
                  </a:ext>
                </a:extLst>
              </a:tr>
            </a:tbl>
          </a:graphicData>
        </a:graphic>
      </p:graphicFrame>
      <p:sp>
        <p:nvSpPr>
          <p:cNvPr id="6" name="Google Shape;3816;p54">
            <a:extLst>
              <a:ext uri="{FF2B5EF4-FFF2-40B4-BE49-F238E27FC236}">
                <a16:creationId xmlns:a16="http://schemas.microsoft.com/office/drawing/2014/main" id="{31C1CB72-A4EE-B729-31E4-61A610FC016D}"/>
              </a:ext>
            </a:extLst>
          </p:cNvPr>
          <p:cNvSpPr txBox="1">
            <a:spLocks/>
          </p:cNvSpPr>
          <p:nvPr/>
        </p:nvSpPr>
        <p:spPr>
          <a:xfrm>
            <a:off x="2934737" y="-62933"/>
            <a:ext cx="1816167" cy="62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Câu</a:t>
            </a:r>
            <a:r>
              <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1:</a:t>
            </a:r>
          </a:p>
        </p:txBody>
      </p:sp>
      <p:sp>
        <p:nvSpPr>
          <p:cNvPr id="7" name="Google Shape;3816;p54">
            <a:extLst>
              <a:ext uri="{FF2B5EF4-FFF2-40B4-BE49-F238E27FC236}">
                <a16:creationId xmlns:a16="http://schemas.microsoft.com/office/drawing/2014/main" id="{24404C90-67C6-66F0-2397-62A1D91F5298}"/>
              </a:ext>
            </a:extLst>
          </p:cNvPr>
          <p:cNvSpPr txBox="1">
            <a:spLocks/>
          </p:cNvSpPr>
          <p:nvPr/>
        </p:nvSpPr>
        <p:spPr>
          <a:xfrm>
            <a:off x="2934737" y="2003260"/>
            <a:ext cx="1816167" cy="622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Câu</a:t>
            </a:r>
            <a:r>
              <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2:</a:t>
            </a:r>
          </a:p>
        </p:txBody>
      </p:sp>
      <p:sp>
        <p:nvSpPr>
          <p:cNvPr id="8" name="Google Shape;3816;p54">
            <a:extLst>
              <a:ext uri="{FF2B5EF4-FFF2-40B4-BE49-F238E27FC236}">
                <a16:creationId xmlns:a16="http://schemas.microsoft.com/office/drawing/2014/main" id="{81A9D38A-0DE6-465B-25E3-30ABF8303635}"/>
              </a:ext>
            </a:extLst>
          </p:cNvPr>
          <p:cNvSpPr txBox="1">
            <a:spLocks/>
          </p:cNvSpPr>
          <p:nvPr/>
        </p:nvSpPr>
        <p:spPr>
          <a:xfrm>
            <a:off x="3299378" y="2634906"/>
            <a:ext cx="5596144" cy="164592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200" b="1" dirty="0">
                <a:solidFill>
                  <a:schemeClr val="accent1">
                    <a:lumMod val="50000"/>
                  </a:schemeClr>
                </a:solidFill>
              </a:rPr>
              <a:t>Carbon dioxide: </a:t>
            </a:r>
            <a:r>
              <a:rPr lang="en-US" sz="2200" dirty="0" err="1">
                <a:solidFill>
                  <a:schemeClr val="accent1">
                    <a:lumMod val="50000"/>
                  </a:schemeClr>
                </a:solidFill>
              </a:rPr>
              <a:t>lá</a:t>
            </a:r>
            <a:r>
              <a:rPr lang="en-US" sz="2200" dirty="0">
                <a:solidFill>
                  <a:schemeClr val="accent1">
                    <a:lumMod val="50000"/>
                  </a:schemeClr>
                </a:solidFill>
              </a:rPr>
              <a:t> </a:t>
            </a:r>
            <a:r>
              <a:rPr lang="en-US" sz="2200" dirty="0" err="1">
                <a:solidFill>
                  <a:schemeClr val="accent1">
                    <a:lumMod val="50000"/>
                  </a:schemeClr>
                </a:solidFill>
              </a:rPr>
              <a:t>lấy</a:t>
            </a:r>
            <a:r>
              <a:rPr lang="en-US" sz="2200" dirty="0">
                <a:solidFill>
                  <a:schemeClr val="accent1">
                    <a:lumMod val="50000"/>
                  </a:schemeClr>
                </a:solidFill>
              </a:rPr>
              <a:t> </a:t>
            </a:r>
            <a:r>
              <a:rPr lang="en-US" sz="2200" dirty="0" err="1">
                <a:solidFill>
                  <a:schemeClr val="accent1">
                    <a:lumMod val="50000"/>
                  </a:schemeClr>
                </a:solidFill>
              </a:rPr>
              <a:t>từ</a:t>
            </a:r>
            <a:r>
              <a:rPr lang="en-US" sz="2200" dirty="0">
                <a:solidFill>
                  <a:schemeClr val="accent1">
                    <a:lumMod val="50000"/>
                  </a:schemeClr>
                </a:solidFill>
              </a:rPr>
              <a:t> </a:t>
            </a:r>
            <a:r>
              <a:rPr lang="en-US" sz="2200" dirty="0" err="1">
                <a:solidFill>
                  <a:schemeClr val="accent1">
                    <a:lumMod val="50000"/>
                  </a:schemeClr>
                </a:solidFill>
              </a:rPr>
              <a:t>không</a:t>
            </a:r>
            <a:r>
              <a:rPr lang="en-US" sz="2200" dirty="0">
                <a:solidFill>
                  <a:schemeClr val="accent1">
                    <a:lumMod val="50000"/>
                  </a:schemeClr>
                </a:solidFill>
              </a:rPr>
              <a:t> </a:t>
            </a:r>
            <a:r>
              <a:rPr lang="en-US" sz="2200" dirty="0" err="1">
                <a:solidFill>
                  <a:schemeClr val="accent1">
                    <a:lumMod val="50000"/>
                  </a:schemeClr>
                </a:solidFill>
              </a:rPr>
              <a:t>khí</a:t>
            </a:r>
            <a:r>
              <a:rPr lang="en-US" sz="2200" dirty="0">
                <a:solidFill>
                  <a:schemeClr val="accent1">
                    <a:lumMod val="50000"/>
                  </a:schemeClr>
                </a:solidFill>
              </a:rPr>
              <a:t>.</a:t>
            </a:r>
          </a:p>
          <a:p>
            <a:pPr algn="just"/>
            <a:r>
              <a:rPr lang="en-US" sz="2200" b="1" dirty="0" err="1">
                <a:solidFill>
                  <a:schemeClr val="accent1">
                    <a:lumMod val="50000"/>
                  </a:schemeClr>
                </a:solidFill>
              </a:rPr>
              <a:t>Nước</a:t>
            </a:r>
            <a:r>
              <a:rPr lang="en-US" sz="2200" b="1" dirty="0">
                <a:solidFill>
                  <a:schemeClr val="accent1">
                    <a:lumMod val="50000"/>
                  </a:schemeClr>
                </a:solidFill>
              </a:rPr>
              <a:t>: </a:t>
            </a:r>
            <a:r>
              <a:rPr lang="en-US" sz="2200" dirty="0" err="1">
                <a:solidFill>
                  <a:schemeClr val="accent1">
                    <a:lumMod val="50000"/>
                  </a:schemeClr>
                </a:solidFill>
              </a:rPr>
              <a:t>rễ</a:t>
            </a:r>
            <a:r>
              <a:rPr lang="en-US" sz="2200" dirty="0">
                <a:solidFill>
                  <a:schemeClr val="accent1">
                    <a:lumMod val="50000"/>
                  </a:schemeClr>
                </a:solidFill>
              </a:rPr>
              <a:t> </a:t>
            </a:r>
            <a:r>
              <a:rPr lang="en-US" sz="2200" dirty="0" err="1">
                <a:solidFill>
                  <a:schemeClr val="accent1">
                    <a:lumMod val="50000"/>
                  </a:schemeClr>
                </a:solidFill>
              </a:rPr>
              <a:t>hút</a:t>
            </a:r>
            <a:r>
              <a:rPr lang="en-US" sz="2200" dirty="0">
                <a:solidFill>
                  <a:schemeClr val="accent1">
                    <a:lumMod val="50000"/>
                  </a:schemeClr>
                </a:solidFill>
              </a:rPr>
              <a:t> </a:t>
            </a:r>
            <a:r>
              <a:rPr lang="en-US" sz="2200" dirty="0" err="1">
                <a:solidFill>
                  <a:schemeClr val="accent1">
                    <a:lumMod val="50000"/>
                  </a:schemeClr>
                </a:solidFill>
              </a:rPr>
              <a:t>từ</a:t>
            </a:r>
            <a:r>
              <a:rPr lang="en-US" sz="2200" dirty="0">
                <a:solidFill>
                  <a:schemeClr val="accent1">
                    <a:lumMod val="50000"/>
                  </a:schemeClr>
                </a:solidFill>
              </a:rPr>
              <a:t> </a:t>
            </a:r>
            <a:r>
              <a:rPr lang="en-US" sz="2200" dirty="0" err="1">
                <a:solidFill>
                  <a:schemeClr val="accent1">
                    <a:lumMod val="50000"/>
                  </a:schemeClr>
                </a:solidFill>
              </a:rPr>
              <a:t>đất</a:t>
            </a:r>
            <a:r>
              <a:rPr lang="en-US" sz="2200" dirty="0">
                <a:solidFill>
                  <a:schemeClr val="accent1">
                    <a:lumMod val="50000"/>
                  </a:schemeClr>
                </a:solidFill>
              </a:rPr>
              <a:t>, </a:t>
            </a:r>
            <a:r>
              <a:rPr lang="en-US" sz="2200" dirty="0" err="1">
                <a:solidFill>
                  <a:schemeClr val="accent1">
                    <a:lumMod val="50000"/>
                  </a:schemeClr>
                </a:solidFill>
              </a:rPr>
              <a:t>sau</a:t>
            </a:r>
            <a:r>
              <a:rPr lang="en-US" sz="2200" dirty="0">
                <a:solidFill>
                  <a:schemeClr val="accent1">
                    <a:lumMod val="50000"/>
                  </a:schemeClr>
                </a:solidFill>
              </a:rPr>
              <a:t> </a:t>
            </a:r>
            <a:r>
              <a:rPr lang="en-US" sz="2200" dirty="0" err="1">
                <a:solidFill>
                  <a:schemeClr val="accent1">
                    <a:lumMod val="50000"/>
                  </a:schemeClr>
                </a:solidFill>
              </a:rPr>
              <a:t>đó</a:t>
            </a:r>
            <a:r>
              <a:rPr lang="en-US" sz="2200" dirty="0">
                <a:solidFill>
                  <a:schemeClr val="accent1">
                    <a:lumMod val="50000"/>
                  </a:schemeClr>
                </a:solidFill>
              </a:rPr>
              <a:t> </a:t>
            </a:r>
            <a:r>
              <a:rPr lang="en-US" sz="2200" dirty="0" err="1">
                <a:solidFill>
                  <a:schemeClr val="accent1">
                    <a:lumMod val="50000"/>
                  </a:schemeClr>
                </a:solidFill>
              </a:rPr>
              <a:t>được</a:t>
            </a:r>
            <a:r>
              <a:rPr lang="en-US" sz="2200" dirty="0">
                <a:solidFill>
                  <a:schemeClr val="accent1">
                    <a:lumMod val="50000"/>
                  </a:schemeClr>
                </a:solidFill>
              </a:rPr>
              <a:t> </a:t>
            </a:r>
            <a:r>
              <a:rPr lang="en-US" sz="2200" dirty="0" err="1">
                <a:solidFill>
                  <a:schemeClr val="accent1">
                    <a:lumMod val="50000"/>
                  </a:schemeClr>
                </a:solidFill>
              </a:rPr>
              <a:t>vận</a:t>
            </a:r>
            <a:r>
              <a:rPr lang="en-US" sz="2200" dirty="0">
                <a:solidFill>
                  <a:schemeClr val="accent1">
                    <a:lumMod val="50000"/>
                  </a:schemeClr>
                </a:solidFill>
              </a:rPr>
              <a:t> </a:t>
            </a:r>
            <a:r>
              <a:rPr lang="en-US" sz="2200" dirty="0" err="1">
                <a:solidFill>
                  <a:schemeClr val="accent1">
                    <a:lumMod val="50000"/>
                  </a:schemeClr>
                </a:solidFill>
              </a:rPr>
              <a:t>chuyển</a:t>
            </a:r>
            <a:r>
              <a:rPr lang="en-US" sz="2200" dirty="0">
                <a:solidFill>
                  <a:schemeClr val="accent1">
                    <a:lumMod val="50000"/>
                  </a:schemeClr>
                </a:solidFill>
              </a:rPr>
              <a:t> </a:t>
            </a:r>
            <a:r>
              <a:rPr lang="en-US" sz="2200" dirty="0" err="1">
                <a:solidFill>
                  <a:schemeClr val="accent1">
                    <a:lumMod val="50000"/>
                  </a:schemeClr>
                </a:solidFill>
              </a:rPr>
              <a:t>lên</a:t>
            </a:r>
            <a:r>
              <a:rPr lang="en-US" sz="2200" dirty="0">
                <a:solidFill>
                  <a:schemeClr val="accent1">
                    <a:lumMod val="50000"/>
                  </a:schemeClr>
                </a:solidFill>
              </a:rPr>
              <a:t> </a:t>
            </a:r>
            <a:r>
              <a:rPr lang="en-US" sz="2200" dirty="0" err="1">
                <a:solidFill>
                  <a:schemeClr val="accent1">
                    <a:lumMod val="50000"/>
                  </a:schemeClr>
                </a:solidFill>
              </a:rPr>
              <a:t>lá</a:t>
            </a:r>
            <a:r>
              <a:rPr lang="en-US" sz="2200" dirty="0">
                <a:solidFill>
                  <a:schemeClr val="accent1">
                    <a:lumMod val="50000"/>
                  </a:schemeClr>
                </a:solidFill>
              </a:rPr>
              <a:t>.</a:t>
            </a:r>
          </a:p>
          <a:p>
            <a:pPr algn="just"/>
            <a:r>
              <a:rPr lang="en-US" sz="2200" b="1" dirty="0" err="1">
                <a:solidFill>
                  <a:schemeClr val="accent1">
                    <a:lumMod val="50000"/>
                  </a:schemeClr>
                </a:solidFill>
              </a:rPr>
              <a:t>Năng</a:t>
            </a:r>
            <a:r>
              <a:rPr lang="en-US" sz="2200" b="1" dirty="0">
                <a:solidFill>
                  <a:schemeClr val="accent1">
                    <a:lumMod val="50000"/>
                  </a:schemeClr>
                </a:solidFill>
              </a:rPr>
              <a:t> </a:t>
            </a:r>
            <a:r>
              <a:rPr lang="en-US" sz="2200" b="1" dirty="0" err="1">
                <a:solidFill>
                  <a:schemeClr val="accent1">
                    <a:lumMod val="50000"/>
                  </a:schemeClr>
                </a:solidFill>
              </a:rPr>
              <a:t>lượng</a:t>
            </a:r>
            <a:r>
              <a:rPr lang="en-US" sz="2200" b="1" dirty="0">
                <a:solidFill>
                  <a:schemeClr val="accent1">
                    <a:lumMod val="50000"/>
                  </a:schemeClr>
                </a:solidFill>
              </a:rPr>
              <a:t>: </a:t>
            </a:r>
            <a:r>
              <a:rPr lang="en-US" sz="2200" dirty="0" err="1">
                <a:solidFill>
                  <a:schemeClr val="accent1">
                    <a:lumMod val="50000"/>
                  </a:schemeClr>
                </a:solidFill>
              </a:rPr>
              <a:t>ánh</a:t>
            </a:r>
            <a:r>
              <a:rPr lang="en-US" sz="2200" dirty="0">
                <a:solidFill>
                  <a:schemeClr val="accent1">
                    <a:lumMod val="50000"/>
                  </a:schemeClr>
                </a:solidFill>
              </a:rPr>
              <a:t> </a:t>
            </a:r>
            <a:r>
              <a:rPr lang="en-US" sz="2200" dirty="0" err="1">
                <a:solidFill>
                  <a:schemeClr val="accent1">
                    <a:lumMod val="50000"/>
                  </a:schemeClr>
                </a:solidFill>
              </a:rPr>
              <a:t>sáng</a:t>
            </a:r>
            <a:r>
              <a:rPr lang="en-US" sz="2200" dirty="0">
                <a:solidFill>
                  <a:schemeClr val="accent1">
                    <a:lumMod val="50000"/>
                  </a:schemeClr>
                </a:solidFill>
              </a:rPr>
              <a:t> </a:t>
            </a:r>
            <a:r>
              <a:rPr lang="en-US" sz="2200" dirty="0" err="1">
                <a:solidFill>
                  <a:schemeClr val="accent1">
                    <a:lumMod val="50000"/>
                  </a:schemeClr>
                </a:solidFill>
              </a:rPr>
              <a:t>mặt</a:t>
            </a:r>
            <a:r>
              <a:rPr lang="en-US" sz="2200" dirty="0">
                <a:solidFill>
                  <a:schemeClr val="accent1">
                    <a:lumMod val="50000"/>
                  </a:schemeClr>
                </a:solidFill>
              </a:rPr>
              <a:t> </a:t>
            </a:r>
            <a:r>
              <a:rPr lang="en-US" sz="2200" dirty="0" err="1">
                <a:solidFill>
                  <a:schemeClr val="accent1">
                    <a:lumMod val="50000"/>
                  </a:schemeClr>
                </a:solidFill>
              </a:rPr>
              <a:t>trời</a:t>
            </a:r>
            <a:r>
              <a:rPr lang="en-US" sz="2200" dirty="0">
                <a:solidFill>
                  <a:schemeClr val="accent1">
                    <a:lumMod val="50000"/>
                  </a:schemeClr>
                </a:solidFill>
              </a:rPr>
              <a:t> (</a:t>
            </a:r>
            <a:r>
              <a:rPr lang="en-US" sz="2200" dirty="0" err="1">
                <a:solidFill>
                  <a:schemeClr val="accent1">
                    <a:lumMod val="50000"/>
                  </a:schemeClr>
                </a:solidFill>
              </a:rPr>
              <a:t>hoặc</a:t>
            </a:r>
            <a:r>
              <a:rPr lang="en-US" sz="2200" dirty="0">
                <a:solidFill>
                  <a:schemeClr val="accent1">
                    <a:lumMod val="50000"/>
                  </a:schemeClr>
                </a:solidFill>
              </a:rPr>
              <a:t> </a:t>
            </a:r>
            <a:r>
              <a:rPr lang="en-US" sz="2200" dirty="0" err="1">
                <a:solidFill>
                  <a:schemeClr val="accent1">
                    <a:lumMod val="50000"/>
                  </a:schemeClr>
                </a:solidFill>
              </a:rPr>
              <a:t>nhân</a:t>
            </a:r>
            <a:r>
              <a:rPr lang="en-US" sz="2200" dirty="0">
                <a:solidFill>
                  <a:schemeClr val="accent1">
                    <a:lumMod val="50000"/>
                  </a:schemeClr>
                </a:solidFill>
              </a:rPr>
              <a:t> </a:t>
            </a:r>
            <a:r>
              <a:rPr lang="en-US" sz="2200" dirty="0" err="1">
                <a:solidFill>
                  <a:schemeClr val="accent1">
                    <a:lumMod val="50000"/>
                  </a:schemeClr>
                </a:solidFill>
              </a:rPr>
              <a:t>tạo</a:t>
            </a:r>
            <a:r>
              <a:rPr lang="en-US" sz="2200" dirty="0">
                <a:solidFill>
                  <a:schemeClr val="accent1">
                    <a:lumMod val="50000"/>
                  </a:schemeClr>
                </a:solidFill>
              </a:rPr>
              <a:t>).</a:t>
            </a:r>
          </a:p>
          <a:p>
            <a:pPr algn="just"/>
            <a:r>
              <a:rPr lang="en-US" sz="2200" b="1" dirty="0" err="1">
                <a:solidFill>
                  <a:schemeClr val="accent1">
                    <a:lumMod val="50000"/>
                  </a:schemeClr>
                </a:solidFill>
              </a:rPr>
              <a:t>Chất</a:t>
            </a:r>
            <a:r>
              <a:rPr lang="en-US" sz="2200" b="1" dirty="0">
                <a:solidFill>
                  <a:schemeClr val="accent1">
                    <a:lumMod val="50000"/>
                  </a:schemeClr>
                </a:solidFill>
              </a:rPr>
              <a:t> </a:t>
            </a:r>
            <a:r>
              <a:rPr lang="en-US" sz="2200" b="1" dirty="0" err="1">
                <a:solidFill>
                  <a:schemeClr val="accent1">
                    <a:lumMod val="50000"/>
                  </a:schemeClr>
                </a:solidFill>
              </a:rPr>
              <a:t>diệp</a:t>
            </a:r>
            <a:r>
              <a:rPr lang="en-US" sz="2200" b="1" dirty="0">
                <a:solidFill>
                  <a:schemeClr val="accent1">
                    <a:lumMod val="50000"/>
                  </a:schemeClr>
                </a:solidFill>
              </a:rPr>
              <a:t> </a:t>
            </a:r>
            <a:r>
              <a:rPr lang="en-US" sz="2200" b="1" dirty="0" err="1">
                <a:solidFill>
                  <a:schemeClr val="accent1">
                    <a:lumMod val="50000"/>
                  </a:schemeClr>
                </a:solidFill>
              </a:rPr>
              <a:t>lục</a:t>
            </a:r>
            <a:r>
              <a:rPr lang="en-US" sz="2200" dirty="0">
                <a:solidFill>
                  <a:schemeClr val="accent1">
                    <a:lumMod val="50000"/>
                  </a:schemeClr>
                </a:solidFill>
              </a:rPr>
              <a:t>: </a:t>
            </a:r>
            <a:r>
              <a:rPr lang="en-US" sz="2200" dirty="0" err="1">
                <a:solidFill>
                  <a:schemeClr val="accent1">
                    <a:lumMod val="50000"/>
                  </a:schemeClr>
                </a:solidFill>
              </a:rPr>
              <a:t>trong</a:t>
            </a:r>
            <a:r>
              <a:rPr lang="en-US" sz="2200" dirty="0">
                <a:solidFill>
                  <a:schemeClr val="accent1">
                    <a:lumMod val="50000"/>
                  </a:schemeClr>
                </a:solidFill>
              </a:rPr>
              <a:t> </a:t>
            </a:r>
            <a:r>
              <a:rPr lang="en-US" sz="2200" dirty="0" err="1">
                <a:solidFill>
                  <a:schemeClr val="accent1">
                    <a:lumMod val="50000"/>
                  </a:schemeClr>
                </a:solidFill>
              </a:rPr>
              <a:t>bào</a:t>
            </a:r>
            <a:r>
              <a:rPr lang="en-US" sz="2200" dirty="0">
                <a:solidFill>
                  <a:schemeClr val="accent1">
                    <a:lumMod val="50000"/>
                  </a:schemeClr>
                </a:solidFill>
              </a:rPr>
              <a:t> </a:t>
            </a:r>
            <a:r>
              <a:rPr lang="en-US" sz="2200" dirty="0" err="1">
                <a:solidFill>
                  <a:schemeClr val="accent1">
                    <a:lumMod val="50000"/>
                  </a:schemeClr>
                </a:solidFill>
              </a:rPr>
              <a:t>quan</a:t>
            </a:r>
            <a:r>
              <a:rPr lang="en-US" sz="2200" dirty="0">
                <a:solidFill>
                  <a:schemeClr val="accent1">
                    <a:lumMod val="50000"/>
                  </a:schemeClr>
                </a:solidFill>
              </a:rPr>
              <a:t> </a:t>
            </a:r>
            <a:r>
              <a:rPr lang="en-US" sz="2200" dirty="0" err="1">
                <a:solidFill>
                  <a:schemeClr val="accent1">
                    <a:lumMod val="50000"/>
                  </a:schemeClr>
                </a:solidFill>
              </a:rPr>
              <a:t>lục</a:t>
            </a:r>
            <a:r>
              <a:rPr lang="en-US" sz="2200" dirty="0">
                <a:solidFill>
                  <a:schemeClr val="accent1">
                    <a:lumMod val="50000"/>
                  </a:schemeClr>
                </a:solidFill>
              </a:rPr>
              <a:t> </a:t>
            </a:r>
            <a:r>
              <a:rPr lang="en-US" sz="2200" dirty="0" err="1">
                <a:solidFill>
                  <a:schemeClr val="accent1">
                    <a:lumMod val="50000"/>
                  </a:schemeClr>
                </a:solidFill>
              </a:rPr>
              <a:t>lạp</a:t>
            </a:r>
            <a:r>
              <a:rPr lang="en-US" sz="2200" dirty="0">
                <a:solidFill>
                  <a:schemeClr val="accent1">
                    <a:lumMod val="5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1297</Words>
  <Application>Microsoft Office PowerPoint</Application>
  <PresentationFormat>On-screen Show (16:9)</PresentationFormat>
  <Paragraphs>100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League Spartan</vt:lpstr>
      <vt:lpstr>Times New Roman</vt:lpstr>
      <vt:lpstr>Tahoma</vt:lpstr>
      <vt:lpstr>Arial</vt:lpstr>
      <vt:lpstr>Didact Gothic</vt:lpstr>
      <vt:lpstr>Summer Cocktail Bar MK Newsletter to Celebrate National Daiquiri Day by Slidesgo</vt:lpstr>
      <vt:lpstr>Nhóm sinh vật nào chỉ uống nước, hít khí trời và tắm nắng là có thể sinh trưởng tốt trong thời gian dài?</vt:lpstr>
      <vt:lpstr>THỰC VẬT ? Yếu tố nào khiến thực vật trở nên khác biệt so với hầu hết các loài động vật khác?</vt:lpstr>
      <vt:lpstr>BÀI 21.  QUANG HỢP Ở THỰC VẬT</vt:lpstr>
      <vt:lpstr>I. KHÁI QUÁT VỀ QUANG HỢP</vt:lpstr>
      <vt:lpstr>Theo dõi video kết hợp với quan sát hình 22.1 sgk101 và trả lời các câu hỏi sau:</vt:lpstr>
      <vt:lpstr>1. Cho biết nguyên liệu (chất lấy vào), sản phẩm (chất tạo ra), các yếu tố tham gia trong quá trình quang hợp 2. Lá cây lấy các nguyên liệu để thực hiện quá trình quang hợp ở đâu. 3. Viết phương trình quang hợp. 4. Từ phương trình tổng quát phát biểu khái niệm quang hợp.</vt:lpstr>
      <vt:lpstr>PowerPoint Presentation</vt:lpstr>
      <vt:lpstr>1. Cho biết nguyên liệu (chất lấy vào), sản phẩm (chất tạo ra), các yếu tố tham gia trong quá trình quang hợp 2. Lá cây lấy các nguyên liệu để thực hiện quá trình quang hợp ở đâu. 3. Viết phương trình quang hợp. 4. Từ phương trình tổng quát phát biểu khái niệm quang hợp.</vt:lpstr>
      <vt:lpstr>PowerPoint Presentation</vt:lpstr>
      <vt:lpstr>PowerPoint Presentation</vt:lpstr>
      <vt:lpstr>3. Mối quan hệ giữa trao đổi chất và chuyển hóa năng lượng trong quang hợp</vt:lpstr>
      <vt:lpstr>Trả lời câu hỏi sau:</vt:lpstr>
      <vt:lpstr>Trả lời câu hỏi sau:</vt:lpstr>
      <vt:lpstr>PowerPoint Presentation</vt:lpstr>
      <vt:lpstr>II. Vai trò của lá cây với chức năng quang hợp</vt:lpstr>
      <vt:lpstr>PowerPoint Presentation</vt:lpstr>
      <vt:lpstr>PowerPoint Presentation</vt:lpstr>
      <vt:lpstr>PowerPoint Presentation</vt:lpstr>
      <vt:lpstr>Luyện tập</vt:lpstr>
      <vt:lpstr>Luyện tập</vt:lpstr>
      <vt:lpstr>Luyện tập</vt:lpstr>
      <vt:lpstr>04.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Cocktail Bar MK Newsletter to Celebrate National Daiquiri Day</dc:title>
  <dc:creator>HP</dc:creator>
  <cp:lastModifiedBy>Nhung Bui</cp:lastModifiedBy>
  <cp:revision>43</cp:revision>
  <dcterms:modified xsi:type="dcterms:W3CDTF">2023-03-30T03:32:24Z</dcterms:modified>
</cp:coreProperties>
</file>