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19/10/2023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19/10/2023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ìm hiểu về khí Oxy, nồng độ Oxy trong không khí là bao nhiê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64"/>
            <a:ext cx="9156276" cy="68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On-screen Show (4:3)</PresentationFormat>
  <Paragraphs>114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2021-08-22T03:18:56Z</dcterms:created>
  <dcterms:modified xsi:type="dcterms:W3CDTF">2023-10-18T17:44:31Z</dcterms:modified>
</cp:coreProperties>
</file>