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32"/>
  </p:notesMasterIdLst>
  <p:sldIdLst>
    <p:sldId id="258" r:id="rId3"/>
    <p:sldId id="272" r:id="rId4"/>
    <p:sldId id="323" r:id="rId5"/>
    <p:sldId id="273" r:id="rId6"/>
    <p:sldId id="265" r:id="rId7"/>
    <p:sldId id="274" r:id="rId8"/>
    <p:sldId id="276" r:id="rId9"/>
    <p:sldId id="277" r:id="rId10"/>
    <p:sldId id="278" r:id="rId11"/>
    <p:sldId id="279" r:id="rId12"/>
    <p:sldId id="280" r:id="rId13"/>
    <p:sldId id="281" r:id="rId14"/>
    <p:sldId id="282" r:id="rId15"/>
    <p:sldId id="283" r:id="rId16"/>
    <p:sldId id="284" r:id="rId17"/>
    <p:sldId id="285" r:id="rId18"/>
    <p:sldId id="286" r:id="rId19"/>
    <p:sldId id="292" r:id="rId20"/>
    <p:sldId id="293" r:id="rId21"/>
    <p:sldId id="318" r:id="rId22"/>
    <p:sldId id="313" r:id="rId23"/>
    <p:sldId id="314" r:id="rId24"/>
    <p:sldId id="315" r:id="rId25"/>
    <p:sldId id="316" r:id="rId26"/>
    <p:sldId id="317" r:id="rId27"/>
    <p:sldId id="256" r:id="rId28"/>
    <p:sldId id="319" r:id="rId29"/>
    <p:sldId id="320" r:id="rId30"/>
    <p:sldId id="3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1BD"/>
    <a:srgbClr val="DDC49C"/>
    <a:srgbClr val="E5CE98"/>
    <a:srgbClr val="CCFF99"/>
    <a:srgbClr val="FFFF99"/>
    <a:srgbClr val="CCFFFF"/>
    <a:srgbClr val="FFFFCC"/>
    <a:srgbClr val="92D050"/>
    <a:srgbClr val="0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7" autoAdjust="0"/>
    <p:restoredTop sz="94660"/>
  </p:normalViewPr>
  <p:slideViewPr>
    <p:cSldViewPr snapToGrid="0">
      <p:cViewPr varScale="1">
        <p:scale>
          <a:sx n="73" d="100"/>
          <a:sy n="73" d="100"/>
        </p:scale>
        <p:origin x="2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DE221-7A75-439A-84FE-F1FB429B1328}" type="datetimeFigureOut">
              <a:rPr lang="en-US" smtClean="0"/>
              <a:t>14/1/2024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F4DD3-D52D-4A69-8340-8DE0DFF2848A}" type="slidenum">
              <a:rPr lang="en-US" smtClean="0"/>
              <a:t>‹#›</a:t>
            </a:fld>
            <a:endParaRPr lang="en-US"/>
          </a:p>
        </p:txBody>
      </p:sp>
    </p:spTree>
    <p:extLst>
      <p:ext uri="{BB962C8B-B14F-4D97-AF65-F5344CB8AC3E}">
        <p14:creationId xmlns:p14="http://schemas.microsoft.com/office/powerpoint/2010/main" val="11730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53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13548247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54580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597814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val="39710140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799154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022706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9774987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75295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657180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0268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71241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94454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4466284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9711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145325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15622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839367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375657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244517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2667458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89D634-2F2F-4060-9E87-80FDD98CC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84990-A7DC-4B9F-BC59-55184CF6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8927-8372-45C8-B670-143DDD636A8D}"/>
              </a:ext>
            </a:extLst>
          </p:cNvPr>
          <p:cNvSpPr>
            <a:spLocks noGrp="1" noChangeArrowheads="1"/>
          </p:cNvSpPr>
          <p:nvPr>
            <p:ph type="sldNum" sz="quarter" idx="12"/>
          </p:nvPr>
        </p:nvSpPr>
        <p:spPr>
          <a:ln/>
        </p:spPr>
        <p:txBody>
          <a:bodyPr/>
          <a:lstStyle>
            <a:lvl1pPr>
              <a:defRPr/>
            </a:lvl1pPr>
          </a:lstStyle>
          <a:p>
            <a:fld id="{7F6F47D8-BE54-42D7-B5D4-02339B815878}" type="slidenum">
              <a:rPr lang="en-US" altLang="vi-VN"/>
              <a:pPr/>
              <a:t>‹#›</a:t>
            </a:fld>
            <a:endParaRPr lang="en-US" altLang="vi-VN"/>
          </a:p>
        </p:txBody>
      </p:sp>
    </p:spTree>
    <p:extLst>
      <p:ext uri="{BB962C8B-B14F-4D97-AF65-F5344CB8AC3E}">
        <p14:creationId xmlns:p14="http://schemas.microsoft.com/office/powerpoint/2010/main" val="21552011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1D4760-BA7B-42CD-A636-7D6A84E6D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131E09-F0C5-4760-984E-7E57E4CA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3FAE08-C444-4BCC-9107-593A3142F8DB}"/>
              </a:ext>
            </a:extLst>
          </p:cNvPr>
          <p:cNvSpPr>
            <a:spLocks noGrp="1" noChangeArrowheads="1"/>
          </p:cNvSpPr>
          <p:nvPr>
            <p:ph type="sldNum" sz="quarter" idx="12"/>
          </p:nvPr>
        </p:nvSpPr>
        <p:spPr>
          <a:ln/>
        </p:spPr>
        <p:txBody>
          <a:bodyPr/>
          <a:lstStyle>
            <a:lvl1pPr>
              <a:defRPr/>
            </a:lvl1pPr>
          </a:lstStyle>
          <a:p>
            <a:fld id="{6758002A-D24A-4219-B642-0C69DFBA6C27}" type="slidenum">
              <a:rPr lang="en-US" altLang="vi-VN"/>
              <a:pPr/>
              <a:t>‹#›</a:t>
            </a:fld>
            <a:endParaRPr lang="en-US" altLang="vi-VN"/>
          </a:p>
        </p:txBody>
      </p:sp>
    </p:spTree>
    <p:extLst>
      <p:ext uri="{BB962C8B-B14F-4D97-AF65-F5344CB8AC3E}">
        <p14:creationId xmlns:p14="http://schemas.microsoft.com/office/powerpoint/2010/main" val="2286124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423133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59E0B0-53EC-4A9D-B93F-F1D0E1CC1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945-3AAD-4184-B0F5-76BED5445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54B354-2DC4-468C-88A1-80E5D2103936}"/>
              </a:ext>
            </a:extLst>
          </p:cNvPr>
          <p:cNvSpPr>
            <a:spLocks noGrp="1" noChangeArrowheads="1"/>
          </p:cNvSpPr>
          <p:nvPr>
            <p:ph type="sldNum" sz="quarter" idx="12"/>
          </p:nvPr>
        </p:nvSpPr>
        <p:spPr>
          <a:ln/>
        </p:spPr>
        <p:txBody>
          <a:bodyPr/>
          <a:lstStyle>
            <a:lvl1pPr>
              <a:defRPr/>
            </a:lvl1pPr>
          </a:lstStyle>
          <a:p>
            <a:fld id="{019D1BF3-6AC0-49F4-A572-F0339D3FC1B9}" type="slidenum">
              <a:rPr lang="en-US" altLang="vi-VN"/>
              <a:pPr/>
              <a:t>‹#›</a:t>
            </a:fld>
            <a:endParaRPr lang="en-US" altLang="vi-VN"/>
          </a:p>
        </p:txBody>
      </p:sp>
    </p:spTree>
    <p:extLst>
      <p:ext uri="{BB962C8B-B14F-4D97-AF65-F5344CB8AC3E}">
        <p14:creationId xmlns:p14="http://schemas.microsoft.com/office/powerpoint/2010/main" val="14112777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2A8813-1508-4E78-AD31-3730328EB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CD7EE9-B991-451F-9874-DB99707AE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7FA2B-02F6-41B6-AF7A-FD9AFA7254D7}"/>
              </a:ext>
            </a:extLst>
          </p:cNvPr>
          <p:cNvSpPr>
            <a:spLocks noGrp="1" noChangeArrowheads="1"/>
          </p:cNvSpPr>
          <p:nvPr>
            <p:ph type="sldNum" sz="quarter" idx="12"/>
          </p:nvPr>
        </p:nvSpPr>
        <p:spPr>
          <a:ln/>
        </p:spPr>
        <p:txBody>
          <a:bodyPr/>
          <a:lstStyle>
            <a:lvl1pPr>
              <a:defRPr/>
            </a:lvl1pPr>
          </a:lstStyle>
          <a:p>
            <a:fld id="{4B98FEB1-EA40-4D4A-9BE5-EF86519A84C1}" type="slidenum">
              <a:rPr lang="en-US" altLang="vi-VN"/>
              <a:pPr/>
              <a:t>‹#›</a:t>
            </a:fld>
            <a:endParaRPr lang="en-US" altLang="vi-VN"/>
          </a:p>
        </p:txBody>
      </p:sp>
    </p:spTree>
    <p:extLst>
      <p:ext uri="{BB962C8B-B14F-4D97-AF65-F5344CB8AC3E}">
        <p14:creationId xmlns:p14="http://schemas.microsoft.com/office/powerpoint/2010/main" val="5795957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16F2D5-1846-426A-BF6A-FBC3DBBDAD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CD70C5-25B5-4641-ADD2-980FFB183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44DE01-65A9-475D-A54A-D4FA874DD749}"/>
              </a:ext>
            </a:extLst>
          </p:cNvPr>
          <p:cNvSpPr>
            <a:spLocks noGrp="1" noChangeArrowheads="1"/>
          </p:cNvSpPr>
          <p:nvPr>
            <p:ph type="sldNum" sz="quarter" idx="12"/>
          </p:nvPr>
        </p:nvSpPr>
        <p:spPr>
          <a:ln/>
        </p:spPr>
        <p:txBody>
          <a:bodyPr/>
          <a:lstStyle>
            <a:lvl1pPr>
              <a:defRPr/>
            </a:lvl1pPr>
          </a:lstStyle>
          <a:p>
            <a:fld id="{F3FC2F75-F54A-4522-B059-81B8904B0C5A}" type="slidenum">
              <a:rPr lang="en-US" altLang="vi-VN"/>
              <a:pPr/>
              <a:t>‹#›</a:t>
            </a:fld>
            <a:endParaRPr lang="en-US" altLang="vi-VN"/>
          </a:p>
        </p:txBody>
      </p:sp>
    </p:spTree>
    <p:extLst>
      <p:ext uri="{BB962C8B-B14F-4D97-AF65-F5344CB8AC3E}">
        <p14:creationId xmlns:p14="http://schemas.microsoft.com/office/powerpoint/2010/main" val="15639023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3A0F3F-3B35-4CEB-ADE9-A062BD164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931035-25FF-46A7-A7E0-6DD2B0F1F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534146-DCA2-425C-9EB5-42823E5610F2}"/>
              </a:ext>
            </a:extLst>
          </p:cNvPr>
          <p:cNvSpPr>
            <a:spLocks noGrp="1" noChangeArrowheads="1"/>
          </p:cNvSpPr>
          <p:nvPr>
            <p:ph type="sldNum" sz="quarter" idx="12"/>
          </p:nvPr>
        </p:nvSpPr>
        <p:spPr>
          <a:ln/>
        </p:spPr>
        <p:txBody>
          <a:bodyPr/>
          <a:lstStyle>
            <a:lvl1pPr>
              <a:defRPr/>
            </a:lvl1pPr>
          </a:lstStyle>
          <a:p>
            <a:fld id="{B9613A5F-C152-4667-96CE-FF51FB51B308}" type="slidenum">
              <a:rPr lang="en-US" altLang="vi-VN"/>
              <a:pPr/>
              <a:t>‹#›</a:t>
            </a:fld>
            <a:endParaRPr lang="en-US" altLang="vi-VN"/>
          </a:p>
        </p:txBody>
      </p:sp>
    </p:spTree>
    <p:extLst>
      <p:ext uri="{BB962C8B-B14F-4D97-AF65-F5344CB8AC3E}">
        <p14:creationId xmlns:p14="http://schemas.microsoft.com/office/powerpoint/2010/main" val="36917487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731866-6CEC-447B-9F3E-AD91B21FBC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EAC8F7-3822-4BFE-9252-2C514942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93A173-4E4D-4326-A070-CDFCDBD7E458}"/>
              </a:ext>
            </a:extLst>
          </p:cNvPr>
          <p:cNvSpPr>
            <a:spLocks noGrp="1" noChangeArrowheads="1"/>
          </p:cNvSpPr>
          <p:nvPr>
            <p:ph type="sldNum" sz="quarter" idx="12"/>
          </p:nvPr>
        </p:nvSpPr>
        <p:spPr>
          <a:ln/>
        </p:spPr>
        <p:txBody>
          <a:bodyPr/>
          <a:lstStyle>
            <a:lvl1pPr>
              <a:defRPr/>
            </a:lvl1pPr>
          </a:lstStyle>
          <a:p>
            <a:fld id="{C725E403-B081-4E5B-BBA4-B29CE11F09C0}" type="slidenum">
              <a:rPr lang="en-US" altLang="vi-VN"/>
              <a:pPr/>
              <a:t>‹#›</a:t>
            </a:fld>
            <a:endParaRPr lang="en-US" altLang="vi-VN"/>
          </a:p>
        </p:txBody>
      </p:sp>
    </p:spTree>
    <p:extLst>
      <p:ext uri="{BB962C8B-B14F-4D97-AF65-F5344CB8AC3E}">
        <p14:creationId xmlns:p14="http://schemas.microsoft.com/office/powerpoint/2010/main" val="3527852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6BD5EB-9E6F-4C72-974D-A3973587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EB63C-6931-4D57-8ACC-982F260C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C414D3-9337-4FB8-AE83-04CE16586F9F}"/>
              </a:ext>
            </a:extLst>
          </p:cNvPr>
          <p:cNvSpPr>
            <a:spLocks noGrp="1" noChangeArrowheads="1"/>
          </p:cNvSpPr>
          <p:nvPr>
            <p:ph type="sldNum" sz="quarter" idx="12"/>
          </p:nvPr>
        </p:nvSpPr>
        <p:spPr>
          <a:ln/>
        </p:spPr>
        <p:txBody>
          <a:bodyPr/>
          <a:lstStyle>
            <a:lvl1pPr>
              <a:defRPr/>
            </a:lvl1pPr>
          </a:lstStyle>
          <a:p>
            <a:fld id="{D98EF50B-D480-4921-9767-C67E5069FD2F}" type="slidenum">
              <a:rPr lang="en-US" altLang="vi-VN"/>
              <a:pPr/>
              <a:t>‹#›</a:t>
            </a:fld>
            <a:endParaRPr lang="en-US" altLang="vi-VN"/>
          </a:p>
        </p:txBody>
      </p:sp>
    </p:spTree>
    <p:extLst>
      <p:ext uri="{BB962C8B-B14F-4D97-AF65-F5344CB8AC3E}">
        <p14:creationId xmlns:p14="http://schemas.microsoft.com/office/powerpoint/2010/main" val="1131088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C50A66-3338-4E72-BBA8-51F5693902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5C43F2-D884-460E-BF40-86EF72699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AF47AF-3DAB-4EB7-9717-49C61CBF9829}"/>
              </a:ext>
            </a:extLst>
          </p:cNvPr>
          <p:cNvSpPr>
            <a:spLocks noGrp="1" noChangeArrowheads="1"/>
          </p:cNvSpPr>
          <p:nvPr>
            <p:ph type="sldNum" sz="quarter" idx="12"/>
          </p:nvPr>
        </p:nvSpPr>
        <p:spPr>
          <a:ln/>
        </p:spPr>
        <p:txBody>
          <a:bodyPr/>
          <a:lstStyle>
            <a:lvl1pPr>
              <a:defRPr/>
            </a:lvl1pPr>
          </a:lstStyle>
          <a:p>
            <a:fld id="{2B27AA16-FDC1-498B-8B80-1F4A1E20178C}" type="slidenum">
              <a:rPr lang="en-US" altLang="vi-VN"/>
              <a:pPr/>
              <a:t>‹#›</a:t>
            </a:fld>
            <a:endParaRPr lang="en-US" altLang="vi-VN"/>
          </a:p>
        </p:txBody>
      </p:sp>
    </p:spTree>
    <p:extLst>
      <p:ext uri="{BB962C8B-B14F-4D97-AF65-F5344CB8AC3E}">
        <p14:creationId xmlns:p14="http://schemas.microsoft.com/office/powerpoint/2010/main" val="28884845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59326A-9B0A-4564-9036-218D8E292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E64210-A305-4CDD-9A83-266A4ACF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D19AC8-A81F-4AB2-9347-1FC52B76033D}"/>
              </a:ext>
            </a:extLst>
          </p:cNvPr>
          <p:cNvSpPr>
            <a:spLocks noGrp="1" noChangeArrowheads="1"/>
          </p:cNvSpPr>
          <p:nvPr>
            <p:ph type="sldNum" sz="quarter" idx="12"/>
          </p:nvPr>
        </p:nvSpPr>
        <p:spPr>
          <a:ln/>
        </p:spPr>
        <p:txBody>
          <a:bodyPr/>
          <a:lstStyle>
            <a:lvl1pPr>
              <a:defRPr/>
            </a:lvl1pPr>
          </a:lstStyle>
          <a:p>
            <a:fld id="{D8C86D8C-24F2-4814-915F-1C7DE13BF3B2}" type="slidenum">
              <a:rPr lang="en-US" altLang="vi-VN"/>
              <a:pPr/>
              <a:t>‹#›</a:t>
            </a:fld>
            <a:endParaRPr lang="en-US" altLang="vi-VN"/>
          </a:p>
        </p:txBody>
      </p:sp>
    </p:spTree>
    <p:extLst>
      <p:ext uri="{BB962C8B-B14F-4D97-AF65-F5344CB8AC3E}">
        <p14:creationId xmlns:p14="http://schemas.microsoft.com/office/powerpoint/2010/main" val="29832593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45F518-72A1-42D9-A101-027B17EE8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42F79-B6A9-4583-B7AA-B5F4733E5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49094-CCFE-45CF-99E4-38B3043C8B43}"/>
              </a:ext>
            </a:extLst>
          </p:cNvPr>
          <p:cNvSpPr>
            <a:spLocks noGrp="1" noChangeArrowheads="1"/>
          </p:cNvSpPr>
          <p:nvPr>
            <p:ph type="sldNum" sz="quarter" idx="12"/>
          </p:nvPr>
        </p:nvSpPr>
        <p:spPr>
          <a:ln/>
        </p:spPr>
        <p:txBody>
          <a:bodyPr/>
          <a:lstStyle>
            <a:lvl1pPr>
              <a:defRPr/>
            </a:lvl1pPr>
          </a:lstStyle>
          <a:p>
            <a:fld id="{8BA17BA6-3C6F-4843-8505-A35C28280903}" type="slidenum">
              <a:rPr lang="en-US" altLang="vi-VN"/>
              <a:pPr/>
              <a:t>‹#›</a:t>
            </a:fld>
            <a:endParaRPr lang="en-US" altLang="vi-VN"/>
          </a:p>
        </p:txBody>
      </p:sp>
    </p:spTree>
    <p:extLst>
      <p:ext uri="{BB962C8B-B14F-4D97-AF65-F5344CB8AC3E}">
        <p14:creationId xmlns:p14="http://schemas.microsoft.com/office/powerpoint/2010/main" val="1567443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309307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108346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val="308940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3737773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33479870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934923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304494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4F38F-EA1F-47C6-8C89-901ABE4217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6CB80BF1-6B64-4364-AC32-EE31CD178A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C580A28C-B6DD-4A9B-9FF5-FFC698FC35B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8206F36-DA81-4E7A-A13B-8C6108DB106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4479CE4-7FB1-4DD3-9897-AD256C2BEFB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14B22A-DF42-463D-85ED-09FAA8455095}" type="slidenum">
              <a:rPr lang="en-US" altLang="vi-VN"/>
              <a:pPr/>
              <a:t>‹#›</a:t>
            </a:fld>
            <a:endParaRPr lang="en-US" altLang="vi-VN"/>
          </a:p>
        </p:txBody>
      </p:sp>
    </p:spTree>
    <p:extLst>
      <p:ext uri="{BB962C8B-B14F-4D97-AF65-F5344CB8AC3E}">
        <p14:creationId xmlns:p14="http://schemas.microsoft.com/office/powerpoint/2010/main" val="11522004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34.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điện tử được nhiều người đọc nhất năm 2014">
            <a:extLst>
              <a:ext uri="{FF2B5EF4-FFF2-40B4-BE49-F238E27FC236}">
                <a16:creationId xmlns:a16="http://schemas.microsoft.com/office/drawing/2014/main" id="{13C318DA-1E68-4A64-859B-4EA766B70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110"/>
            <a:ext cx="12192000" cy="6073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4AD91-B303-4401-B175-3C8D065A68EB}"/>
              </a:ext>
            </a:extLst>
          </p:cNvPr>
          <p:cNvSpPr txBox="1"/>
          <p:nvPr/>
        </p:nvSpPr>
        <p:spPr>
          <a:xfrm>
            <a:off x="1342663" y="428264"/>
            <a:ext cx="1890261" cy="646331"/>
          </a:xfrm>
          <a:prstGeom prst="rect">
            <a:avLst/>
          </a:prstGeom>
          <a:noFill/>
        </p:spPr>
        <p:txBody>
          <a:bodyPr wrap="none" rtlCol="0">
            <a:spAutoFit/>
          </a:bodyPr>
          <a:lstStyle/>
          <a:p>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bản</a:t>
            </a:r>
            <a:r>
              <a:rPr lang="en-US" sz="3600" i="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8C0D77B-DC03-4172-AF8E-35DA0F4081A5}"/>
              </a:ext>
            </a:extLst>
          </p:cNvPr>
          <p:cNvSpPr txBox="1"/>
          <p:nvPr/>
        </p:nvSpPr>
        <p:spPr>
          <a:xfrm>
            <a:off x="3148314" y="924124"/>
            <a:ext cx="5219699"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BÀN VỀ ĐỌC SÁCH</a:t>
            </a:r>
          </a:p>
        </p:txBody>
      </p:sp>
      <p:sp>
        <p:nvSpPr>
          <p:cNvPr id="7" name="TextBox 6">
            <a:extLst>
              <a:ext uri="{FF2B5EF4-FFF2-40B4-BE49-F238E27FC236}">
                <a16:creationId xmlns:a16="http://schemas.microsoft.com/office/drawing/2014/main" id="{8E6373C1-F59B-40A0-9A8A-1A8A9D835940}"/>
              </a:ext>
            </a:extLst>
          </p:cNvPr>
          <p:cNvSpPr txBox="1"/>
          <p:nvPr/>
        </p:nvSpPr>
        <p:spPr>
          <a:xfrm>
            <a:off x="7907730" y="1693565"/>
            <a:ext cx="357001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Chu Quang </a:t>
            </a:r>
            <a:r>
              <a:rPr lang="en-US" sz="3200" i="1" dirty="0" err="1">
                <a:latin typeface="Times New Roman" panose="02020603050405020304" pitchFamily="18" charset="0"/>
                <a:cs typeface="Times New Roman" panose="02020603050405020304" pitchFamily="18" charset="0"/>
              </a:rPr>
              <a:t>Tiềm</a:t>
            </a:r>
            <a:r>
              <a:rPr lang="en-US" sz="3200" i="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662228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hồng sách - PNG">
            <a:extLst>
              <a:ext uri="{FF2B5EF4-FFF2-40B4-BE49-F238E27FC236}">
                <a16:creationId xmlns:a16="http://schemas.microsoft.com/office/drawing/2014/main" id="{B7124C97-9878-4E14-AECB-74BB09B0AE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98" b="94861" l="10000" r="90000">
                        <a14:foregroundMark x1="27833" y1="86938" x2="48167" y2="94861"/>
                        <a14:foregroundMark x1="33500" y1="6210" x2="50333" y2="6424"/>
                        <a14:foregroundMark x1="50333" y1="6424" x2="58333" y2="2998"/>
                      </a14:backgroundRemoval>
                    </a14:imgEffect>
                  </a14:imgLayer>
                </a14:imgProps>
              </a:ext>
              <a:ext uri="{28A0092B-C50C-407E-A947-70E740481C1C}">
                <a14:useLocalDpi xmlns:a14="http://schemas.microsoft.com/office/drawing/2010/main" val="0"/>
              </a:ext>
            </a:extLst>
          </a:blip>
          <a:srcRect/>
          <a:stretch>
            <a:fillRect/>
          </a:stretch>
        </p:blipFill>
        <p:spPr bwMode="auto">
          <a:xfrm>
            <a:off x="-1165860" y="2195513"/>
            <a:ext cx="5715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D23825-E98F-46BE-A4F8-C3E62EBA036E}"/>
              </a:ext>
            </a:extLst>
          </p:cNvPr>
          <p:cNvSpPr txBox="1"/>
          <p:nvPr/>
        </p:nvSpPr>
        <p:spPr>
          <a:xfrm>
            <a:off x="689712" y="214312"/>
            <a:ext cx="11136528" cy="1138773"/>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khiến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người</a:t>
            </a:r>
            <a:r>
              <a:rPr lang="en-US" sz="3200" i="1" dirty="0">
                <a:solidFill>
                  <a:srgbClr val="000000"/>
                </a:solidFill>
                <a:latin typeface="Times New Roman" panose="02020603050405020304" pitchFamily="18" charset="0"/>
                <a:cs typeface="Times New Roman" panose="02020603050405020304" pitchFamily="18" charset="0"/>
              </a:rPr>
              <a:t> ta </a:t>
            </a:r>
            <a:r>
              <a:rPr lang="en-US" sz="3600" b="1" i="1" dirty="0" err="1">
                <a:solidFill>
                  <a:srgbClr val="0070C0"/>
                </a:solidFill>
                <a:latin typeface="Times New Roman" panose="02020603050405020304" pitchFamily="18" charset="0"/>
                <a:cs typeface="Times New Roman" panose="02020603050405020304" pitchFamily="18" charset="0"/>
              </a:rPr>
              <a:t>không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chuyên</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sâu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dễ</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tươi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nuốt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sống</a:t>
            </a:r>
            <a:r>
              <a:rPr lang="en-US" sz="3200" i="1"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245AECA-C008-4AEB-82E8-A4403E0531C9}"/>
              </a:ext>
            </a:extLst>
          </p:cNvPr>
          <p:cNvSpPr txBox="1"/>
          <p:nvPr/>
        </p:nvSpPr>
        <p:spPr>
          <a:xfrm>
            <a:off x="6431280" y="1158746"/>
            <a:ext cx="240803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CÁCH ĐỌC</a:t>
            </a:r>
          </a:p>
        </p:txBody>
      </p:sp>
      <p:sp>
        <p:nvSpPr>
          <p:cNvPr id="11" name="Arrow: Pentagon 10">
            <a:extLst>
              <a:ext uri="{FF2B5EF4-FFF2-40B4-BE49-F238E27FC236}">
                <a16:creationId xmlns:a16="http://schemas.microsoft.com/office/drawing/2014/main" id="{C93406F3-9928-4D32-85F4-22B799113764}"/>
              </a:ext>
            </a:extLst>
          </p:cNvPr>
          <p:cNvSpPr/>
          <p:nvPr/>
        </p:nvSpPr>
        <p:spPr>
          <a:xfrm>
            <a:off x="3307080" y="1933647"/>
            <a:ext cx="4552950" cy="4760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Ngườ</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xưa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id="{2C024194-93E4-4BDA-A40B-D0955EDBD319}"/>
              </a:ext>
            </a:extLst>
          </p:cNvPr>
          <p:cNvSpPr/>
          <p:nvPr/>
        </p:nvSpPr>
        <p:spPr>
          <a:xfrm flipH="1">
            <a:off x="7981952" y="1922920"/>
            <a:ext cx="4210048" cy="4868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a:t>
            </a:r>
          </a:p>
        </p:txBody>
      </p:sp>
      <p:sp>
        <p:nvSpPr>
          <p:cNvPr id="12" name="TextBox 11">
            <a:extLst>
              <a:ext uri="{FF2B5EF4-FFF2-40B4-BE49-F238E27FC236}">
                <a16:creationId xmlns:a16="http://schemas.microsoft.com/office/drawing/2014/main" id="{B25DB4CA-D851-4C4C-9E28-E513477728CF}"/>
              </a:ext>
            </a:extLst>
          </p:cNvPr>
          <p:cNvSpPr txBox="1"/>
          <p:nvPr/>
        </p:nvSpPr>
        <p:spPr>
          <a:xfrm>
            <a:off x="3798570" y="5512360"/>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kỹ</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nghiền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F9DD3-2084-438F-845A-CEBF2E254E63}"/>
              </a:ext>
            </a:extLst>
          </p:cNvPr>
          <p:cNvSpPr txBox="1"/>
          <p:nvPr/>
        </p:nvSpPr>
        <p:spPr>
          <a:xfrm>
            <a:off x="3791004" y="6179748"/>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B787C4C-C11A-458A-9DD8-EEB296B373DA}"/>
              </a:ext>
            </a:extLst>
          </p:cNvPr>
          <p:cNvSpPr txBox="1"/>
          <p:nvPr/>
        </p:nvSpPr>
        <p:spPr>
          <a:xfrm>
            <a:off x="3185158" y="2401410"/>
            <a:ext cx="4674872" cy="3108543"/>
          </a:xfrm>
          <a:prstGeom prst="rect">
            <a:avLst/>
          </a:prstGeom>
          <a:noFill/>
        </p:spPr>
        <p:txBody>
          <a:bodyPr wrap="square">
            <a:spAutoFit/>
          </a:bodyPr>
          <a:lstStyle/>
          <a:p>
            <a:pPr algn="just"/>
            <a:r>
              <a:rPr lang="vi-VN" sz="2800" b="0" i="1" dirty="0">
                <a:solidFill>
                  <a:srgbClr val="1A212B"/>
                </a:solidFill>
                <a:effectLst/>
                <a:latin typeface="+mj-lt"/>
              </a:rPr>
              <a:t>Sách tuy đọc được ít, nhưng đọc quyển nào ra quyển ấy, miệng đọc, tâm ghi, nghiền ngẫm đến thuộc lòng, thấm vào xương tủy, biến thành một nguồn động lực tinh thần, cả đời dùng mãi không cạn.</a:t>
            </a:r>
            <a:endParaRPr lang="en-US" sz="2800" i="1" dirty="0">
              <a:latin typeface="+mj-lt"/>
            </a:endParaRPr>
          </a:p>
        </p:txBody>
      </p:sp>
      <p:sp>
        <p:nvSpPr>
          <p:cNvPr id="15" name="Arrow: Right 14">
            <a:extLst>
              <a:ext uri="{FF2B5EF4-FFF2-40B4-BE49-F238E27FC236}">
                <a16:creationId xmlns:a16="http://schemas.microsoft.com/office/drawing/2014/main" id="{76B1265A-3729-4559-8916-CB907DB2443A}"/>
              </a:ext>
            </a:extLst>
          </p:cNvPr>
          <p:cNvSpPr/>
          <p:nvPr/>
        </p:nvSpPr>
        <p:spPr>
          <a:xfrm>
            <a:off x="3307080" y="5715850"/>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FADE0D-E918-437F-B883-29841E80D630}"/>
              </a:ext>
            </a:extLst>
          </p:cNvPr>
          <p:cNvCxnSpPr>
            <a:cxnSpLocks/>
          </p:cNvCxnSpPr>
          <p:nvPr/>
        </p:nvCxnSpPr>
        <p:spPr>
          <a:xfrm>
            <a:off x="7917182" y="2171687"/>
            <a:ext cx="64770" cy="447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AA2A4D-0AE1-4F06-8B6F-2DE2CD2D19EE}"/>
              </a:ext>
            </a:extLst>
          </p:cNvPr>
          <p:cNvSpPr txBox="1"/>
          <p:nvPr/>
        </p:nvSpPr>
        <p:spPr>
          <a:xfrm>
            <a:off x="7949567" y="2409728"/>
            <a:ext cx="4261481" cy="2677656"/>
          </a:xfrm>
          <a:prstGeom prst="rect">
            <a:avLst/>
          </a:prstGeom>
          <a:noFill/>
        </p:spPr>
        <p:txBody>
          <a:bodyPr wrap="square">
            <a:spAutoFit/>
          </a:bodyPr>
          <a:lstStyle/>
          <a:p>
            <a:pPr algn="just"/>
            <a:r>
              <a:rPr lang="vi-VN" sz="2800" b="0" i="1" dirty="0">
                <a:solidFill>
                  <a:srgbClr val="1A212B"/>
                </a:solidFill>
                <a:effectLst/>
                <a:latin typeface="Times New Roman" panose="02020603050405020304" pitchFamily="18" charset="0"/>
                <a:cs typeface="Times New Roman" panose="02020603050405020304" pitchFamily="18" charset="0"/>
              </a:rPr>
              <a:t>“Liếc qua” tuy rất nhiều, những “đọng lại” thì rất ít, giống như ăn uống, các thứ không tiêu hóa được tích càng nhiều, thì càng dễ sinh ra bệnh đau dạ dày, </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5" name="Arrow: Right 24">
            <a:extLst>
              <a:ext uri="{FF2B5EF4-FFF2-40B4-BE49-F238E27FC236}">
                <a16:creationId xmlns:a16="http://schemas.microsoft.com/office/drawing/2014/main" id="{7CE53815-1F0C-4D53-8EB7-05D36B9F4E58}"/>
              </a:ext>
            </a:extLst>
          </p:cNvPr>
          <p:cNvSpPr/>
          <p:nvPr/>
        </p:nvSpPr>
        <p:spPr>
          <a:xfrm>
            <a:off x="8039104" y="5563221"/>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71C234-21C1-4E40-B4FF-C8D7739F8923}"/>
              </a:ext>
            </a:extLst>
          </p:cNvPr>
          <p:cNvSpPr txBox="1"/>
          <p:nvPr/>
        </p:nvSpPr>
        <p:spPr>
          <a:xfrm>
            <a:off x="8549640" y="5413598"/>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bổ</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4112ECE-AC3F-464C-B5E8-8A0632E1850C}"/>
              </a:ext>
            </a:extLst>
          </p:cNvPr>
          <p:cNvSpPr txBox="1"/>
          <p:nvPr/>
        </p:nvSpPr>
        <p:spPr>
          <a:xfrm>
            <a:off x="8549640" y="6103039"/>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180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animBg="1"/>
      <p:bldP spid="12" grpId="0" animBg="1"/>
      <p:bldP spid="16" grpId="0" animBg="1"/>
      <p:bldP spid="18" grpId="0"/>
      <p:bldP spid="15" grpId="0" animBg="1"/>
      <p:bldP spid="24"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8AED18-E49F-4741-82A5-80A349B322EF}"/>
              </a:ext>
            </a:extLst>
          </p:cNvPr>
          <p:cNvSpPr txBox="1"/>
          <p:nvPr/>
        </p:nvSpPr>
        <p:spPr>
          <a:xfrm>
            <a:off x="381000" y="228600"/>
            <a:ext cx="11521440" cy="2062103"/>
          </a:xfrm>
          <a:prstGeom prst="rect">
            <a:avLst/>
          </a:prstGeom>
          <a:solidFill>
            <a:srgbClr val="FFFFCC"/>
          </a:solidFill>
        </p:spPr>
        <p:txBody>
          <a:bodyPr wrap="square">
            <a:spAutoFit/>
          </a:bodyPr>
          <a:lstStyle/>
          <a:p>
            <a:pPr algn="just"/>
            <a:r>
              <a:rPr lang="vi-VN" sz="3200" b="0" i="1" dirty="0">
                <a:solidFill>
                  <a:srgbClr val="1A212B"/>
                </a:solidFill>
                <a:effectLst/>
                <a:latin typeface="+mj-lt"/>
              </a:rPr>
              <a:t>“Liếc qua” tuy rất nhiều, những “đọng lại” thì rất ít, giống như ăn uống, các thứ không tiêu hóa được tích càng nhiều, thì càng dễ sinh ra bệnh đau dạ dày, nhiều thói xấu hư danh nông cạn đều do lối ăn tươi nuốt sống đó mà sinh ra cả</a:t>
            </a:r>
            <a:r>
              <a:rPr lang="en-US" sz="3200" i="1" dirty="0">
                <a:solidFill>
                  <a:srgbClr val="1A212B"/>
                </a:solidFill>
                <a:latin typeface="+mj-lt"/>
              </a:rPr>
              <a:t>”.</a:t>
            </a:r>
            <a:endParaRPr lang="en-US" sz="3200" i="1" dirty="0">
              <a:latin typeface="+mj-lt"/>
            </a:endParaRPr>
          </a:p>
        </p:txBody>
      </p:sp>
      <p:sp>
        <p:nvSpPr>
          <p:cNvPr id="11" name="TextBox 10">
            <a:extLst>
              <a:ext uri="{FF2B5EF4-FFF2-40B4-BE49-F238E27FC236}">
                <a16:creationId xmlns:a16="http://schemas.microsoft.com/office/drawing/2014/main" id="{E7646229-A452-4C80-8F32-3D505837B731}"/>
              </a:ext>
            </a:extLst>
          </p:cNvPr>
          <p:cNvSpPr txBox="1"/>
          <p:nvPr/>
        </p:nvSpPr>
        <p:spPr>
          <a:xfrm>
            <a:off x="5742613" y="2290703"/>
            <a:ext cx="3571812" cy="523220"/>
          </a:xfrm>
          <a:prstGeom prst="rect">
            <a:avLst/>
          </a:prstGeom>
          <a:noFill/>
        </p:spPr>
        <p:txBody>
          <a:bodyPr wrap="none" rtlCol="0">
            <a:spAutoFit/>
          </a:bodyPr>
          <a:lstStyle/>
          <a:p>
            <a:r>
              <a:rPr lang="en-US" sz="2800" b="1" i="1" dirty="0">
                <a:solidFill>
                  <a:srgbClr val="0070C0"/>
                </a:solidFill>
                <a:latin typeface="Times New Roman" panose="02020603050405020304" pitchFamily="18" charset="0"/>
                <a:cs typeface="Times New Roman" panose="02020603050405020304" pitchFamily="18" charset="0"/>
              </a:rPr>
              <a:t>=&gt; </a:t>
            </a:r>
            <a:r>
              <a:rPr lang="en-US" sz="2800" b="1" i="1" dirty="0" err="1">
                <a:solidFill>
                  <a:srgbClr val="0070C0"/>
                </a:solidFill>
                <a:latin typeface="Times New Roman" panose="02020603050405020304" pitchFamily="18" charset="0"/>
                <a:cs typeface="Times New Roman" panose="02020603050405020304" pitchFamily="18" charset="0"/>
              </a:rPr>
              <a:t>gợi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hình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ấn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tượng</a:t>
            </a:r>
            <a:r>
              <a:rPr lang="en-US" sz="2800" b="1" i="1"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9D9927D-9DE2-4BEF-8A61-3BDF0DF4A7C7}"/>
              </a:ext>
            </a:extLst>
          </p:cNvPr>
          <p:cNvSpPr txBox="1"/>
          <p:nvPr/>
        </p:nvSpPr>
        <p:spPr>
          <a:xfrm>
            <a:off x="2869277" y="3268628"/>
            <a:ext cx="2204869" cy="523220"/>
          </a:xfrm>
          <a:prstGeom prst="rect">
            <a:avLst/>
          </a:prstGeom>
          <a:noFill/>
        </p:spPr>
        <p:txBody>
          <a:bodyPr wrap="square" rtlCol="0">
            <a:spAutoFit/>
          </a:bodyPr>
          <a:lstStyle/>
          <a:p>
            <a:r>
              <a:rPr lang="en-US" sz="2800" b="1" i="1" dirty="0" err="1">
                <a:solidFill>
                  <a:srgbClr val="0070C0"/>
                </a:solidFill>
                <a:latin typeface="Times New Roman" panose="02020603050405020304" pitchFamily="18" charset="0"/>
                <a:cs typeface="Times New Roman" panose="02020603050405020304" pitchFamily="18" charset="0"/>
              </a:rPr>
              <a:t>Lập</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luận</a:t>
            </a:r>
            <a:r>
              <a:rPr lang="en-US" sz="2800" b="1" i="1" dirty="0">
                <a:solidFill>
                  <a:srgbClr val="0070C0"/>
                </a:solidFill>
                <a:latin typeface="Times New Roman" panose="02020603050405020304" pitchFamily="18" charset="0"/>
                <a:cs typeface="Times New Roman" panose="02020603050405020304" pitchFamily="18" charset="0"/>
              </a:rPr>
              <a:t>:</a:t>
            </a:r>
          </a:p>
        </p:txBody>
      </p:sp>
      <p:pic>
        <p:nvPicPr>
          <p:cNvPr id="12292" name="Picture 4" descr="CÓPIA - ATE AS PRINCESAS SOLTAM PUM - Sebo infantil História Contada">
            <a:extLst>
              <a:ext uri="{FF2B5EF4-FFF2-40B4-BE49-F238E27FC236}">
                <a16:creationId xmlns:a16="http://schemas.microsoft.com/office/drawing/2014/main" id="{6B14AE63-1459-4053-9D76-7A64E22062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33" b="93000" l="10000" r="90000">
                        <a14:foregroundMark x1="35778" y1="8000" x2="55778" y2="6444"/>
                        <a14:foregroundMark x1="40889" y1="74222" x2="43111" y2="76889"/>
                        <a14:foregroundMark x1="20000" y1="36444" x2="23333" y2="40222"/>
                        <a14:foregroundMark x1="30222" y1="90444" x2="57444" y2="93000"/>
                        <a14:foregroundMark x1="57444" y1="93000" x2="62667" y2="90889"/>
                      </a14:backgroundRemoval>
                    </a14:imgEffect>
                  </a14:imgLayer>
                </a14:imgProps>
              </a:ext>
              <a:ext uri="{28A0092B-C50C-407E-A947-70E740481C1C}">
                <a14:useLocalDpi xmlns:a14="http://schemas.microsoft.com/office/drawing/2010/main" val="0"/>
              </a:ext>
            </a:extLst>
          </a:blip>
          <a:srcRect/>
          <a:stretch>
            <a:fillRect/>
          </a:stretch>
        </p:blipFill>
        <p:spPr bwMode="auto">
          <a:xfrm>
            <a:off x="-103909" y="3496136"/>
            <a:ext cx="3332018" cy="31332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C69859-9B4F-41AF-8AD8-C0B35801F613}"/>
              </a:ext>
            </a:extLst>
          </p:cNvPr>
          <p:cNvSpPr txBox="1"/>
          <p:nvPr/>
        </p:nvSpPr>
        <p:spPr>
          <a:xfrm>
            <a:off x="2672542" y="4133406"/>
            <a:ext cx="9229898"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hợt</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6D47370C-0A7C-478E-97A7-2983DCA29AB6}"/>
              </a:ext>
            </a:extLst>
          </p:cNvPr>
          <p:cNvCxnSpPr/>
          <p:nvPr/>
        </p:nvCxnSpPr>
        <p:spPr>
          <a:xfrm>
            <a:off x="9722224" y="739587"/>
            <a:ext cx="14867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CEEAA3-B580-42D6-9458-12AA46D253EC}"/>
              </a:ext>
            </a:extLst>
          </p:cNvPr>
          <p:cNvSpPr txBox="1"/>
          <p:nvPr/>
        </p:nvSpPr>
        <p:spPr>
          <a:xfrm>
            <a:off x="4456293" y="3268628"/>
            <a:ext cx="8298180" cy="523220"/>
          </a:xfrm>
          <a:prstGeom prst="rect">
            <a:avLst/>
          </a:prstGeom>
          <a:noFill/>
        </p:spPr>
        <p:txBody>
          <a:bodyPr wrap="square" rtlCol="0">
            <a:spAutoFit/>
          </a:bodyPr>
          <a:lstStyle/>
          <a:p>
            <a:r>
              <a:rPr lang="en-US" sz="2800" b="1" i="1" dirty="0" err="1">
                <a:solidFill>
                  <a:srgbClr val="0070C0"/>
                </a:solidFill>
                <a:latin typeface="Times New Roman" panose="02020603050405020304" pitchFamily="18" charset="0"/>
                <a:cs typeface="Times New Roman" panose="02020603050405020304" pitchFamily="18" charset="0"/>
              </a:rPr>
              <a:t>Chặt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chẽ</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giàu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hình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ảnh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thuyết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phục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người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đọc</a:t>
            </a:r>
            <a:r>
              <a:rPr lang="en-US" sz="2800" b="1" i="1" dirty="0">
                <a:solidFill>
                  <a:srgbClr val="0070C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4B2345DC-FB36-47E7-9D8E-EE26527FEAF1}"/>
              </a:ext>
            </a:extLst>
          </p:cNvPr>
          <p:cNvSpPr txBox="1"/>
          <p:nvPr/>
        </p:nvSpPr>
        <p:spPr>
          <a:xfrm>
            <a:off x="2672542" y="2280467"/>
            <a:ext cx="3070071" cy="523220"/>
          </a:xfrm>
          <a:prstGeom prst="rect">
            <a:avLst/>
          </a:prstGeom>
          <a:noFill/>
        </p:spPr>
        <p:txBody>
          <a:bodyPr wrap="none" rtlCol="0">
            <a:spAutoFit/>
          </a:bodyPr>
          <a:lstStyle/>
          <a:p>
            <a:r>
              <a:rPr lang="en-US" sz="2800" b="1" i="1" dirty="0" err="1">
                <a:solidFill>
                  <a:srgbClr val="0070C0"/>
                </a:solidFill>
                <a:latin typeface="Times New Roman" panose="02020603050405020304" pitchFamily="18" charset="0"/>
                <a:cs typeface="Times New Roman" panose="02020603050405020304" pitchFamily="18" charset="0"/>
              </a:rPr>
              <a:t>Nghệ</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thuật</a:t>
            </a:r>
            <a:r>
              <a:rPr lang="en-US" sz="2800" b="1" i="1" dirty="0">
                <a:solidFill>
                  <a:srgbClr val="0070C0"/>
                </a:solidFill>
                <a:latin typeface="Times New Roman" panose="02020603050405020304" pitchFamily="18" charset="0"/>
                <a:cs typeface="Times New Roman" panose="02020603050405020304" pitchFamily="18" charset="0"/>
              </a:rPr>
              <a:t> so </a:t>
            </a:r>
            <a:r>
              <a:rPr lang="en-US" sz="2800" b="1" i="1" dirty="0" err="1">
                <a:solidFill>
                  <a:srgbClr val="0070C0"/>
                </a:solidFill>
                <a:latin typeface="Times New Roman" panose="02020603050405020304" pitchFamily="18" charset="0"/>
                <a:cs typeface="Times New Roman" panose="02020603050405020304" pitchFamily="18" charset="0"/>
              </a:rPr>
              <a:t>sánh</a:t>
            </a:r>
            <a:endParaRPr lang="en-US" sz="28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552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AF6E1-8949-4CA3-A1FC-27E0C05F1897}"/>
              </a:ext>
            </a:extLst>
          </p:cNvPr>
          <p:cNvSpPr txBox="1"/>
          <p:nvPr/>
        </p:nvSpPr>
        <p:spPr>
          <a:xfrm>
            <a:off x="4419600" y="310346"/>
            <a:ext cx="5262979" cy="584775"/>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Khiến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lạc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hướng</a:t>
            </a:r>
            <a:r>
              <a:rPr lang="en-US" sz="3200" b="1" i="1"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5CCFD9B8-34E1-474F-9A95-1325AE824236}"/>
              </a:ext>
            </a:extLst>
          </p:cNvPr>
          <p:cNvSpPr txBox="1"/>
          <p:nvPr/>
        </p:nvSpPr>
        <p:spPr>
          <a:xfrm>
            <a:off x="6248400" y="911826"/>
            <a:ext cx="5718631" cy="5693866"/>
          </a:xfrm>
          <a:prstGeom prst="rect">
            <a:avLst/>
          </a:prstGeom>
          <a:noFill/>
        </p:spPr>
        <p:txBody>
          <a:bodyPr wrap="square">
            <a:spAutoFit/>
          </a:bodyPr>
          <a:lstStyle/>
          <a:p>
            <a:pPr algn="just"/>
            <a:r>
              <a:rPr lang="vi-VN" sz="2800" b="0" i="1" dirty="0">
                <a:solidFill>
                  <a:srgbClr val="1A212B"/>
                </a:solidFill>
                <a:effectLst/>
                <a:latin typeface="+mj-lt"/>
              </a:rPr>
              <a:t>Nhiều người mới học tham nhiều mà không vụ thực chất, </a:t>
            </a:r>
            <a:r>
              <a:rPr lang="vi-VN" sz="2800" b="0" i="1" u="sng" dirty="0">
                <a:solidFill>
                  <a:srgbClr val="1A212B"/>
                </a:solidFill>
                <a:effectLst/>
                <a:latin typeface="+mj-lt"/>
              </a:rPr>
              <a:t>đã lãng phí thời gian và sức lực </a:t>
            </a:r>
            <a:r>
              <a:rPr lang="vi-VN" sz="2800" b="0" i="1" dirty="0">
                <a:solidFill>
                  <a:srgbClr val="1A212B"/>
                </a:solidFill>
                <a:effectLst/>
                <a:latin typeface="+mj-lt"/>
              </a:rPr>
              <a:t>trên những cuốn sách vô thưởng vô phạt, nên không tránh khỏi bỏ lỡ mất dịp đọc những cuốn sách quan trọng, cơ bản. Chiếm lĩnh học vấn giống như đi đánh trận, cần phải đánh vào thành trì kiên cố, đánh bại quân địch tinh nhuệ, chiếm cứ mặt trận xung yếu. Mục tiêu quá nhiều, che lấp mấy vị trí kiên cố, chỉ đá bên đông, đấm bên tây, hóa ra thành lối đánh “tự tiêu hao lực lượng”.</a:t>
            </a:r>
            <a:endParaRPr lang="en-US" sz="2800" i="1" dirty="0">
              <a:latin typeface="+mj-lt"/>
            </a:endParaRPr>
          </a:p>
        </p:txBody>
      </p:sp>
      <p:sp>
        <p:nvSpPr>
          <p:cNvPr id="29" name="TextBox 28">
            <a:extLst>
              <a:ext uri="{FF2B5EF4-FFF2-40B4-BE49-F238E27FC236}">
                <a16:creationId xmlns:a16="http://schemas.microsoft.com/office/drawing/2014/main" id="{81E4721F-F6C0-4682-9884-812F507A4B18}"/>
              </a:ext>
            </a:extLst>
          </p:cNvPr>
          <p:cNvSpPr txBox="1"/>
          <p:nvPr/>
        </p:nvSpPr>
        <p:spPr>
          <a:xfrm>
            <a:off x="2124852" y="359633"/>
            <a:ext cx="1872629" cy="523220"/>
          </a:xfrm>
          <a:prstGeom prst="rect">
            <a:avLst/>
          </a:prstGeom>
          <a:solidFill>
            <a:srgbClr val="92D050"/>
          </a:solid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Sách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nhiều</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0" name="Arrow: Down 29">
            <a:extLst>
              <a:ext uri="{FF2B5EF4-FFF2-40B4-BE49-F238E27FC236}">
                <a16:creationId xmlns:a16="http://schemas.microsoft.com/office/drawing/2014/main" id="{2CD8593F-95A0-4A00-B596-39702A4FB6D1}"/>
              </a:ext>
            </a:extLst>
          </p:cNvPr>
          <p:cNvSpPr/>
          <p:nvPr/>
        </p:nvSpPr>
        <p:spPr>
          <a:xfrm>
            <a:off x="2866235" y="1057968"/>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89550E3-4C76-4E1F-95AB-E0E0633CA25B}"/>
              </a:ext>
            </a:extLst>
          </p:cNvPr>
          <p:cNvSpPr txBox="1"/>
          <p:nvPr/>
        </p:nvSpPr>
        <p:spPr>
          <a:xfrm>
            <a:off x="1599870" y="1463190"/>
            <a:ext cx="2574744" cy="523220"/>
          </a:xfrm>
          <a:prstGeom prst="rect">
            <a:avLst/>
          </a:prstGeom>
          <a:solidFill>
            <a:srgbClr val="FFFFCC"/>
          </a:solidFill>
        </p:spPr>
        <p:txBody>
          <a:bodyPr wrap="non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nhầm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sách</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2" name="Arrow: Down 31">
            <a:extLst>
              <a:ext uri="{FF2B5EF4-FFF2-40B4-BE49-F238E27FC236}">
                <a16:creationId xmlns:a16="http://schemas.microsoft.com/office/drawing/2014/main" id="{4933402C-DCA5-4500-B8EB-651ECA09475C}"/>
              </a:ext>
            </a:extLst>
          </p:cNvPr>
          <p:cNvSpPr/>
          <p:nvPr/>
        </p:nvSpPr>
        <p:spPr>
          <a:xfrm>
            <a:off x="2905766" y="2179395"/>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FBB855-45A5-4739-A9C4-7DCB99F6B8C9}"/>
              </a:ext>
            </a:extLst>
          </p:cNvPr>
          <p:cNvSpPr txBox="1"/>
          <p:nvPr/>
        </p:nvSpPr>
        <p:spPr>
          <a:xfrm>
            <a:off x="991155" y="2562516"/>
            <a:ext cx="4047903" cy="523220"/>
          </a:xfrm>
          <a:prstGeom prst="rect">
            <a:avLst/>
          </a:prstGeom>
          <a:solidFill>
            <a:srgbClr val="FFFFCC"/>
          </a:solidFill>
        </p:spPr>
        <p:txBody>
          <a:bodyPr wrap="non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Lãng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6C919AD-AE9C-4993-A973-F202759D692E}"/>
              </a:ext>
            </a:extLst>
          </p:cNvPr>
          <p:cNvSpPr txBox="1"/>
          <p:nvPr/>
        </p:nvSpPr>
        <p:spPr>
          <a:xfrm>
            <a:off x="991155" y="3271332"/>
            <a:ext cx="4608954" cy="954107"/>
          </a:xfrm>
          <a:prstGeom prst="rect">
            <a:avLst/>
          </a:prstGeom>
          <a:solidFill>
            <a:srgbClr val="CCFFFF"/>
          </a:solid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endParaRPr lang="en-US" sz="28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107317B-284C-40CE-A05C-3C50B33DBD09}"/>
              </a:ext>
            </a:extLst>
          </p:cNvPr>
          <p:cNvSpPr txBox="1"/>
          <p:nvPr/>
        </p:nvSpPr>
        <p:spPr>
          <a:xfrm>
            <a:off x="224969" y="4431845"/>
            <a:ext cx="57186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chiếu</a:t>
            </a:r>
            <a:r>
              <a:rPr lang="en-US" sz="3200" b="1" i="1" dirty="0">
                <a:solidFill>
                  <a:srgbClr val="0070C0"/>
                </a:solidFill>
                <a:latin typeface="Times New Roman" panose="02020603050405020304" pitchFamily="18" charset="0"/>
                <a:cs typeface="Times New Roman" panose="02020603050405020304" pitchFamily="18" charset="0"/>
              </a:rPr>
              <a:t>,</a:t>
            </a:r>
          </a:p>
          <a:p>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lí</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C6519977-4B90-4EC5-B83D-46FFB9D73BDB}"/>
              </a:ext>
            </a:extLst>
          </p:cNvPr>
          <p:cNvSpPr txBox="1"/>
          <p:nvPr/>
        </p:nvSpPr>
        <p:spPr>
          <a:xfrm>
            <a:off x="224969" y="5502983"/>
            <a:ext cx="58710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Báo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đích</a:t>
            </a:r>
            <a:r>
              <a:rPr lang="en-US" sz="3200" b="1" i="1" dirty="0">
                <a:solidFill>
                  <a:srgbClr val="FF0000"/>
                </a:solidFill>
                <a:latin typeface="Times New Roman" panose="02020603050405020304" pitchFamily="18" charset="0"/>
                <a:cs typeface="Times New Roman" panose="02020603050405020304" pitchFamily="18" charset="0"/>
              </a:rPr>
              <a:t>, ham </a:t>
            </a:r>
            <a:r>
              <a:rPr lang="en-US" sz="3200" b="1" i="1" dirty="0" err="1">
                <a:solidFill>
                  <a:srgbClr val="FF0000"/>
                </a:solidFill>
                <a:latin typeface="Times New Roman" panose="02020603050405020304" pitchFamily="18" charset="0"/>
                <a:cs typeface="Times New Roman" panose="02020603050405020304" pitchFamily="18" charset="0"/>
              </a:rPr>
              <a: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danh</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708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695AA436-D3BC-4F54-8A7E-8975EB4F5300}"/>
              </a:ext>
            </a:extLst>
          </p:cNvPr>
          <p:cNvSpPr txBox="1">
            <a:spLocks noChangeArrowheads="1"/>
          </p:cNvSpPr>
          <p:nvPr/>
        </p:nvSpPr>
        <p:spPr bwMode="auto">
          <a:xfrm>
            <a:off x="4983480" y="228600"/>
            <a:ext cx="2514600" cy="584775"/>
          </a:xfrm>
          <a:prstGeom prst="rect">
            <a:avLst/>
          </a:prstGeom>
          <a:solidFill>
            <a:srgbClr val="FFC000"/>
          </a:solidFill>
          <a:ln>
            <a:noFill/>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Sách</a:t>
            </a:r>
            <a:r>
              <a:rPr kumimoji="0" lang="en-US"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nhiều</a:t>
            </a:r>
            <a:endParaRPr kumimoji="0" lang="en-US"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0" name="Line 5">
            <a:extLst>
              <a:ext uri="{FF2B5EF4-FFF2-40B4-BE49-F238E27FC236}">
                <a16:creationId xmlns:a16="http://schemas.microsoft.com/office/drawing/2014/main" id="{2977A415-BCBD-4019-8F7D-B7C5F1500282}"/>
              </a:ext>
            </a:extLst>
          </p:cNvPr>
          <p:cNvSpPr>
            <a:spLocks noChangeShapeType="1"/>
          </p:cNvSpPr>
          <p:nvPr/>
        </p:nvSpPr>
        <p:spPr bwMode="auto">
          <a:xfrm flipH="1">
            <a:off x="2788920" y="813374"/>
            <a:ext cx="3276600" cy="584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Line 6">
            <a:extLst>
              <a:ext uri="{FF2B5EF4-FFF2-40B4-BE49-F238E27FC236}">
                <a16:creationId xmlns:a16="http://schemas.microsoft.com/office/drawing/2014/main" id="{5C1ED5B3-0257-4CAB-A69F-5A0AAA8FE57B}"/>
              </a:ext>
            </a:extLst>
          </p:cNvPr>
          <p:cNvSpPr>
            <a:spLocks noChangeShapeType="1"/>
          </p:cNvSpPr>
          <p:nvPr/>
        </p:nvSpPr>
        <p:spPr bwMode="auto">
          <a:xfrm>
            <a:off x="6065519" y="795010"/>
            <a:ext cx="3383279" cy="6527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89D3BAF5-E909-473B-A6B2-39C00FDE3AC8}"/>
              </a:ext>
            </a:extLst>
          </p:cNvPr>
          <p:cNvSpPr txBox="1">
            <a:spLocks noChangeArrowheads="1"/>
          </p:cNvSpPr>
          <p:nvPr/>
        </p:nvSpPr>
        <p:spPr bwMode="auto">
          <a:xfrm>
            <a:off x="1158240" y="1371600"/>
            <a:ext cx="3779520" cy="523220"/>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không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chuyên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sâu</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id="{9CA3798B-FE41-4563-A441-F701702E681A}"/>
              </a:ext>
            </a:extLst>
          </p:cNvPr>
          <p:cNvSpPr txBox="1">
            <a:spLocks noChangeArrowheads="1"/>
          </p:cNvSpPr>
          <p:nvPr/>
        </p:nvSpPr>
        <p:spPr bwMode="auto">
          <a:xfrm>
            <a:off x="7330440" y="1447800"/>
            <a:ext cx="3962400" cy="523220"/>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Người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dễ</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hướng</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4" name="Line 9">
            <a:extLst>
              <a:ext uri="{FF2B5EF4-FFF2-40B4-BE49-F238E27FC236}">
                <a16:creationId xmlns:a16="http://schemas.microsoft.com/office/drawing/2014/main" id="{E43D162B-55D5-4910-B627-A2BDF8462416}"/>
              </a:ext>
            </a:extLst>
          </p:cNvPr>
          <p:cNvSpPr>
            <a:spLocks noChangeShapeType="1"/>
          </p:cNvSpPr>
          <p:nvPr/>
        </p:nvSpPr>
        <p:spPr bwMode="auto">
          <a:xfrm>
            <a:off x="2819400" y="1894820"/>
            <a:ext cx="0" cy="762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id="{5D085EFF-067B-43A2-8567-D59BBA64458E}"/>
              </a:ext>
            </a:extLst>
          </p:cNvPr>
          <p:cNvSpPr>
            <a:spLocks noChangeShapeType="1"/>
          </p:cNvSpPr>
          <p:nvPr/>
        </p:nvSpPr>
        <p:spPr bwMode="auto">
          <a:xfrm flipH="1">
            <a:off x="9448798" y="1971020"/>
            <a:ext cx="0" cy="82519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11">
            <a:extLst>
              <a:ext uri="{FF2B5EF4-FFF2-40B4-BE49-F238E27FC236}">
                <a16:creationId xmlns:a16="http://schemas.microsoft.com/office/drawing/2014/main" id="{B2283461-95E8-4F46-B086-72D98EE6BC77}"/>
              </a:ext>
            </a:extLst>
          </p:cNvPr>
          <p:cNvSpPr txBox="1">
            <a:spLocks noChangeArrowheads="1"/>
          </p:cNvSpPr>
          <p:nvPr/>
        </p:nvSpPr>
        <p:spPr bwMode="auto">
          <a:xfrm>
            <a:off x="731522" y="2681525"/>
            <a:ext cx="4404352" cy="138499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Liếc</a:t>
            </a:r>
            <a:r>
              <a:rPr lang="en-US" altLang="vi-VN" sz="2800" dirty="0">
                <a:solidFill>
                  <a:srgbClr val="000000"/>
                </a:solidFill>
                <a:latin typeface="Times New Roman" panose="02020603050405020304" pitchFamily="18" charset="0"/>
                <a:cs typeface="Times New Roman" panose="02020603050405020304" pitchFamily="18" charset="0"/>
              </a:rPr>
              <a:t> qua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mà</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ít</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tươi</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nuốt</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nghiền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ngẫm</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id="{1686075C-FDEF-4F4B-821A-19C5E9F64F59}"/>
              </a:ext>
            </a:extLst>
          </p:cNvPr>
          <p:cNvSpPr txBox="1">
            <a:spLocks noChangeArrowheads="1"/>
          </p:cNvSpPr>
          <p:nvPr/>
        </p:nvSpPr>
        <p:spPr bwMode="auto">
          <a:xfrm>
            <a:off x="7170421" y="2796214"/>
            <a:ext cx="4556753" cy="1384995"/>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Chọn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lầm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sách</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tham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Trận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mục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tiêu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chú</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8" name="Line 13">
            <a:extLst>
              <a:ext uri="{FF2B5EF4-FFF2-40B4-BE49-F238E27FC236}">
                <a16:creationId xmlns:a16="http://schemas.microsoft.com/office/drawing/2014/main" id="{F9853E1E-C77F-4CA1-B3BE-1553CBBE867B}"/>
              </a:ext>
            </a:extLst>
          </p:cNvPr>
          <p:cNvSpPr>
            <a:spLocks noChangeShapeType="1"/>
          </p:cNvSpPr>
          <p:nvPr/>
        </p:nvSpPr>
        <p:spPr bwMode="auto">
          <a:xfrm>
            <a:off x="2819399" y="4091225"/>
            <a:ext cx="3383279" cy="9645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Line 14">
            <a:extLst>
              <a:ext uri="{FF2B5EF4-FFF2-40B4-BE49-F238E27FC236}">
                <a16:creationId xmlns:a16="http://schemas.microsoft.com/office/drawing/2014/main" id="{1F8918F3-410B-46DD-94BA-62E1201D1082}"/>
              </a:ext>
            </a:extLst>
          </p:cNvPr>
          <p:cNvSpPr>
            <a:spLocks noChangeShapeType="1"/>
          </p:cNvSpPr>
          <p:nvPr/>
        </p:nvSpPr>
        <p:spPr bwMode="auto">
          <a:xfrm flipH="1">
            <a:off x="6202678" y="4186103"/>
            <a:ext cx="3276598" cy="869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 Box 15">
            <a:extLst>
              <a:ext uri="{FF2B5EF4-FFF2-40B4-BE49-F238E27FC236}">
                <a16:creationId xmlns:a16="http://schemas.microsoft.com/office/drawing/2014/main" id="{D7F9C4B2-523A-4C38-B253-F9D07F36DAB5}"/>
              </a:ext>
            </a:extLst>
          </p:cNvPr>
          <p:cNvSpPr txBox="1">
            <a:spLocks noChangeArrowheads="1"/>
          </p:cNvSpPr>
          <p:nvPr/>
        </p:nvSpPr>
        <p:spPr bwMode="auto">
          <a:xfrm>
            <a:off x="944880" y="5105400"/>
            <a:ext cx="10782294" cy="523220"/>
          </a:xfrm>
          <a:prstGeom prst="rect">
            <a:avLst/>
          </a:prstGeom>
          <a:solidFill>
            <a:srgbClr val="00B0F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vi-VN" sz="2800" b="1" dirty="0" err="1">
                <a:solidFill>
                  <a:srgbClr val="000000"/>
                </a:solidFill>
                <a:latin typeface="Times New Roman" panose="02020603050405020304" pitchFamily="18" charset="0"/>
                <a:cs typeface="Times New Roman" panose="02020603050405020304" pitchFamily="18" charset="0"/>
              </a:rPr>
              <a:t>Lãng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phí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thời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gian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công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sức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tiền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mà</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làm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bản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thân</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21" name="Text Box 26">
            <a:extLst>
              <a:ext uri="{FF2B5EF4-FFF2-40B4-BE49-F238E27FC236}">
                <a16:creationId xmlns:a16="http://schemas.microsoft.com/office/drawing/2014/main" id="{F7FA64C7-499C-418D-9D6B-0BC6666FA07E}"/>
              </a:ext>
            </a:extLst>
          </p:cNvPr>
          <p:cNvSpPr txBox="1">
            <a:spLocks noChangeArrowheads="1"/>
          </p:cNvSpPr>
          <p:nvPr/>
        </p:nvSpPr>
        <p:spPr bwMode="auto">
          <a:xfrm>
            <a:off x="53340" y="5833018"/>
            <a:ext cx="12374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b="1" i="1" dirty="0" err="1">
                <a:solidFill>
                  <a:srgbClr val="FF0000"/>
                </a:solidFill>
                <a:latin typeface="Times New Roman" panose="02020603050405020304" pitchFamily="18" charset="0"/>
                <a:cs typeface="Times New Roman" panose="02020603050405020304" pitchFamily="18" charset="0"/>
              </a:rPr>
              <a:t>Tác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giả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sử</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dụng</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hình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ảnh</a:t>
            </a:r>
            <a:r>
              <a:rPr lang="en-US" altLang="vi-VN" sz="2800" b="1" i="1" dirty="0">
                <a:solidFill>
                  <a:srgbClr val="FF0000"/>
                </a:solidFill>
                <a:latin typeface="Times New Roman" panose="02020603050405020304" pitchFamily="18" charset="0"/>
                <a:cs typeface="Times New Roman" panose="02020603050405020304" pitchFamily="18" charset="0"/>
              </a:rPr>
              <a:t> so </a:t>
            </a:r>
            <a:r>
              <a:rPr lang="en-US" altLang="vi-VN" sz="2800" b="1" i="1" dirty="0" err="1">
                <a:solidFill>
                  <a:srgbClr val="FF0000"/>
                </a:solidFill>
                <a:latin typeface="Times New Roman" panose="02020603050405020304" pitchFamily="18" charset="0"/>
                <a:cs typeface="Times New Roman" panose="02020603050405020304" pitchFamily="18" charset="0"/>
              </a:rPr>
              <a:t>sánh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cụ</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gần</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gũi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thuyết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phục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người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đọc</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143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DD2D29-44D5-4256-99DB-FE0160624E15}"/>
              </a:ext>
            </a:extLst>
          </p:cNvPr>
          <p:cNvSpPr txBox="1"/>
          <p:nvPr/>
        </p:nvSpPr>
        <p:spPr>
          <a:xfrm>
            <a:off x="274320" y="716280"/>
            <a:ext cx="5844870"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Bàn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649B69-0229-4D32-B51A-2D9FB06FC4D2}"/>
              </a:ext>
            </a:extLst>
          </p:cNvPr>
          <p:cNvSpPr txBox="1"/>
          <p:nvPr/>
        </p:nvSpPr>
        <p:spPr>
          <a:xfrm>
            <a:off x="453614" y="1441986"/>
            <a:ext cx="357020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D27E3A-35E3-4D4C-BF23-CAC235B4315B}"/>
              </a:ext>
            </a:extLst>
          </p:cNvPr>
          <p:cNvSpPr txBox="1"/>
          <p:nvPr/>
        </p:nvSpPr>
        <p:spPr>
          <a:xfrm>
            <a:off x="453614" y="2229248"/>
            <a:ext cx="3365024"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33E6B69-BDD6-448E-A70B-A3242E849037}"/>
              </a:ext>
            </a:extLst>
          </p:cNvPr>
          <p:cNvSpPr txBox="1"/>
          <p:nvPr/>
        </p:nvSpPr>
        <p:spPr>
          <a:xfrm>
            <a:off x="3818638" y="1411207"/>
            <a:ext cx="2826415" cy="646331"/>
          </a:xfrm>
          <a:prstGeom prst="rect">
            <a:avLst/>
          </a:prstGeom>
          <a:noFill/>
        </p:spPr>
        <p:txBody>
          <a:bodyPr wrap="none" rtlCol="0">
            <a:spAutoFit/>
          </a:bodyPr>
          <a:lstStyle/>
          <a:p>
            <a:r>
              <a:rPr lang="en-US" sz="3600" b="1" i="1" dirty="0" err="1">
                <a:solidFill>
                  <a:srgbClr val="002060"/>
                </a:solidFill>
                <a:latin typeface="Times New Roman" panose="02020603050405020304" pitchFamily="18" charset="0"/>
                <a:cs typeface="Times New Roman" panose="02020603050405020304" pitchFamily="18" charset="0"/>
              </a:rPr>
              <a:t>chọn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tinh</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EC0E4BD-2BA7-4788-9D09-657A735EC385}"/>
              </a:ext>
            </a:extLst>
          </p:cNvPr>
          <p:cNvSpPr txBox="1"/>
          <p:nvPr/>
        </p:nvSpPr>
        <p:spPr>
          <a:xfrm>
            <a:off x="3483685" y="2167690"/>
            <a:ext cx="2236510"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đọc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kĩ</a:t>
            </a:r>
            <a:endParaRPr lang="en-US"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9672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ết quả hình ảnh cho hình ảnh quyển sách | Hình ảnh, Viết, Đồ họa">
            <a:extLst>
              <a:ext uri="{FF2B5EF4-FFF2-40B4-BE49-F238E27FC236}">
                <a16:creationId xmlns:a16="http://schemas.microsoft.com/office/drawing/2014/main" id="{C8AD4E7E-75DB-4575-8737-55780A3AF1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 y="1492623"/>
            <a:ext cx="3200400" cy="38727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937ACD-C5BA-4E24-A1ED-F30AFE167BC6}"/>
              </a:ext>
            </a:extLst>
          </p:cNvPr>
          <p:cNvSpPr txBox="1"/>
          <p:nvPr/>
        </p:nvSpPr>
        <p:spPr>
          <a:xfrm>
            <a:off x="238460" y="257859"/>
            <a:ext cx="6211957"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chọn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tinh</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Rectangle 11">
            <a:extLst>
              <a:ext uri="{FF2B5EF4-FFF2-40B4-BE49-F238E27FC236}">
                <a16:creationId xmlns:a16="http://schemas.microsoft.com/office/drawing/2014/main" id="{48EEC06D-6A26-43F0-AB3A-3DAB497F3511}"/>
              </a:ext>
            </a:extLst>
          </p:cNvPr>
          <p:cNvSpPr>
            <a:spLocks noChangeArrowheads="1"/>
          </p:cNvSpPr>
          <p:nvPr/>
        </p:nvSpPr>
        <p:spPr bwMode="auto">
          <a:xfrm>
            <a:off x="3200401" y="2941161"/>
            <a:ext cx="8319322" cy="2246769"/>
          </a:xfrm>
          <a:prstGeom prst="rect">
            <a:avLst/>
          </a:prstGeom>
          <a:noFill/>
          <a:ln>
            <a:noFill/>
          </a:ln>
          <a:effectLst/>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sách</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hay</a:t>
            </a:r>
            <a:r>
              <a:rPr lang="en-US" sz="2800" kern="0" dirty="0">
                <a:solidFill>
                  <a:srgbClr val="000099"/>
                </a:solidFill>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trị</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tham</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nhiều</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eaLnBrk="1" fontAlgn="base" latinLnBrk="0" hangingPunct="1">
              <a:lnSpc>
                <a:spcPct val="100000"/>
              </a:lnSpc>
              <a:spcBef>
                <a:spcPct val="0"/>
              </a:spcBef>
              <a:spcAft>
                <a:spcPct val="0"/>
              </a:spcAft>
              <a:buClrTx/>
              <a:buSzTx/>
              <a:buFontTx/>
              <a:buNone/>
              <a:tabLst/>
              <a:defRPr/>
            </a:pPr>
            <a:r>
              <a:rPr lang="en-US" sz="2800" i="1" kern="0" dirty="0">
                <a:solidFill>
                  <a:schemeClr val="bg1">
                    <a:lumMod val="10000"/>
                  </a:schemeClr>
                </a:solidFill>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Chọn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có</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giá</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trị</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bằng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10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không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quan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trọng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a:p>
            <a:pPr marL="342900" lvl="0" indent="-342900" algn="just" fontAlgn="base">
              <a:spcBef>
                <a:spcPct val="0"/>
              </a:spcBef>
              <a:spcAft>
                <a:spcPct val="0"/>
              </a:spcAf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lang="en-US" sz="2800" kern="0"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2800" b="1" kern="0" dirty="0" err="1">
                <a:solidFill>
                  <a:srgbClr val="FF0000"/>
                </a:solidFill>
                <a:latin typeface="Times New Roman" panose="02020603050405020304" pitchFamily="18" charset="0"/>
                <a:cs typeface="Times New Roman" panose="02020603050405020304" pitchFamily="18" charset="0"/>
                <a:sym typeface="Wingdings" pitchFamily="2" charset="2"/>
              </a:rPr>
              <a:t>Tác</a:t>
            </a:r>
            <a:r>
              <a:rPr lang="en-US" sz="2800" b="1" kern="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kern="0" dirty="0" err="1">
                <a:solidFill>
                  <a:srgbClr val="FF0000"/>
                </a:solidFill>
                <a:latin typeface="Times New Roman" panose="02020603050405020304" pitchFamily="18" charset="0"/>
                <a:cs typeface="Times New Roman" panose="02020603050405020304" pitchFamily="18" charset="0"/>
                <a:sym typeface="Wingdings" pitchFamily="2" charset="2"/>
              </a:rPr>
              <a:t>giả</a:t>
            </a:r>
            <a:r>
              <a:rPr lang="en-US" sz="2800" b="1" kern="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kern="0" dirty="0" err="1">
                <a:solidFill>
                  <a:srgbClr val="FF0000"/>
                </a:solidFill>
                <a:latin typeface="Times New Roman" panose="02020603050405020304" pitchFamily="18" charset="0"/>
                <a:cs typeface="Times New Roman" panose="02020603050405020304" pitchFamily="18" charset="0"/>
                <a:sym typeface="Wingdings" pitchFamily="2" charset="2"/>
              </a:rPr>
              <a:t>trình</a:t>
            </a:r>
            <a:r>
              <a:rPr lang="en-US" sz="2800" b="1" kern="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kern="0" dirty="0" err="1">
                <a:solidFill>
                  <a:srgbClr val="FF0000"/>
                </a:solidFill>
                <a:latin typeface="Times New Roman" panose="02020603050405020304" pitchFamily="18" charset="0"/>
                <a:cs typeface="Times New Roman" panose="02020603050405020304" pitchFamily="18" charset="0"/>
                <a:sym typeface="Wingdings" pitchFamily="2" charset="2"/>
              </a:rPr>
              <a:t>bày</a:t>
            </a:r>
            <a:r>
              <a:rPr lang="en-US" sz="2800" b="1" kern="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kern="0" dirty="0" err="1">
                <a:solidFill>
                  <a:srgbClr val="FF0000"/>
                </a:solidFill>
                <a:latin typeface="Times New Roman" panose="02020603050405020304" pitchFamily="18" charset="0"/>
                <a:cs typeface="Times New Roman" panose="02020603050405020304" pitchFamily="18" charset="0"/>
                <a:sym typeface="Wingdings" pitchFamily="2" charset="2"/>
              </a:rPr>
              <a:t>vấn</a:t>
            </a:r>
            <a:r>
              <a:rPr lang="en-US" sz="2800" b="1" kern="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kern="0" dirty="0" err="1">
                <a:solidFill>
                  <a:srgbClr val="FF0000"/>
                </a:solidFill>
                <a:latin typeface="Times New Roman" panose="02020603050405020304" pitchFamily="18" charset="0"/>
                <a:cs typeface="Times New Roman" panose="02020603050405020304" pitchFamily="18" charset="0"/>
                <a:sym typeface="Wingdings" pitchFamily="2" charset="2"/>
              </a:rPr>
              <a:t>đề</a:t>
            </a:r>
            <a:r>
              <a:rPr lang="en-US" sz="2800" b="1" kern="0" dirty="0">
                <a:solidFill>
                  <a:srgbClr val="FF0000"/>
                </a:solidFill>
                <a:latin typeface="Times New Roman" panose="02020603050405020304" pitchFamily="18" charset="0"/>
                <a:cs typeface="Times New Roman" panose="02020603050405020304" pitchFamily="18" charset="0"/>
                <a:sym typeface="Wingdings" pitchFamily="2" charset="2"/>
              </a:rPr>
              <a:t>:</a:t>
            </a:r>
            <a:endParaRPr kumimoji="0" lang="nl-NL"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6DC19F3-636E-4E94-AE4B-A25C896E0342}"/>
              </a:ext>
            </a:extLst>
          </p:cNvPr>
          <p:cNvSpPr txBox="1"/>
          <p:nvPr/>
        </p:nvSpPr>
        <p:spPr>
          <a:xfrm>
            <a:off x="3348318" y="1018749"/>
            <a:ext cx="8319322" cy="1815882"/>
          </a:xfrm>
          <a:prstGeom prst="rect">
            <a:avLst/>
          </a:prstGeom>
          <a:noFill/>
        </p:spPr>
        <p:txBody>
          <a:bodyPr wrap="square">
            <a:spAutoFit/>
          </a:bodyPr>
          <a:lstStyle/>
          <a:p>
            <a:pPr algn="just"/>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nên</a:t>
            </a:r>
            <a:r>
              <a:rPr lang="en-US" sz="2800" b="0" i="1" dirty="0">
                <a:solidFill>
                  <a:srgbClr val="1A212B"/>
                </a:solidFill>
                <a:effectLst/>
                <a:latin typeface="Times New Roman" panose="02020603050405020304" pitchFamily="18" charset="0"/>
                <a:cs typeface="Times New Roman" panose="02020603050405020304" pitchFamily="18" charset="0"/>
              </a:rPr>
              <a:t> chia </a:t>
            </a:r>
            <a:r>
              <a:rPr lang="en-US" sz="2800" b="0" i="1" dirty="0" err="1">
                <a:solidFill>
                  <a:srgbClr val="1A212B"/>
                </a:solidFill>
                <a:effectLst/>
                <a:latin typeface="Times New Roman" panose="02020603050405020304" pitchFamily="18" charset="0"/>
                <a:cs typeface="Times New Roman" panose="02020603050405020304" pitchFamily="18" charset="0"/>
              </a:rPr>
              <a:t>làm</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mấy</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i="1" dirty="0" err="1">
                <a:solidFill>
                  <a:srgbClr val="1A212B"/>
                </a:solidFill>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có</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kiến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thức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phổ</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mọi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dân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thế</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giới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hiện</a:t>
            </a:r>
            <a:r>
              <a:rPr lang="en-US" sz="2800" b="0" i="1" dirty="0">
                <a:solidFill>
                  <a:srgbClr val="1A212B"/>
                </a:solidFill>
                <a:effectLst/>
                <a:latin typeface="Times New Roman" panose="02020603050405020304" pitchFamily="18" charset="0"/>
                <a:cs typeface="Times New Roman" panose="02020603050405020304" pitchFamily="18" charset="0"/>
              </a:rPr>
              <a:t> nay </a:t>
            </a:r>
            <a:r>
              <a:rPr lang="en-US" sz="2800" b="0" i="1" dirty="0" err="1">
                <a:solidFill>
                  <a:srgbClr val="1A212B"/>
                </a:solidFill>
                <a:effectLst/>
                <a:latin typeface="Times New Roman" panose="02020603050405020304" pitchFamily="18" charset="0"/>
                <a:cs typeface="Times New Roman" panose="02020603050405020304" pitchFamily="18" charset="0"/>
              </a:rPr>
              <a:t>đều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phải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biết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trau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dồi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vấn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chuyên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môn</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40B908-3729-419A-A30B-CB2DD52B79A0}"/>
              </a:ext>
            </a:extLst>
          </p:cNvPr>
          <p:cNvSpPr txBox="1"/>
          <p:nvPr/>
        </p:nvSpPr>
        <p:spPr>
          <a:xfrm>
            <a:off x="7791527" y="4609992"/>
            <a:ext cx="4010584" cy="523220"/>
          </a:xfrm>
          <a:prstGeom prst="rect">
            <a:avLst/>
          </a:prstGeom>
          <a:noFill/>
        </p:spPr>
        <p:txBody>
          <a:bodyPr wrap="square">
            <a:spAutoFit/>
          </a:bodyPr>
          <a:lstStyle/>
          <a:p>
            <a:r>
              <a:rPr lang="en-US" sz="2800" kern="0" dirty="0" err="1">
                <a:solidFill>
                  <a:srgbClr val="000099"/>
                </a:solidFill>
                <a:latin typeface="Times New Roman" panose="02020603050405020304" pitchFamily="18" charset="0"/>
                <a:cs typeface="Times New Roman" panose="02020603050405020304" pitchFamily="18" charset="0"/>
                <a:sym typeface="Wingdings" pitchFamily="2" charset="2"/>
              </a:rPr>
              <a:t>Cụ</a:t>
            </a:r>
            <a:r>
              <a:rPr lang="en-US" sz="2800" kern="0" dirty="0">
                <a:solidFill>
                  <a:srgbClr val="000099"/>
                </a:solidFill>
                <a:latin typeface="Times New Roman" panose="02020603050405020304" pitchFamily="18" charset="0"/>
                <a:cs typeface="Times New Roman" panose="02020603050405020304" pitchFamily="18" charset="0"/>
                <a:sym typeface="Wingdings" pitchFamily="2" charset="2"/>
              </a:rPr>
              <a:t> </a:t>
            </a:r>
            <a:r>
              <a:rPr lang="en-US" sz="2800" kern="0" dirty="0" err="1">
                <a:solidFill>
                  <a:srgbClr val="000099"/>
                </a:solidFill>
                <a:latin typeface="Times New Roman" panose="02020603050405020304" pitchFamily="18" charset="0"/>
                <a:cs typeface="Times New Roman" panose="02020603050405020304" pitchFamily="18" charset="0"/>
                <a:sym typeface="Wingdings" pitchFamily="2" charset="2"/>
              </a:rPr>
              <a:t>thể</a:t>
            </a:r>
            <a:r>
              <a:rPr lang="en-US" sz="2800" kern="0" dirty="0">
                <a:solidFill>
                  <a:srgbClr val="000099"/>
                </a:solidFill>
                <a:latin typeface="Times New Roman" panose="02020603050405020304" pitchFamily="18" charset="0"/>
                <a:cs typeface="Times New Roman" panose="02020603050405020304" pitchFamily="18" charset="0"/>
                <a:sym typeface="Wingdings" pitchFamily="2" charset="2"/>
              </a:rPr>
              <a:t>, </a:t>
            </a:r>
            <a:r>
              <a:rPr lang="en-US" sz="2800" kern="0" dirty="0" err="1">
                <a:solidFill>
                  <a:srgbClr val="000099"/>
                </a:solidFill>
                <a:latin typeface="Times New Roman" panose="02020603050405020304" pitchFamily="18" charset="0"/>
                <a:cs typeface="Times New Roman" panose="02020603050405020304" pitchFamily="18" charset="0"/>
                <a:sym typeface="Wingdings" pitchFamily="2" charset="2"/>
              </a:rPr>
              <a:t>rõ</a:t>
            </a:r>
            <a:r>
              <a:rPr lang="en-US" sz="2800" kern="0" dirty="0">
                <a:solidFill>
                  <a:srgbClr val="000099"/>
                </a:solidFill>
                <a:latin typeface="Times New Roman" panose="02020603050405020304" pitchFamily="18" charset="0"/>
                <a:cs typeface="Times New Roman" panose="02020603050405020304" pitchFamily="18" charset="0"/>
                <a:sym typeface="Wingdings" pitchFamily="2" charset="2"/>
              </a:rPr>
              <a:t> </a:t>
            </a:r>
            <a:r>
              <a:rPr lang="en-US" sz="2800" kern="0" dirty="0" err="1">
                <a:solidFill>
                  <a:srgbClr val="000099"/>
                </a:solidFill>
                <a:latin typeface="Times New Roman" panose="02020603050405020304" pitchFamily="18" charset="0"/>
                <a:cs typeface="Times New Roman" panose="02020603050405020304" pitchFamily="18" charset="0"/>
                <a:sym typeface="Wingdings" pitchFamily="2" charset="2"/>
              </a:rPr>
              <a:t>ràng</a:t>
            </a:r>
            <a:r>
              <a:rPr lang="en-US" sz="2800" kern="0" dirty="0">
                <a:solidFill>
                  <a:srgbClr val="000099"/>
                </a:solidFill>
                <a:latin typeface="Times New Roman" panose="02020603050405020304" pitchFamily="18" charset="0"/>
                <a:cs typeface="Times New Roman" panose="02020603050405020304" pitchFamily="18" charset="0"/>
                <a:sym typeface="Wingdings" pitchFamily="2" charset="2"/>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7115772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ững cuốn sách thay đổi cuộc đời mà bạn nhất định phải đọc khi còn trẻ">
            <a:extLst>
              <a:ext uri="{FF2B5EF4-FFF2-40B4-BE49-F238E27FC236}">
                <a16:creationId xmlns:a16="http://schemas.microsoft.com/office/drawing/2014/main" id="{FBF6C5D2-8F44-423D-9EDF-572F1C9A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8" y="3654406"/>
            <a:ext cx="2942216" cy="279082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840BE1-7536-42D1-9073-5FCB421B863F}"/>
              </a:ext>
            </a:extLst>
          </p:cNvPr>
          <p:cNvSpPr txBox="1"/>
          <p:nvPr/>
        </p:nvSpPr>
        <p:spPr>
          <a:xfrm>
            <a:off x="457199" y="143827"/>
            <a:ext cx="5097870"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kĩ</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558D27-FD78-42F5-9871-75BE2878519B}"/>
              </a:ext>
            </a:extLst>
          </p:cNvPr>
          <p:cNvSpPr txBox="1"/>
          <p:nvPr/>
        </p:nvSpPr>
        <p:spPr>
          <a:xfrm>
            <a:off x="497206" y="788844"/>
            <a:ext cx="11134500" cy="3108543"/>
          </a:xfrm>
          <a:prstGeom prst="rect">
            <a:avLst/>
          </a:prstGeom>
          <a:noFill/>
        </p:spPr>
        <p:txBody>
          <a:bodyPr wrap="square">
            <a:spAutoFit/>
          </a:bodyPr>
          <a:lstStyle/>
          <a:p>
            <a:pPr algn="just"/>
            <a:r>
              <a:rPr lang="en-US" sz="2800" b="0" i="1" dirty="0">
                <a:solidFill>
                  <a:srgbClr val="1A212B"/>
                </a:solidFill>
                <a:effectLst/>
                <a:latin typeface="+mj-lt"/>
              </a:rPr>
              <a:t>    </a:t>
            </a:r>
            <a:r>
              <a:rPr lang="vi-VN" sz="2800" b="0" i="1" dirty="0">
                <a:solidFill>
                  <a:srgbClr val="1A212B"/>
                </a:solidFill>
                <a:effectLst/>
                <a:latin typeface="+mj-lt"/>
              </a:rPr>
              <a:t>Nếu đọc được mười quyển sách mà chỉ lướt qua, không bằng chỉ lấy một quyển mà đọc mười lần. “Sách cũ trăm lần xem chẳng chán</a:t>
            </a:r>
            <a:r>
              <a:rPr lang="en-US" sz="2800" b="0" i="1" dirty="0">
                <a:solidFill>
                  <a:srgbClr val="1A212B"/>
                </a:solidFill>
                <a:effectLst/>
                <a:latin typeface="+mj-lt"/>
              </a:rPr>
              <a:t> - </a:t>
            </a:r>
            <a:r>
              <a:rPr lang="vi-VN" sz="2800" b="0" i="1" dirty="0">
                <a:solidFill>
                  <a:srgbClr val="1A212B"/>
                </a:solidFill>
                <a:effectLst/>
                <a:latin typeface="+mj-lt"/>
              </a:rPr>
              <a:t>Thuộc lòng, ngẫm kỹ một mình hay”, hai câu thơ đó đáng làm lời răn cho mỗi người đọc sách. … Đọc ít mà đọc kỹ, thì sẽ tập thành nếp suy nghĩ sâu xa, trầm ngâm tích luỹ, tưởng tượng tự do đến mức làm đổi thay khí chất</a:t>
            </a:r>
            <a:r>
              <a:rPr lang="en-US" sz="2800" b="0" i="1" dirty="0">
                <a:solidFill>
                  <a:srgbClr val="1A212B"/>
                </a:solidFill>
                <a:effectLst/>
                <a:latin typeface="+mj-lt"/>
              </a:rPr>
              <a:t>.” … </a:t>
            </a:r>
            <a:r>
              <a:rPr lang="vi-VN" sz="2800" b="0" i="1" dirty="0">
                <a:solidFill>
                  <a:srgbClr val="1A212B"/>
                </a:solidFill>
                <a:effectLst/>
                <a:latin typeface="Times New Roman" panose="02020603050405020304" pitchFamily="18" charset="0"/>
                <a:cs typeface="Times New Roman" panose="02020603050405020304" pitchFamily="18" charset="0"/>
              </a:rPr>
              <a:t>Các học vấn khác đại khái cũng như vậy, không biết </a:t>
            </a:r>
            <a:r>
              <a:rPr lang="en-US" sz="2800" b="0" i="1" dirty="0" err="1">
                <a:solidFill>
                  <a:srgbClr val="1A212B"/>
                </a:solidFill>
                <a:effectLst/>
                <a:latin typeface="Times New Roman" panose="02020603050405020304" pitchFamily="18" charset="0"/>
                <a:cs typeface="Times New Roman" panose="02020603050405020304" pitchFamily="18" charset="0"/>
              </a:rPr>
              <a:t>rộng</a:t>
            </a:r>
            <a:r>
              <a:rPr lang="vi-VN" sz="2800" b="0" i="1" dirty="0">
                <a:solidFill>
                  <a:srgbClr val="1A212B"/>
                </a:solidFill>
                <a:effectLst/>
                <a:latin typeface="Times New Roman" panose="02020603050405020304" pitchFamily="18" charset="0"/>
                <a:cs typeface="Times New Roman" panose="02020603050405020304" pitchFamily="18" charset="0"/>
              </a:rPr>
              <a:t> thì không thể chuyên, không thông thái thì không thể nắm </a:t>
            </a:r>
            <a:r>
              <a:rPr lang="en-US" sz="2800" b="0" i="1" dirty="0" err="1">
                <a:solidFill>
                  <a:srgbClr val="1A212B"/>
                </a:solidFill>
                <a:effectLst/>
                <a:latin typeface="Times New Roman" panose="02020603050405020304" pitchFamily="18" charset="0"/>
                <a:cs typeface="Times New Roman" panose="02020603050405020304" pitchFamily="18" charset="0"/>
              </a:rPr>
              <a:t>gọn</a:t>
            </a:r>
            <a:r>
              <a:rPr lang="en-US" sz="2800" b="0" i="1" dirty="0">
                <a:solidFill>
                  <a:srgbClr val="1A212B"/>
                </a:solidFill>
                <a:effectLst/>
                <a:latin typeface="Times New Roman" panose="02020603050405020304" pitchFamily="18" charset="0"/>
                <a:cs typeface="Times New Roman" panose="02020603050405020304" pitchFamily="18" charset="0"/>
              </a:rPr>
              <a:t>.</a:t>
            </a:r>
          </a:p>
        </p:txBody>
      </p:sp>
      <p:sp>
        <p:nvSpPr>
          <p:cNvPr id="14" name="Rectangle 1">
            <a:extLst>
              <a:ext uri="{FF2B5EF4-FFF2-40B4-BE49-F238E27FC236}">
                <a16:creationId xmlns:a16="http://schemas.microsoft.com/office/drawing/2014/main" id="{A80ACD48-A3F1-4375-AF15-8B4ABDAE6CDF}"/>
              </a:ext>
            </a:extLst>
          </p:cNvPr>
          <p:cNvSpPr>
            <a:spLocks noChangeArrowheads="1"/>
          </p:cNvSpPr>
          <p:nvPr/>
        </p:nvSpPr>
        <p:spPr bwMode="auto">
          <a:xfrm>
            <a:off x="2275870" y="4063284"/>
            <a:ext cx="985221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suy</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tràn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lan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hoạch</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thống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sâu</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27032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Cuốn Sách Hay Về Bán Hàng Dân Sales Không Thể Bỏ Qua - Uplevo">
            <a:extLst>
              <a:ext uri="{FF2B5EF4-FFF2-40B4-BE49-F238E27FC236}">
                <a16:creationId xmlns:a16="http://schemas.microsoft.com/office/drawing/2014/main" id="{396CDDC3-07B8-478D-9A86-1048F1FD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F9F29-2958-4D46-B8E4-1B17C81C0F30}"/>
              </a:ext>
            </a:extLst>
          </p:cNvPr>
          <p:cNvSpPr txBox="1"/>
          <p:nvPr/>
        </p:nvSpPr>
        <p:spPr>
          <a:xfrm>
            <a:off x="548640" y="137160"/>
            <a:ext cx="669766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6DDA05-8CDB-423C-AFAE-3EF6C9FAAFD8}"/>
              </a:ext>
            </a:extLst>
          </p:cNvPr>
          <p:cNvSpPr txBox="1"/>
          <p:nvPr/>
        </p:nvSpPr>
        <p:spPr>
          <a:xfrm>
            <a:off x="548640" y="859095"/>
            <a:ext cx="8686800" cy="3108543"/>
          </a:xfrm>
          <a:prstGeom prst="rect">
            <a:avLst/>
          </a:prstGeom>
          <a:noFill/>
        </p:spPr>
        <p:txBody>
          <a:bodyPr wrap="square">
            <a:spAutoFit/>
          </a:bodyPr>
          <a:lstStyle/>
          <a:p>
            <a:pPr algn="just"/>
            <a:r>
              <a:rPr lang="en-US" sz="2800" i="1" dirty="0">
                <a:solidFill>
                  <a:srgbClr val="1A212B"/>
                </a:solidFill>
                <a:latin typeface="Times New Roman" panose="02020603050405020304" pitchFamily="18" charset="0"/>
                <a:cs typeface="Times New Roman" panose="02020603050405020304" pitchFamily="18" charset="0"/>
              </a:rPr>
              <a:t>Đ</a:t>
            </a:r>
            <a:r>
              <a:rPr lang="vi-VN" sz="2800" b="0" i="1" dirty="0">
                <a:solidFill>
                  <a:srgbClr val="1A212B"/>
                </a:solidFill>
                <a:effectLst/>
                <a:latin typeface="+mj-lt"/>
              </a:rPr>
              <a:t>ọc nhiều mà không chịu nghĩ sâu, như cưỡi ngựa qua chợ, tuy châu báu phơi đầy, chỉ tổ làm mắt hoa, ý loạn</a:t>
            </a:r>
            <a:r>
              <a:rPr lang="vi-VN" sz="2800" b="1" i="1" dirty="0">
                <a:solidFill>
                  <a:srgbClr val="1A212B"/>
                </a:solidFill>
                <a:effectLst/>
                <a:latin typeface="+mj-lt"/>
              </a:rPr>
              <a:t>, tay không mà về.</a:t>
            </a:r>
            <a:r>
              <a:rPr lang="vi-VN" sz="2800" b="0" i="1" dirty="0">
                <a:solidFill>
                  <a:srgbClr val="1A212B"/>
                </a:solidFill>
                <a:effectLst/>
                <a:latin typeface="+mj-lt"/>
              </a:rPr>
              <a:t> Thế gian có biết bao người đọc sách chỉ để trang trí bộ mặt, như kẻ trọc phú khoe của chỉ biết lấy nhiều làm quý. Đối với việc học tập, cách đó chỉ là lừa mình dối người, đối với việc làm người thì cách đó thể hiện </a:t>
            </a:r>
            <a:r>
              <a:rPr lang="vi-VN" sz="2800" b="1" i="1" dirty="0">
                <a:solidFill>
                  <a:srgbClr val="1A212B"/>
                </a:solidFill>
                <a:effectLst/>
                <a:latin typeface="+mj-lt"/>
              </a:rPr>
              <a:t>phẩm chất tầm thường, thấp kém.</a:t>
            </a:r>
            <a:endParaRPr lang="en-US" sz="2800" b="1" i="1" dirty="0">
              <a:latin typeface="+mj-lt"/>
            </a:endParaRPr>
          </a:p>
        </p:txBody>
      </p:sp>
      <p:sp>
        <p:nvSpPr>
          <p:cNvPr id="12" name="TextBox 11">
            <a:extLst>
              <a:ext uri="{FF2B5EF4-FFF2-40B4-BE49-F238E27FC236}">
                <a16:creationId xmlns:a16="http://schemas.microsoft.com/office/drawing/2014/main" id="{11BADD9A-63FC-4B69-81A0-8B868E52EA1D}"/>
              </a:ext>
            </a:extLst>
          </p:cNvPr>
          <p:cNvSpPr txBox="1"/>
          <p:nvPr/>
        </p:nvSpPr>
        <p:spPr>
          <a:xfrm>
            <a:off x="548640" y="3967638"/>
            <a:ext cx="9067799" cy="3046988"/>
          </a:xfrm>
          <a:prstGeom prst="rect">
            <a:avLst/>
          </a:prstGeom>
          <a:noFill/>
        </p:spPr>
        <p:txBody>
          <a:bodyPr wrap="square" rtlCol="0">
            <a:spAutoFit/>
          </a:bodyPr>
          <a:lstStyle/>
          <a:p>
            <a:pPr algn="just"/>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phân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tích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hệ</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sánh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toàn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diện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mỉ</a:t>
            </a:r>
            <a:endParaRPr lang="en-US" sz="3200" b="1" i="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Đưa</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bổ</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endParaRPr lang="en-US" sz="3200" b="1" i="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tập</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tri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thức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rèn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luyện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tính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p>
          <a:p>
            <a:pPr algn="just"/>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5717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ver">
            <a:extLst>
              <a:ext uri="{FF2B5EF4-FFF2-40B4-BE49-F238E27FC236}">
                <a16:creationId xmlns:a16="http://schemas.microsoft.com/office/drawing/2014/main" id="{5B027D21-A6D8-429F-ABC4-3D8A2D742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97" y="5822155"/>
            <a:ext cx="3003539" cy="7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Cover">
            <a:extLst>
              <a:ext uri="{FF2B5EF4-FFF2-40B4-BE49-F238E27FC236}">
                <a16:creationId xmlns:a16="http://schemas.microsoft.com/office/drawing/2014/main" id="{24466628-0CC0-4466-9B9A-B02DEC69D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74" y="5459633"/>
            <a:ext cx="3694117" cy="5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Cover">
            <a:extLst>
              <a:ext uri="{FF2B5EF4-FFF2-40B4-BE49-F238E27FC236}">
                <a16:creationId xmlns:a16="http://schemas.microsoft.com/office/drawing/2014/main" id="{50E94DF5-2634-4D62-903B-1DB6EB846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962" y="3946526"/>
            <a:ext cx="693738" cy="21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Cover">
            <a:extLst>
              <a:ext uri="{FF2B5EF4-FFF2-40B4-BE49-F238E27FC236}">
                <a16:creationId xmlns:a16="http://schemas.microsoft.com/office/drawing/2014/main" id="{0A2EA524-5DFA-43A4-959D-9AE0008B6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835" y="4943476"/>
            <a:ext cx="19319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Cover">
            <a:extLst>
              <a:ext uri="{FF2B5EF4-FFF2-40B4-BE49-F238E27FC236}">
                <a16:creationId xmlns:a16="http://schemas.microsoft.com/office/drawing/2014/main" id="{7BCEBB19-A226-49E7-BA42-4561C05A2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835" y="4924425"/>
            <a:ext cx="1143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7" descr="Cover">
            <a:extLst>
              <a:ext uri="{FF2B5EF4-FFF2-40B4-BE49-F238E27FC236}">
                <a16:creationId xmlns:a16="http://schemas.microsoft.com/office/drawing/2014/main" id="{564D773D-2D09-48F1-BCA4-B5BF87F42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835" y="4791075"/>
            <a:ext cx="1931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Cover">
            <a:extLst>
              <a:ext uri="{FF2B5EF4-FFF2-40B4-BE49-F238E27FC236}">
                <a16:creationId xmlns:a16="http://schemas.microsoft.com/office/drawing/2014/main" id="{FE305417-365A-43E5-A6E5-69644AC738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2086" y="4516437"/>
            <a:ext cx="1827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9" descr="Cover">
            <a:extLst>
              <a:ext uri="{FF2B5EF4-FFF2-40B4-BE49-F238E27FC236}">
                <a16:creationId xmlns:a16="http://schemas.microsoft.com/office/drawing/2014/main" id="{A3B71744-8435-417E-9362-5AB4C84427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7323" y="4232275"/>
            <a:ext cx="17446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10" descr="Cover">
            <a:extLst>
              <a:ext uri="{FF2B5EF4-FFF2-40B4-BE49-F238E27FC236}">
                <a16:creationId xmlns:a16="http://schemas.microsoft.com/office/drawing/2014/main" id="{16AA7EB3-0F77-4405-BFD9-40C9D76DBB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211" y="3363913"/>
            <a:ext cx="13763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Cover">
            <a:extLst>
              <a:ext uri="{FF2B5EF4-FFF2-40B4-BE49-F238E27FC236}">
                <a16:creationId xmlns:a16="http://schemas.microsoft.com/office/drawing/2014/main" id="{E5891CD1-C51A-45EF-A774-6636AE13CA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224" y="3771900"/>
            <a:ext cx="214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Cover">
            <a:extLst>
              <a:ext uri="{FF2B5EF4-FFF2-40B4-BE49-F238E27FC236}">
                <a16:creationId xmlns:a16="http://schemas.microsoft.com/office/drawing/2014/main" id="{213B9864-9BC6-484D-A65E-5FE22DD0F0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7235" y="3405187"/>
            <a:ext cx="2070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Cover">
            <a:extLst>
              <a:ext uri="{FF2B5EF4-FFF2-40B4-BE49-F238E27FC236}">
                <a16:creationId xmlns:a16="http://schemas.microsoft.com/office/drawing/2014/main" id="{BFE0A191-0DB1-4C79-98A0-C6347396B4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6210" y="3336926"/>
            <a:ext cx="19367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Cover">
            <a:extLst>
              <a:ext uri="{FF2B5EF4-FFF2-40B4-BE49-F238E27FC236}">
                <a16:creationId xmlns:a16="http://schemas.microsoft.com/office/drawing/2014/main" id="{F8EC017E-3B1A-40DF-995E-AB0B4CFDF5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17698" y="2873375"/>
            <a:ext cx="1739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Cover">
            <a:extLst>
              <a:ext uri="{FF2B5EF4-FFF2-40B4-BE49-F238E27FC236}">
                <a16:creationId xmlns:a16="http://schemas.microsoft.com/office/drawing/2014/main" id="{01F3CA3B-43F0-4D2B-ABCF-9255BBB434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85948" y="2601913"/>
            <a:ext cx="1720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Cover">
            <a:extLst>
              <a:ext uri="{FF2B5EF4-FFF2-40B4-BE49-F238E27FC236}">
                <a16:creationId xmlns:a16="http://schemas.microsoft.com/office/drawing/2014/main" id="{BB062AD5-8159-4A56-A32B-A6ED9D2A21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1185" y="2289175"/>
            <a:ext cx="162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17" descr="Cover">
            <a:extLst>
              <a:ext uri="{FF2B5EF4-FFF2-40B4-BE49-F238E27FC236}">
                <a16:creationId xmlns:a16="http://schemas.microsoft.com/office/drawing/2014/main" id="{92C69F30-E3C2-4583-AAEF-F7CD1CA98A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749" y="2643188"/>
            <a:ext cx="3089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18" descr="Cover">
            <a:extLst>
              <a:ext uri="{FF2B5EF4-FFF2-40B4-BE49-F238E27FC236}">
                <a16:creationId xmlns:a16="http://schemas.microsoft.com/office/drawing/2014/main" id="{0557921E-6AEF-4B20-906A-E1FC7D1826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9060" y="1633538"/>
            <a:ext cx="1785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19" descr="Cover">
            <a:extLst>
              <a:ext uri="{FF2B5EF4-FFF2-40B4-BE49-F238E27FC236}">
                <a16:creationId xmlns:a16="http://schemas.microsoft.com/office/drawing/2014/main" id="{4553F47B-918A-40F5-AF65-C9462B8D75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19061" y="1633537"/>
            <a:ext cx="1781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8" name="Picture 20" descr="Cover">
            <a:extLst>
              <a:ext uri="{FF2B5EF4-FFF2-40B4-BE49-F238E27FC236}">
                <a16:creationId xmlns:a16="http://schemas.microsoft.com/office/drawing/2014/main" id="{3BD3C30C-F998-4A59-81A0-FE9246F8181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9061" y="1485900"/>
            <a:ext cx="17256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21" descr="Cover">
            <a:extLst>
              <a:ext uri="{FF2B5EF4-FFF2-40B4-BE49-F238E27FC236}">
                <a16:creationId xmlns:a16="http://schemas.microsoft.com/office/drawing/2014/main" id="{1128EA79-6DD4-4284-AB6F-A2390657D26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82549" y="1041400"/>
            <a:ext cx="16716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0" name="Picture 22" descr="Cover">
            <a:extLst>
              <a:ext uri="{FF2B5EF4-FFF2-40B4-BE49-F238E27FC236}">
                <a16:creationId xmlns:a16="http://schemas.microsoft.com/office/drawing/2014/main" id="{2C89369E-4E28-4A55-ADE0-EC337DFC15E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7785" y="769938"/>
            <a:ext cx="16716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1" name="Picture 23" descr="Cover">
            <a:extLst>
              <a:ext uri="{FF2B5EF4-FFF2-40B4-BE49-F238E27FC236}">
                <a16:creationId xmlns:a16="http://schemas.microsoft.com/office/drawing/2014/main" id="{35FE6BCB-ADF6-4E4C-A7FD-B85E4CF278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698" y="1477962"/>
            <a:ext cx="13081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2" name="Picture 24" descr="Cover">
            <a:extLst>
              <a:ext uri="{FF2B5EF4-FFF2-40B4-BE49-F238E27FC236}">
                <a16:creationId xmlns:a16="http://schemas.microsoft.com/office/drawing/2014/main" id="{A77BF140-7B43-4A41-8FCE-B804B67D4A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6224" y="3106737"/>
            <a:ext cx="1298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25" descr="Cover">
            <a:extLst>
              <a:ext uri="{FF2B5EF4-FFF2-40B4-BE49-F238E27FC236}">
                <a16:creationId xmlns:a16="http://schemas.microsoft.com/office/drawing/2014/main" id="{719DDAEE-52AD-4617-BB32-DE4C7DA987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4910" y="3817853"/>
            <a:ext cx="3003539" cy="9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4" name="Picture 26" descr="Cover">
            <a:extLst>
              <a:ext uri="{FF2B5EF4-FFF2-40B4-BE49-F238E27FC236}">
                <a16:creationId xmlns:a16="http://schemas.microsoft.com/office/drawing/2014/main" id="{7F887856-402F-490F-ADE9-4DF8335D50D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9651" y="2741308"/>
            <a:ext cx="3084524" cy="11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5" name="Picture 27" descr="Cover">
            <a:extLst>
              <a:ext uri="{FF2B5EF4-FFF2-40B4-BE49-F238E27FC236}">
                <a16:creationId xmlns:a16="http://schemas.microsoft.com/office/drawing/2014/main" id="{D95C718B-6FFC-4880-9825-994230BC3FD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27761" y="1909238"/>
            <a:ext cx="3051176" cy="20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28" descr="Cover">
            <a:extLst>
              <a:ext uri="{FF2B5EF4-FFF2-40B4-BE49-F238E27FC236}">
                <a16:creationId xmlns:a16="http://schemas.microsoft.com/office/drawing/2014/main" id="{8BDFC396-80BB-437C-AFC7-9CFFB296A3A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6681" y="3533775"/>
            <a:ext cx="166719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29" descr="Cover">
            <a:extLst>
              <a:ext uri="{FF2B5EF4-FFF2-40B4-BE49-F238E27FC236}">
                <a16:creationId xmlns:a16="http://schemas.microsoft.com/office/drawing/2014/main" id="{B1BC6EDB-06B3-4D8B-84B0-7489654453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86961" y="3694113"/>
            <a:ext cx="11795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77"/>
                                        </p:tgtEl>
                                        <p:attrNameLst>
                                          <p:attrName>style.visibility</p:attrName>
                                        </p:attrNameLst>
                                      </p:cBhvr>
                                      <p:to>
                                        <p:strVal val="visible"/>
                                      </p:to>
                                    </p:set>
                                    <p:animEffect transition="in" filter="box(out)">
                                      <p:cBhvr>
                                        <p:cTn id="7" dur="500"/>
                                        <p:tgtEl>
                                          <p:spTgt spid="13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076"/>
                                        </p:tgtEl>
                                        <p:attrNameLst>
                                          <p:attrName>style.visibility</p:attrName>
                                        </p:attrNameLst>
                                      </p:cBhvr>
                                      <p:to>
                                        <p:strVal val="visible"/>
                                      </p:to>
                                    </p:set>
                                    <p:animEffect transition="in" filter="wipe(right)">
                                      <p:cBhvr>
                                        <p:cTn id="12" dur="500"/>
                                        <p:tgtEl>
                                          <p:spTgt spid="130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30075"/>
                                        </p:tgtEl>
                                        <p:attrNameLst>
                                          <p:attrName>style.visibility</p:attrName>
                                        </p:attrNameLst>
                                      </p:cBhvr>
                                      <p:to>
                                        <p:strVal val="visible"/>
                                      </p:to>
                                    </p:set>
                                    <p:animEffect transition="in" filter="wipe(right)">
                                      <p:cBhvr>
                                        <p:cTn id="17" dur="500"/>
                                        <p:tgtEl>
                                          <p:spTgt spid="130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0074"/>
                                        </p:tgtEl>
                                        <p:attrNameLst>
                                          <p:attrName>style.visibility</p:attrName>
                                        </p:attrNameLst>
                                      </p:cBhvr>
                                      <p:to>
                                        <p:strVal val="visible"/>
                                      </p:to>
                                    </p:set>
                                    <p:animEffect transition="in" filter="wipe(right)">
                                      <p:cBhvr>
                                        <p:cTn id="22" dur="500"/>
                                        <p:tgtEl>
                                          <p:spTgt spid="130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0073"/>
                                        </p:tgtEl>
                                        <p:attrNameLst>
                                          <p:attrName>style.visibility</p:attrName>
                                        </p:attrNameLst>
                                      </p:cBhvr>
                                      <p:to>
                                        <p:strVal val="visible"/>
                                      </p:to>
                                    </p:set>
                                    <p:animEffect transition="in" filter="wipe(right)">
                                      <p:cBhvr>
                                        <p:cTn id="27" dur="500"/>
                                        <p:tgtEl>
                                          <p:spTgt spid="1300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0072"/>
                                        </p:tgtEl>
                                        <p:attrNameLst>
                                          <p:attrName>style.visibility</p:attrName>
                                        </p:attrNameLst>
                                      </p:cBhvr>
                                      <p:to>
                                        <p:strVal val="visible"/>
                                      </p:to>
                                    </p:set>
                                    <p:animEffect transition="in" filter="wipe(left)">
                                      <p:cBhvr>
                                        <p:cTn id="32" dur="500"/>
                                        <p:tgtEl>
                                          <p:spTgt spid="1300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0071"/>
                                        </p:tgtEl>
                                        <p:attrNameLst>
                                          <p:attrName>style.visibility</p:attrName>
                                        </p:attrNameLst>
                                      </p:cBhvr>
                                      <p:to>
                                        <p:strVal val="visible"/>
                                      </p:to>
                                    </p:set>
                                    <p:animEffect transition="in" filter="wipe(left)">
                                      <p:cBhvr>
                                        <p:cTn id="37" dur="500"/>
                                        <p:tgtEl>
                                          <p:spTgt spid="130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0"/>
                                        </p:tgtEl>
                                        <p:attrNameLst>
                                          <p:attrName>style.visibility</p:attrName>
                                        </p:attrNameLst>
                                      </p:cBhvr>
                                      <p:to>
                                        <p:strVal val="visible"/>
                                      </p:to>
                                    </p:set>
                                    <p:animEffect transition="in" filter="wipe(left)">
                                      <p:cBhvr>
                                        <p:cTn id="42" dur="500"/>
                                        <p:tgtEl>
                                          <p:spTgt spid="130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69"/>
                                        </p:tgtEl>
                                        <p:attrNameLst>
                                          <p:attrName>style.visibility</p:attrName>
                                        </p:attrNameLst>
                                      </p:cBhvr>
                                      <p:to>
                                        <p:strVal val="visible"/>
                                      </p:to>
                                    </p:set>
                                    <p:animEffect transition="in" filter="wipe(left)">
                                      <p:cBhvr>
                                        <p:cTn id="47" dur="500"/>
                                        <p:tgtEl>
                                          <p:spTgt spid="1300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0068"/>
                                        </p:tgtEl>
                                        <p:attrNameLst>
                                          <p:attrName>style.visibility</p:attrName>
                                        </p:attrNameLst>
                                      </p:cBhvr>
                                      <p:to>
                                        <p:strVal val="visible"/>
                                      </p:to>
                                    </p:set>
                                    <p:animEffect transition="in" filter="wipe(left)">
                                      <p:cBhvr>
                                        <p:cTn id="52" dur="500"/>
                                        <p:tgtEl>
                                          <p:spTgt spid="1300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0067"/>
                                        </p:tgtEl>
                                        <p:attrNameLst>
                                          <p:attrName>style.visibility</p:attrName>
                                        </p:attrNameLst>
                                      </p:cBhvr>
                                      <p:to>
                                        <p:strVal val="visible"/>
                                      </p:to>
                                    </p:set>
                                    <p:animEffect transition="in" filter="wipe(left)">
                                      <p:cBhvr>
                                        <p:cTn id="57" dur="500"/>
                                        <p:tgtEl>
                                          <p:spTgt spid="130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0066"/>
                                        </p:tgtEl>
                                        <p:attrNameLst>
                                          <p:attrName>style.visibility</p:attrName>
                                        </p:attrNameLst>
                                      </p:cBhvr>
                                      <p:to>
                                        <p:strVal val="visible"/>
                                      </p:to>
                                    </p:set>
                                    <p:animEffect transition="in" filter="wipe(left)">
                                      <p:cBhvr>
                                        <p:cTn id="62" dur="500"/>
                                        <p:tgtEl>
                                          <p:spTgt spid="1300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0065"/>
                                        </p:tgtEl>
                                        <p:attrNameLst>
                                          <p:attrName>style.visibility</p:attrName>
                                        </p:attrNameLst>
                                      </p:cBhvr>
                                      <p:to>
                                        <p:strVal val="visible"/>
                                      </p:to>
                                    </p:set>
                                    <p:animEffect transition="in" filter="wipe(left)">
                                      <p:cBhvr>
                                        <p:cTn id="67" dur="500"/>
                                        <p:tgtEl>
                                          <p:spTgt spid="130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30064"/>
                                        </p:tgtEl>
                                        <p:attrNameLst>
                                          <p:attrName>style.visibility</p:attrName>
                                        </p:attrNameLst>
                                      </p:cBhvr>
                                      <p:to>
                                        <p:strVal val="visible"/>
                                      </p:to>
                                    </p:set>
                                    <p:animEffect transition="in" filter="wipe(left)">
                                      <p:cBhvr>
                                        <p:cTn id="72" dur="500"/>
                                        <p:tgtEl>
                                          <p:spTgt spid="1300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0063"/>
                                        </p:tgtEl>
                                        <p:attrNameLst>
                                          <p:attrName>style.visibility</p:attrName>
                                        </p:attrNameLst>
                                      </p:cBhvr>
                                      <p:to>
                                        <p:strVal val="visible"/>
                                      </p:to>
                                    </p:set>
                                    <p:animEffect transition="in" filter="wipe(left)">
                                      <p:cBhvr>
                                        <p:cTn id="77" dur="500"/>
                                        <p:tgtEl>
                                          <p:spTgt spid="13006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30062"/>
                                        </p:tgtEl>
                                        <p:attrNameLst>
                                          <p:attrName>style.visibility</p:attrName>
                                        </p:attrNameLst>
                                      </p:cBhvr>
                                      <p:to>
                                        <p:strVal val="visible"/>
                                      </p:to>
                                    </p:set>
                                    <p:animEffect transition="in" filter="wipe(left)">
                                      <p:cBhvr>
                                        <p:cTn id="82" dur="500"/>
                                        <p:tgtEl>
                                          <p:spTgt spid="1300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30061"/>
                                        </p:tgtEl>
                                        <p:attrNameLst>
                                          <p:attrName>style.visibility</p:attrName>
                                        </p:attrNameLst>
                                      </p:cBhvr>
                                      <p:to>
                                        <p:strVal val="visible"/>
                                      </p:to>
                                    </p:set>
                                    <p:animEffect transition="in" filter="wipe(left)">
                                      <p:cBhvr>
                                        <p:cTn id="87" dur="500"/>
                                        <p:tgtEl>
                                          <p:spTgt spid="1300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30060"/>
                                        </p:tgtEl>
                                        <p:attrNameLst>
                                          <p:attrName>style.visibility</p:attrName>
                                        </p:attrNameLst>
                                      </p:cBhvr>
                                      <p:to>
                                        <p:strVal val="visible"/>
                                      </p:to>
                                    </p:set>
                                    <p:animEffect transition="in" filter="wipe(left)">
                                      <p:cBhvr>
                                        <p:cTn id="92" dur="500"/>
                                        <p:tgtEl>
                                          <p:spTgt spid="1300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0059"/>
                                        </p:tgtEl>
                                        <p:attrNameLst>
                                          <p:attrName>style.visibility</p:attrName>
                                        </p:attrNameLst>
                                      </p:cBhvr>
                                      <p:to>
                                        <p:strVal val="visible"/>
                                      </p:to>
                                    </p:set>
                                    <p:animEffect transition="in" filter="wipe(left)">
                                      <p:cBhvr>
                                        <p:cTn id="97" dur="500"/>
                                        <p:tgtEl>
                                          <p:spTgt spid="130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0058"/>
                                        </p:tgtEl>
                                        <p:attrNameLst>
                                          <p:attrName>style.visibility</p:attrName>
                                        </p:attrNameLst>
                                      </p:cBhvr>
                                      <p:to>
                                        <p:strVal val="visible"/>
                                      </p:to>
                                    </p:set>
                                    <p:animEffect transition="in" filter="wipe(left)">
                                      <p:cBhvr>
                                        <p:cTn id="102" dur="500"/>
                                        <p:tgtEl>
                                          <p:spTgt spid="1300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30057"/>
                                        </p:tgtEl>
                                        <p:attrNameLst>
                                          <p:attrName>style.visibility</p:attrName>
                                        </p:attrNameLst>
                                      </p:cBhvr>
                                      <p:to>
                                        <p:strVal val="visible"/>
                                      </p:to>
                                    </p:set>
                                    <p:animEffect transition="in" filter="wipe(left)">
                                      <p:cBhvr>
                                        <p:cTn id="107" dur="500"/>
                                        <p:tgtEl>
                                          <p:spTgt spid="13005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30056"/>
                                        </p:tgtEl>
                                        <p:attrNameLst>
                                          <p:attrName>style.visibility</p:attrName>
                                        </p:attrNameLst>
                                      </p:cBhvr>
                                      <p:to>
                                        <p:strVal val="visible"/>
                                      </p:to>
                                    </p:set>
                                    <p:animEffect transition="in" filter="wipe(left)">
                                      <p:cBhvr>
                                        <p:cTn id="112" dur="500"/>
                                        <p:tgtEl>
                                          <p:spTgt spid="1300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30055"/>
                                        </p:tgtEl>
                                        <p:attrNameLst>
                                          <p:attrName>style.visibility</p:attrName>
                                        </p:attrNameLst>
                                      </p:cBhvr>
                                      <p:to>
                                        <p:strVal val="visible"/>
                                      </p:to>
                                    </p:set>
                                    <p:animEffect transition="in" filter="wipe(left)">
                                      <p:cBhvr>
                                        <p:cTn id="117" dur="500"/>
                                        <p:tgtEl>
                                          <p:spTgt spid="1300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30054"/>
                                        </p:tgtEl>
                                        <p:attrNameLst>
                                          <p:attrName>style.visibility</p:attrName>
                                        </p:attrNameLst>
                                      </p:cBhvr>
                                      <p:to>
                                        <p:strVal val="visible"/>
                                      </p:to>
                                    </p:set>
                                    <p:animEffect transition="in" filter="wipe(left)">
                                      <p:cBhvr>
                                        <p:cTn id="122" dur="500"/>
                                        <p:tgtEl>
                                          <p:spTgt spid="13005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30053"/>
                                        </p:tgtEl>
                                        <p:attrNameLst>
                                          <p:attrName>style.visibility</p:attrName>
                                        </p:attrNameLst>
                                      </p:cBhvr>
                                      <p:to>
                                        <p:strVal val="visible"/>
                                      </p:to>
                                    </p:set>
                                    <p:animEffect transition="in" filter="wipe(left)">
                                      <p:cBhvr>
                                        <p:cTn id="127" dur="500"/>
                                        <p:tgtEl>
                                          <p:spTgt spid="13005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30052"/>
                                        </p:tgtEl>
                                        <p:attrNameLst>
                                          <p:attrName>style.visibility</p:attrName>
                                        </p:attrNameLst>
                                      </p:cBhvr>
                                      <p:to>
                                        <p:strVal val="visible"/>
                                      </p:to>
                                    </p:set>
                                    <p:animEffect transition="in" filter="wipe(right)">
                                      <p:cBhvr>
                                        <p:cTn id="132" dur="500"/>
                                        <p:tgtEl>
                                          <p:spTgt spid="13005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30051"/>
                                        </p:tgtEl>
                                        <p:attrNameLst>
                                          <p:attrName>style.visibility</p:attrName>
                                        </p:attrNameLst>
                                      </p:cBhvr>
                                      <p:to>
                                        <p:strVal val="visible"/>
                                      </p:to>
                                    </p:set>
                                    <p:animEffect transition="in" filter="wipe(right)">
                                      <p:cBhvr>
                                        <p:cTn id="137" dur="500"/>
                                        <p:tgtEl>
                                          <p:spTgt spid="13005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050"/>
                                        </p:tgtEl>
                                        <p:attrNameLst>
                                          <p:attrName>style.visibility</p:attrName>
                                        </p:attrNameLst>
                                      </p:cBhvr>
                                      <p:to>
                                        <p:strVal val="visible"/>
                                      </p:to>
                                    </p:set>
                                    <p:animEffect transition="in" filter="wipe(right)">
                                      <p:cBhvr>
                                        <p:cTn id="14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Cuốn Sách Hay Về Bán Hàng Dân Sales Không Thể Bỏ Qua - Uplevo">
            <a:extLst>
              <a:ext uri="{FF2B5EF4-FFF2-40B4-BE49-F238E27FC236}">
                <a16:creationId xmlns:a16="http://schemas.microsoft.com/office/drawing/2014/main" id="{5E41374D-8724-4536-A97F-1DA6B45D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4320" y="0"/>
            <a:ext cx="5715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0EAADF-DF22-4F62-8200-1DA8CE886BAE}"/>
              </a:ext>
            </a:extLst>
          </p:cNvPr>
          <p:cNvSpPr txBox="1"/>
          <p:nvPr/>
        </p:nvSpPr>
        <p:spPr>
          <a:xfrm>
            <a:off x="3799936" y="1493520"/>
            <a:ext cx="7391767" cy="707886"/>
          </a:xfrm>
          <a:prstGeom prst="rect">
            <a:avLst/>
          </a:prstGeom>
          <a:noFill/>
        </p:spPr>
        <p:txBody>
          <a:bodyPr wrap="non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Lựa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chọn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em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thích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247299-1829-4B14-A243-C2728985AD5A}"/>
              </a:ext>
            </a:extLst>
          </p:cNvPr>
          <p:cNvSpPr/>
          <p:nvPr/>
        </p:nvSpPr>
        <p:spPr>
          <a:xfrm>
            <a:off x="9174480" y="36019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B4C73B-5812-47A2-BF46-A04D183BC01C}"/>
              </a:ext>
            </a:extLst>
          </p:cNvPr>
          <p:cNvSpPr txBox="1"/>
          <p:nvPr/>
        </p:nvSpPr>
        <p:spPr>
          <a:xfrm>
            <a:off x="5440680" y="2792938"/>
            <a:ext cx="4641014" cy="1077218"/>
          </a:xfrm>
          <a:prstGeom prst="rect">
            <a:avLst/>
          </a:prstGeom>
          <a:noFill/>
        </p:spPr>
        <p:txBody>
          <a:bodyPr wrap="none" rtlCol="0">
            <a:spAutoFit/>
          </a:bodyPr>
          <a:lstStyle/>
          <a:p>
            <a:pPr algn="ct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phiếu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p>
          <a:p>
            <a:pPr algn="ctr"/>
            <a:r>
              <a:rPr lang="en-US" sz="3200" i="1" dirty="0" err="1">
                <a:latin typeface="Times New Roman" panose="02020603050405020304" pitchFamily="18" charset="0"/>
                <a:cs typeface="Times New Roman" panose="02020603050405020304" pitchFamily="18" charset="0"/>
              </a:rPr>
              <a:t>Nhật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endParaRPr lang="en-US" sz="32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930073-88FE-4EA0-B293-4CCDFF6944FF}"/>
              </a:ext>
            </a:extLst>
          </p:cNvPr>
          <p:cNvSpPr/>
          <p:nvPr/>
        </p:nvSpPr>
        <p:spPr>
          <a:xfrm>
            <a:off x="3860896" y="497791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9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13" name="Google Shape;1013;p49"/>
          <p:cNvGrpSpPr/>
          <p:nvPr/>
        </p:nvGrpSpPr>
        <p:grpSpPr>
          <a:xfrm flipH="1">
            <a:off x="111781" y="82634"/>
            <a:ext cx="11883599" cy="6528097"/>
            <a:chOff x="457199" y="420842"/>
            <a:chExt cx="8320294" cy="4384805"/>
          </a:xfrm>
        </p:grpSpPr>
        <p:sp>
          <p:nvSpPr>
            <p:cNvPr id="1014" name="Google Shape;1014;p4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27" name="Google Shape;1027;p49"/>
          <p:cNvGrpSpPr/>
          <p:nvPr/>
        </p:nvGrpSpPr>
        <p:grpSpPr>
          <a:xfrm rot="20040636">
            <a:off x="-318225" y="812964"/>
            <a:ext cx="4127324" cy="671631"/>
            <a:chOff x="5228874" y="132800"/>
            <a:chExt cx="3104856" cy="837504"/>
          </a:xfrm>
        </p:grpSpPr>
        <p:sp>
          <p:nvSpPr>
            <p:cNvPr id="1028" name="Google Shape;1028;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9"/>
          <p:cNvGrpSpPr/>
          <p:nvPr/>
        </p:nvGrpSpPr>
        <p:grpSpPr>
          <a:xfrm>
            <a:off x="4242074" y="450098"/>
            <a:ext cx="5121870" cy="918846"/>
            <a:chOff x="5228874" y="132800"/>
            <a:chExt cx="3104856" cy="837504"/>
          </a:xfrm>
        </p:grpSpPr>
        <p:sp>
          <p:nvSpPr>
            <p:cNvPr id="1031" name="Google Shape;1031;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TextBox 19">
            <a:extLst>
              <a:ext uri="{FF2B5EF4-FFF2-40B4-BE49-F238E27FC236}">
                <a16:creationId xmlns:a16="http://schemas.microsoft.com/office/drawing/2014/main" id="{0D10B4D3-07A3-4EFF-B6D6-AB231FC8132A}"/>
              </a:ext>
            </a:extLst>
          </p:cNvPr>
          <p:cNvSpPr txBox="1"/>
          <p:nvPr/>
        </p:nvSpPr>
        <p:spPr>
          <a:xfrm>
            <a:off x="5056195" y="559263"/>
            <a:ext cx="43272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vi-VN" sz="3200" b="1" dirty="0" smtClean="0">
                <a:solidFill>
                  <a:srgbClr val="FF0000"/>
                </a:solidFill>
                <a:latin typeface="Times New Roman" panose="02020603050405020304" pitchFamily="18" charset="0"/>
                <a:cs typeface="Times New Roman" panose="02020603050405020304" pitchFamily="18" charset="0"/>
              </a:rPr>
              <a:t>Đọc-</a:t>
            </a:r>
            <a:r>
              <a:rPr lang="en-US" sz="3200" b="1" dirty="0" err="1" smtClean="0">
                <a:solidFill>
                  <a:srgbClr val="FF0000"/>
                </a:solidFill>
                <a:latin typeface="Times New Roman" panose="02020603050405020304" pitchFamily="18" charset="0"/>
                <a:cs typeface="Times New Roman" panose="02020603050405020304" pitchFamily="18" charset="0"/>
              </a:rPr>
              <a:t>Tìm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D3A750-7EA8-4813-BE23-A7D702DA64CD}"/>
              </a:ext>
            </a:extLst>
          </p:cNvPr>
          <p:cNvSpPr txBox="1"/>
          <p:nvPr/>
        </p:nvSpPr>
        <p:spPr>
          <a:xfrm rot="19995275">
            <a:off x="679075" y="747299"/>
            <a:ext cx="2361237" cy="584775"/>
          </a:xfrm>
          <a:prstGeom prst="rect">
            <a:avLst/>
          </a:prstGeom>
          <a:noFill/>
        </p:spPr>
        <p:txBody>
          <a:bodyPr wrap="square" rtlCol="0">
            <a:spAutoFit/>
          </a:bodyPr>
          <a:lstStyle/>
          <a:p>
            <a:r>
              <a:rPr lang="vi-VN" sz="3200" b="1" i="1" dirty="0">
                <a:solidFill>
                  <a:srgbClr val="002060"/>
                </a:solidFill>
                <a:latin typeface="Times New Roman" panose="02020603050405020304" pitchFamily="18" charset="0"/>
                <a:cs typeface="Times New Roman" panose="02020603050405020304" pitchFamily="18" charset="0"/>
              </a:rPr>
              <a:t>a</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1385C22-9A14-4FD4-B699-7EF281909D73}"/>
              </a:ext>
            </a:extLst>
          </p:cNvPr>
          <p:cNvSpPr txBox="1"/>
          <p:nvPr/>
        </p:nvSpPr>
        <p:spPr>
          <a:xfrm rot="20376765">
            <a:off x="1562967" y="5306299"/>
            <a:ext cx="2638286" cy="523220"/>
          </a:xfrm>
          <a:prstGeom prst="rect">
            <a:avLst/>
          </a:prstGeom>
          <a:noFill/>
        </p:spPr>
        <p:txBody>
          <a:bodyPr wrap="none" rtlCol="0">
            <a:spAutoFit/>
          </a:bodyPr>
          <a:lstStyle/>
          <a:p>
            <a:r>
              <a:rPr lang="en-US" sz="2800" i="1" dirty="0">
                <a:solidFill>
                  <a:srgbClr val="002060"/>
                </a:solidFill>
                <a:latin typeface="Times New Roman" panose="02020603050405020304" pitchFamily="18" charset="0"/>
                <a:cs typeface="Times New Roman" panose="02020603050405020304" pitchFamily="18" charset="0"/>
              </a:rPr>
              <a:t>Chu Quang </a:t>
            </a:r>
            <a:r>
              <a:rPr lang="en-US" sz="2800" i="1" dirty="0" err="1">
                <a:solidFill>
                  <a:srgbClr val="002060"/>
                </a:solidFill>
                <a:latin typeface="Times New Roman" panose="02020603050405020304" pitchFamily="18" charset="0"/>
                <a:cs typeface="Times New Roman" panose="02020603050405020304" pitchFamily="18" charset="0"/>
              </a:rPr>
              <a:t>Tiềm</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6206F2E1-CC5C-4A8F-B5BB-C311EE288045}"/>
              </a:ext>
            </a:extLst>
          </p:cNvPr>
          <p:cNvSpPr/>
          <p:nvPr/>
        </p:nvSpPr>
        <p:spPr>
          <a:xfrm>
            <a:off x="5004635" y="2097034"/>
            <a:ext cx="8001000" cy="584775"/>
          </a:xfrm>
          <a:prstGeom prst="rect">
            <a:avLst/>
          </a:prstGeom>
        </p:spPr>
        <p:txBody>
          <a:bodyPr wrap="square">
            <a:spAutoFit/>
          </a:bodyPr>
          <a:lstStyle/>
          <a:p>
            <a:pPr algn="just" fontAlgn="base">
              <a:spcBef>
                <a:spcPct val="0"/>
              </a:spcBef>
              <a:spcAft>
                <a:spcPct val="0"/>
              </a:spcAft>
            </a:pPr>
            <a:r>
              <a:rPr lang="en-US" sz="3200" dirty="0">
                <a:solidFill>
                  <a:prstClr val="black"/>
                </a:solidFill>
                <a:latin typeface="Times New Roman" pitchFamily="18" charset="0"/>
                <a:cs typeface="Times New Roman" pitchFamily="18" charset="0"/>
              </a:rPr>
              <a:t>Chu Quang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(1897 – 1986)</a:t>
            </a:r>
          </a:p>
        </p:txBody>
      </p:sp>
      <p:sp>
        <p:nvSpPr>
          <p:cNvPr id="127" name="Rectangle 126">
            <a:extLst>
              <a:ext uri="{FF2B5EF4-FFF2-40B4-BE49-F238E27FC236}">
                <a16:creationId xmlns:a16="http://schemas.microsoft.com/office/drawing/2014/main" id="{08230FC2-4067-4CCB-9519-FD41F33EB8F6}"/>
              </a:ext>
            </a:extLst>
          </p:cNvPr>
          <p:cNvSpPr/>
          <p:nvPr/>
        </p:nvSpPr>
        <p:spPr>
          <a:xfrm>
            <a:off x="5004635" y="2942718"/>
            <a:ext cx="6009065" cy="1077218"/>
          </a:xfrm>
          <a:prstGeom prst="rect">
            <a:avLst/>
          </a:prstGeom>
        </p:spPr>
        <p:txBody>
          <a:bodyPr wrap="square">
            <a:spAutoFit/>
          </a:bodyPr>
          <a:lstStyle/>
          <a:p>
            <a:pPr algn="just" fontAlgn="base">
              <a:spcBef>
                <a:spcPct val="0"/>
              </a:spcBef>
              <a:spcAft>
                <a:spcPct val="0"/>
              </a:spcAft>
            </a:pP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Trung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18AD2B3E-1050-447C-8CF5-C8768CA0A4EA}"/>
              </a:ext>
            </a:extLst>
          </p:cNvPr>
          <p:cNvSpPr/>
          <p:nvPr/>
        </p:nvSpPr>
        <p:spPr>
          <a:xfrm>
            <a:off x="4526610" y="2200004"/>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BEAE6D9-6973-486A-B7DB-0A95E3D2D8AD}"/>
              </a:ext>
            </a:extLst>
          </p:cNvPr>
          <p:cNvSpPr/>
          <p:nvPr/>
        </p:nvSpPr>
        <p:spPr>
          <a:xfrm>
            <a:off x="4619244" y="2279964"/>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AB2FD23-B76D-47A5-8AC4-1CCDE78BD423}"/>
              </a:ext>
            </a:extLst>
          </p:cNvPr>
          <p:cNvSpPr/>
          <p:nvPr/>
        </p:nvSpPr>
        <p:spPr>
          <a:xfrm>
            <a:off x="4526610" y="3038272"/>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7724024-52C3-426A-815F-94FBA2A7D24E}"/>
              </a:ext>
            </a:extLst>
          </p:cNvPr>
          <p:cNvSpPr/>
          <p:nvPr/>
        </p:nvSpPr>
        <p:spPr>
          <a:xfrm>
            <a:off x="4608875" y="3100493"/>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ình ảnh Sách Một đống Sách Sách Sách, Sách Clipart, Sách, Một đống Sách  miễn phí tải tập tin PNG PSDComment và Vector">
            <a:extLst>
              <a:ext uri="{FF2B5EF4-FFF2-40B4-BE49-F238E27FC236}">
                <a16:creationId xmlns:a16="http://schemas.microsoft.com/office/drawing/2014/main" id="{BA592146-6B37-4C0B-BEBD-D8E9551C66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344" l="6406" r="96250">
                        <a14:foregroundMark x1="88438" y1="50156" x2="96250" y2="63281"/>
                        <a14:foregroundMark x1="38906" y1="90938" x2="62969" y2="92344"/>
                        <a14:foregroundMark x1="62969" y1="92344" x2="79531" y2="85938"/>
                        <a14:foregroundMark x1="79531" y1="85938" x2="84063" y2="78750"/>
                        <a14:foregroundMark x1="84063" y1="78750" x2="84063" y2="78750"/>
                        <a14:foregroundMark x1="50781" y1="86250" x2="72813" y2="88281"/>
                        <a14:foregroundMark x1="8438" y1="12188" x2="7813" y2="58906"/>
                        <a14:foregroundMark x1="7813" y1="58906" x2="6406" y2="64063"/>
                      </a14:backgroundRemoval>
                    </a14:imgEffect>
                  </a14:imgLayer>
                </a14:imgProps>
              </a:ext>
              <a:ext uri="{28A0092B-C50C-407E-A947-70E740481C1C}">
                <a14:useLocalDpi xmlns:a14="http://schemas.microsoft.com/office/drawing/2010/main" val="0"/>
              </a:ext>
            </a:extLst>
          </a:blip>
          <a:srcRect/>
          <a:stretch>
            <a:fillRect/>
          </a:stretch>
        </p:blipFill>
        <p:spPr bwMode="auto">
          <a:xfrm>
            <a:off x="8953658" y="3927192"/>
            <a:ext cx="2456739" cy="245673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ECB3470C-E418-487A-B9C9-F0C961776CE5}"/>
              </a:ext>
            </a:extLst>
          </p:cNvPr>
          <p:cNvSpPr/>
          <p:nvPr/>
        </p:nvSpPr>
        <p:spPr>
          <a:xfrm rot="20875988">
            <a:off x="1194751" y="1575424"/>
            <a:ext cx="2669394" cy="3710953"/>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hu Quang Tiềm – Wikipedia tiếng Việt">
            <a:extLst>
              <a:ext uri="{FF2B5EF4-FFF2-40B4-BE49-F238E27FC236}">
                <a16:creationId xmlns:a16="http://schemas.microsoft.com/office/drawing/2014/main" id="{43EC247F-122F-4BD5-AC81-D370CFA3363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895573">
            <a:off x="946822" y="1697681"/>
            <a:ext cx="2644542" cy="346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500"/>
                                        <p:tgtEl>
                                          <p:spTgt spid="1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down)">
                                      <p:cBhvr>
                                        <p:cTn id="4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6" grpId="0"/>
      <p:bldP spid="127" grpId="0"/>
      <p:bldP spid="23" grpId="0" animBg="1"/>
      <p:bldP spid="129"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67353F-BC98-4DF4-BA6C-31537BE6EED4}"/>
              </a:ext>
            </a:extLst>
          </p:cNvPr>
          <p:cNvSpPr/>
          <p:nvPr/>
        </p:nvSpPr>
        <p:spPr>
          <a:xfrm>
            <a:off x="0" y="5318760"/>
            <a:ext cx="12192000" cy="1539240"/>
          </a:xfrm>
          <a:prstGeom prst="rect">
            <a:avLst/>
          </a:prstGeom>
          <a:solidFill>
            <a:srgbClr val="F1E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Top 11 Cuốn sách tuổi 16 nên đọc để định hướng tương lai">
            <a:extLst>
              <a:ext uri="{FF2B5EF4-FFF2-40B4-BE49-F238E27FC236}">
                <a16:creationId xmlns:a16="http://schemas.microsoft.com/office/drawing/2014/main" id="{82949CF1-73C4-42CB-BFDB-0C7F0FD1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228600"/>
            <a:ext cx="12649200" cy="59283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7DC34B-5AAD-44CE-B6A7-9C944A452713}"/>
              </a:ext>
            </a:extLst>
          </p:cNvPr>
          <p:cNvSpPr txBox="1"/>
          <p:nvPr/>
        </p:nvSpPr>
        <p:spPr>
          <a:xfrm>
            <a:off x="1782960" y="5699760"/>
            <a:ext cx="8626079" cy="830997"/>
          </a:xfrm>
          <a:prstGeom prst="rect">
            <a:avLst/>
          </a:prstGeom>
          <a:noFill/>
        </p:spPr>
        <p:txBody>
          <a:bodyPr wrap="none" rtlCol="0">
            <a:spAutoFit/>
          </a:bodyPr>
          <a:lstStyle/>
          <a:p>
            <a:r>
              <a:rPr lang="en-US" sz="4800" i="1" dirty="0" err="1">
                <a:latin typeface="Times New Roman" panose="02020603050405020304" pitchFamily="18" charset="0"/>
                <a:cs typeface="Times New Roman" panose="02020603050405020304" pitchFamily="18" charset="0"/>
              </a:rPr>
              <a:t>Tìm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hiểu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đọc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sách</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620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120722gtdocsach02_febe3">
            <a:extLst>
              <a:ext uri="{FF2B5EF4-FFF2-40B4-BE49-F238E27FC236}">
                <a16:creationId xmlns:a16="http://schemas.microsoft.com/office/drawing/2014/main" id="{5E36D54B-A1B2-405D-B1D9-EB7F2AE8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722gtdocsach03_a14f3">
            <a:extLst>
              <a:ext uri="{FF2B5EF4-FFF2-40B4-BE49-F238E27FC236}">
                <a16:creationId xmlns:a16="http://schemas.microsoft.com/office/drawing/2014/main" id="{5EA0A39B-EC3C-46C0-B2A1-21DB9AEC0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20722gtdocsach04_7ca39">
            <a:extLst>
              <a:ext uri="{FF2B5EF4-FFF2-40B4-BE49-F238E27FC236}">
                <a16:creationId xmlns:a16="http://schemas.microsoft.com/office/drawing/2014/main" id="{3DA94497-9DE9-4DB2-BE0F-BE92A2F1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722gtdocsach05_1d563">
            <a:extLst>
              <a:ext uri="{FF2B5EF4-FFF2-40B4-BE49-F238E27FC236}">
                <a16:creationId xmlns:a16="http://schemas.microsoft.com/office/drawing/2014/main" id="{8AF26966-9113-41A4-9A69-B8DED8D2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20722gtdocsach06_e8247">
            <a:extLst>
              <a:ext uri="{FF2B5EF4-FFF2-40B4-BE49-F238E27FC236}">
                <a16:creationId xmlns:a16="http://schemas.microsoft.com/office/drawing/2014/main" id="{038FAA29-B029-47E2-BF1C-37CE1FB1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B90BE-E632-4DE9-971B-5D18FCB83C46}"/>
              </a:ext>
            </a:extLst>
          </p:cNvPr>
          <p:cNvSpPr txBox="1"/>
          <p:nvPr/>
        </p:nvSpPr>
        <p:spPr>
          <a:xfrm>
            <a:off x="269631" y="58846"/>
            <a:ext cx="11652738" cy="5509200"/>
          </a:xfrm>
          <a:prstGeom prst="rect">
            <a:avLst/>
          </a:prstGeom>
          <a:noFill/>
        </p:spPr>
        <p:txBody>
          <a:bodyPr wrap="square">
            <a:spAutoFit/>
          </a:bodyPr>
          <a:lstStyle/>
          <a:p>
            <a:pPr algn="ctr"/>
            <a:r>
              <a:rPr lang="en-US"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ận</a:t>
            </a: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NXB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2015)</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35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èn luyện thói quen đọc sách">
            <a:extLst>
              <a:ext uri="{FF2B5EF4-FFF2-40B4-BE49-F238E27FC236}">
                <a16:creationId xmlns:a16="http://schemas.microsoft.com/office/drawing/2014/main" id="{45FCFFCA-2C7E-4729-B7D7-01A40008C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B8E81-8001-404B-B74A-F1EA5080D4E7}"/>
              </a:ext>
            </a:extLst>
          </p:cNvPr>
          <p:cNvSpPr txBox="1"/>
          <p:nvPr/>
        </p:nvSpPr>
        <p:spPr>
          <a:xfrm>
            <a:off x="504092" y="314101"/>
            <a:ext cx="11183815" cy="1232197"/>
          </a:xfrm>
          <a:prstGeom prst="rect">
            <a:avLst/>
          </a:prstGeom>
          <a:noFill/>
        </p:spPr>
        <p:txBody>
          <a:bodyPr wrap="square">
            <a:spAutoFit/>
          </a:bodyPr>
          <a:lstStyle/>
          <a:p>
            <a:pPr algn="just">
              <a:lnSpc>
                <a:spcPct val="120000"/>
              </a:lnSpc>
              <a:spcAft>
                <a:spcPts val="800"/>
              </a:spcAft>
            </a:pP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8AB2FB-F324-4520-87CE-5D7D60AB3CE0}"/>
              </a:ext>
            </a:extLst>
          </p:cNvPr>
          <p:cNvSpPr txBox="1"/>
          <p:nvPr/>
        </p:nvSpPr>
        <p:spPr>
          <a:xfrm>
            <a:off x="504090" y="2826615"/>
            <a:ext cx="11183815" cy="2464264"/>
          </a:xfrm>
          <a:prstGeom prst="rect">
            <a:avLst/>
          </a:prstGeom>
          <a:noFill/>
        </p:spPr>
        <p:txBody>
          <a:bodyPr wrap="square">
            <a:spAutoFit/>
          </a:bodyPr>
          <a:lstStyle/>
          <a:p>
            <a:pPr marL="457200" indent="-457200" algn="just">
              <a:lnSpc>
                <a:spcPct val="120000"/>
              </a:lnSpc>
              <a:spcAft>
                <a:spcPts val="800"/>
              </a:spcAft>
              <a:buFontTx/>
              <a:buChar char="-"/>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610C99-59A5-4997-921C-A27FA9750735}"/>
              </a:ext>
            </a:extLst>
          </p:cNvPr>
          <p:cNvSpPr txBox="1"/>
          <p:nvPr/>
        </p:nvSpPr>
        <p:spPr>
          <a:xfrm>
            <a:off x="5536390" y="1860399"/>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246452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arn(inVertic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arn(inVertical)">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39E1B5-C8BB-48AE-B8C2-CE6CAA1ED433}"/>
              </a:ext>
            </a:extLst>
          </p:cNvPr>
          <p:cNvSpPr txBox="1"/>
          <p:nvPr/>
        </p:nvSpPr>
        <p:spPr>
          <a:xfrm>
            <a:off x="445477" y="223647"/>
            <a:ext cx="11301045" cy="2276842"/>
          </a:xfrm>
          <a:prstGeom prst="rect">
            <a:avLst/>
          </a:prstGeom>
          <a:noFill/>
        </p:spPr>
        <p:txBody>
          <a:bodyPr wrap="square">
            <a:spAutoFit/>
          </a:bodyPr>
          <a:lstStyle/>
          <a:p>
            <a:pPr algn="just">
              <a:lnSpc>
                <a:spcPct val="120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433A6E-4E6D-49D8-BAC5-9D393C9D77B1}"/>
              </a:ext>
            </a:extLst>
          </p:cNvPr>
          <p:cNvSpPr txBox="1"/>
          <p:nvPr/>
        </p:nvSpPr>
        <p:spPr>
          <a:xfrm>
            <a:off x="5718094" y="2208101"/>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9AE846A3-EA66-4EE3-B4FC-D89572442E34}"/>
              </a:ext>
            </a:extLst>
          </p:cNvPr>
          <p:cNvSpPr txBox="1"/>
          <p:nvPr/>
        </p:nvSpPr>
        <p:spPr>
          <a:xfrm>
            <a:off x="445477" y="2754753"/>
            <a:ext cx="11301045" cy="3630289"/>
          </a:xfrm>
          <a:prstGeom prst="rect">
            <a:avLst/>
          </a:prstGeom>
          <a:noFill/>
        </p:spPr>
        <p:txBody>
          <a:bodyPr wrap="square">
            <a:spAutoFit/>
          </a:bodyPr>
          <a:lstStyle/>
          <a:p>
            <a:pPr marL="457200" indent="-457200" algn="just">
              <a:lnSpc>
                <a:spcPct val="120000"/>
              </a:lnSpc>
              <a:spcAft>
                <a:spcPts val="800"/>
              </a:spcAft>
              <a:buFontTx/>
              <a:buChar char="-"/>
            </a:pP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spcAft>
                <a:spcPts val="800"/>
              </a:spcAft>
            </a:pP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tri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20000"/>
              </a:lnSpc>
              <a:spcAft>
                <a:spcPts val="800"/>
              </a:spcAft>
              <a:buFontTx/>
              <a:buChar char="-"/>
            </a:pP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spcAft>
                <a:spcPts val="8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93D6929E-09C7-44EB-A706-8CD2EC449160}"/>
              </a:ext>
            </a:extLst>
          </p:cNvPr>
          <p:cNvCxnSpPr>
            <a:cxnSpLocks/>
          </p:cNvCxnSpPr>
          <p:nvPr/>
        </p:nvCxnSpPr>
        <p:spPr>
          <a:xfrm>
            <a:off x="3267635" y="1976718"/>
            <a:ext cx="223221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490F65F-A163-463F-B61A-F369DA6B1887}"/>
              </a:ext>
            </a:extLst>
          </p:cNvPr>
          <p:cNvCxnSpPr/>
          <p:nvPr/>
        </p:nvCxnSpPr>
        <p:spPr>
          <a:xfrm>
            <a:off x="637183" y="2500489"/>
            <a:ext cx="1290918"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914DD16-6523-4A1C-B54B-1996E28EF04C}"/>
              </a:ext>
            </a:extLst>
          </p:cNvPr>
          <p:cNvCxnSpPr>
            <a:cxnSpLocks/>
          </p:cNvCxnSpPr>
          <p:nvPr/>
        </p:nvCxnSpPr>
        <p:spPr>
          <a:xfrm>
            <a:off x="5814984" y="1999130"/>
            <a:ext cx="5751894"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06702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arn(inVertical)">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arn(inVertical)">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barn(inVertical)">
                                      <p:cBhvr>
                                        <p:cTn id="47" dur="500"/>
                                        <p:tgtEl>
                                          <p:spTgt spid="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barn(inVertical)">
                                      <p:cBhvr>
                                        <p:cTn id="52" dur="500"/>
                                        <p:tgtEl>
                                          <p:spTgt spid="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xEl>
                                              <p:pRg st="6" end="6"/>
                                            </p:txEl>
                                          </p:spTgt>
                                        </p:tgtEl>
                                        <p:attrNameLst>
                                          <p:attrName>style.visibility</p:attrName>
                                        </p:attrNameLst>
                                      </p:cBhvr>
                                      <p:to>
                                        <p:strVal val="visible"/>
                                      </p:to>
                                    </p:set>
                                    <p:animEffect transition="in" filter="barn(inVertical)">
                                      <p:cBhvr>
                                        <p:cTn id="5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1 Cuốn sách tuổi 16 nên đọc để định hướng tương lai">
            <a:extLst>
              <a:ext uri="{FF2B5EF4-FFF2-40B4-BE49-F238E27FC236}">
                <a16:creationId xmlns:a16="http://schemas.microsoft.com/office/drawing/2014/main" id="{3CBA7864-9656-4790-9016-EDD1F072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oftEdge rad="1270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0025ED-8FD0-497E-8F34-A2FA3B2A220C}"/>
              </a:ext>
            </a:extLst>
          </p:cNvPr>
          <p:cNvSpPr txBox="1"/>
          <p:nvPr/>
        </p:nvSpPr>
        <p:spPr>
          <a:xfrm>
            <a:off x="257907" y="0"/>
            <a:ext cx="11723077" cy="1089657"/>
          </a:xfrm>
          <a:prstGeom prst="rect">
            <a:avLst/>
          </a:prstGeom>
          <a:noFill/>
        </p:spPr>
        <p:txBody>
          <a:bodyPr wrap="square">
            <a:spAutoFit/>
          </a:bodyPr>
          <a:lstStyle/>
          <a:p>
            <a:pPr algn="just">
              <a:lnSpc>
                <a:spcPct val="120000"/>
              </a:lnSpc>
              <a:spcAft>
                <a:spcPts val="800"/>
              </a:spcAft>
            </a:pP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B5EE0E-1DEE-4090-B7C3-B77861C6302F}"/>
              </a:ext>
            </a:extLst>
          </p:cNvPr>
          <p:cNvSpPr txBox="1"/>
          <p:nvPr/>
        </p:nvSpPr>
        <p:spPr>
          <a:xfrm>
            <a:off x="358934" y="1089657"/>
            <a:ext cx="11980984" cy="5632311"/>
          </a:xfrm>
          <a:prstGeom prst="rect">
            <a:avLst/>
          </a:prstGeom>
          <a:noFill/>
        </p:spPr>
        <p:txBody>
          <a:bodyPr wrap="square">
            <a:spAutoFit/>
          </a:bodyPr>
          <a:lstStyle/>
          <a:p>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Khắc</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phục</a:t>
            </a:r>
            <a:r>
              <a:rPr lang="en-US" sz="2400" b="1" dirty="0">
                <a:solidFill>
                  <a:srgbClr val="FF0000"/>
                </a:solidFill>
                <a:effectLst/>
                <a:latin typeface="Times New Roman" panose="02020603050405020304" pitchFamily="18" charset="0"/>
                <a:ea typeface="Times New Roman" panose="02020603050405020304" pitchFamily="18" charset="0"/>
              </a:rPr>
              <a:t>: </a:t>
            </a:r>
          </a:p>
          <a:p>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rPr>
              <a:t>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p>
          <a:p>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t>
            </a:r>
            <a:r>
              <a:rPr lang="en-US" sz="2400" dirty="0" err="1">
                <a:solidFill>
                  <a:srgbClr val="000000"/>
                </a:solidFill>
                <a:effectLst/>
                <a:latin typeface="Times New Roman" panose="02020603050405020304" pitchFamily="18" charset="0"/>
                <a:ea typeface="Times New Roman" panose="02020603050405020304" pitchFamily="18" charset="0"/>
              </a:rPr>
              <a:t>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tuổi</a:t>
            </a:r>
            <a:endParaRPr lang="en-US" sz="2400" dirty="0"/>
          </a:p>
        </p:txBody>
      </p:sp>
    </p:spTree>
    <p:extLst>
      <p:ext uri="{BB962C8B-B14F-4D97-AF65-F5344CB8AC3E}">
        <p14:creationId xmlns:p14="http://schemas.microsoft.com/office/powerpoint/2010/main" val="24230261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down)">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down)">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down)">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barn(inVertical)">
                                      <p:cBhvr>
                                        <p:cTn id="57" dur="500"/>
                                        <p:tgtEl>
                                          <p:spTgt spid="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wipe(down)">
                                      <p:cBhvr>
                                        <p:cTn id="62" dur="500"/>
                                        <p:tgtEl>
                                          <p:spTgt spid="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Effect transition="in" filter="barn(inVertical)">
                                      <p:cBhvr>
                                        <p:cTn id="67" dur="500"/>
                                        <p:tgtEl>
                                          <p:spTgt spid="8">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8">
                                            <p:txEl>
                                              <p:pRg st="12" end="12"/>
                                            </p:txEl>
                                          </p:spTgt>
                                        </p:tgtEl>
                                        <p:attrNameLst>
                                          <p:attrName>style.visibility</p:attrName>
                                        </p:attrNameLst>
                                      </p:cBhvr>
                                      <p:to>
                                        <p:strVal val="visible"/>
                                      </p:to>
                                    </p:set>
                                    <p:animEffect transition="in" filter="barn(inVertical)">
                                      <p:cBhvr>
                                        <p:cTn id="72" dur="500"/>
                                        <p:tgtEl>
                                          <p:spTgt spid="8">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8">
                                            <p:txEl>
                                              <p:pRg st="13" end="13"/>
                                            </p:txEl>
                                          </p:spTgt>
                                        </p:tgtEl>
                                        <p:attrNameLst>
                                          <p:attrName>style.visibility</p:attrName>
                                        </p:attrNameLst>
                                      </p:cBhvr>
                                      <p:to>
                                        <p:strVal val="visible"/>
                                      </p:to>
                                    </p:set>
                                    <p:animEffect transition="in" filter="barn(inVertical)">
                                      <p:cBhvr>
                                        <p:cTn id="77" dur="500"/>
                                        <p:tgtEl>
                                          <p:spTgt spid="8">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8">
                                            <p:txEl>
                                              <p:pRg st="14" end="14"/>
                                            </p:txEl>
                                          </p:spTgt>
                                        </p:tgtEl>
                                        <p:attrNameLst>
                                          <p:attrName>style.visibility</p:attrName>
                                        </p:attrNameLst>
                                      </p:cBhvr>
                                      <p:to>
                                        <p:strVal val="visible"/>
                                      </p:to>
                                    </p:set>
                                    <p:animEffect transition="in" filter="barn(inVertical)">
                                      <p:cBhvr>
                                        <p:cTn id="82"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DA80-B281-4188-B1A9-2E27A26F2125}"/>
              </a:ext>
            </a:extLst>
          </p:cNvPr>
          <p:cNvSpPr>
            <a:spLocks noGrp="1"/>
          </p:cNvSpPr>
          <p:nvPr>
            <p:ph type="title"/>
          </p:nvPr>
        </p:nvSpPr>
        <p:spPr/>
        <p:txBody>
          <a:bodyPr/>
          <a:lstStyle/>
          <a:p>
            <a:endParaRPr lang="vi-VN"/>
          </a:p>
        </p:txBody>
      </p:sp>
      <p:sp>
        <p:nvSpPr>
          <p:cNvPr id="3" name="Subtitle 2">
            <a:extLst>
              <a:ext uri="{FF2B5EF4-FFF2-40B4-BE49-F238E27FC236}">
                <a16:creationId xmlns:a16="http://schemas.microsoft.com/office/drawing/2014/main" id="{46A807DE-4EDF-4C3B-8A27-4B995A2E196C}"/>
              </a:ext>
            </a:extLst>
          </p:cNvPr>
          <p:cNvSpPr>
            <a:spLocks noGrp="1"/>
          </p:cNvSpPr>
          <p:nvPr>
            <p:ph type="subTitle" idx="1"/>
          </p:nvPr>
        </p:nvSpPr>
        <p:spPr/>
        <p:txBody>
          <a:bodyPr/>
          <a:lstStyle/>
          <a:p>
            <a:endParaRPr lang="vi-VN"/>
          </a:p>
        </p:txBody>
      </p:sp>
      <p:sp>
        <p:nvSpPr>
          <p:cNvPr id="4" name="Title 3">
            <a:extLst>
              <a:ext uri="{FF2B5EF4-FFF2-40B4-BE49-F238E27FC236}">
                <a16:creationId xmlns:a16="http://schemas.microsoft.com/office/drawing/2014/main" id="{B0F00022-CB3F-4036-9D9E-533B8CF69316}"/>
              </a:ext>
            </a:extLst>
          </p:cNvPr>
          <p:cNvSpPr>
            <a:spLocks noGrp="1"/>
          </p:cNvSpPr>
          <p:nvPr>
            <p:ph type="title" idx="2"/>
          </p:nvPr>
        </p:nvSpPr>
        <p:spPr/>
        <p:txBody>
          <a:bodyPr/>
          <a:lstStyle/>
          <a:p>
            <a:endParaRPr lang="vi-VN"/>
          </a:p>
        </p:txBody>
      </p:sp>
      <p:sp>
        <p:nvSpPr>
          <p:cNvPr id="5" name="Subtitle 4">
            <a:extLst>
              <a:ext uri="{FF2B5EF4-FFF2-40B4-BE49-F238E27FC236}">
                <a16:creationId xmlns:a16="http://schemas.microsoft.com/office/drawing/2014/main" id="{D9AE41F3-3898-468A-9AD6-01F2F125FA31}"/>
              </a:ext>
            </a:extLst>
          </p:cNvPr>
          <p:cNvSpPr>
            <a:spLocks noGrp="1"/>
          </p:cNvSpPr>
          <p:nvPr>
            <p:ph type="subTitle" idx="3"/>
          </p:nvPr>
        </p:nvSpPr>
        <p:spPr/>
        <p:txBody>
          <a:bodyPr/>
          <a:lstStyle/>
          <a:p>
            <a:endParaRPr lang="vi-VN"/>
          </a:p>
        </p:txBody>
      </p:sp>
      <p:sp>
        <p:nvSpPr>
          <p:cNvPr id="6" name="Title 5">
            <a:extLst>
              <a:ext uri="{FF2B5EF4-FFF2-40B4-BE49-F238E27FC236}">
                <a16:creationId xmlns:a16="http://schemas.microsoft.com/office/drawing/2014/main" id="{656AADEF-7B36-4239-A85C-629CC4F3E7C8}"/>
              </a:ext>
            </a:extLst>
          </p:cNvPr>
          <p:cNvSpPr>
            <a:spLocks noGrp="1"/>
          </p:cNvSpPr>
          <p:nvPr>
            <p:ph type="title" idx="4"/>
          </p:nvPr>
        </p:nvSpPr>
        <p:spPr/>
        <p:txBody>
          <a:bodyPr/>
          <a:lstStyle/>
          <a:p>
            <a:endParaRPr lang="vi-VN"/>
          </a:p>
        </p:txBody>
      </p:sp>
      <p:sp>
        <p:nvSpPr>
          <p:cNvPr id="7" name="Subtitle 6">
            <a:extLst>
              <a:ext uri="{FF2B5EF4-FFF2-40B4-BE49-F238E27FC236}">
                <a16:creationId xmlns:a16="http://schemas.microsoft.com/office/drawing/2014/main" id="{864964E8-7961-4CE5-837C-D6A1B92AD798}"/>
              </a:ext>
            </a:extLst>
          </p:cNvPr>
          <p:cNvSpPr>
            <a:spLocks noGrp="1"/>
          </p:cNvSpPr>
          <p:nvPr>
            <p:ph type="subTitle" idx="5"/>
          </p:nvPr>
        </p:nvSpPr>
        <p:spPr/>
        <p:txBody>
          <a:bodyPr/>
          <a:lstStyle/>
          <a:p>
            <a:endParaRPr lang="vi-VN"/>
          </a:p>
        </p:txBody>
      </p:sp>
      <p:sp>
        <p:nvSpPr>
          <p:cNvPr id="8" name="Title 7">
            <a:extLst>
              <a:ext uri="{FF2B5EF4-FFF2-40B4-BE49-F238E27FC236}">
                <a16:creationId xmlns:a16="http://schemas.microsoft.com/office/drawing/2014/main" id="{E9257206-BBDC-48A5-AEDE-49787BBD6A27}"/>
              </a:ext>
            </a:extLst>
          </p:cNvPr>
          <p:cNvSpPr>
            <a:spLocks noGrp="1"/>
          </p:cNvSpPr>
          <p:nvPr>
            <p:ph type="title" idx="6"/>
          </p:nvPr>
        </p:nvSpPr>
        <p:spPr/>
        <p:txBody>
          <a:bodyPr/>
          <a:lstStyle/>
          <a:p>
            <a:endParaRPr lang="vi-VN"/>
          </a:p>
        </p:txBody>
      </p:sp>
      <p:sp>
        <p:nvSpPr>
          <p:cNvPr id="9" name="Subtitle 8">
            <a:extLst>
              <a:ext uri="{FF2B5EF4-FFF2-40B4-BE49-F238E27FC236}">
                <a16:creationId xmlns:a16="http://schemas.microsoft.com/office/drawing/2014/main" id="{F40178E3-C860-4C3B-8D70-2A021C5B9423}"/>
              </a:ext>
            </a:extLst>
          </p:cNvPr>
          <p:cNvSpPr>
            <a:spLocks noGrp="1"/>
          </p:cNvSpPr>
          <p:nvPr>
            <p:ph type="subTitle" idx="7"/>
          </p:nvPr>
        </p:nvSpPr>
        <p:spPr/>
        <p:txBody>
          <a:bodyPr/>
          <a:lstStyle/>
          <a:p>
            <a:endParaRPr lang="vi-VN"/>
          </a:p>
        </p:txBody>
      </p:sp>
      <p:sp>
        <p:nvSpPr>
          <p:cNvPr id="10" name="Title 9">
            <a:extLst>
              <a:ext uri="{FF2B5EF4-FFF2-40B4-BE49-F238E27FC236}">
                <a16:creationId xmlns:a16="http://schemas.microsoft.com/office/drawing/2014/main" id="{07206B55-634F-4B44-90DB-B4D734FF7670}"/>
              </a:ext>
            </a:extLst>
          </p:cNvPr>
          <p:cNvSpPr>
            <a:spLocks noGrp="1"/>
          </p:cNvSpPr>
          <p:nvPr>
            <p:ph type="title" idx="8"/>
          </p:nvPr>
        </p:nvSpPr>
        <p:spPr/>
        <p:txBody>
          <a:bodyPr/>
          <a:lstStyle/>
          <a:p>
            <a:endParaRPr lang="vi-VN"/>
          </a:p>
        </p:txBody>
      </p:sp>
      <p:grpSp>
        <p:nvGrpSpPr>
          <p:cNvPr id="11" name="Google Shape;318;p35">
            <a:extLst>
              <a:ext uri="{FF2B5EF4-FFF2-40B4-BE49-F238E27FC236}">
                <a16:creationId xmlns:a16="http://schemas.microsoft.com/office/drawing/2014/main" id="{D40AAE0B-0131-4775-A609-9BE0BE55C376}"/>
              </a:ext>
            </a:extLst>
          </p:cNvPr>
          <p:cNvGrpSpPr/>
          <p:nvPr/>
        </p:nvGrpSpPr>
        <p:grpSpPr>
          <a:xfrm rot="134293">
            <a:off x="75182" y="115218"/>
            <a:ext cx="11760961" cy="6671971"/>
            <a:chOff x="577150" y="371675"/>
            <a:chExt cx="2899721" cy="1958151"/>
          </a:xfrm>
        </p:grpSpPr>
        <p:sp>
          <p:nvSpPr>
            <p:cNvPr id="12" name="Google Shape;319;p35">
              <a:extLst>
                <a:ext uri="{FF2B5EF4-FFF2-40B4-BE49-F238E27FC236}">
                  <a16:creationId xmlns:a16="http://schemas.microsoft.com/office/drawing/2014/main" id="{F016ADDE-F923-44B1-9C3C-42A91D34967A}"/>
                </a:ext>
              </a:extLst>
            </p:cNvPr>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20;p35">
              <a:extLst>
                <a:ext uri="{FF2B5EF4-FFF2-40B4-BE49-F238E27FC236}">
                  <a16:creationId xmlns:a16="http://schemas.microsoft.com/office/drawing/2014/main" id="{1FCA0640-F5B6-4A36-B62B-F1838513D512}"/>
                </a:ext>
              </a:extLst>
            </p:cNvPr>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21;p35">
              <a:extLst>
                <a:ext uri="{FF2B5EF4-FFF2-40B4-BE49-F238E27FC236}">
                  <a16:creationId xmlns:a16="http://schemas.microsoft.com/office/drawing/2014/main" id="{820376C6-43A8-4078-916B-5033AF78E008}"/>
                </a:ext>
              </a:extLst>
            </p:cNvPr>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22;p35">
              <a:extLst>
                <a:ext uri="{FF2B5EF4-FFF2-40B4-BE49-F238E27FC236}">
                  <a16:creationId xmlns:a16="http://schemas.microsoft.com/office/drawing/2014/main" id="{43335145-1902-40DF-B97F-7F7242C7DDC0}"/>
                </a:ext>
              </a:extLst>
            </p:cNvPr>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23;p35">
              <a:extLst>
                <a:ext uri="{FF2B5EF4-FFF2-40B4-BE49-F238E27FC236}">
                  <a16:creationId xmlns:a16="http://schemas.microsoft.com/office/drawing/2014/main" id="{E5B76E3D-21B0-4773-9BBA-352D2032137F}"/>
                </a:ext>
              </a:extLst>
            </p:cNvPr>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24;p35">
              <a:extLst>
                <a:ext uri="{FF2B5EF4-FFF2-40B4-BE49-F238E27FC236}">
                  <a16:creationId xmlns:a16="http://schemas.microsoft.com/office/drawing/2014/main" id="{33911839-82AF-4BD4-8A81-FBDDC41CF65D}"/>
                </a:ext>
              </a:extLst>
            </p:cNvPr>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8" name="Google Shape;325;p35">
              <a:extLst>
                <a:ext uri="{FF2B5EF4-FFF2-40B4-BE49-F238E27FC236}">
                  <a16:creationId xmlns:a16="http://schemas.microsoft.com/office/drawing/2014/main" id="{CED70EE6-0E2C-478B-8430-D1E181DE7B00}"/>
                </a:ext>
              </a:extLst>
            </p:cNvPr>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26;p35">
              <a:extLst>
                <a:ext uri="{FF2B5EF4-FFF2-40B4-BE49-F238E27FC236}">
                  <a16:creationId xmlns:a16="http://schemas.microsoft.com/office/drawing/2014/main" id="{F084205C-B39D-4F37-88E0-EF2D44879664}"/>
                </a:ext>
              </a:extLst>
            </p:cNvPr>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27;p35">
              <a:extLst>
                <a:ext uri="{FF2B5EF4-FFF2-40B4-BE49-F238E27FC236}">
                  <a16:creationId xmlns:a16="http://schemas.microsoft.com/office/drawing/2014/main" id="{1BD1BBA5-9522-437E-AA98-737124D3B151}"/>
                </a:ext>
              </a:extLst>
            </p:cNvPr>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28;p35">
              <a:extLst>
                <a:ext uri="{FF2B5EF4-FFF2-40B4-BE49-F238E27FC236}">
                  <a16:creationId xmlns:a16="http://schemas.microsoft.com/office/drawing/2014/main" id="{E8E3EABB-2620-4B18-84B2-AA32716C1F63}"/>
                </a:ext>
              </a:extLst>
            </p:cNvPr>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29;p35">
              <a:extLst>
                <a:ext uri="{FF2B5EF4-FFF2-40B4-BE49-F238E27FC236}">
                  <a16:creationId xmlns:a16="http://schemas.microsoft.com/office/drawing/2014/main" id="{BDAAF37A-51FA-4EAF-8626-3911763A837A}"/>
                </a:ext>
              </a:extLst>
            </p:cNvPr>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30;p35">
              <a:extLst>
                <a:ext uri="{FF2B5EF4-FFF2-40B4-BE49-F238E27FC236}">
                  <a16:creationId xmlns:a16="http://schemas.microsoft.com/office/drawing/2014/main" id="{5B978343-7ED5-4A38-969F-E94267D78191}"/>
                </a:ext>
              </a:extLst>
            </p:cNvPr>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31;p35">
              <a:extLst>
                <a:ext uri="{FF2B5EF4-FFF2-40B4-BE49-F238E27FC236}">
                  <a16:creationId xmlns:a16="http://schemas.microsoft.com/office/drawing/2014/main" id="{9E1672CB-85DD-4205-931D-7BE561F50693}"/>
                </a:ext>
              </a:extLst>
            </p:cNvPr>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32;p35">
              <a:extLst>
                <a:ext uri="{FF2B5EF4-FFF2-40B4-BE49-F238E27FC236}">
                  <a16:creationId xmlns:a16="http://schemas.microsoft.com/office/drawing/2014/main" id="{EF444302-0C69-4AE4-BA07-F79794E79CA4}"/>
                </a:ext>
              </a:extLst>
            </p:cNvPr>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33;p35">
              <a:extLst>
                <a:ext uri="{FF2B5EF4-FFF2-40B4-BE49-F238E27FC236}">
                  <a16:creationId xmlns:a16="http://schemas.microsoft.com/office/drawing/2014/main" id="{C9B04182-D32B-4001-ABE5-9EB70E6041F7}"/>
                </a:ext>
              </a:extLst>
            </p:cNvPr>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34;p35">
              <a:extLst>
                <a:ext uri="{FF2B5EF4-FFF2-40B4-BE49-F238E27FC236}">
                  <a16:creationId xmlns:a16="http://schemas.microsoft.com/office/drawing/2014/main" id="{7E11555D-1382-4231-BDE0-A594A497E88A}"/>
                </a:ext>
              </a:extLst>
            </p:cNvPr>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35;p35">
              <a:extLst>
                <a:ext uri="{FF2B5EF4-FFF2-40B4-BE49-F238E27FC236}">
                  <a16:creationId xmlns:a16="http://schemas.microsoft.com/office/drawing/2014/main" id="{F9539766-AB5F-4408-9616-2641A7419C25}"/>
                </a:ext>
              </a:extLst>
            </p:cNvPr>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36;p35">
              <a:extLst>
                <a:ext uri="{FF2B5EF4-FFF2-40B4-BE49-F238E27FC236}">
                  <a16:creationId xmlns:a16="http://schemas.microsoft.com/office/drawing/2014/main" id="{ECB0E86E-D0F6-4D38-89C7-E47FFB91F318}"/>
                </a:ext>
              </a:extLst>
            </p:cNvPr>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37;p35">
              <a:extLst>
                <a:ext uri="{FF2B5EF4-FFF2-40B4-BE49-F238E27FC236}">
                  <a16:creationId xmlns:a16="http://schemas.microsoft.com/office/drawing/2014/main" id="{D12F1190-C5BF-4D2D-9BB2-0CD43947B0B9}"/>
                </a:ext>
              </a:extLst>
            </p:cNvPr>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38;p35">
              <a:extLst>
                <a:ext uri="{FF2B5EF4-FFF2-40B4-BE49-F238E27FC236}">
                  <a16:creationId xmlns:a16="http://schemas.microsoft.com/office/drawing/2014/main" id="{161DBA08-74D7-4AE4-A649-3EC1A56F5471}"/>
                </a:ext>
              </a:extLst>
            </p:cNvPr>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39;p35">
              <a:extLst>
                <a:ext uri="{FF2B5EF4-FFF2-40B4-BE49-F238E27FC236}">
                  <a16:creationId xmlns:a16="http://schemas.microsoft.com/office/drawing/2014/main" id="{7B210DAF-8CCA-4B87-933E-6AAAB1E6C49A}"/>
                </a:ext>
              </a:extLst>
            </p:cNvPr>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p35">
              <a:extLst>
                <a:ext uri="{FF2B5EF4-FFF2-40B4-BE49-F238E27FC236}">
                  <a16:creationId xmlns:a16="http://schemas.microsoft.com/office/drawing/2014/main" id="{02862492-34A1-4BBD-BD02-4A60BCF3E8BD}"/>
                </a:ext>
              </a:extLst>
            </p:cNvPr>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p35">
              <a:extLst>
                <a:ext uri="{FF2B5EF4-FFF2-40B4-BE49-F238E27FC236}">
                  <a16:creationId xmlns:a16="http://schemas.microsoft.com/office/drawing/2014/main" id="{C9C1CBED-7454-458A-83A3-326D94DB6F4B}"/>
                </a:ext>
              </a:extLst>
            </p:cNvPr>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5" name="Rectangle 34">
            <a:extLst>
              <a:ext uri="{FF2B5EF4-FFF2-40B4-BE49-F238E27FC236}">
                <a16:creationId xmlns:a16="http://schemas.microsoft.com/office/drawing/2014/main" id="{EBE0D79F-6A10-4B65-80C3-5F38792AB2F7}"/>
              </a:ext>
            </a:extLst>
          </p:cNvPr>
          <p:cNvSpPr/>
          <p:nvPr/>
        </p:nvSpPr>
        <p:spPr>
          <a:xfrm rot="21235572">
            <a:off x="1092096" y="475443"/>
            <a:ext cx="3353923" cy="4360958"/>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2" descr="Chu Quang Tiềm – Wikipedia tiếng Việt">
            <a:extLst>
              <a:ext uri="{FF2B5EF4-FFF2-40B4-BE49-F238E27FC236}">
                <a16:creationId xmlns:a16="http://schemas.microsoft.com/office/drawing/2014/main" id="{B2E0E481-5703-433B-AC2F-F4FF2EE28E8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42049" y="973732"/>
            <a:ext cx="3166503" cy="414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7" name="TextBox 36">
            <a:extLst>
              <a:ext uri="{FF2B5EF4-FFF2-40B4-BE49-F238E27FC236}">
                <a16:creationId xmlns:a16="http://schemas.microsoft.com/office/drawing/2014/main" id="{1F6EF3D4-58CD-46D2-92DF-D3D22AEC3E6B}"/>
              </a:ext>
            </a:extLst>
          </p:cNvPr>
          <p:cNvSpPr txBox="1"/>
          <p:nvPr/>
        </p:nvSpPr>
        <p:spPr>
          <a:xfrm rot="21262918">
            <a:off x="1385761" y="5298372"/>
            <a:ext cx="276659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Chu Quang </a:t>
            </a:r>
            <a:r>
              <a:rPr lang="en-US" sz="2800" b="1" i="1" dirty="0" err="1">
                <a:solidFill>
                  <a:srgbClr val="002060"/>
                </a:solidFill>
                <a:latin typeface="Times New Roman" panose="02020603050405020304" pitchFamily="18" charset="0"/>
                <a:cs typeface="Times New Roman" panose="02020603050405020304" pitchFamily="18" charset="0"/>
              </a:rPr>
              <a:t>Tiềm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D3C6B4F5-9A7E-46E0-8B38-5FA24F7E9676}"/>
              </a:ext>
            </a:extLst>
          </p:cNvPr>
          <p:cNvSpPr txBox="1"/>
          <p:nvPr/>
        </p:nvSpPr>
        <p:spPr>
          <a:xfrm>
            <a:off x="6428425" y="656396"/>
            <a:ext cx="4798640" cy="5509200"/>
          </a:xfrm>
          <a:prstGeom prst="rect">
            <a:avLst/>
          </a:prstGeom>
          <a:noFill/>
        </p:spPr>
        <p:txBody>
          <a:bodyPr wrap="square">
            <a:spAutoFit/>
          </a:bodyPr>
          <a:lstStyle/>
          <a:p>
            <a:pPr algn="just"/>
            <a:r>
              <a:rPr lang="vi-VN" sz="3200" b="0" i="1" dirty="0">
                <a:solidFill>
                  <a:srgbClr val="202122"/>
                </a:solidFill>
                <a:effectLst/>
                <a:latin typeface="Times New Roman" panose="02020603050405020304" pitchFamily="18" charset="0"/>
                <a:cs typeface="Times New Roman" panose="02020603050405020304" pitchFamily="18" charset="0"/>
              </a:rPr>
              <a:t>Những bài chính luận của Chu Quang Tiềm mang phong cách nhẹ nhàng nhưng vẫn đầy đủ lí lẽ xác đáng, lập luận chặt chẽ, dẫn chứng sinh động và có tính thuyết phục sâu sắc. </a:t>
            </a:r>
            <a:r>
              <a:rPr lang="en-US" sz="3200" b="0" i="1" dirty="0">
                <a:solidFill>
                  <a:srgbClr val="202122"/>
                </a:solidFill>
                <a:effectLst/>
                <a:latin typeface="Times New Roman" panose="02020603050405020304" pitchFamily="18" charset="0"/>
                <a:cs typeface="Times New Roman" panose="02020603050405020304" pitchFamily="18" charset="0"/>
              </a:rPr>
              <a:t>V</a:t>
            </a:r>
            <a:r>
              <a:rPr lang="vi-VN" sz="3200" b="0" i="1" dirty="0">
                <a:solidFill>
                  <a:srgbClr val="202122"/>
                </a:solidFill>
                <a:effectLst/>
                <a:latin typeface="Times New Roman" panose="02020603050405020304" pitchFamily="18" charset="0"/>
                <a:cs typeface="Times New Roman" panose="02020603050405020304" pitchFamily="18" charset="0"/>
              </a:rPr>
              <a:t>ăn phong chính luận của Chu Quang Tiềm không hề khô khan mà có cả tâm tình và chút hài hước</a:t>
            </a:r>
            <a:r>
              <a:rPr lang="en-US" sz="3200" b="0" i="1" dirty="0">
                <a:solidFill>
                  <a:srgbClr val="202122"/>
                </a:solidFill>
                <a:effectLst/>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0096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grpSp>
        <p:nvGrpSpPr>
          <p:cNvPr id="318" name="Google Shape;318;p35"/>
          <p:cNvGrpSpPr/>
          <p:nvPr/>
        </p:nvGrpSpPr>
        <p:grpSpPr>
          <a:xfrm rot="134293">
            <a:off x="75182" y="115218"/>
            <a:ext cx="11760961" cy="6671971"/>
            <a:chOff x="577150" y="371675"/>
            <a:chExt cx="2899721" cy="1958151"/>
          </a:xfrm>
        </p:grpSpPr>
        <p:sp>
          <p:nvSpPr>
            <p:cNvPr id="319" name="Google Shape;319;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5" name="Google Shape;325;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 name="Google Shape;1027;p49">
            <a:extLst>
              <a:ext uri="{FF2B5EF4-FFF2-40B4-BE49-F238E27FC236}">
                <a16:creationId xmlns:a16="http://schemas.microsoft.com/office/drawing/2014/main" id="{E914A2C4-80F5-4B43-955B-02A2CE831954}"/>
              </a:ext>
            </a:extLst>
          </p:cNvPr>
          <p:cNvGrpSpPr/>
          <p:nvPr/>
        </p:nvGrpSpPr>
        <p:grpSpPr>
          <a:xfrm rot="20040636">
            <a:off x="-258174" y="547566"/>
            <a:ext cx="4127324" cy="671631"/>
            <a:chOff x="5228874" y="132800"/>
            <a:chExt cx="3104856" cy="837504"/>
          </a:xfrm>
          <a:solidFill>
            <a:schemeClr val="accent2">
              <a:lumMod val="75000"/>
            </a:schemeClr>
          </a:solidFill>
        </p:grpSpPr>
        <p:sp>
          <p:nvSpPr>
            <p:cNvPr id="138" name="Google Shape;1028;p49">
              <a:extLst>
                <a:ext uri="{FF2B5EF4-FFF2-40B4-BE49-F238E27FC236}">
                  <a16:creationId xmlns:a16="http://schemas.microsoft.com/office/drawing/2014/main" id="{EBAFB148-862B-443A-A6DC-A222CC45AF95}"/>
                </a:ext>
              </a:extLst>
            </p:cNvPr>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9" name="Google Shape;1029;p49">
              <a:extLst>
                <a:ext uri="{FF2B5EF4-FFF2-40B4-BE49-F238E27FC236}">
                  <a16:creationId xmlns:a16="http://schemas.microsoft.com/office/drawing/2014/main" id="{E3FBF66D-68EC-42C6-B7E2-6A38AF59B140}"/>
                </a:ext>
              </a:extLst>
            </p:cNvPr>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 name="TextBox 139">
            <a:extLst>
              <a:ext uri="{FF2B5EF4-FFF2-40B4-BE49-F238E27FC236}">
                <a16:creationId xmlns:a16="http://schemas.microsoft.com/office/drawing/2014/main" id="{655472D5-1D8F-41CB-8184-F22E871A0EE5}"/>
              </a:ext>
            </a:extLst>
          </p:cNvPr>
          <p:cNvSpPr txBox="1"/>
          <p:nvPr/>
        </p:nvSpPr>
        <p:spPr>
          <a:xfrm rot="19995275">
            <a:off x="470002" y="617399"/>
            <a:ext cx="2361237" cy="584775"/>
          </a:xfrm>
          <a:prstGeom prst="rect">
            <a:avLst/>
          </a:prstGeom>
          <a:noFill/>
        </p:spPr>
        <p:txBody>
          <a:bodyPr wrap="square" rtlCol="0">
            <a:spAutoFit/>
          </a:bodyPr>
          <a:lstStyle/>
          <a:p>
            <a:r>
              <a:rPr lang="vi-VN" sz="3200" b="1" i="1" dirty="0">
                <a:solidFill>
                  <a:srgbClr val="002060"/>
                </a:solidFill>
                <a:latin typeface="Times New Roman" panose="02020603050405020304" pitchFamily="18" charset="0"/>
                <a:cs typeface="Times New Roman" panose="02020603050405020304" pitchFamily="18" charset="0"/>
              </a:rPr>
              <a:t>b</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phẩm</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1" name="Text Box 10">
            <a:extLst>
              <a:ext uri="{FF2B5EF4-FFF2-40B4-BE49-F238E27FC236}">
                <a16:creationId xmlns:a16="http://schemas.microsoft.com/office/drawing/2014/main" id="{13263AFC-3EFA-4B50-84ED-08D3945FD258}"/>
              </a:ext>
            </a:extLst>
          </p:cNvPr>
          <p:cNvSpPr txBox="1">
            <a:spLocks noChangeArrowheads="1"/>
          </p:cNvSpPr>
          <p:nvPr/>
        </p:nvSpPr>
        <p:spPr bwMode="auto">
          <a:xfrm>
            <a:off x="897257" y="1438137"/>
            <a:ext cx="49582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Xuất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xứ</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cuốn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nhânTrung</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1995.</a:t>
            </a:r>
          </a:p>
        </p:txBody>
      </p:sp>
      <p:sp>
        <p:nvSpPr>
          <p:cNvPr id="142" name="Text Box 11">
            <a:extLst>
              <a:ext uri="{FF2B5EF4-FFF2-40B4-BE49-F238E27FC236}">
                <a16:creationId xmlns:a16="http://schemas.microsoft.com/office/drawing/2014/main" id="{A88896E2-B64C-4CF0-BDC3-65C5E47FC995}"/>
              </a:ext>
            </a:extLst>
          </p:cNvPr>
          <p:cNvSpPr txBox="1">
            <a:spLocks noChangeArrowheads="1"/>
          </p:cNvSpPr>
          <p:nvPr/>
        </p:nvSpPr>
        <p:spPr bwMode="auto">
          <a:xfrm>
            <a:off x="812172" y="3474003"/>
            <a:ext cx="2809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Kiểu</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văn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bản</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43" name="Text Box 16">
            <a:extLst>
              <a:ext uri="{FF2B5EF4-FFF2-40B4-BE49-F238E27FC236}">
                <a16:creationId xmlns:a16="http://schemas.microsoft.com/office/drawing/2014/main" id="{C8963977-5B93-4D72-B0C6-6D43A45938BA}"/>
              </a:ext>
            </a:extLst>
          </p:cNvPr>
          <p:cNvSpPr txBox="1">
            <a:spLocks noChangeArrowheads="1"/>
          </p:cNvSpPr>
          <p:nvPr/>
        </p:nvSpPr>
        <p:spPr bwMode="auto">
          <a:xfrm>
            <a:off x="801540" y="4323096"/>
            <a:ext cx="20348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Nội</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dung:</a:t>
            </a:r>
            <a:endPar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9EA9F04-4469-4E22-BD51-22E521FCCFF6}"/>
              </a:ext>
            </a:extLst>
          </p:cNvPr>
          <p:cNvSpPr txBox="1"/>
          <p:nvPr/>
        </p:nvSpPr>
        <p:spPr>
          <a:xfrm>
            <a:off x="7588931" y="421465"/>
            <a:ext cx="2709396"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b="1" dirty="0">
              <a:latin typeface="Times New Roman" panose="02020603050405020304" pitchFamily="18" charset="0"/>
              <a:cs typeface="Times New Roman" panose="02020603050405020304" pitchFamily="18" charset="0"/>
            </a:endParaRPr>
          </a:p>
        </p:txBody>
      </p:sp>
      <p:pic>
        <p:nvPicPr>
          <p:cNvPr id="4100" name="Picture 4" descr="Clip nghệ thuật số - Số 3 PNG png tải về - Miễn phí trong suốt Khu Vực png  Tải về.">
            <a:extLst>
              <a:ext uri="{FF2B5EF4-FFF2-40B4-BE49-F238E27FC236}">
                <a16:creationId xmlns:a16="http://schemas.microsoft.com/office/drawing/2014/main" id="{1657A69E-A23C-4E49-945D-9029462CE804}"/>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4394" b="98333" l="10000" r="90000">
                        <a14:foregroundMark x1="24889" y1="4545" x2="71667" y2="25758"/>
                        <a14:foregroundMark x1="71667" y1="25758" x2="81556" y2="37121"/>
                        <a14:foregroundMark x1="80000" y1="8030" x2="73889" y2="84242"/>
                        <a14:foregroundMark x1="73889" y1="84242" x2="62333" y2="92121"/>
                        <a14:foregroundMark x1="62333" y1="92121" x2="39778" y2="93182"/>
                        <a14:foregroundMark x1="39222" y1="24242" x2="45778" y2="27727"/>
                        <a14:foregroundMark x1="45778" y1="27727" x2="62222" y2="55758"/>
                        <a14:foregroundMark x1="62222" y1="55758" x2="64444" y2="66364"/>
                        <a14:foregroundMark x1="64444" y1="66364" x2="64444" y2="66515"/>
                        <a14:foregroundMark x1="36556" y1="74091" x2="49111" y2="80758"/>
                        <a14:foregroundMark x1="49111" y1="80758" x2="71333" y2="75303"/>
                        <a14:foregroundMark x1="71333" y1="75303" x2="72889" y2="72121"/>
                        <a14:foregroundMark x1="61667" y1="26061" x2="54111" y2="66515"/>
                        <a14:foregroundMark x1="41444" y1="20606" x2="35889" y2="39091"/>
                        <a14:foregroundMark x1="49778" y1="49697" x2="53556" y2="56061"/>
                        <a14:foregroundMark x1="53556" y1="56061" x2="57444" y2="59697"/>
                        <a14:foregroundMark x1="38111" y1="68939" x2="41444" y2="78939"/>
                        <a14:foregroundMark x1="41444" y1="78939" x2="54333" y2="86970"/>
                        <a14:foregroundMark x1="54333" y1="86970" x2="63778" y2="85000"/>
                        <a14:foregroundMark x1="63778" y1="85000" x2="64778" y2="84394"/>
                        <a14:foregroundMark x1="29000" y1="98030" x2="52556" y2="95152"/>
                        <a14:foregroundMark x1="52556" y1="95152" x2="66000" y2="98333"/>
                        <a14:foregroundMark x1="66000" y1="98333" x2="72556" y2="97424"/>
                        <a14:foregroundMark x1="49222" y1="20000" x2="78444" y2="46818"/>
                      </a14:backgroundRemoval>
                    </a14:imgEffect>
                  </a14:imgLayer>
                </a14:imgProps>
              </a:ext>
              <a:ext uri="{28A0092B-C50C-407E-A947-70E740481C1C}">
                <a14:useLocalDpi xmlns:a14="http://schemas.microsoft.com/office/drawing/2010/main" val="0"/>
              </a:ext>
            </a:extLst>
          </a:blip>
          <a:srcRect/>
          <a:stretch>
            <a:fillRect/>
          </a:stretch>
        </p:blipFill>
        <p:spPr bwMode="auto">
          <a:xfrm>
            <a:off x="8725162" y="402103"/>
            <a:ext cx="731058" cy="5361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F7B5208-DA6D-4B36-9EED-4DBAD3CCE54C}"/>
              </a:ext>
            </a:extLst>
          </p:cNvPr>
          <p:cNvSpPr txBox="1"/>
          <p:nvPr/>
        </p:nvSpPr>
        <p:spPr>
          <a:xfrm>
            <a:off x="6736976" y="1024286"/>
            <a:ext cx="4560266" cy="1292662"/>
          </a:xfrm>
          <a:prstGeom prst="rect">
            <a:avLst/>
          </a:prstGeom>
          <a:noFill/>
        </p:spPr>
        <p:txBody>
          <a:bodyPr wrap="square" rtlCol="0">
            <a:spAutoFit/>
          </a:bodyPr>
          <a:lstStyle/>
          <a:p>
            <a:pPr algn="just"/>
            <a:r>
              <a:rPr lang="en-US" sz="2600" dirty="0">
                <a:solidFill>
                  <a:srgbClr val="000000"/>
                </a:solidFill>
                <a:latin typeface="Times New Roman" panose="02020603050405020304" pitchFamily="18" charset="0"/>
                <a:cs typeface="Times New Roman" panose="02020603050405020304" pitchFamily="18" charset="0"/>
              </a:rPr>
              <a:t>P1: </a:t>
            </a:r>
            <a:r>
              <a:rPr lang="en-US" sz="2600" dirty="0" err="1">
                <a:solidFill>
                  <a:srgbClr val="000000"/>
                </a:solidFill>
                <a:latin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đầu</a:t>
            </a:r>
            <a:r>
              <a:rPr lang="en-US" sz="2600" dirty="0">
                <a:solidFill>
                  <a:srgbClr val="000000"/>
                </a:solidFill>
                <a:latin typeface="Times New Roman" panose="02020603050405020304" pitchFamily="18" charset="0"/>
                <a:cs typeface="Times New Roman" panose="02020603050405020304" pitchFamily="18" charset="0"/>
              </a:rPr>
              <a:t> …. </a:t>
            </a:r>
            <a:r>
              <a:rPr lang="en-US" sz="2600" i="1" dirty="0">
                <a:solidFill>
                  <a:srgbClr val="000000"/>
                </a:solidFill>
                <a:latin typeface="Times New Roman" panose="02020603050405020304" pitchFamily="18" charset="0"/>
                <a:cs typeface="Times New Roman" panose="02020603050405020304" pitchFamily="18" charset="0"/>
              </a:rPr>
              <a:t>“</a:t>
            </a:r>
            <a:r>
              <a:rPr lang="en-US" sz="2600" i="1" dirty="0" err="1">
                <a:solidFill>
                  <a:srgbClr val="000000"/>
                </a:solidFill>
                <a:latin typeface="Times New Roman" panose="02020603050405020304" pitchFamily="18" charset="0"/>
                <a:cs typeface="Times New Roman" panose="02020603050405020304" pitchFamily="18" charset="0"/>
              </a:rPr>
              <a:t>thế</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giới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mới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cần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sách</a:t>
            </a: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19319D9-C95E-4C61-A205-5C050B2240DB}"/>
              </a:ext>
            </a:extLst>
          </p:cNvPr>
          <p:cNvSpPr txBox="1"/>
          <p:nvPr/>
        </p:nvSpPr>
        <p:spPr>
          <a:xfrm>
            <a:off x="6794581" y="2404765"/>
            <a:ext cx="4640368" cy="2092881"/>
          </a:xfrm>
          <a:prstGeom prst="rect">
            <a:avLst/>
          </a:prstGeom>
          <a:noFill/>
        </p:spPr>
        <p:txBody>
          <a:bodyPr wrap="square">
            <a:spAutoFit/>
          </a:bodyPr>
          <a:lstStyle/>
          <a:p>
            <a:pPr algn="just"/>
            <a:r>
              <a:rPr lang="vi-VN" sz="2600" b="0" i="0" dirty="0">
                <a:solidFill>
                  <a:srgbClr val="000000"/>
                </a:solidFill>
                <a:effectLst/>
                <a:latin typeface="+mj-lt"/>
              </a:rPr>
              <a:t>P2: Tiếp…đến…</a:t>
            </a:r>
            <a:r>
              <a:rPr lang="vi-VN" sz="2600" b="0" i="1" dirty="0">
                <a:solidFill>
                  <a:srgbClr val="000000"/>
                </a:solidFill>
                <a:effectLst/>
                <a:latin typeface="+mj-lt"/>
              </a:rPr>
              <a:t> “tự tiêu hao lực lượng”: </a:t>
            </a:r>
            <a:r>
              <a:rPr lang="vi-VN" sz="2600" b="0" i="0" dirty="0">
                <a:solidFill>
                  <a:srgbClr val="000000"/>
                </a:solidFill>
                <a:effectLst/>
                <a:latin typeface="+mj-lt"/>
              </a:rPr>
              <a:t>Những khó khăn, thiên hướng sai lệch dễ mắc phải của việc đọc sách trong tình trạng hiện nay.</a:t>
            </a:r>
            <a:endParaRPr lang="en-US" sz="2600" dirty="0">
              <a:latin typeface="+mj-lt"/>
            </a:endParaRPr>
          </a:p>
        </p:txBody>
      </p:sp>
      <p:sp>
        <p:nvSpPr>
          <p:cNvPr id="151" name="TextBox 150">
            <a:extLst>
              <a:ext uri="{FF2B5EF4-FFF2-40B4-BE49-F238E27FC236}">
                <a16:creationId xmlns:a16="http://schemas.microsoft.com/office/drawing/2014/main" id="{23DB4782-6348-4AE4-8C3F-B4C439FA397F}"/>
              </a:ext>
            </a:extLst>
          </p:cNvPr>
          <p:cNvSpPr txBox="1"/>
          <p:nvPr/>
        </p:nvSpPr>
        <p:spPr>
          <a:xfrm>
            <a:off x="6794581" y="4687854"/>
            <a:ext cx="4595879" cy="892552"/>
          </a:xfrm>
          <a:prstGeom prst="rect">
            <a:avLst/>
          </a:prstGeom>
          <a:noFill/>
        </p:spPr>
        <p:txBody>
          <a:bodyPr wrap="square">
            <a:spAutoFit/>
          </a:bodyPr>
          <a:lstStyle/>
          <a:p>
            <a:pPr algn="just"/>
            <a:r>
              <a:rPr lang="vi-VN" sz="2600" b="0" i="0" dirty="0">
                <a:solidFill>
                  <a:srgbClr val="000000"/>
                </a:solidFill>
                <a:effectLst/>
                <a:latin typeface="+mj-lt"/>
              </a:rPr>
              <a:t>P3: Phần còn lại</a:t>
            </a:r>
            <a:r>
              <a:rPr lang="en-US" sz="2600" b="0" i="0" dirty="0">
                <a:solidFill>
                  <a:srgbClr val="000000"/>
                </a:solidFill>
                <a:effectLst/>
                <a:latin typeface="+mj-lt"/>
              </a:rPr>
              <a:t>: </a:t>
            </a:r>
            <a:r>
              <a:rPr lang="vi-VN" sz="2600" b="0" i="0" dirty="0">
                <a:solidFill>
                  <a:srgbClr val="000000"/>
                </a:solidFill>
                <a:effectLst/>
                <a:latin typeface="+mj-lt"/>
              </a:rPr>
              <a:t>Bàn về phương pháp chọn sách và đọc sách.</a:t>
            </a:r>
            <a:endParaRPr lang="en-US" sz="2600" dirty="0">
              <a:latin typeface="+mj-lt"/>
            </a:endParaRPr>
          </a:p>
        </p:txBody>
      </p:sp>
      <p:sp>
        <p:nvSpPr>
          <p:cNvPr id="41" name="Text Box 11">
            <a:extLst>
              <a:ext uri="{FF2B5EF4-FFF2-40B4-BE49-F238E27FC236}">
                <a16:creationId xmlns:a16="http://schemas.microsoft.com/office/drawing/2014/main" id="{E184A15E-2DAA-4942-89C4-902CC9AF581B}"/>
              </a:ext>
            </a:extLst>
          </p:cNvPr>
          <p:cNvSpPr txBox="1">
            <a:spLocks noChangeArrowheads="1"/>
          </p:cNvSpPr>
          <p:nvPr/>
        </p:nvSpPr>
        <p:spPr bwMode="auto">
          <a:xfrm>
            <a:off x="3137724" y="3492382"/>
            <a:ext cx="21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42" name="Text Box 16">
            <a:extLst>
              <a:ext uri="{FF2B5EF4-FFF2-40B4-BE49-F238E27FC236}">
                <a16:creationId xmlns:a16="http://schemas.microsoft.com/office/drawing/2014/main" id="{35DE1D19-48A6-4295-A28F-F17FDF4C44DD}"/>
              </a:ext>
            </a:extLst>
          </p:cNvPr>
          <p:cNvSpPr txBox="1">
            <a:spLocks noChangeArrowheads="1"/>
          </p:cNvSpPr>
          <p:nvPr/>
        </p:nvSpPr>
        <p:spPr bwMode="auto">
          <a:xfrm>
            <a:off x="846054" y="4831936"/>
            <a:ext cx="49582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down)">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dow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down)">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barn(inVertical)">
                                      <p:cBhvr>
                                        <p:cTn id="30" dur="500"/>
                                        <p:tgtEl>
                                          <p:spTgt spid="14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100"/>
                                        </p:tgtEl>
                                        <p:attrNameLst>
                                          <p:attrName>style.visibility</p:attrName>
                                        </p:attrNameLst>
                                      </p:cBhvr>
                                      <p:to>
                                        <p:strVal val="visible"/>
                                      </p:to>
                                    </p:set>
                                    <p:animEffect transition="in" filter="barn(inVertical)">
                                      <p:cBhvr>
                                        <p:cTn id="45" dur="500"/>
                                        <p:tgtEl>
                                          <p:spTgt spid="410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ircle(in)">
                                      <p:cBhvr>
                                        <p:cTn id="50" dur="2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9"/>
                                        </p:tgtEl>
                                        <p:attrNameLst>
                                          <p:attrName>style.visibility</p:attrName>
                                        </p:attrNameLst>
                                      </p:cBhvr>
                                      <p:to>
                                        <p:strVal val="visible"/>
                                      </p:to>
                                    </p:set>
                                    <p:animEffect transition="in" filter="circle(in)">
                                      <p:cBhvr>
                                        <p:cTn id="55" dur="2000"/>
                                        <p:tgtEl>
                                          <p:spTgt spid="149"/>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circle(in)">
                                      <p:cBhvr>
                                        <p:cTn id="60" dur="2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28" grpId="0"/>
      <p:bldP spid="29" grpId="0"/>
      <p:bldP spid="149" grpId="0"/>
      <p:bldP spid="151"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0" name="Text Box 4">
            <a:extLst>
              <a:ext uri="{FF2B5EF4-FFF2-40B4-BE49-F238E27FC236}">
                <a16:creationId xmlns:a16="http://schemas.microsoft.com/office/drawing/2014/main" id="{02183272-DE77-4455-9679-F66555FD0017}"/>
              </a:ext>
            </a:extLst>
          </p:cNvPr>
          <p:cNvSpPr txBox="1">
            <a:spLocks noChangeArrowheads="1"/>
          </p:cNvSpPr>
          <p:nvPr/>
        </p:nvSpPr>
        <p:spPr bwMode="auto">
          <a:xfrm>
            <a:off x="1082582" y="1109337"/>
            <a:ext cx="1069486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vẫn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trọng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Bởi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Mỗi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cố</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ghi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chép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lưu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truyền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kho</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mốc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chừng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dù</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muốn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món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nghiệm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chục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ngủi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thụ</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dạy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khổ</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dặm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nhằm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738DBAA-765F-4470-8FE5-8FC9303BC0C7}"/>
              </a:ext>
            </a:extLst>
          </p:cNvPr>
          <p:cNvCxnSpPr>
            <a:cxnSpLocks/>
          </p:cNvCxnSpPr>
          <p:nvPr/>
        </p:nvCxnSpPr>
        <p:spPr>
          <a:xfrm flipH="1">
            <a:off x="1383402" y="14325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39A8A08-4FE3-443C-8E30-F423B833B48E}"/>
              </a:ext>
            </a:extLst>
          </p:cNvPr>
          <p:cNvCxnSpPr>
            <a:cxnSpLocks/>
          </p:cNvCxnSpPr>
          <p:nvPr/>
        </p:nvCxnSpPr>
        <p:spPr>
          <a:xfrm flipH="1">
            <a:off x="1175438" y="1747520"/>
            <a:ext cx="389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1913453-5CE3-4DFD-9898-A975EB8A6242}"/>
              </a:ext>
            </a:extLst>
          </p:cNvPr>
          <p:cNvCxnSpPr>
            <a:cxnSpLocks/>
          </p:cNvCxnSpPr>
          <p:nvPr/>
        </p:nvCxnSpPr>
        <p:spPr>
          <a:xfrm flipH="1">
            <a:off x="10445530" y="2357120"/>
            <a:ext cx="130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23444D1-0384-4D41-9148-4D367AF1AC11}"/>
              </a:ext>
            </a:extLst>
          </p:cNvPr>
          <p:cNvCxnSpPr>
            <a:cxnSpLocks/>
          </p:cNvCxnSpPr>
          <p:nvPr/>
        </p:nvCxnSpPr>
        <p:spPr>
          <a:xfrm flipH="1">
            <a:off x="1175438" y="264160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5BB813E-F0E9-49ED-96B8-6023C9C9D850}"/>
              </a:ext>
            </a:extLst>
          </p:cNvPr>
          <p:cNvCxnSpPr>
            <a:cxnSpLocks/>
          </p:cNvCxnSpPr>
          <p:nvPr/>
        </p:nvCxnSpPr>
        <p:spPr>
          <a:xfrm flipH="1">
            <a:off x="1175438" y="2946400"/>
            <a:ext cx="332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476EAF-6DBF-4664-A365-695C2FE6E197}"/>
              </a:ext>
            </a:extLst>
          </p:cNvPr>
          <p:cNvCxnSpPr>
            <a:cxnSpLocks/>
          </p:cNvCxnSpPr>
          <p:nvPr/>
        </p:nvCxnSpPr>
        <p:spPr>
          <a:xfrm flipH="1">
            <a:off x="1482073" y="46329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FDE5DA3-E49E-46A4-A98F-8C8A176E4F25}"/>
              </a:ext>
            </a:extLst>
          </p:cNvPr>
          <p:cNvCxnSpPr>
            <a:cxnSpLocks/>
          </p:cNvCxnSpPr>
          <p:nvPr/>
        </p:nvCxnSpPr>
        <p:spPr>
          <a:xfrm flipH="1">
            <a:off x="1257037" y="5273040"/>
            <a:ext cx="9990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38CCE74-9C10-448F-934A-56179592BB78}"/>
              </a:ext>
            </a:extLst>
          </p:cNvPr>
          <p:cNvCxnSpPr>
            <a:cxnSpLocks/>
          </p:cNvCxnSpPr>
          <p:nvPr/>
        </p:nvCxnSpPr>
        <p:spPr>
          <a:xfrm flipH="1">
            <a:off x="1195316" y="49276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AB73197-08F3-415A-9DA4-2B5F92E457CB}"/>
              </a:ext>
            </a:extLst>
          </p:cNvPr>
          <p:cNvCxnSpPr>
            <a:cxnSpLocks/>
          </p:cNvCxnSpPr>
          <p:nvPr/>
        </p:nvCxnSpPr>
        <p:spPr>
          <a:xfrm flipH="1">
            <a:off x="1175439" y="5882640"/>
            <a:ext cx="4329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25EC72-5D3F-47C2-B315-BDD74F30F92E}"/>
              </a:ext>
            </a:extLst>
          </p:cNvPr>
          <p:cNvCxnSpPr>
            <a:cxnSpLocks/>
          </p:cNvCxnSpPr>
          <p:nvPr/>
        </p:nvCxnSpPr>
        <p:spPr>
          <a:xfrm flipH="1">
            <a:off x="1113717" y="55372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down)">
                                      <p:cBhvr>
                                        <p:cTn id="28" dur="500"/>
                                        <p:tgtEl>
                                          <p:spTgt spid="97"/>
                                        </p:tgtEl>
                                      </p:cBhvr>
                                    </p:animEffect>
                                  </p:childTnLst>
                                </p:cTn>
                              </p:par>
                              <p:par>
                                <p:cTn id="29" presetID="22" presetClass="entr" presetSubtype="4"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down)">
                                      <p:cBhvr>
                                        <p:cTn id="31" dur="500"/>
                                        <p:tgtEl>
                                          <p:spTgt spid="99"/>
                                        </p:tgtEl>
                                      </p:cBhvr>
                                    </p:animEffect>
                                  </p:childTnLst>
                                </p:cTn>
                              </p:par>
                              <p:par>
                                <p:cTn id="32" presetID="22" presetClass="entr" presetSubtype="4"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down)">
                                      <p:cBhvr>
                                        <p:cTn id="37" dur="500"/>
                                        <p:tgtEl>
                                          <p:spTgt spid="102"/>
                                        </p:tgtEl>
                                      </p:cBhvr>
                                    </p:animEffect>
                                  </p:childTnLst>
                                </p:cTn>
                              </p:par>
                              <p:par>
                                <p:cTn id="38" presetID="2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par>
                                <p:cTn id="41" presetID="22" presetClass="entr" presetSubtype="4"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down)">
                                      <p:cBhvr>
                                        <p:cTn id="43" dur="500"/>
                                        <p:tgtEl>
                                          <p:spTgt spid="103"/>
                                        </p:tgtEl>
                                      </p:cBhvr>
                                    </p:animEffect>
                                  </p:childTnLst>
                                </p:cTn>
                              </p:par>
                              <p:par>
                                <p:cTn id="44" presetID="22" presetClass="entr" presetSubtype="4"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par>
                                <p:cTn id="47" presetID="2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down)">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459006"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pic>
        <p:nvPicPr>
          <p:cNvPr id="6146" name="Picture 2" descr="Hình ảnh Giao Sách Cổ, Sách, Sách, Biết Thế Nào miễn phí tải tập tin PNG  PSDComment và Vector">
            <a:extLst>
              <a:ext uri="{FF2B5EF4-FFF2-40B4-BE49-F238E27FC236}">
                <a16:creationId xmlns:a16="http://schemas.microsoft.com/office/drawing/2014/main" id="{755BD1E1-D1F8-49A6-996E-D96638819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500" r="93833">
                        <a14:foregroundMark x1="9583" y1="65917" x2="6583" y2="70333"/>
                        <a14:foregroundMark x1="89583" y1="69500" x2="93833" y2="71667"/>
                        <a14:foregroundMark x1="88833" y1="71583" x2="93000" y2="72167"/>
                      </a14:backgroundRemoval>
                    </a14:imgEffect>
                  </a14:imgLayer>
                </a14:imgProps>
              </a:ext>
              <a:ext uri="{28A0092B-C50C-407E-A947-70E740481C1C}">
                <a14:useLocalDpi xmlns:a14="http://schemas.microsoft.com/office/drawing/2010/main" val="0"/>
              </a:ext>
            </a:extLst>
          </a:blip>
          <a:srcRect/>
          <a:stretch>
            <a:fillRect/>
          </a:stretch>
        </p:blipFill>
        <p:spPr bwMode="auto">
          <a:xfrm>
            <a:off x="7804743" y="2821979"/>
            <a:ext cx="3699001" cy="3464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31D47C-2EFC-4074-9166-4687E44C2560}"/>
              </a:ext>
            </a:extLst>
          </p:cNvPr>
          <p:cNvSpPr txBox="1"/>
          <p:nvPr/>
        </p:nvSpPr>
        <p:spPr>
          <a:xfrm>
            <a:off x="1529923" y="2331631"/>
            <a:ext cx="9447729" cy="523220"/>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tri </a:t>
            </a:r>
            <a:r>
              <a:rPr lang="en-US" sz="2800" dirty="0" err="1">
                <a:solidFill>
                  <a:srgbClr val="000000"/>
                </a:solidFill>
                <a:latin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83C5C855-E678-420E-97AC-F5E9E8B10FBF}"/>
              </a:ext>
            </a:extLst>
          </p:cNvPr>
          <p:cNvSpPr txBox="1"/>
          <p:nvPr/>
        </p:nvSpPr>
        <p:spPr>
          <a:xfrm>
            <a:off x="1430941" y="1227530"/>
            <a:ext cx="9447729" cy="954107"/>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C08C3673-3141-4AA0-8913-FA10AB80C4AD}"/>
              </a:ext>
            </a:extLst>
          </p:cNvPr>
          <p:cNvSpPr txBox="1"/>
          <p:nvPr/>
        </p:nvSpPr>
        <p:spPr>
          <a:xfrm>
            <a:off x="1714212" y="3065074"/>
            <a:ext cx="9263439" cy="954107"/>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coi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29452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4"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 Lợi ích của việc đọc sách &amp; âm nhạc giúp trẻ phát triển IQ">
            <a:extLst>
              <a:ext uri="{FF2B5EF4-FFF2-40B4-BE49-F238E27FC236}">
                <a16:creationId xmlns:a16="http://schemas.microsoft.com/office/drawing/2014/main" id="{A55CF031-3025-44FB-93E3-C5F095CD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1404"/>
            <a:ext cx="12192000" cy="37218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3EBC583-C128-4B99-B789-38D7163E1ED7}"/>
              </a:ext>
            </a:extLst>
          </p:cNvPr>
          <p:cNvSpPr>
            <a:spLocks noChangeArrowheads="1"/>
          </p:cNvSpPr>
          <p:nvPr/>
        </p:nvSpPr>
        <p:spPr bwMode="auto">
          <a:xfrm>
            <a:off x="1129579" y="1052534"/>
            <a:ext cx="8151582"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quan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trọng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vấn</a:t>
            </a:r>
            <a:r>
              <a:rPr lang="en-US" altLang="vi-VN" i="1" dirty="0">
                <a:solidFill>
                  <a:srgbClr val="000000"/>
                </a:solidFill>
                <a:latin typeface="Times New Roman" panose="02020603050405020304" pitchFamily="18" charset="0"/>
              </a:rPr>
              <a:t>.</a:t>
            </a:r>
          </a:p>
        </p:txBody>
      </p:sp>
      <p:sp>
        <p:nvSpPr>
          <p:cNvPr id="12" name="Rectangle 2">
            <a:extLst>
              <a:ext uri="{FF2B5EF4-FFF2-40B4-BE49-F238E27FC236}">
                <a16:creationId xmlns:a16="http://schemas.microsoft.com/office/drawing/2014/main" id="{FB4F525F-333F-41D5-BCD8-8B6E2CEF4795}"/>
              </a:ext>
            </a:extLst>
          </p:cNvPr>
          <p:cNvSpPr>
            <a:spLocks noChangeArrowheads="1"/>
          </p:cNvSpPr>
          <p:nvPr/>
        </p:nvSpPr>
        <p:spPr bwMode="auto">
          <a:xfrm>
            <a:off x="2468880" y="2085750"/>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ôn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lại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loài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người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hưởng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thụ</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a:t>
            </a:r>
          </a:p>
        </p:txBody>
      </p:sp>
      <p:pic>
        <p:nvPicPr>
          <p:cNvPr id="13" name="Picture 2" descr="Hình ảnh Quyển Sách PNG, Vector, PSD, và biểu tượng để tải về miễn phí |  pngtree">
            <a:extLst>
              <a:ext uri="{FF2B5EF4-FFF2-40B4-BE49-F238E27FC236}">
                <a16:creationId xmlns:a16="http://schemas.microsoft.com/office/drawing/2014/main" id="{62E38FCD-EEA2-4B23-A74F-FBDC1F7B951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851756"/>
            <a:ext cx="992419" cy="992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Quyển Sách PNG, Vector, PSD, và biểu tượng để tải về miễn phí |  pngtree">
            <a:extLst>
              <a:ext uri="{FF2B5EF4-FFF2-40B4-BE49-F238E27FC236}">
                <a16:creationId xmlns:a16="http://schemas.microsoft.com/office/drawing/2014/main" id="{D48AE7A6-2B91-4BCC-B843-EB25D4B9B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86840" y="2029660"/>
            <a:ext cx="1082040" cy="9924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C5A9DCA-E656-444C-845E-C4006D42416E}"/>
              </a:ext>
            </a:extLst>
          </p:cNvPr>
          <p:cNvSpPr>
            <a:spLocks noChangeArrowheads="1"/>
          </p:cNvSpPr>
          <p:nvPr/>
        </p:nvSpPr>
        <p:spPr bwMode="auto">
          <a:xfrm>
            <a:off x="3505199" y="3449819"/>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chuẩn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bị</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hành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trang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để</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tục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xa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trên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tập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phát</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hiện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thế</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giới</a:t>
            </a:r>
            <a:r>
              <a:rPr lang="en-US" altLang="vi-VN" i="1" dirty="0">
                <a:solidFill>
                  <a:srgbClr val="000000"/>
                </a:solidFill>
                <a:latin typeface="Times New Roman" panose="02020603050405020304" pitchFamily="18" charset="0"/>
              </a:rPr>
              <a:t>.</a:t>
            </a:r>
          </a:p>
        </p:txBody>
      </p:sp>
      <p:pic>
        <p:nvPicPr>
          <p:cNvPr id="16" name="Picture 2" descr="Hình ảnh Quyển Sách PNG, Vector, PSD, và biểu tượng để tải về miễn phí |  pngtree">
            <a:extLst>
              <a:ext uri="{FF2B5EF4-FFF2-40B4-BE49-F238E27FC236}">
                <a16:creationId xmlns:a16="http://schemas.microsoft.com/office/drawing/2014/main" id="{2EEFB890-4746-4B14-82E4-64B6B4EAA1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2418088" y="3391404"/>
            <a:ext cx="1087110" cy="9970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2">
            <a:extLst>
              <a:ext uri="{FF2B5EF4-FFF2-40B4-BE49-F238E27FC236}">
                <a16:creationId xmlns:a16="http://schemas.microsoft.com/office/drawing/2014/main" id="{4DFE5917-C91E-4AE6-982E-8B018FD29D83}"/>
              </a:ext>
            </a:extLst>
          </p:cNvPr>
          <p:cNvSpPr txBox="1">
            <a:spLocks noChangeArrowheads="1"/>
          </p:cNvSpPr>
          <p:nvPr/>
        </p:nvSpPr>
        <p:spPr bwMode="auto">
          <a:xfrm>
            <a:off x="220979" y="21703"/>
            <a:ext cx="6568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Ý</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endPar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8644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42354-456C-46FD-85D7-3FAE20D5E35D}"/>
              </a:ext>
            </a:extLst>
          </p:cNvPr>
          <p:cNvSpPr/>
          <p:nvPr/>
        </p:nvSpPr>
        <p:spPr>
          <a:xfrm>
            <a:off x="342900" y="617220"/>
            <a:ext cx="11506200" cy="605028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07C12E-116E-4BF8-A477-461AA00C2699}"/>
              </a:ext>
            </a:extLst>
          </p:cNvPr>
          <p:cNvSpPr/>
          <p:nvPr/>
        </p:nvSpPr>
        <p:spPr>
          <a:xfrm>
            <a:off x="3710940" y="190500"/>
            <a:ext cx="4983480" cy="853440"/>
          </a:xfrm>
          <a:prstGeom prst="rect">
            <a:avLst/>
          </a:prstGeom>
          <a:solidFill>
            <a:srgbClr val="CC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cs typeface="Times New Roman" panose="02020603050405020304" pitchFamily="18" charset="0"/>
              </a:rPr>
              <a:t>SỰ CẦN THIẾT CỦA VIỆC ĐỌC SÁCH</a:t>
            </a:r>
          </a:p>
        </p:txBody>
      </p:sp>
      <p:sp>
        <p:nvSpPr>
          <p:cNvPr id="11" name="Rectangle 10">
            <a:extLst>
              <a:ext uri="{FF2B5EF4-FFF2-40B4-BE49-F238E27FC236}">
                <a16:creationId xmlns:a16="http://schemas.microsoft.com/office/drawing/2014/main" id="{B5619F4E-AA5A-4EF5-B03D-C1D5FFE553BA}"/>
              </a:ext>
            </a:extLst>
          </p:cNvPr>
          <p:cNvSpPr/>
          <p:nvPr/>
        </p:nvSpPr>
        <p:spPr>
          <a:xfrm>
            <a:off x="1676400" y="1470660"/>
            <a:ext cx="328422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Tầm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quan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trọng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D524BDC-BB28-4D1C-8399-94DFCC60BA50}"/>
              </a:ext>
            </a:extLst>
          </p:cNvPr>
          <p:cNvSpPr/>
          <p:nvPr/>
        </p:nvSpPr>
        <p:spPr>
          <a:xfrm>
            <a:off x="7052310" y="1607820"/>
            <a:ext cx="328422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Ý </a:t>
            </a:r>
            <a:r>
              <a:rPr lang="en-US" sz="3200" b="1" dirty="0" err="1">
                <a:solidFill>
                  <a:srgbClr val="000000"/>
                </a:solidFill>
                <a:latin typeface="Times New Roman" panose="02020603050405020304" pitchFamily="18" charset="0"/>
                <a:cs typeface="Times New Roman" panose="02020603050405020304" pitchFamily="18" charset="0"/>
              </a:rPr>
              <a:t>nghĩa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việc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F6A4053-6CE9-40CC-9FCE-B18D36855C6A}"/>
              </a:ext>
            </a:extLst>
          </p:cNvPr>
          <p:cNvSpPr/>
          <p:nvPr/>
        </p:nvSpPr>
        <p:spPr>
          <a:xfrm>
            <a:off x="646748"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tri </a:t>
            </a:r>
            <a:r>
              <a:rPr lang="en-US" sz="3200" dirty="0" err="1">
                <a:solidFill>
                  <a:srgbClr val="000000"/>
                </a:solidFill>
                <a:latin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tựu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1C2BA9-5AA7-440B-A95E-5408E7EB37C9}"/>
              </a:ext>
            </a:extLst>
          </p:cNvPr>
          <p:cNvSpPr/>
          <p:nvPr/>
        </p:nvSpPr>
        <p:spPr>
          <a:xfrm>
            <a:off x="3528060"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thuật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A8E96A6-CA14-4182-B3DF-98DCEA53D66C}"/>
              </a:ext>
            </a:extLst>
          </p:cNvPr>
          <p:cNvSpPr/>
          <p:nvPr/>
        </p:nvSpPr>
        <p:spPr>
          <a:xfrm>
            <a:off x="6254115"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cs typeface="Times New Roman" panose="02020603050405020304" pitchFamily="18" charset="0"/>
              </a:rPr>
              <a:t>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vấn</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5AD012D-033C-4CBF-9B33-F30045EA782F}"/>
              </a:ext>
            </a:extLst>
          </p:cNvPr>
          <p:cNvSpPr/>
          <p:nvPr/>
        </p:nvSpPr>
        <p:spPr>
          <a:xfrm>
            <a:off x="9105900"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id="{023070E3-DD2D-427E-A519-77B6BEB4C731}"/>
              </a:ext>
            </a:extLst>
          </p:cNvPr>
          <p:cNvCxnSpPr>
            <a:stCxn id="10" idx="2"/>
            <a:endCxn id="11" idx="0"/>
          </p:cNvCxnSpPr>
          <p:nvPr/>
        </p:nvCxnSpPr>
        <p:spPr>
          <a:xfrm flipH="1">
            <a:off x="3318510" y="1043940"/>
            <a:ext cx="288417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DABE44-876E-462E-93AF-6F11E5843B28}"/>
              </a:ext>
            </a:extLst>
          </p:cNvPr>
          <p:cNvCxnSpPr>
            <a:stCxn id="10" idx="2"/>
            <a:endCxn id="12" idx="0"/>
          </p:cNvCxnSpPr>
          <p:nvPr/>
        </p:nvCxnSpPr>
        <p:spPr>
          <a:xfrm>
            <a:off x="6202680" y="1043940"/>
            <a:ext cx="249174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44FF96-B6C5-4073-96CB-ACD025CA6842}"/>
              </a:ext>
            </a:extLst>
          </p:cNvPr>
          <p:cNvCxnSpPr>
            <a:cxnSpLocks/>
            <a:stCxn id="11" idx="2"/>
            <a:endCxn id="13" idx="0"/>
          </p:cNvCxnSpPr>
          <p:nvPr/>
        </p:nvCxnSpPr>
        <p:spPr>
          <a:xfrm flipH="1">
            <a:off x="1799273" y="2324100"/>
            <a:ext cx="1519237"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88B6D4-BB05-4F6D-9D74-BE41FBB5C5A2}"/>
              </a:ext>
            </a:extLst>
          </p:cNvPr>
          <p:cNvCxnSpPr>
            <a:cxnSpLocks/>
            <a:stCxn id="11" idx="2"/>
          </p:cNvCxnSpPr>
          <p:nvPr/>
        </p:nvCxnSpPr>
        <p:spPr>
          <a:xfrm>
            <a:off x="3318510" y="2324100"/>
            <a:ext cx="1257299"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EA1152-0CAF-44AE-9F13-CC7B8050D7A2}"/>
              </a:ext>
            </a:extLst>
          </p:cNvPr>
          <p:cNvCxnSpPr>
            <a:cxnSpLocks/>
            <a:endCxn id="15" idx="0"/>
          </p:cNvCxnSpPr>
          <p:nvPr/>
        </p:nvCxnSpPr>
        <p:spPr>
          <a:xfrm flipH="1">
            <a:off x="7406640" y="2453640"/>
            <a:ext cx="1314452"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C25923-A9E2-4C3B-B6E5-C1AA406E7373}"/>
              </a:ext>
            </a:extLst>
          </p:cNvPr>
          <p:cNvCxnSpPr>
            <a:stCxn id="12" idx="2"/>
            <a:endCxn id="16" idx="0"/>
          </p:cNvCxnSpPr>
          <p:nvPr/>
        </p:nvCxnSpPr>
        <p:spPr>
          <a:xfrm>
            <a:off x="8694420" y="2461260"/>
            <a:ext cx="1564005"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61A84D8-DEDE-46D9-A254-ED4B270B0E6D}"/>
              </a:ext>
            </a:extLst>
          </p:cNvPr>
          <p:cNvSpPr/>
          <p:nvPr/>
        </p:nvSpPr>
        <p:spPr>
          <a:xfrm>
            <a:off x="942975" y="5753100"/>
            <a:ext cx="475107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Kho </a:t>
            </a:r>
            <a:r>
              <a:rPr lang="en-US" sz="3200" b="1" dirty="0" err="1">
                <a:solidFill>
                  <a:srgbClr val="000000"/>
                </a:solidFill>
                <a:latin typeface="Times New Roman" panose="02020603050405020304" pitchFamily="18" charset="0"/>
                <a:cs typeface="Times New Roman" panose="02020603050405020304" pitchFamily="18" charset="0"/>
              </a:rPr>
              <a:t>tàng</a:t>
            </a:r>
            <a:r>
              <a:rPr lang="en-US" sz="3200" b="1" dirty="0">
                <a:solidFill>
                  <a:srgbClr val="000000"/>
                </a:solidFill>
                <a:latin typeface="Times New Roman" panose="02020603050405020304" pitchFamily="18" charset="0"/>
                <a:cs typeface="Times New Roman" panose="02020603050405020304" pitchFamily="18" charset="0"/>
              </a:rPr>
              <a:t> di </a:t>
            </a:r>
            <a:r>
              <a:rPr lang="en-US" sz="3200" b="1" dirty="0" err="1">
                <a:solidFill>
                  <a:srgbClr val="000000"/>
                </a:solidFill>
                <a:latin typeface="Times New Roman" panose="02020603050405020304" pitchFamily="18" charset="0"/>
                <a:cs typeface="Times New Roman" panose="02020603050405020304" pitchFamily="18" charset="0"/>
              </a:rPr>
              <a:t>sản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thần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7" name="Arrow: Down 36">
            <a:extLst>
              <a:ext uri="{FF2B5EF4-FFF2-40B4-BE49-F238E27FC236}">
                <a16:creationId xmlns:a16="http://schemas.microsoft.com/office/drawing/2014/main" id="{29816AA4-EABD-4163-9E82-7F69AE418651}"/>
              </a:ext>
            </a:extLst>
          </p:cNvPr>
          <p:cNvSpPr/>
          <p:nvPr/>
        </p:nvSpPr>
        <p:spPr>
          <a:xfrm>
            <a:off x="28460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92EC29-6544-455B-97D0-41D6C48BF8BE}"/>
              </a:ext>
            </a:extLst>
          </p:cNvPr>
          <p:cNvSpPr/>
          <p:nvPr/>
        </p:nvSpPr>
        <p:spPr>
          <a:xfrm>
            <a:off x="6581775" y="5753100"/>
            <a:ext cx="475107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hưởng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9" name="Arrow: Down 38">
            <a:extLst>
              <a:ext uri="{FF2B5EF4-FFF2-40B4-BE49-F238E27FC236}">
                <a16:creationId xmlns:a16="http://schemas.microsoft.com/office/drawing/2014/main" id="{A45516BC-F63B-4659-B1BE-093504071DDD}"/>
              </a:ext>
            </a:extLst>
          </p:cNvPr>
          <p:cNvSpPr/>
          <p:nvPr/>
        </p:nvSpPr>
        <p:spPr>
          <a:xfrm>
            <a:off x="84848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442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6 cuốn sách bí kíp của sinh viên ngành Quản trị kinh doanh - Awake Your  Power">
            <a:extLst>
              <a:ext uri="{FF2B5EF4-FFF2-40B4-BE49-F238E27FC236}">
                <a16:creationId xmlns:a16="http://schemas.microsoft.com/office/drawing/2014/main" id="{D3A6E98F-603F-450E-89BC-2443DF1F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7" y="1918164"/>
            <a:ext cx="5620871" cy="4572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CCFC2710-DE23-45E4-84AB-E21754755663}"/>
              </a:ext>
            </a:extLst>
          </p:cNvPr>
          <p:cNvSpPr txBox="1">
            <a:spLocks noChangeArrowheads="1"/>
          </p:cNvSpPr>
          <p:nvPr/>
        </p:nvSpPr>
        <p:spPr bwMode="auto">
          <a:xfrm>
            <a:off x="610520" y="594198"/>
            <a:ext cx="10970960" cy="523220"/>
          </a:xfrm>
          <a:prstGeom prst="rect">
            <a:avLst/>
          </a:prstGeom>
          <a:noFill/>
          <a:ln w="9525">
            <a:noFill/>
            <a:miter lim="800000"/>
            <a:headEnd/>
            <a:tailEnd/>
          </a:ln>
        </p:spPr>
        <p:txBody>
          <a:bodyPr wrap="square">
            <a:spAutoFit/>
          </a:bodyPr>
          <a:lstStyle/>
          <a:p>
            <a:pPr marL="342900" indent="-342900" algn="just" fontAlgn="base">
              <a:spcBef>
                <a:spcPct val="50000"/>
              </a:spcBef>
              <a:spcAft>
                <a:spcPct val="0"/>
              </a:spcAft>
            </a:pPr>
            <a:r>
              <a:rPr lang="en-US" sz="2800" b="1" i="1" dirty="0">
                <a:solidFill>
                  <a:srgbClr val="00206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2. </a:t>
            </a:r>
            <a:r>
              <a:rPr lang="vi-VN" sz="2800" b="1" i="1" dirty="0">
                <a:solidFill>
                  <a:srgbClr val="FF0000"/>
                </a:solidFill>
                <a:latin typeface="Times New Roman" pitchFamily="18" charset="0"/>
                <a:cs typeface="Times New Roman" pitchFamily="18" charset="0"/>
              </a:rPr>
              <a:t>Những khó khăn và thiên hướng sai lệch dễ mắc khi đọc sách</a:t>
            </a:r>
          </a:p>
        </p:txBody>
      </p:sp>
      <p:sp>
        <p:nvSpPr>
          <p:cNvPr id="11" name="TextBox 10">
            <a:extLst>
              <a:ext uri="{FF2B5EF4-FFF2-40B4-BE49-F238E27FC236}">
                <a16:creationId xmlns:a16="http://schemas.microsoft.com/office/drawing/2014/main" id="{B542076C-484F-4202-A7C9-084770517641}"/>
              </a:ext>
            </a:extLst>
          </p:cNvPr>
          <p:cNvSpPr txBox="1"/>
          <p:nvPr/>
        </p:nvSpPr>
        <p:spPr>
          <a:xfrm>
            <a:off x="8693386" y="3480889"/>
            <a:ext cx="1872629"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nhiều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6472B5-1435-464D-A7DA-020A112D3480}"/>
              </a:ext>
            </a:extLst>
          </p:cNvPr>
          <p:cNvSpPr txBox="1"/>
          <p:nvPr/>
        </p:nvSpPr>
        <p:spPr>
          <a:xfrm>
            <a:off x="7150976" y="3601227"/>
            <a:ext cx="1630575" cy="461665"/>
          </a:xfrm>
          <a:prstGeom prst="rect">
            <a:avLst/>
          </a:prstGeom>
          <a:noFill/>
        </p:spPr>
        <p:txBody>
          <a:bodyPr wrap="non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Sách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nhiều</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B1B586C-DD73-4539-B648-C7A5CC42C80D}"/>
              </a:ext>
            </a:extLst>
          </p:cNvPr>
          <p:cNvSpPr txBox="1"/>
          <p:nvPr/>
        </p:nvSpPr>
        <p:spPr>
          <a:xfrm rot="5400000">
            <a:off x="10089088" y="4139003"/>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CAF9A26-32DC-43F6-BA1E-93C4D4D10DD4}"/>
              </a:ext>
            </a:extLst>
          </p:cNvPr>
          <p:cNvSpPr txBox="1"/>
          <p:nvPr/>
        </p:nvSpPr>
        <p:spPr>
          <a:xfrm rot="16200000">
            <a:off x="8527047" y="4482926"/>
            <a:ext cx="154241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886E637-E2BA-41C6-9FBB-D79F0F02012D}"/>
              </a:ext>
            </a:extLst>
          </p:cNvPr>
          <p:cNvSpPr txBox="1"/>
          <p:nvPr/>
        </p:nvSpPr>
        <p:spPr>
          <a:xfrm>
            <a:off x="7868498" y="4004109"/>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A6F95B7-5866-4680-9F0C-BF5C3A7FC10A}"/>
              </a:ext>
            </a:extLst>
          </p:cNvPr>
          <p:cNvSpPr txBox="1"/>
          <p:nvPr/>
        </p:nvSpPr>
        <p:spPr>
          <a:xfrm>
            <a:off x="9477480" y="4094209"/>
            <a:ext cx="1091966" cy="338554"/>
          </a:xfrm>
          <a:prstGeom prst="rect">
            <a:avLst/>
          </a:prstGeom>
          <a:noFill/>
        </p:spPr>
        <p:txBody>
          <a:bodyPr wrap="none" rtlCol="0">
            <a:spAutoFit/>
          </a:bodyPr>
          <a:lstStyle/>
          <a:p>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16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1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C6E064D-9005-48C1-BA55-29F77D4BFDE4}"/>
              </a:ext>
            </a:extLst>
          </p:cNvPr>
          <p:cNvSpPr txBox="1"/>
          <p:nvPr/>
        </p:nvSpPr>
        <p:spPr>
          <a:xfrm>
            <a:off x="7491941" y="4404219"/>
            <a:ext cx="1542410" cy="461665"/>
          </a:xfrm>
          <a:prstGeom prst="rect">
            <a:avLst/>
          </a:prstGeom>
          <a:noFill/>
        </p:spPr>
        <p:txBody>
          <a:bodyPr wrap="none" rtlCol="0">
            <a:spAutoFit/>
          </a:bodyPr>
          <a:lstStyle/>
          <a:p>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13F7400-5A57-4B73-BCE9-A7118B760B9E}"/>
              </a:ext>
            </a:extLst>
          </p:cNvPr>
          <p:cNvSpPr txBox="1"/>
          <p:nvPr/>
        </p:nvSpPr>
        <p:spPr>
          <a:xfrm>
            <a:off x="7581100" y="3172512"/>
            <a:ext cx="1542410" cy="461665"/>
          </a:xfrm>
          <a:prstGeom prst="rect">
            <a:avLst/>
          </a:prstGeom>
          <a:noFill/>
        </p:spPr>
        <p:txBody>
          <a:bodyPr wrap="non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60E0185-76CC-4F50-BFE0-6640C8F0F331}"/>
              </a:ext>
            </a:extLst>
          </p:cNvPr>
          <p:cNvSpPr txBox="1"/>
          <p:nvPr/>
        </p:nvSpPr>
        <p:spPr>
          <a:xfrm rot="5400000">
            <a:off x="8723643" y="2965605"/>
            <a:ext cx="1091966"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6DB387D-BA8E-4799-9E2F-58585F6C1162}"/>
              </a:ext>
            </a:extLst>
          </p:cNvPr>
          <p:cNvSpPr txBox="1"/>
          <p:nvPr/>
        </p:nvSpPr>
        <p:spPr>
          <a:xfrm rot="5400000">
            <a:off x="9118406" y="4852396"/>
            <a:ext cx="1091966" cy="338554"/>
          </a:xfrm>
          <a:prstGeom prst="rect">
            <a:avLst/>
          </a:prstGeom>
          <a:noFill/>
        </p:spPr>
        <p:txBody>
          <a:bodyPr wrap="none" rtlCol="0">
            <a:spAutoFit/>
          </a:bodyPr>
          <a:lstStyle/>
          <a:p>
            <a:r>
              <a:rPr lang="en-US" sz="1600" dirty="0" err="1">
                <a:solidFill>
                  <a:srgbClr val="C00000"/>
                </a:solidFill>
                <a:latin typeface="Times New Roman" panose="02020603050405020304" pitchFamily="18" charset="0"/>
                <a:cs typeface="Times New Roman" panose="02020603050405020304" pitchFamily="18" charset="0"/>
              </a:rPr>
              <a:t>Sách</a:t>
            </a:r>
            <a:r>
              <a:rPr lang="en-US" sz="1600" dirty="0">
                <a:solidFill>
                  <a:srgbClr val="C00000"/>
                </a:solidFill>
                <a:latin typeface="Times New Roman" panose="02020603050405020304" pitchFamily="18" charset="0"/>
                <a:cs typeface="Times New Roman" panose="02020603050405020304" pitchFamily="18" charset="0"/>
              </a:rPr>
              <a:t> </a:t>
            </a:r>
            <a:r>
              <a:rPr lang="en-US" sz="1600" dirty="0" err="1">
                <a:solidFill>
                  <a:srgbClr val="C00000"/>
                </a:solidFill>
                <a:latin typeface="Times New Roman" panose="02020603050405020304" pitchFamily="18" charset="0"/>
                <a:cs typeface="Times New Roman" panose="02020603050405020304" pitchFamily="18" charset="0"/>
              </a:rPr>
              <a:t>nhiều</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5E2F389-5389-4FBC-B142-81C87E5E241D}"/>
              </a:ext>
            </a:extLst>
          </p:cNvPr>
          <p:cNvSpPr txBox="1"/>
          <p:nvPr/>
        </p:nvSpPr>
        <p:spPr>
          <a:xfrm rot="16200000">
            <a:off x="8745723" y="2599189"/>
            <a:ext cx="1542410" cy="461665"/>
          </a:xfrm>
          <a:prstGeom prst="rect">
            <a:avLst/>
          </a:prstGeom>
          <a:noFill/>
        </p:spPr>
        <p:txBody>
          <a:bodyPr wrap="none" rtlCol="0">
            <a:spAutoFit/>
          </a:bodyPr>
          <a:lstStyle/>
          <a:p>
            <a:r>
              <a:rPr lang="en-US" sz="2400" dirty="0" err="1">
                <a:solidFill>
                  <a:srgbClr val="00B050"/>
                </a:solidFill>
                <a:latin typeface="Times New Roman" panose="02020603050405020304" pitchFamily="18" charset="0"/>
                <a:cs typeface="Times New Roman" panose="02020603050405020304" pitchFamily="18" charset="0"/>
              </a:rPr>
              <a:t>Sách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nhiều</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8A3061-16BB-4AAA-9964-5EDAB8378C00}"/>
              </a:ext>
            </a:extLst>
          </p:cNvPr>
          <p:cNvSpPr txBox="1"/>
          <p:nvPr/>
        </p:nvSpPr>
        <p:spPr>
          <a:xfrm>
            <a:off x="9734210" y="3173919"/>
            <a:ext cx="1204176" cy="369332"/>
          </a:xfrm>
          <a:prstGeom prst="rect">
            <a:avLst/>
          </a:prstGeom>
          <a:noFill/>
        </p:spPr>
        <p:txBody>
          <a:bodyPr wrap="none" rtlCol="0">
            <a:spAutoFit/>
          </a:bodyPr>
          <a:lstStyle/>
          <a:p>
            <a:r>
              <a:rPr lang="en-US" dirty="0" err="1">
                <a:solidFill>
                  <a:srgbClr val="CC6600"/>
                </a:solidFill>
                <a:latin typeface="Times New Roman" panose="02020603050405020304" pitchFamily="18" charset="0"/>
                <a:cs typeface="Times New Roman" panose="02020603050405020304" pitchFamily="18" charset="0"/>
              </a:rPr>
              <a:t>Sách</a:t>
            </a:r>
            <a:r>
              <a:rPr lang="en-US" dirty="0">
                <a:solidFill>
                  <a:srgbClr val="CC6600"/>
                </a:solidFill>
                <a:latin typeface="Times New Roman" panose="02020603050405020304" pitchFamily="18" charset="0"/>
                <a:cs typeface="Times New Roman" panose="02020603050405020304" pitchFamily="18" charset="0"/>
              </a:rPr>
              <a:t> </a:t>
            </a:r>
            <a:r>
              <a:rPr lang="en-US" dirty="0" err="1">
                <a:solidFill>
                  <a:srgbClr val="CC6600"/>
                </a:solidFill>
                <a:latin typeface="Times New Roman" panose="02020603050405020304" pitchFamily="18" charset="0"/>
                <a:cs typeface="Times New Roman" panose="02020603050405020304" pitchFamily="18" charset="0"/>
              </a:rPr>
              <a:t>nhiều</a:t>
            </a:r>
            <a:endParaRPr lang="en-US" dirty="0">
              <a:solidFill>
                <a:srgbClr val="CC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7DFB908-0423-4C39-BF39-8FDDE282E714}"/>
              </a:ext>
            </a:extLst>
          </p:cNvPr>
          <p:cNvSpPr txBox="1"/>
          <p:nvPr/>
        </p:nvSpPr>
        <p:spPr>
          <a:xfrm>
            <a:off x="9750842" y="2829520"/>
            <a:ext cx="865943" cy="276999"/>
          </a:xfrm>
          <a:prstGeom prst="rect">
            <a:avLst/>
          </a:prstGeom>
          <a:noFill/>
        </p:spPr>
        <p:txBody>
          <a:bodyPr wrap="none" rtlCol="0">
            <a:spAutoFit/>
          </a:bodyPr>
          <a:lstStyle/>
          <a:p>
            <a:r>
              <a:rPr lang="en-US" sz="1200" dirty="0" err="1">
                <a:solidFill>
                  <a:schemeClr val="tx2">
                    <a:lumMod val="50000"/>
                  </a:schemeClr>
                </a:solidFill>
                <a:latin typeface="Times New Roman" panose="02020603050405020304" pitchFamily="18" charset="0"/>
                <a:cs typeface="Times New Roman" panose="02020603050405020304" pitchFamily="18" charset="0"/>
              </a:rPr>
              <a:t>Sách</a:t>
            </a:r>
            <a:r>
              <a:rPr lang="en-US" sz="1200" dirty="0">
                <a:solidFill>
                  <a:schemeClr val="tx2">
                    <a:lumMod val="50000"/>
                  </a:schemeClr>
                </a:solidFill>
                <a:latin typeface="Times New Roman" panose="02020603050405020304" pitchFamily="18" charset="0"/>
                <a:cs typeface="Times New Roman" panose="02020603050405020304" pitchFamily="18" charset="0"/>
              </a:rPr>
              <a:t> </a:t>
            </a:r>
            <a:r>
              <a:rPr lang="en-US" sz="1200" dirty="0" err="1">
                <a:solidFill>
                  <a:schemeClr val="tx2">
                    <a:lumMod val="50000"/>
                  </a:schemeClr>
                </a:solidFill>
                <a:latin typeface="Times New Roman" panose="02020603050405020304" pitchFamily="18" charset="0"/>
                <a:cs typeface="Times New Roman" panose="02020603050405020304" pitchFamily="18" charset="0"/>
              </a:rPr>
              <a:t>nhiều</a:t>
            </a:r>
            <a:endParaRPr lang="en-US" sz="12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578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4579</TotalTime>
  <Words>2571</Words>
  <Application>Microsoft Office PowerPoint</Application>
  <PresentationFormat>Widescreen</PresentationFormat>
  <Paragraphs>151</Paragraphs>
  <Slides>29</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Arial</vt:lpstr>
      <vt:lpstr>Calibri</vt:lpstr>
      <vt:lpstr>Calligraffitti</vt:lpstr>
      <vt:lpstr>Comfortaa</vt:lpstr>
      <vt:lpstr>Coming Soon</vt:lpstr>
      <vt:lpstr>Delius Swash Caps</vt:lpstr>
      <vt:lpstr>Didact Gothic</vt:lpstr>
      <vt:lpstr>Montserrat</vt:lpstr>
      <vt:lpstr>Muli</vt:lpstr>
      <vt:lpstr>Nunito</vt:lpstr>
      <vt:lpstr>Symbol</vt:lpstr>
      <vt:lpstr>Times New Roman</vt:lpstr>
      <vt:lpstr>Wingdings</vt:lpstr>
      <vt:lpstr>Granny's Recipe Book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59</cp:revision>
  <dcterms:created xsi:type="dcterms:W3CDTF">2021-05-19T02:58:22Z</dcterms:created>
  <dcterms:modified xsi:type="dcterms:W3CDTF">2024-01-14T13:32:48Z</dcterms:modified>
</cp:coreProperties>
</file>