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6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F9F09-172F-8D4D-D5E1-9BEF2E7950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398B5F-A876-B24B-205A-FDEC8B7CF8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1C2AC3-FAF6-B27E-11C7-06504DD0E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610D6-71A1-41B0-A447-363F9A6C1661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CF7990-8B4D-32FE-4D3F-0BB36BBCF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795DC2-901A-FCAF-66F9-69DC2D6B6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881F-0E16-44DD-94CC-F2B6D45A3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90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04CC4-DB6F-871C-F880-8FAFBFFE7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5986CB-7AC9-AB40-A85E-6B59DA7F4D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1875AC-E341-1332-A434-A60DC77C7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610D6-71A1-41B0-A447-363F9A6C1661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E882C-4A40-7A49-65D7-E4CFA6AEF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F1CE27-759B-4EEE-DC41-3F8648F91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881F-0E16-44DD-94CC-F2B6D45A3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952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E6BE59-232F-8F34-490E-C056C1FBB0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A94E70-EFBB-BE6E-5A39-58B0A0FCF3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12EDC-A099-845A-D08E-8DE6F87E8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610D6-71A1-41B0-A447-363F9A6C1661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AD87EE-E041-9482-C21A-D962435E8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A2C0C-C973-13DA-E82F-70976965B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881F-0E16-44DD-94CC-F2B6D45A3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65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53A56-64DB-3C23-7589-5C2B832F5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000E07-C5D8-F1BC-1B78-EC07AE5A4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726433-B101-B4A6-A214-71661309C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610D6-71A1-41B0-A447-363F9A6C1661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B209E2-BEB1-40B5-BFB6-B2C46C99C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DA4F78-FDCA-F16B-3AC4-D692D7212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881F-0E16-44DD-94CC-F2B6D45A3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11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59E23-122F-54B3-065F-BEFA08845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0DA2DC-6E6E-28D9-3EF9-7BC7EFCDE6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7BC85-258E-3074-4D8B-DFC094990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610D6-71A1-41B0-A447-363F9A6C1661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74C77-3EFD-68EF-88AD-CB298DE1E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38103D-FC74-779B-F8C0-833CCC65B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881F-0E16-44DD-94CC-F2B6D45A3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147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66D5C-6EC8-2BBC-E207-3ED823393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54B622-AAAE-18E4-A857-A55DEAD644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37A77D-EB31-D019-DEAF-6A4FD83E4D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AA9CF4-5819-780E-ED04-953DE98A9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610D6-71A1-41B0-A447-363F9A6C1661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DEE381-0DDD-2768-8359-B0D0634B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724259-3CEE-0435-025E-C51692DEE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881F-0E16-44DD-94CC-F2B6D45A3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85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D3AC9-0F0B-8247-EF49-A4DEF3478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02FC90-490C-37B1-5E8B-CE1CB8DB0D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572B43-5250-A2DB-B5FB-BEBABF77F2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7B6276-362D-AC35-0DD2-267C320D17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361942-7BA3-0116-30AC-AF794E82AD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863D22-DA16-39C0-2F57-AF7D80A7F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610D6-71A1-41B0-A447-363F9A6C1661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F652A6-B087-EB0F-F62B-517BE3D3A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B81D5F-DCB4-68C2-29D9-9A364548D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881F-0E16-44DD-94CC-F2B6D45A3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402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4A330-B4AA-3690-4BD0-E8E841C48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193574-F188-79A4-F236-536CB1525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610D6-71A1-41B0-A447-363F9A6C1661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F6A9AF-67F8-F13F-DA48-D28ED4925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C4922E-91A4-6C85-5714-A4B4B75D7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881F-0E16-44DD-94CC-F2B6D45A3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985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EAFF54-ECD4-328F-333E-076AAAAED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610D6-71A1-41B0-A447-363F9A6C1661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A3F953-19E3-4B26-2293-F6036BDB4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D0C37A-9DA9-8AEE-796C-0B5D8F9A5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881F-0E16-44DD-94CC-F2B6D45A3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35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A6D7D-86A0-EC63-7EA6-EB5B6ECB8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B5DDB-9F85-10C9-FFF2-C0B5B59E4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6D41B2-A318-B22A-8D32-A3E9D1CA39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FE7D66-9FF8-7172-8854-85130A0E2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610D6-71A1-41B0-A447-363F9A6C1661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C08A9F-EE2F-628C-E2E2-A948103B7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828509-FA72-BF61-126E-EC9FDA439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881F-0E16-44DD-94CC-F2B6D45A3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055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AFC78-8ED9-18AB-6521-44A724786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C88670-B791-4EED-E180-5D7CFB7855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3F82E4-A5CC-6262-A71E-60B20A15E1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24385-D01D-B8F1-E886-E97825844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610D6-71A1-41B0-A447-363F9A6C1661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E6B0D9-5AC6-640A-DB76-E2F5518A4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491E8-863A-8267-F99C-B6ACDC773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881F-0E16-44DD-94CC-F2B6D45A3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24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839988-2162-2C9A-B88B-8422B5C9B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C3C2F2-EA0B-E804-DFA3-FE28935896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5F1E66-4B4C-52D5-D0E7-80701F4157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610D6-71A1-41B0-A447-363F9A6C1661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17771-8F2E-08C9-2682-3A4DE1E100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95836-546A-AE12-B13C-E86608F4E4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0881F-0E16-44DD-94CC-F2B6D45A3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20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6E497-0410-BE74-AE8F-957563A053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AD377F-61A7-4B43-4438-709E55631F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4C1F6B-39D8-7952-DCBD-5CDC6F2B37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0999" y="-799454"/>
            <a:ext cx="12823370" cy="7657454"/>
          </a:xfrm>
          <a:prstGeom prst="rect">
            <a:avLst/>
          </a:prstGeom>
        </p:spPr>
      </p:pic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176C4DA6-4CDB-BC51-A179-A9AD6780D398}"/>
              </a:ext>
            </a:extLst>
          </p:cNvPr>
          <p:cNvSpPr/>
          <p:nvPr/>
        </p:nvSpPr>
        <p:spPr>
          <a:xfrm>
            <a:off x="2841171" y="402771"/>
            <a:ext cx="6498772" cy="1502229"/>
          </a:xfrm>
          <a:prstGeom prst="cloud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Kế</a:t>
            </a:r>
            <a:r>
              <a:rPr lang="en-US" dirty="0"/>
              <a:t> </a:t>
            </a:r>
            <a:r>
              <a:rPr lang="en-US" dirty="0" err="1"/>
              <a:t>hoạch</a:t>
            </a:r>
            <a:r>
              <a:rPr lang="en-US" dirty="0"/>
              <a:t> </a:t>
            </a:r>
            <a:r>
              <a:rPr lang="en-US" dirty="0" err="1"/>
              <a:t>hè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E67C0CD-B4B2-977D-D128-1EE3D6DC46F5}"/>
              </a:ext>
            </a:extLst>
          </p:cNvPr>
          <p:cNvCxnSpPr/>
          <p:nvPr/>
        </p:nvCxnSpPr>
        <p:spPr>
          <a:xfrm flipH="1">
            <a:off x="1066800" y="1676400"/>
            <a:ext cx="2438400" cy="143082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hought Bubble: Cloud 8">
            <a:extLst>
              <a:ext uri="{FF2B5EF4-FFF2-40B4-BE49-F238E27FC236}">
                <a16:creationId xmlns:a16="http://schemas.microsoft.com/office/drawing/2014/main" id="{46A6A61D-814B-3521-39A5-198902DB1724}"/>
              </a:ext>
            </a:extLst>
          </p:cNvPr>
          <p:cNvSpPr/>
          <p:nvPr/>
        </p:nvSpPr>
        <p:spPr>
          <a:xfrm>
            <a:off x="-424543" y="3029273"/>
            <a:ext cx="2982685" cy="1048692"/>
          </a:xfrm>
          <a:prstGeom prst="cloud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trước</a:t>
            </a:r>
            <a:r>
              <a:rPr lang="en-US" dirty="0"/>
              <a:t> </a:t>
            </a:r>
            <a:r>
              <a:rPr lang="en-US" dirty="0" err="1"/>
              <a:t>kiến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/>
              <a:t> 9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EF74F45-BC88-2783-3DC4-96DA40480685}"/>
              </a:ext>
            </a:extLst>
          </p:cNvPr>
          <p:cNvCxnSpPr/>
          <p:nvPr/>
        </p:nvCxnSpPr>
        <p:spPr>
          <a:xfrm flipH="1">
            <a:off x="4005941" y="1785257"/>
            <a:ext cx="674914" cy="21590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hought Bubble: Cloud 11">
            <a:extLst>
              <a:ext uri="{FF2B5EF4-FFF2-40B4-BE49-F238E27FC236}">
                <a16:creationId xmlns:a16="http://schemas.microsoft.com/office/drawing/2014/main" id="{DB45BC01-0D84-8E3C-362A-14579514D42A}"/>
              </a:ext>
            </a:extLst>
          </p:cNvPr>
          <p:cNvSpPr/>
          <p:nvPr/>
        </p:nvSpPr>
        <p:spPr>
          <a:xfrm>
            <a:off x="2547257" y="3880207"/>
            <a:ext cx="2547257" cy="864149"/>
          </a:xfrm>
          <a:prstGeom prst="cloud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Đi</a:t>
            </a:r>
            <a:r>
              <a:rPr lang="en-US" dirty="0"/>
              <a:t> du </a:t>
            </a:r>
            <a:r>
              <a:rPr lang="en-US" dirty="0" err="1"/>
              <a:t>lịch</a:t>
            </a:r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C591CD8-AC49-A33F-6A6B-71C24252E673}"/>
              </a:ext>
            </a:extLst>
          </p:cNvPr>
          <p:cNvCxnSpPr/>
          <p:nvPr/>
        </p:nvCxnSpPr>
        <p:spPr>
          <a:xfrm>
            <a:off x="6531429" y="1905000"/>
            <a:ext cx="576942" cy="232455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hought Bubble: Cloud 14">
            <a:extLst>
              <a:ext uri="{FF2B5EF4-FFF2-40B4-BE49-F238E27FC236}">
                <a16:creationId xmlns:a16="http://schemas.microsoft.com/office/drawing/2014/main" id="{4F470D61-5AF2-270D-A60D-A9F09EBF325D}"/>
              </a:ext>
            </a:extLst>
          </p:cNvPr>
          <p:cNvSpPr/>
          <p:nvPr/>
        </p:nvSpPr>
        <p:spPr>
          <a:xfrm>
            <a:off x="5633357" y="4015978"/>
            <a:ext cx="2862945" cy="827881"/>
          </a:xfrm>
          <a:prstGeom prst="cloud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Vui</a:t>
            </a:r>
            <a:r>
              <a:rPr lang="en-US" dirty="0"/>
              <a:t> </a:t>
            </a:r>
            <a:r>
              <a:rPr lang="en-US" dirty="0" err="1"/>
              <a:t>chơi</a:t>
            </a:r>
            <a:r>
              <a:rPr lang="en-US" dirty="0"/>
              <a:t> </a:t>
            </a:r>
            <a:r>
              <a:rPr lang="en-US" dirty="0" err="1"/>
              <a:t>lành</a:t>
            </a:r>
            <a:r>
              <a:rPr lang="en-US" dirty="0"/>
              <a:t> </a:t>
            </a:r>
            <a:r>
              <a:rPr lang="en-US" dirty="0" err="1"/>
              <a:t>mạnh</a:t>
            </a:r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465090E-E5AB-5ABB-1677-04072DC3EC45}"/>
              </a:ext>
            </a:extLst>
          </p:cNvPr>
          <p:cNvCxnSpPr/>
          <p:nvPr/>
        </p:nvCxnSpPr>
        <p:spPr>
          <a:xfrm>
            <a:off x="8139792" y="1641834"/>
            <a:ext cx="1747156" cy="16655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hought Bubble: Cloud 17">
            <a:extLst>
              <a:ext uri="{FF2B5EF4-FFF2-40B4-BE49-F238E27FC236}">
                <a16:creationId xmlns:a16="http://schemas.microsoft.com/office/drawing/2014/main" id="{64FEA62C-BFAE-70BD-8C6A-E245136BF015}"/>
              </a:ext>
            </a:extLst>
          </p:cNvPr>
          <p:cNvSpPr/>
          <p:nvPr/>
        </p:nvSpPr>
        <p:spPr>
          <a:xfrm>
            <a:off x="8430986" y="3255962"/>
            <a:ext cx="3309255" cy="1002619"/>
          </a:xfrm>
          <a:prstGeom prst="cloud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dục</a:t>
            </a:r>
            <a:r>
              <a:rPr lang="en-US" dirty="0"/>
              <a:t> </a:t>
            </a:r>
            <a:r>
              <a:rPr lang="en-US"/>
              <a:t>thưỡnguyeen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845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2023-05-17T09:31:16Z</dcterms:created>
  <dcterms:modified xsi:type="dcterms:W3CDTF">2023-05-17T09:31:36Z</dcterms:modified>
</cp:coreProperties>
</file>