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36"/>
  </p:notesMasterIdLst>
  <p:sldIdLst>
    <p:sldId id="257" r:id="rId2"/>
    <p:sldId id="291" r:id="rId3"/>
    <p:sldId id="258" r:id="rId4"/>
    <p:sldId id="260" r:id="rId5"/>
    <p:sldId id="262" r:id="rId6"/>
    <p:sldId id="261" r:id="rId7"/>
    <p:sldId id="269" r:id="rId8"/>
    <p:sldId id="264" r:id="rId9"/>
    <p:sldId id="263" r:id="rId10"/>
    <p:sldId id="290" r:id="rId11"/>
    <p:sldId id="270" r:id="rId12"/>
    <p:sldId id="265" r:id="rId13"/>
    <p:sldId id="271" r:id="rId14"/>
    <p:sldId id="266" r:id="rId15"/>
    <p:sldId id="267" r:id="rId16"/>
    <p:sldId id="268" r:id="rId17"/>
    <p:sldId id="272" r:id="rId18"/>
    <p:sldId id="274" r:id="rId19"/>
    <p:sldId id="273" r:id="rId20"/>
    <p:sldId id="276" r:id="rId21"/>
    <p:sldId id="275" r:id="rId22"/>
    <p:sldId id="278" r:id="rId23"/>
    <p:sldId id="277" r:id="rId24"/>
    <p:sldId id="280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634" autoAdjust="0"/>
  </p:normalViewPr>
  <p:slideViewPr>
    <p:cSldViewPr>
      <p:cViewPr varScale="1">
        <p:scale>
          <a:sx n="73" d="100"/>
          <a:sy n="73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59C4B7-2646-4677-B0E4-585793C42DA1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921D3-D291-47F8-BC30-15D6A3B46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60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921D3-D291-47F8-BC30-15D6A3B461F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8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53C6CA1-5F64-4235-966F-DDD8DA4DDA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7BD8642F-D6AD-4BA7-9A0B-5AD9F5D34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6F1E25A-64E8-4B75-A5DF-DC304122D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BD07DAC1-45A3-46F5-B994-9C9C18D3C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8B9543E-1309-4560-B41C-50FAD4FBE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5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A0D6941-6AAF-4D42-AE5C-8469DF011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CA574B03-E769-4AB7-A45C-AAE06D21F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48A306F-166D-444B-BEB7-5FF9595B0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1FD0A3B-0DF6-48AB-8680-DC2A98B43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FA92915-59F7-47D5-A794-FC0F6FA2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6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31598E60-E7CA-46F7-9084-35BD1A8139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838CECEB-8613-4500-B4B0-7EF2BEC47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5F98910-E5E8-4C62-ACCE-FDF30A5FB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1E67FBD-E5CD-41A9-BE9C-F97D1E0E0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F440FF5-ADD9-464B-A418-B4DA373EE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9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9948AF3-D8EE-4C99-9866-9BBA1C39C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8E2E396-50AC-4760-AE21-89B15B0BD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3A67E98-0633-4ADB-95A5-DA86DA3C7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71CC414-E745-47D1-BB6F-0F3665EEA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A22BE87-A648-4322-ABB9-F78AAB4ED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8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30B67D7-43E6-4C83-926D-B8944760E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E0BCC535-4302-4F98-BE08-A656188AC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D6DFA0B-495C-4EB1-8D60-7F929DA80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D508ADF-FB4C-40EF-BA18-9C1B8CF07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221CBCB-4764-44A5-B712-6061E5EB2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E3B3943-B9A7-4E80-8EFF-E29F2793F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238904B-23AF-4456-BEDF-C82BA80D4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37535BB8-DCE4-4BB3-B4C1-B58212F1B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46F9DF36-BECA-4DC4-8F88-CF485FFAC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69F090EC-CB18-4EE0-B335-7A8DBEE4F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408CFB70-8CAE-4542-B0FF-D2810C96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33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4938BE9-E2BB-41EF-89AA-22AE16092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9054EDDB-1E0F-4640-B9F1-C51E463BD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1EDD0D10-9502-4A5B-9B65-31644B7EC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BEE5C1D9-1F73-437A-B367-894C539B47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56AEFBC7-3B77-4666-80FC-531197B6F5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9D1B0343-F8A3-4762-8203-606224645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A1A5D44F-A644-4715-A9FE-BB55EB11F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03ABFD11-8FC4-46C4-ABA3-042688322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6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F7F8155-710F-46B7-9AB0-8EFBFE090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92F9AF9F-332E-4631-8F84-6F836C04E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CBE93A20-002F-4C56-946D-E594E8BFC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E93857DD-C8C3-42DF-9963-A5D0355A6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7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50D44866-2E93-43AB-A7ED-21CDF232C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EE957EC9-2297-4626-BC26-6DEEC9FBE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CB02CB21-11C5-40D7-8CA9-21BD407E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9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8F2B464-55F1-4BA9-81D1-109EA5DC4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0DE4974F-4017-454C-ACB9-81C4925D5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A399FB99-78D9-40C7-9490-391C59D4D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B2E7FCD-080C-4458-945D-6BD98C444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CDDE9CD7-7CCF-4359-981E-D17948A1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B9A3E63C-6810-46DD-B46F-A78C21722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51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C01AD06-E040-4CB2-BEB3-38E34FC97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765CE3CD-BCE8-42B9-9F97-F7DDEE96C8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8C7DED1A-51B6-403E-9A2E-27ED8717F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632EFA24-FB11-48DB-A4C1-38A8A666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F0C2BDD-0C9A-45EA-9668-B5A1B692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EFD97B72-0554-4568-BA60-DD3C3BAF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06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5784FC8F-2C76-4743-B65E-44121EBBF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1E75CCD6-74B7-477C-BDC9-67CC27A6E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20DCAA3-86FE-474E-A735-AC08CA9728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9F957-0903-4984-807E-9A051C25B3B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DE610BC-3C61-425F-809B-56A0BB3F84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9C063D9-467E-447C-B921-5349888D6A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DFFA2-4FC2-4DE6-954C-46C21A8DE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63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59080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2193471" y="762000"/>
            <a:ext cx="7772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40310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212497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304800"/>
            <a:ext cx="2555874" cy="255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24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37588" y="-1726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107: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TRONG VĂN NGHỊ LUẬN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32788" y="17526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617342"/>
            <a:ext cx="937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337285"/>
            <a:ext cx="2202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48" y="3886200"/>
            <a:ext cx="101960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- Hai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014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28671"/>
            <a:ext cx="1066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524072"/>
            <a:ext cx="1143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533400"/>
            <a:ext cx="1450974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73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36618" y="0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107: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TRONG VĂN NGHỊ LUẬN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37914" y="18288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6618" y="2617342"/>
            <a:ext cx="7335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1" y="3810001"/>
            <a:ext cx="2202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20779" y="4495801"/>
            <a:ext cx="492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7500" y="4505611"/>
            <a:ext cx="93345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2014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5200" y="205532"/>
            <a:ext cx="845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59080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4899125"/>
            <a:ext cx="1181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Làm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cho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văn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bản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nghị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luận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có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sức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thuyết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phục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cao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9113" y="149226"/>
            <a:ext cx="1450974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319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67199" y="228600"/>
            <a:ext cx="79247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954" y="2514600"/>
            <a:ext cx="121600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381000"/>
            <a:ext cx="1450974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3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1524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436687"/>
              </p:ext>
            </p:extLst>
          </p:nvPr>
        </p:nvGraphicFramePr>
        <p:xfrm>
          <a:off x="1752600" y="867213"/>
          <a:ext cx="8686800" cy="5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09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003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giặc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sỉ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triều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nạt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tể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i="1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Ngó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giặc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nghênh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lưỡi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cú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diều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sỉ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triều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mang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dê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nạt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tể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5088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Lúc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bấy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ngươi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Lúc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bấy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ngươi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đau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xót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chừng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2400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756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sẵn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tất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mất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i="1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i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tất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chịu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mất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chịu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616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đứng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i="1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Hỡi</a:t>
                      </a:r>
                      <a:r>
                        <a:rPr lang="en-US" sz="2400" i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bào</a:t>
                      </a:r>
                      <a:r>
                        <a:rPr lang="en-US" sz="2400" i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</a:p>
                    <a:p>
                      <a:pPr algn="just"/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đứng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4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47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65059" y="1096243"/>
            <a:ext cx="5715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03271"/>
              </p:ext>
            </p:extLst>
          </p:nvPr>
        </p:nvGraphicFramePr>
        <p:xfrm>
          <a:off x="2220975" y="3467886"/>
          <a:ext cx="7620000" cy="2629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7747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47"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3597"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itchFamily="2" charset="2"/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09833" y="4162824"/>
            <a:ext cx="3678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85916" y="4167542"/>
            <a:ext cx="3441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2843" y="5119621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438401" y="5039987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nhắc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ấn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76449" y="5037216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35624" y="4988694"/>
            <a:ext cx="3541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ấn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đọc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59808" y="5955787"/>
            <a:ext cx="548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ym typeface="Wingdings" panose="05000000000000000000" pitchFamily="2" charset="2"/>
              </a:rPr>
              <a:t>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021369" y="5845130"/>
            <a:ext cx="3012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1012" y="331250"/>
            <a:ext cx="1450974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00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-58662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107: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TRONG VĂN NGHỊ LUẬN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52600" y="1615088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2425872"/>
            <a:ext cx="7335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92037" y="3608997"/>
            <a:ext cx="2202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0" y="4299678"/>
            <a:ext cx="6629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7468" y="4229073"/>
            <a:ext cx="5405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c,</a:t>
            </a:r>
          </a:p>
        </p:txBody>
      </p:sp>
    </p:spTree>
    <p:extLst>
      <p:ext uri="{BB962C8B-B14F-4D97-AF65-F5344CB8AC3E}">
        <p14:creationId xmlns:p14="http://schemas.microsoft.com/office/powerpoint/2010/main" val="171764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67200" y="685800"/>
            <a:ext cx="5791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45327" y="3048000"/>
            <a:ext cx="762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đắn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9713" y="228600"/>
            <a:ext cx="1450974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19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400800"/>
          </a:xfrm>
        </p:spPr>
        <p:txBody>
          <a:bodyPr>
            <a:normAutofit/>
          </a:bodyPr>
          <a:lstStyle/>
          <a:p>
            <a:pPr algn="just"/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algn="just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trật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987711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09186" y="0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107: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TRONG VĂN NGHỊ LUẬN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38745" y="1730514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6618" y="2438400"/>
            <a:ext cx="7335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1" y="3619501"/>
            <a:ext cx="2202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4267201"/>
            <a:ext cx="7543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827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YenYen\Downloads\Digital World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13855"/>
            <a:ext cx="10820400" cy="739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95600" y="1524000"/>
            <a:ext cx="6553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rung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13" y="457200"/>
            <a:ext cx="1450974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92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1145" y="673382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107: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TRONG VĂN NGHỊ LUẬN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38745" y="2427708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45762" y="3140155"/>
            <a:ext cx="7335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69593" y="4194710"/>
            <a:ext cx="2202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4648200"/>
            <a:ext cx="75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903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98964" y="304800"/>
            <a:ext cx="815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“Ta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vỗ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nuốt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76600" y="3429000"/>
            <a:ext cx="685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76600" y="5096654"/>
            <a:ext cx="685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thuât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547686"/>
            <a:ext cx="1450974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91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1145" y="156513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107: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TRONG VĂN NGHỊ LUẬN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38745" y="20574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06138" y="2865561"/>
            <a:ext cx="7335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1" y="3911026"/>
            <a:ext cx="2202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44958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269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1" y="294144"/>
            <a:ext cx="62484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38305" y="3352800"/>
            <a:ext cx="6934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81998"/>
            <a:ext cx="1450974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57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26349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107: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TRONG VĂN NGHỊ LUẬN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52600" y="1780675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2443609"/>
            <a:ext cx="7335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1" y="3592951"/>
            <a:ext cx="2202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67000" y="4419600"/>
            <a:ext cx="75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269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74838"/>
            <a:ext cx="1219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609600"/>
            <a:ext cx="1450974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6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483" y="148327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107: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TRONG VĂN NGHỊ LUẬN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04083" y="2138333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2898767"/>
            <a:ext cx="7335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1" y="4081082"/>
            <a:ext cx="2202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67000" y="4876050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(SGK/97).</a:t>
            </a:r>
          </a:p>
        </p:txBody>
      </p:sp>
    </p:spTree>
    <p:extLst>
      <p:ext uri="{BB962C8B-B14F-4D97-AF65-F5344CB8AC3E}">
        <p14:creationId xmlns:p14="http://schemas.microsoft.com/office/powerpoint/2010/main" val="75351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856358"/>
            <a:ext cx="762304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charset="0"/>
              <a:buChar char="•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64311" y="152400"/>
            <a:ext cx="20088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7347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685800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VĂN NGHỊ LUẬN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52600" y="23622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3124200"/>
            <a:ext cx="1150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20552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36618" y="0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107: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TRONG VĂN NGHỊ LUẬN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38744" y="158696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6618" y="2358318"/>
            <a:ext cx="7335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1" y="3424649"/>
            <a:ext cx="2202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21771" y="3962401"/>
            <a:ext cx="3674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(SGK/97).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8745" y="4441923"/>
            <a:ext cx="30796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22758" y="5080031"/>
            <a:ext cx="1781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</p:spTree>
    <p:extLst>
      <p:ext uri="{BB962C8B-B14F-4D97-AF65-F5344CB8AC3E}">
        <p14:creationId xmlns:p14="http://schemas.microsoft.com/office/powerpoint/2010/main" val="31567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  <p:bldP spid="7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”(ở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61799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bẩn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thỉu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A-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bẩn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thỉu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400219"/>
            <a:ext cx="9915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mỉa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dối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12136" y="3200178"/>
            <a:ext cx="4370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pháp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giễu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nhại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đối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lập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48765" y="3641055"/>
            <a:ext cx="9915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1063" y="5179368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638801"/>
            <a:ext cx="1234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pháp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dùng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ngữ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hình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ảnh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mỉa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bằng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giọng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điệu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tuyên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truyền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thực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dân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88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49923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7, 8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vẹt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" y="3812733"/>
            <a:ext cx="11125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văn?tác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2898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vẹt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074737"/>
            <a:ext cx="1082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gũi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17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vẹt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7206" y="1659285"/>
            <a:ext cx="1219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tuệ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vẹt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0666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C:\Users\YenYen\Downloads\nề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748"/>
            <a:ext cx="12192000" cy="6872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899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8714" y="152401"/>
            <a:ext cx="80345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21842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Hỡi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cướp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Hỡi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Hễ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Ai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Ai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thuổng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gậy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gộc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Ai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Hỡi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binh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ta!</a:t>
            </a:r>
          </a:p>
          <a:p>
            <a:pPr algn="just"/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36991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7736" y="658386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107: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TRONG VĂN NGHỊ LUẬN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52600" y="218188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49037" y="2889766"/>
            <a:ext cx="10667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3597652"/>
            <a:ext cx="2582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 Nhận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3120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enYen\Downloads\528807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2314"/>
            <a:ext cx="1556266" cy="1556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81400" y="0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mãnh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553065"/>
            <a:ext cx="5486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hỡi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cướp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hễ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38800" y="2258598"/>
            <a:ext cx="6553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75867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228601"/>
            <a:ext cx="723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107: 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YẾU TỐ BIỂU CẢM TRONG VĂN NGHỊ LUẬN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62200" y="1524001"/>
            <a:ext cx="65189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7001" y="2108776"/>
            <a:ext cx="6675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7000" y="2703016"/>
            <a:ext cx="1696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B861BCC2-12BE-4A87-951C-C060233E8FE6}"/>
              </a:ext>
            </a:extLst>
          </p:cNvPr>
          <p:cNvSpPr txBox="1"/>
          <p:nvPr/>
        </p:nvSpPr>
        <p:spPr>
          <a:xfrm>
            <a:off x="4916" y="3297256"/>
            <a:ext cx="5486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hỡi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cướp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hễ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66807668-8CBC-4020-BD03-CE1C41E4398A}"/>
              </a:ext>
            </a:extLst>
          </p:cNvPr>
          <p:cNvSpPr txBox="1"/>
          <p:nvPr/>
        </p:nvSpPr>
        <p:spPr>
          <a:xfrm>
            <a:off x="5638800" y="2897146"/>
            <a:ext cx="6553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59560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22" y="0"/>
            <a:ext cx="121698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Hịch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tướng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hay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61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560168"/>
              </p:ext>
            </p:extLst>
          </p:nvPr>
        </p:nvGraphicFramePr>
        <p:xfrm>
          <a:off x="2971801" y="1219201"/>
          <a:ext cx="7086601" cy="5410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7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70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8715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kêu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Hịch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tướng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sĩ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715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lộ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Hỡi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nhượng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588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Hỡi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bào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hỡi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sĩ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050" name="Picture 2" descr="C:\Users\YenYen\Downloads\528807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782" y="0"/>
            <a:ext cx="14478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57601" y="457201"/>
            <a:ext cx="487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96200" y="2861946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48600" y="4731942"/>
            <a:ext cx="2133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4568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</TotalTime>
  <Words>2916</Words>
  <Application>Microsoft Office PowerPoint</Application>
  <PresentationFormat>Widescreen</PresentationFormat>
  <Paragraphs>189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Wingdings</vt:lpstr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YenYen</dc:creator>
  <cp:lastModifiedBy>Administrator</cp:lastModifiedBy>
  <cp:revision>124</cp:revision>
  <dcterms:created xsi:type="dcterms:W3CDTF">2015-03-11T02:37:04Z</dcterms:created>
  <dcterms:modified xsi:type="dcterms:W3CDTF">2023-05-04T12:32:23Z</dcterms:modified>
</cp:coreProperties>
</file>