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6" r:id="rId3"/>
    <p:sldMasterId id="2147483698" r:id="rId4"/>
    <p:sldMasterId id="2147483712" r:id="rId5"/>
  </p:sldMasterIdLst>
  <p:sldIdLst>
    <p:sldId id="256" r:id="rId6"/>
    <p:sldId id="257" r:id="rId7"/>
    <p:sldId id="299" r:id="rId8"/>
    <p:sldId id="300" r:id="rId9"/>
    <p:sldId id="301" r:id="rId10"/>
    <p:sldId id="302" r:id="rId11"/>
    <p:sldId id="304" r:id="rId12"/>
    <p:sldId id="305" r:id="rId13"/>
    <p:sldId id="440" r:id="rId14"/>
    <p:sldId id="394" r:id="rId15"/>
    <p:sldId id="306" r:id="rId16"/>
    <p:sldId id="441" r:id="rId17"/>
    <p:sldId id="317" r:id="rId18"/>
    <p:sldId id="442" r:id="rId19"/>
    <p:sldId id="444" r:id="rId20"/>
    <p:sldId id="445" r:id="rId21"/>
    <p:sldId id="446" r:id="rId22"/>
    <p:sldId id="330" r:id="rId23"/>
    <p:sldId id="447" r:id="rId24"/>
    <p:sldId id="331" r:id="rId25"/>
    <p:sldId id="443" r:id="rId26"/>
    <p:sldId id="496" r:id="rId27"/>
    <p:sldId id="346" r:id="rId28"/>
    <p:sldId id="497" r:id="rId29"/>
    <p:sldId id="498" r:id="rId30"/>
    <p:sldId id="499" r:id="rId31"/>
    <p:sldId id="365" r:id="rId32"/>
    <p:sldId id="500" r:id="rId33"/>
    <p:sldId id="501" r:id="rId34"/>
    <p:sldId id="502" r:id="rId35"/>
    <p:sldId id="357" r:id="rId36"/>
    <p:sldId id="359" r:id="rId37"/>
    <p:sldId id="495" r:id="rId38"/>
    <p:sldId id="488" r:id="rId39"/>
    <p:sldId id="489" r:id="rId40"/>
    <p:sldId id="490" r:id="rId41"/>
    <p:sldId id="49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8B"/>
    <a:srgbClr val="FFE17C"/>
    <a:srgbClr val="F6F378"/>
    <a:srgbClr val="FDDCD7"/>
    <a:srgbClr val="FDEBD8"/>
    <a:srgbClr val="E1DACC"/>
    <a:srgbClr val="F2E9CD"/>
    <a:srgbClr val="7E343A"/>
    <a:srgbClr val="85CFB4"/>
    <a:srgbClr val="FFEE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3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F4078-9342-497C-96C8-A984EB2409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B5BE1B-1C71-42EC-A7A6-23A436BE5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0EBE82-192B-4CE9-8581-C9DE1CEF1646}"/>
              </a:ext>
            </a:extLst>
          </p:cNvPr>
          <p:cNvSpPr>
            <a:spLocks noGrp="1"/>
          </p:cNvSpPr>
          <p:nvPr>
            <p:ph type="dt" sz="half" idx="10"/>
          </p:nvPr>
        </p:nvSpPr>
        <p:spPr/>
        <p:txBody>
          <a:bodyPr/>
          <a:lstStyle/>
          <a:p>
            <a:fld id="{2A6B1648-F42B-48C3-951D-20D1E07C6CBB}" type="datetimeFigureOut">
              <a:rPr lang="en-US" smtClean="0"/>
              <a:t>3/1/2023</a:t>
            </a:fld>
            <a:endParaRPr lang="en-US"/>
          </a:p>
        </p:txBody>
      </p:sp>
      <p:sp>
        <p:nvSpPr>
          <p:cNvPr id="5" name="Footer Placeholder 4">
            <a:extLst>
              <a:ext uri="{FF2B5EF4-FFF2-40B4-BE49-F238E27FC236}">
                <a16:creationId xmlns:a16="http://schemas.microsoft.com/office/drawing/2014/main" id="{8917C7B5-E5E6-4530-A5D7-4C98776F8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D6293-C182-4BA6-9D24-CFBCEDAE9538}"/>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913568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80BB-96BA-4FC2-AFEA-5D126971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38FD4F-86BB-4840-B0B1-6A2FF1FE5D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C973E-5554-4804-942E-70E7AE012CE0}"/>
              </a:ext>
            </a:extLst>
          </p:cNvPr>
          <p:cNvSpPr>
            <a:spLocks noGrp="1"/>
          </p:cNvSpPr>
          <p:nvPr>
            <p:ph type="dt" sz="half" idx="10"/>
          </p:nvPr>
        </p:nvSpPr>
        <p:spPr/>
        <p:txBody>
          <a:bodyPr/>
          <a:lstStyle/>
          <a:p>
            <a:fld id="{2A6B1648-F42B-48C3-951D-20D1E07C6CBB}" type="datetimeFigureOut">
              <a:rPr lang="en-US" smtClean="0"/>
              <a:t>3/1/2023</a:t>
            </a:fld>
            <a:endParaRPr lang="en-US"/>
          </a:p>
        </p:txBody>
      </p:sp>
      <p:sp>
        <p:nvSpPr>
          <p:cNvPr id="5" name="Footer Placeholder 4">
            <a:extLst>
              <a:ext uri="{FF2B5EF4-FFF2-40B4-BE49-F238E27FC236}">
                <a16:creationId xmlns:a16="http://schemas.microsoft.com/office/drawing/2014/main" id="{50D35A22-73CD-4B86-B5B2-5C78194DA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DD9F56-50E5-4D09-974D-6164C54C5BEA}"/>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12692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E0DD6-2BCD-4366-ABA8-3A45136740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363896-3EA4-4F0E-A5DD-426FE6307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3C8D3-73AC-4122-BE9D-2373CEB60668}"/>
              </a:ext>
            </a:extLst>
          </p:cNvPr>
          <p:cNvSpPr>
            <a:spLocks noGrp="1"/>
          </p:cNvSpPr>
          <p:nvPr>
            <p:ph type="dt" sz="half" idx="10"/>
          </p:nvPr>
        </p:nvSpPr>
        <p:spPr/>
        <p:txBody>
          <a:bodyPr/>
          <a:lstStyle/>
          <a:p>
            <a:fld id="{2A6B1648-F42B-48C3-951D-20D1E07C6CBB}" type="datetimeFigureOut">
              <a:rPr lang="en-US" smtClean="0"/>
              <a:t>3/1/2023</a:t>
            </a:fld>
            <a:endParaRPr lang="en-US"/>
          </a:p>
        </p:txBody>
      </p:sp>
      <p:sp>
        <p:nvSpPr>
          <p:cNvPr id="5" name="Footer Placeholder 4">
            <a:extLst>
              <a:ext uri="{FF2B5EF4-FFF2-40B4-BE49-F238E27FC236}">
                <a16:creationId xmlns:a16="http://schemas.microsoft.com/office/drawing/2014/main" id="{9F7DDF1D-3AF1-4C95-8E08-EA4773F15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5E642-09EE-4F58-8488-EF7451F02096}"/>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3920269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E01DD6-F9A4-4F6F-932E-0385AD55CA1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F7BD003-1AD6-4613-A85F-20B44416C1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3B3F9C-04C6-4403-B627-74910479F010}"/>
              </a:ext>
            </a:extLst>
          </p:cNvPr>
          <p:cNvSpPr>
            <a:spLocks noGrp="1"/>
          </p:cNvSpPr>
          <p:nvPr>
            <p:ph type="sldNum" sz="quarter" idx="12"/>
          </p:nvPr>
        </p:nvSpPr>
        <p:spPr/>
        <p:txBody>
          <a:bodyPr/>
          <a:lstStyle>
            <a:lvl1pPr>
              <a:defRPr/>
            </a:lvl1pPr>
          </a:lstStyle>
          <a:p>
            <a:fld id="{11F20BF0-DA75-46DF-B18A-E8B366CBA091}" type="slidenum">
              <a:rPr lang="en-US" altLang="en-US"/>
              <a:pPr/>
              <a:t>‹#›</a:t>
            </a:fld>
            <a:endParaRPr lang="en-US" altLang="en-US"/>
          </a:p>
        </p:txBody>
      </p:sp>
    </p:spTree>
    <p:extLst>
      <p:ext uri="{BB962C8B-B14F-4D97-AF65-F5344CB8AC3E}">
        <p14:creationId xmlns:p14="http://schemas.microsoft.com/office/powerpoint/2010/main" val="173626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FB3FE-9020-4C7B-A400-0ED8548EE4B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3843774-8A13-44C5-901B-DCD88B6C5B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17A355-B751-4AE6-8A48-0C73EE74B0F3}"/>
              </a:ext>
            </a:extLst>
          </p:cNvPr>
          <p:cNvSpPr>
            <a:spLocks noGrp="1"/>
          </p:cNvSpPr>
          <p:nvPr>
            <p:ph type="sldNum" sz="quarter" idx="12"/>
          </p:nvPr>
        </p:nvSpPr>
        <p:spPr/>
        <p:txBody>
          <a:bodyPr/>
          <a:lstStyle>
            <a:lvl1pPr>
              <a:defRPr/>
            </a:lvl1pPr>
          </a:lstStyle>
          <a:p>
            <a:fld id="{921D5E03-D7B6-4079-9E3C-5A2C4B8FE03B}" type="slidenum">
              <a:rPr lang="en-US" altLang="en-US"/>
              <a:pPr/>
              <a:t>‹#›</a:t>
            </a:fld>
            <a:endParaRPr lang="en-US" altLang="en-US"/>
          </a:p>
        </p:txBody>
      </p:sp>
    </p:spTree>
    <p:extLst>
      <p:ext uri="{BB962C8B-B14F-4D97-AF65-F5344CB8AC3E}">
        <p14:creationId xmlns:p14="http://schemas.microsoft.com/office/powerpoint/2010/main" val="941416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451A6E-CDEC-42D2-A8E0-F3B72097FE3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8125A0A-9F3F-40D9-AEB2-DA0BDD99B0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A34B89-C95B-49A2-B8DA-ED60BEBC6758}"/>
              </a:ext>
            </a:extLst>
          </p:cNvPr>
          <p:cNvSpPr>
            <a:spLocks noGrp="1"/>
          </p:cNvSpPr>
          <p:nvPr>
            <p:ph type="sldNum" sz="quarter" idx="12"/>
          </p:nvPr>
        </p:nvSpPr>
        <p:spPr/>
        <p:txBody>
          <a:bodyPr/>
          <a:lstStyle>
            <a:lvl1pPr>
              <a:defRPr/>
            </a:lvl1pPr>
          </a:lstStyle>
          <a:p>
            <a:fld id="{B587B79E-5B9C-4AAB-B25B-6EE0FD1993A4}" type="slidenum">
              <a:rPr lang="en-US" altLang="en-US"/>
              <a:pPr/>
              <a:t>‹#›</a:t>
            </a:fld>
            <a:endParaRPr lang="en-US" altLang="en-US"/>
          </a:p>
        </p:txBody>
      </p:sp>
    </p:spTree>
    <p:extLst>
      <p:ext uri="{BB962C8B-B14F-4D97-AF65-F5344CB8AC3E}">
        <p14:creationId xmlns:p14="http://schemas.microsoft.com/office/powerpoint/2010/main" val="324757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F7D6AE1-6DD8-4135-8277-C08FF5FBB34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F332D9A-ECDE-4D64-A780-3110444B38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2AE2A5-1AC1-4C86-BE9E-BBB15ED98172}"/>
              </a:ext>
            </a:extLst>
          </p:cNvPr>
          <p:cNvSpPr>
            <a:spLocks noGrp="1"/>
          </p:cNvSpPr>
          <p:nvPr>
            <p:ph type="sldNum" sz="quarter" idx="12"/>
          </p:nvPr>
        </p:nvSpPr>
        <p:spPr/>
        <p:txBody>
          <a:bodyPr/>
          <a:lstStyle>
            <a:lvl1pPr>
              <a:defRPr/>
            </a:lvl1pPr>
          </a:lstStyle>
          <a:p>
            <a:fld id="{246A1272-FA55-46CA-B2E2-7E409D5E7E40}" type="slidenum">
              <a:rPr lang="en-US" altLang="en-US"/>
              <a:pPr/>
              <a:t>‹#›</a:t>
            </a:fld>
            <a:endParaRPr lang="en-US" altLang="en-US"/>
          </a:p>
        </p:txBody>
      </p:sp>
    </p:spTree>
    <p:extLst>
      <p:ext uri="{BB962C8B-B14F-4D97-AF65-F5344CB8AC3E}">
        <p14:creationId xmlns:p14="http://schemas.microsoft.com/office/powerpoint/2010/main" val="2756874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DC17DAE-248E-4001-A3A0-B61A7313E6D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5CE11D0-9016-492F-8317-85681281747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B350EF2-33C8-4272-8EAA-AD202876159F}"/>
              </a:ext>
            </a:extLst>
          </p:cNvPr>
          <p:cNvSpPr>
            <a:spLocks noGrp="1"/>
          </p:cNvSpPr>
          <p:nvPr>
            <p:ph type="sldNum" sz="quarter" idx="12"/>
          </p:nvPr>
        </p:nvSpPr>
        <p:spPr/>
        <p:txBody>
          <a:bodyPr/>
          <a:lstStyle>
            <a:lvl1pPr>
              <a:defRPr/>
            </a:lvl1pPr>
          </a:lstStyle>
          <a:p>
            <a:fld id="{94369A67-0C1C-43F5-88AD-D70F811BD811}" type="slidenum">
              <a:rPr lang="en-US" altLang="en-US"/>
              <a:pPr/>
              <a:t>‹#›</a:t>
            </a:fld>
            <a:endParaRPr lang="en-US" altLang="en-US"/>
          </a:p>
        </p:txBody>
      </p:sp>
    </p:spTree>
    <p:extLst>
      <p:ext uri="{BB962C8B-B14F-4D97-AF65-F5344CB8AC3E}">
        <p14:creationId xmlns:p14="http://schemas.microsoft.com/office/powerpoint/2010/main" val="3105367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6EE44F2-FABB-41C3-AB18-B1BCE6B6536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E3505FA-2402-4B2C-BA5F-1B6CD12B64D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FF7EC6D-9FAD-4085-B9D4-AA6EED0C58A6}"/>
              </a:ext>
            </a:extLst>
          </p:cNvPr>
          <p:cNvSpPr>
            <a:spLocks noGrp="1"/>
          </p:cNvSpPr>
          <p:nvPr>
            <p:ph type="sldNum" sz="quarter" idx="12"/>
          </p:nvPr>
        </p:nvSpPr>
        <p:spPr/>
        <p:txBody>
          <a:bodyPr/>
          <a:lstStyle>
            <a:lvl1pPr>
              <a:defRPr/>
            </a:lvl1pPr>
          </a:lstStyle>
          <a:p>
            <a:fld id="{05CC4FA1-7795-4A2E-9C2F-2CCB18F928BF}" type="slidenum">
              <a:rPr lang="en-US" altLang="en-US"/>
              <a:pPr/>
              <a:t>‹#›</a:t>
            </a:fld>
            <a:endParaRPr lang="en-US" altLang="en-US"/>
          </a:p>
        </p:txBody>
      </p:sp>
    </p:spTree>
    <p:extLst>
      <p:ext uri="{BB962C8B-B14F-4D97-AF65-F5344CB8AC3E}">
        <p14:creationId xmlns:p14="http://schemas.microsoft.com/office/powerpoint/2010/main" val="3153740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CEE0752-BE4B-45DC-9E88-46F59BBA009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F3F66E6A-CE50-4616-BE3E-6A0C44A205C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E249CDE-C3A5-4B1D-B178-B57E92CE3DA8}"/>
              </a:ext>
            </a:extLst>
          </p:cNvPr>
          <p:cNvSpPr>
            <a:spLocks noGrp="1"/>
          </p:cNvSpPr>
          <p:nvPr>
            <p:ph type="sldNum" sz="quarter" idx="12"/>
          </p:nvPr>
        </p:nvSpPr>
        <p:spPr/>
        <p:txBody>
          <a:bodyPr/>
          <a:lstStyle>
            <a:lvl1pPr>
              <a:defRPr/>
            </a:lvl1pPr>
          </a:lstStyle>
          <a:p>
            <a:fld id="{63C50485-515D-42C1-9547-D6FBE653AA03}" type="slidenum">
              <a:rPr lang="en-US" altLang="en-US"/>
              <a:pPr/>
              <a:t>‹#›</a:t>
            </a:fld>
            <a:endParaRPr lang="en-US" altLang="en-US"/>
          </a:p>
        </p:txBody>
      </p:sp>
    </p:spTree>
    <p:extLst>
      <p:ext uri="{BB962C8B-B14F-4D97-AF65-F5344CB8AC3E}">
        <p14:creationId xmlns:p14="http://schemas.microsoft.com/office/powerpoint/2010/main" val="1909205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91A91121-381B-4278-825A-E3CC08FBD16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5CCE183-D150-4DFD-83DE-996BF6CBE9A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DFD919A-109A-44DC-B06B-408155E4E3E7}"/>
              </a:ext>
            </a:extLst>
          </p:cNvPr>
          <p:cNvSpPr>
            <a:spLocks noGrp="1"/>
          </p:cNvSpPr>
          <p:nvPr>
            <p:ph type="sldNum" sz="quarter" idx="12"/>
          </p:nvPr>
        </p:nvSpPr>
        <p:spPr/>
        <p:txBody>
          <a:bodyPr/>
          <a:lstStyle>
            <a:lvl1pPr>
              <a:defRPr/>
            </a:lvl1pPr>
          </a:lstStyle>
          <a:p>
            <a:fld id="{06A9E7E4-A791-47B9-988B-ED883EA1573C}" type="slidenum">
              <a:rPr lang="en-US" altLang="en-US"/>
              <a:pPr/>
              <a:t>‹#›</a:t>
            </a:fld>
            <a:endParaRPr lang="en-US" altLang="en-US"/>
          </a:p>
        </p:txBody>
      </p:sp>
    </p:spTree>
    <p:extLst>
      <p:ext uri="{BB962C8B-B14F-4D97-AF65-F5344CB8AC3E}">
        <p14:creationId xmlns:p14="http://schemas.microsoft.com/office/powerpoint/2010/main" val="1968101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A8EA-95F0-4F55-BEB3-DEE8EDC99A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3CC78-7F98-48B4-9BA7-89FECFC28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2092E-3FE1-4E02-BDB4-1F6C275D0754}"/>
              </a:ext>
            </a:extLst>
          </p:cNvPr>
          <p:cNvSpPr>
            <a:spLocks noGrp="1"/>
          </p:cNvSpPr>
          <p:nvPr>
            <p:ph type="dt" sz="half" idx="10"/>
          </p:nvPr>
        </p:nvSpPr>
        <p:spPr/>
        <p:txBody>
          <a:bodyPr/>
          <a:lstStyle/>
          <a:p>
            <a:fld id="{2A6B1648-F42B-48C3-951D-20D1E07C6CBB}" type="datetimeFigureOut">
              <a:rPr lang="en-US" smtClean="0"/>
              <a:t>3/1/2023</a:t>
            </a:fld>
            <a:endParaRPr lang="en-US"/>
          </a:p>
        </p:txBody>
      </p:sp>
      <p:sp>
        <p:nvSpPr>
          <p:cNvPr id="5" name="Footer Placeholder 4">
            <a:extLst>
              <a:ext uri="{FF2B5EF4-FFF2-40B4-BE49-F238E27FC236}">
                <a16:creationId xmlns:a16="http://schemas.microsoft.com/office/drawing/2014/main" id="{5244A04D-0A0D-4C99-9587-5301CA9AB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4883-EA18-4377-BA51-BAEA5D814EC6}"/>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33550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03E02F12-16AA-4A85-8AAA-1F654BC1EB4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DCAA509-CBA5-4DA4-82C9-2C0918EEAA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99075F-C253-44E8-AC80-0CADC9CFA04A}"/>
              </a:ext>
            </a:extLst>
          </p:cNvPr>
          <p:cNvSpPr>
            <a:spLocks noGrp="1"/>
          </p:cNvSpPr>
          <p:nvPr>
            <p:ph type="sldNum" sz="quarter" idx="12"/>
          </p:nvPr>
        </p:nvSpPr>
        <p:spPr/>
        <p:txBody>
          <a:bodyPr/>
          <a:lstStyle>
            <a:lvl1pPr>
              <a:defRPr/>
            </a:lvl1pPr>
          </a:lstStyle>
          <a:p>
            <a:fld id="{0585CAA8-6AB7-489F-96F6-CB19377C5200}" type="slidenum">
              <a:rPr lang="en-US" altLang="en-US"/>
              <a:pPr/>
              <a:t>‹#›</a:t>
            </a:fld>
            <a:endParaRPr lang="en-US" altLang="en-US"/>
          </a:p>
        </p:txBody>
      </p:sp>
    </p:spTree>
    <p:extLst>
      <p:ext uri="{BB962C8B-B14F-4D97-AF65-F5344CB8AC3E}">
        <p14:creationId xmlns:p14="http://schemas.microsoft.com/office/powerpoint/2010/main" val="2581628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91770-99B2-489B-9D99-D0438FB6A56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9D88FA7-BC96-4E3B-A09D-0810990DA3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8EE886-5C04-46AF-A948-EADAE1240417}"/>
              </a:ext>
            </a:extLst>
          </p:cNvPr>
          <p:cNvSpPr>
            <a:spLocks noGrp="1"/>
          </p:cNvSpPr>
          <p:nvPr>
            <p:ph type="sldNum" sz="quarter" idx="12"/>
          </p:nvPr>
        </p:nvSpPr>
        <p:spPr/>
        <p:txBody>
          <a:bodyPr/>
          <a:lstStyle>
            <a:lvl1pPr>
              <a:defRPr/>
            </a:lvl1pPr>
          </a:lstStyle>
          <a:p>
            <a:fld id="{6452EE08-2A27-461D-9B8B-80D380FC89DD}" type="slidenum">
              <a:rPr lang="en-US" altLang="en-US"/>
              <a:pPr/>
              <a:t>‹#›</a:t>
            </a:fld>
            <a:endParaRPr lang="en-US" altLang="en-US"/>
          </a:p>
        </p:txBody>
      </p:sp>
    </p:spTree>
    <p:extLst>
      <p:ext uri="{BB962C8B-B14F-4D97-AF65-F5344CB8AC3E}">
        <p14:creationId xmlns:p14="http://schemas.microsoft.com/office/powerpoint/2010/main" val="1703282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006C4-8280-4712-A3DB-15EE4D8B75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26539A3-6F04-4C22-8884-7CBD30DF7C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99596E-4841-427C-BAEB-67115A45E0B7}"/>
              </a:ext>
            </a:extLst>
          </p:cNvPr>
          <p:cNvSpPr>
            <a:spLocks noGrp="1"/>
          </p:cNvSpPr>
          <p:nvPr>
            <p:ph type="sldNum" sz="quarter" idx="12"/>
          </p:nvPr>
        </p:nvSpPr>
        <p:spPr/>
        <p:txBody>
          <a:bodyPr/>
          <a:lstStyle>
            <a:lvl1pPr>
              <a:defRPr/>
            </a:lvl1pPr>
          </a:lstStyle>
          <a:p>
            <a:fld id="{E6A74B64-815D-4B6C-9F95-ABBBA54BE42E}" type="slidenum">
              <a:rPr lang="en-US" altLang="en-US"/>
              <a:pPr/>
              <a:t>‹#›</a:t>
            </a:fld>
            <a:endParaRPr lang="en-US" altLang="en-US"/>
          </a:p>
        </p:txBody>
      </p:sp>
    </p:spTree>
    <p:extLst>
      <p:ext uri="{BB962C8B-B14F-4D97-AF65-F5344CB8AC3E}">
        <p14:creationId xmlns:p14="http://schemas.microsoft.com/office/powerpoint/2010/main" val="2478510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37020657-1FAF-4C82-81D9-99EB8AE4A36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02D6D7EE-9F22-44BD-AA70-213BF980E6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EE7FA58-F213-41F1-9416-9AAC183F337F}"/>
              </a:ext>
            </a:extLst>
          </p:cNvPr>
          <p:cNvSpPr>
            <a:spLocks noGrp="1"/>
          </p:cNvSpPr>
          <p:nvPr>
            <p:ph type="sldNum" sz="quarter" idx="12"/>
          </p:nvPr>
        </p:nvSpPr>
        <p:spPr/>
        <p:txBody>
          <a:bodyPr/>
          <a:lstStyle>
            <a:lvl1pPr>
              <a:defRPr/>
            </a:lvl1pPr>
          </a:lstStyle>
          <a:p>
            <a:fld id="{48F80149-44F2-437E-8A8A-A2A718B1E094}" type="slidenum">
              <a:rPr lang="en-US" altLang="en-US"/>
              <a:pPr/>
              <a:t>‹#›</a:t>
            </a:fld>
            <a:endParaRPr lang="en-US" altLang="en-US"/>
          </a:p>
        </p:txBody>
      </p:sp>
    </p:spTree>
    <p:extLst>
      <p:ext uri="{BB962C8B-B14F-4D97-AF65-F5344CB8AC3E}">
        <p14:creationId xmlns:p14="http://schemas.microsoft.com/office/powerpoint/2010/main" val="1397473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3/1/2023</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041676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3/1/2023</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331065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3/1/2023</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92718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3/1/2023</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309762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3/1/2023</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50671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3/1/2023</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34488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90B0-7E05-4FBD-AE21-019CA9E59E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A75BB-78FE-4938-BD06-1E5793CEF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0E0224-BFDD-4AAC-AA3F-31E7BDBA53A7}"/>
              </a:ext>
            </a:extLst>
          </p:cNvPr>
          <p:cNvSpPr>
            <a:spLocks noGrp="1"/>
          </p:cNvSpPr>
          <p:nvPr>
            <p:ph type="dt" sz="half" idx="10"/>
          </p:nvPr>
        </p:nvSpPr>
        <p:spPr/>
        <p:txBody>
          <a:bodyPr/>
          <a:lstStyle/>
          <a:p>
            <a:fld id="{2A6B1648-F42B-48C3-951D-20D1E07C6CBB}" type="datetimeFigureOut">
              <a:rPr lang="en-US" smtClean="0"/>
              <a:t>3/1/2023</a:t>
            </a:fld>
            <a:endParaRPr lang="en-US"/>
          </a:p>
        </p:txBody>
      </p:sp>
      <p:sp>
        <p:nvSpPr>
          <p:cNvPr id="5" name="Footer Placeholder 4">
            <a:extLst>
              <a:ext uri="{FF2B5EF4-FFF2-40B4-BE49-F238E27FC236}">
                <a16:creationId xmlns:a16="http://schemas.microsoft.com/office/drawing/2014/main" id="{1BA8AC72-3A8D-4669-8BB5-99CE4CA19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87350-922A-4483-BA5A-71BAB3B017CA}"/>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3815856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3/1/2023</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621571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3/1/2023</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02022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3/1/2023</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003389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3/1/2023</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2776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3/1/2023</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193282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1624" y="2362368"/>
            <a:ext cx="9968752" cy="1470025"/>
          </a:xfrm>
        </p:spPr>
        <p:txBody>
          <a:bodyPr>
            <a:normAutofit/>
          </a:bodyPr>
          <a:lstStyle>
            <a:lvl1pPr>
              <a:defRPr sz="5416"/>
            </a:lvl1pPr>
          </a:lstStyle>
          <a:p>
            <a:r>
              <a:rPr lang="en-US" dirty="0"/>
              <a:t>Click to edit title</a:t>
            </a:r>
          </a:p>
        </p:txBody>
      </p:sp>
      <p:sp>
        <p:nvSpPr>
          <p:cNvPr id="3" name="Subtitle 2"/>
          <p:cNvSpPr>
            <a:spLocks noGrp="1"/>
          </p:cNvSpPr>
          <p:nvPr>
            <p:ph type="subTitle" idx="1"/>
          </p:nvPr>
        </p:nvSpPr>
        <p:spPr>
          <a:xfrm>
            <a:off x="3200400" y="3886200"/>
            <a:ext cx="5791200" cy="990600"/>
          </a:xfrm>
        </p:spPr>
        <p:txBody>
          <a:bodyPr>
            <a:normAutofit/>
          </a:bodyPr>
          <a:lstStyle>
            <a:lvl1pPr marL="0" indent="0" algn="ctr">
              <a:buNone/>
              <a:defRPr sz="2000">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439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465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68"/>
            <a:ext cx="10363200" cy="1362075"/>
          </a:xfrm>
        </p:spPr>
        <p:txBody>
          <a:bodyPr anchor="t"/>
          <a:lstStyle>
            <a:lvl1pPr algn="l">
              <a:defRPr sz="4000" b="1" cap="all">
                <a:solidFill>
                  <a:schemeClr val="bg1"/>
                </a:solidFill>
                <a:effectLst/>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182" indent="0">
              <a:buNone/>
              <a:defRPr sz="1833">
                <a:solidFill>
                  <a:schemeClr val="tx1">
                    <a:tint val="75000"/>
                  </a:schemeClr>
                </a:solidFill>
              </a:defRPr>
            </a:lvl2pPr>
            <a:lvl3pPr marL="914363" indent="0">
              <a:buNone/>
              <a:defRPr sz="1583">
                <a:solidFill>
                  <a:schemeClr val="tx1">
                    <a:tint val="75000"/>
                  </a:schemeClr>
                </a:solidFill>
              </a:defRPr>
            </a:lvl3pPr>
            <a:lvl4pPr marL="1371545" indent="0">
              <a:buNone/>
              <a:defRPr sz="1417">
                <a:solidFill>
                  <a:schemeClr val="tx1">
                    <a:tint val="75000"/>
                  </a:schemeClr>
                </a:solidFill>
              </a:defRPr>
            </a:lvl4pPr>
            <a:lvl5pPr marL="1828727" indent="0">
              <a:buNone/>
              <a:defRPr sz="1417">
                <a:solidFill>
                  <a:schemeClr val="tx1">
                    <a:tint val="75000"/>
                  </a:schemeClr>
                </a:solidFill>
              </a:defRPr>
            </a:lvl5pPr>
            <a:lvl6pPr marL="2285909" indent="0">
              <a:buNone/>
              <a:defRPr sz="1417">
                <a:solidFill>
                  <a:schemeClr val="tx1">
                    <a:tint val="75000"/>
                  </a:schemeClr>
                </a:solidFill>
              </a:defRPr>
            </a:lvl6pPr>
            <a:lvl7pPr marL="2743090" indent="0">
              <a:buNone/>
              <a:defRPr sz="1417">
                <a:solidFill>
                  <a:schemeClr val="tx1">
                    <a:tint val="75000"/>
                  </a:schemeClr>
                </a:solidFill>
              </a:defRPr>
            </a:lvl7pPr>
            <a:lvl8pPr marL="3200272" indent="0">
              <a:buNone/>
              <a:defRPr sz="1417">
                <a:solidFill>
                  <a:schemeClr val="tx1">
                    <a:tint val="75000"/>
                  </a:schemeClr>
                </a:solidFill>
              </a:defRPr>
            </a:lvl8pPr>
            <a:lvl9pPr marL="3657454" indent="0">
              <a:buNone/>
              <a:defRPr sz="141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717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812800" y="1600207"/>
            <a:ext cx="5181600" cy="4525963"/>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181600" cy="4525963"/>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077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812801" y="1535113"/>
            <a:ext cx="5183717" cy="639762"/>
          </a:xfrm>
        </p:spPr>
        <p:txBody>
          <a:bodyPr anchor="b">
            <a:normAutofit/>
          </a:bodyPr>
          <a:lstStyle>
            <a:lvl1pPr marL="0" indent="0">
              <a:buNone/>
              <a:defRPr sz="2000" b="1"/>
            </a:lvl1pPr>
            <a:lvl2pPr marL="457182" indent="0">
              <a:buNone/>
              <a:defRPr sz="2000" b="1"/>
            </a:lvl2pPr>
            <a:lvl3pPr marL="914363" indent="0">
              <a:buNone/>
              <a:defRPr sz="1833" b="1"/>
            </a:lvl3pPr>
            <a:lvl4pPr marL="1371545" indent="0">
              <a:buNone/>
              <a:defRPr sz="1583" b="1"/>
            </a:lvl4pPr>
            <a:lvl5pPr marL="1828727" indent="0">
              <a:buNone/>
              <a:defRPr sz="1583" b="1"/>
            </a:lvl5pPr>
            <a:lvl6pPr marL="2285909" indent="0">
              <a:buNone/>
              <a:defRPr sz="1583" b="1"/>
            </a:lvl6pPr>
            <a:lvl7pPr marL="2743090" indent="0">
              <a:buNone/>
              <a:defRPr sz="1583" b="1"/>
            </a:lvl7pPr>
            <a:lvl8pPr marL="3200272" indent="0">
              <a:buNone/>
              <a:defRPr sz="1583" b="1"/>
            </a:lvl8pPr>
            <a:lvl9pPr marL="3657454" indent="0">
              <a:buNone/>
              <a:defRPr sz="1583" b="1"/>
            </a:lvl9pPr>
          </a:lstStyle>
          <a:p>
            <a:pPr lvl="0"/>
            <a:r>
              <a:rPr lang="en-US" dirty="0"/>
              <a:t>Click to edit Master text styles</a:t>
            </a:r>
          </a:p>
        </p:txBody>
      </p:sp>
      <p:sp>
        <p:nvSpPr>
          <p:cNvPr id="4" name="Content Placeholder 3"/>
          <p:cNvSpPr>
            <a:spLocks noGrp="1"/>
          </p:cNvSpPr>
          <p:nvPr>
            <p:ph sz="half" idx="2"/>
          </p:nvPr>
        </p:nvSpPr>
        <p:spPr>
          <a:xfrm>
            <a:off x="812801" y="2174875"/>
            <a:ext cx="5183717"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79" y="1535113"/>
            <a:ext cx="5185833" cy="639762"/>
          </a:xfrm>
        </p:spPr>
        <p:txBody>
          <a:bodyPr anchor="b">
            <a:normAutofit/>
          </a:bodyPr>
          <a:lstStyle>
            <a:lvl1pPr marL="0" indent="0">
              <a:buNone/>
              <a:defRPr sz="2000" b="1"/>
            </a:lvl1pPr>
            <a:lvl2pPr marL="457182" indent="0">
              <a:buNone/>
              <a:defRPr sz="2000" b="1"/>
            </a:lvl2pPr>
            <a:lvl3pPr marL="914363" indent="0">
              <a:buNone/>
              <a:defRPr sz="1833" b="1"/>
            </a:lvl3pPr>
            <a:lvl4pPr marL="1371545" indent="0">
              <a:buNone/>
              <a:defRPr sz="1583" b="1"/>
            </a:lvl4pPr>
            <a:lvl5pPr marL="1828727" indent="0">
              <a:buNone/>
              <a:defRPr sz="1583" b="1"/>
            </a:lvl5pPr>
            <a:lvl6pPr marL="2285909" indent="0">
              <a:buNone/>
              <a:defRPr sz="1583" b="1"/>
            </a:lvl6pPr>
            <a:lvl7pPr marL="2743090" indent="0">
              <a:buNone/>
              <a:defRPr sz="1583" b="1"/>
            </a:lvl7pPr>
            <a:lvl8pPr marL="3200272" indent="0">
              <a:buNone/>
              <a:defRPr sz="1583" b="1"/>
            </a:lvl8pPr>
            <a:lvl9pPr marL="3657454" indent="0">
              <a:buNone/>
              <a:defRPr sz="1583" b="1"/>
            </a:lvl9pPr>
          </a:lstStyle>
          <a:p>
            <a:pPr lvl="0"/>
            <a:r>
              <a:rPr lang="en-US" dirty="0"/>
              <a:t>Click to edit Master text styles</a:t>
            </a:r>
          </a:p>
        </p:txBody>
      </p:sp>
      <p:sp>
        <p:nvSpPr>
          <p:cNvPr id="6" name="Content Placeholder 5"/>
          <p:cNvSpPr>
            <a:spLocks noGrp="1"/>
          </p:cNvSpPr>
          <p:nvPr>
            <p:ph sz="quarter" idx="4"/>
          </p:nvPr>
        </p:nvSpPr>
        <p:spPr>
          <a:xfrm>
            <a:off x="6193479" y="2174875"/>
            <a:ext cx="5185833"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694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6E11-DF92-43AC-B3B4-7CB99CA792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2A0E1-E196-49B7-B123-2766E67B46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1A7183-28EE-4723-B4CE-A8FD3309E8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25C56E-8AEC-4BE6-A029-51D12268D2B4}"/>
              </a:ext>
            </a:extLst>
          </p:cNvPr>
          <p:cNvSpPr>
            <a:spLocks noGrp="1"/>
          </p:cNvSpPr>
          <p:nvPr>
            <p:ph type="dt" sz="half" idx="10"/>
          </p:nvPr>
        </p:nvSpPr>
        <p:spPr/>
        <p:txBody>
          <a:bodyPr/>
          <a:lstStyle/>
          <a:p>
            <a:fld id="{2A6B1648-F42B-48C3-951D-20D1E07C6CBB}" type="datetimeFigureOut">
              <a:rPr lang="en-US" smtClean="0"/>
              <a:t>3/1/2023</a:t>
            </a:fld>
            <a:endParaRPr lang="en-US"/>
          </a:p>
        </p:txBody>
      </p:sp>
      <p:sp>
        <p:nvSpPr>
          <p:cNvPr id="6" name="Footer Placeholder 5">
            <a:extLst>
              <a:ext uri="{FF2B5EF4-FFF2-40B4-BE49-F238E27FC236}">
                <a16:creationId xmlns:a16="http://schemas.microsoft.com/office/drawing/2014/main" id="{893B86B6-D88E-4C6F-8FF6-9767DD022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D3C55-E825-46BB-A336-2FF9EF26ADD6}"/>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346047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047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504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685800"/>
            <a:ext cx="38078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685968"/>
            <a:ext cx="6612467" cy="5440363"/>
          </a:xfrm>
        </p:spPr>
        <p:txBody>
          <a:bodyPr/>
          <a:lstStyle>
            <a:lvl1pPr>
              <a:defRPr sz="3167"/>
            </a:lvl1pPr>
            <a:lvl2pPr>
              <a:defRPr sz="2833"/>
            </a:lvl2pPr>
            <a:lvl3pPr>
              <a:defRPr sz="2417"/>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81208"/>
            <a:ext cx="3807884" cy="4144963"/>
          </a:xfrm>
        </p:spPr>
        <p:txBody>
          <a:bodyPr/>
          <a:lstStyle>
            <a:lvl1pPr marL="0" indent="0">
              <a:buNone/>
              <a:defRPr sz="1417"/>
            </a:lvl1pPr>
            <a:lvl2pPr marL="457182" indent="0">
              <a:buNone/>
              <a:defRPr sz="1167"/>
            </a:lvl2pPr>
            <a:lvl3pPr marL="914363" indent="0">
              <a:buNone/>
              <a:defRPr sz="1000"/>
            </a:lvl3pPr>
            <a:lvl4pPr marL="1371545" indent="0">
              <a:buNone/>
              <a:defRPr sz="917"/>
            </a:lvl4pPr>
            <a:lvl5pPr marL="1828727" indent="0">
              <a:buNone/>
              <a:defRPr sz="917"/>
            </a:lvl5pPr>
            <a:lvl6pPr marL="2285909" indent="0">
              <a:buNone/>
              <a:defRPr sz="917"/>
            </a:lvl6pPr>
            <a:lvl7pPr marL="2743090" indent="0">
              <a:buNone/>
              <a:defRPr sz="917"/>
            </a:lvl7pPr>
            <a:lvl8pPr marL="3200272" indent="0">
              <a:buNone/>
              <a:defRPr sz="917"/>
            </a:lvl8pPr>
            <a:lvl9pPr marL="3657454" indent="0">
              <a:buNone/>
              <a:defRPr sz="9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226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bg1"/>
                </a:solidFill>
                <a:effectLst/>
              </a:defRPr>
            </a:lvl1pPr>
          </a:lstStyle>
          <a:p>
            <a:r>
              <a:rPr lang="en-US" dirty="0"/>
              <a:t>Click to edit Master title style</a:t>
            </a:r>
          </a:p>
        </p:txBody>
      </p:sp>
      <p:sp>
        <p:nvSpPr>
          <p:cNvPr id="3" name="Picture Placeholder 2"/>
          <p:cNvSpPr>
            <a:spLocks noGrp="1"/>
          </p:cNvSpPr>
          <p:nvPr>
            <p:ph type="pic" idx="1"/>
          </p:nvPr>
        </p:nvSpPr>
        <p:spPr>
          <a:xfrm>
            <a:off x="2389717" y="838201"/>
            <a:ext cx="7315200" cy="3889374"/>
          </a:xfrm>
        </p:spPr>
        <p:txBody>
          <a:bodyPr/>
          <a:lstStyle>
            <a:lvl1pPr marL="0" indent="0">
              <a:buNone/>
              <a:defRPr sz="3167"/>
            </a:lvl1pPr>
            <a:lvl2pPr marL="457182" indent="0">
              <a:buNone/>
              <a:defRPr sz="2833"/>
            </a:lvl2pPr>
            <a:lvl3pPr marL="914363" indent="0">
              <a:buNone/>
              <a:defRPr sz="2417"/>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17"/>
            </a:lvl1pPr>
            <a:lvl2pPr marL="457182" indent="0">
              <a:buNone/>
              <a:defRPr sz="1167"/>
            </a:lvl2pPr>
            <a:lvl3pPr marL="914363" indent="0">
              <a:buNone/>
              <a:defRPr sz="1000"/>
            </a:lvl3pPr>
            <a:lvl4pPr marL="1371545" indent="0">
              <a:buNone/>
              <a:defRPr sz="917"/>
            </a:lvl4pPr>
            <a:lvl5pPr marL="1828727" indent="0">
              <a:buNone/>
              <a:defRPr sz="917"/>
            </a:lvl5pPr>
            <a:lvl6pPr marL="2285909" indent="0">
              <a:buNone/>
              <a:defRPr sz="917"/>
            </a:lvl6pPr>
            <a:lvl7pPr marL="2743090" indent="0">
              <a:buNone/>
              <a:defRPr sz="917"/>
            </a:lvl7pPr>
            <a:lvl8pPr marL="3200272" indent="0">
              <a:buNone/>
              <a:defRPr sz="917"/>
            </a:lvl8pPr>
            <a:lvl9pPr marL="3657454" indent="0">
              <a:buNone/>
              <a:defRPr sz="9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113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210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768"/>
            <a:ext cx="25400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609768"/>
            <a:ext cx="7823200"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841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7"/>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DDC260-5319-4A67-AB9D-A604BACE3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0526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80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F018A0-B3AE-46FF-ACD7-2945F1222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197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1624" y="2362368"/>
            <a:ext cx="9968752" cy="1470025"/>
          </a:xfrm>
        </p:spPr>
        <p:txBody>
          <a:bodyPr>
            <a:normAutofit/>
          </a:bodyPr>
          <a:lstStyle>
            <a:lvl1pPr>
              <a:defRPr sz="5416"/>
            </a:lvl1pPr>
          </a:lstStyle>
          <a:p>
            <a:r>
              <a:rPr lang="en-US" dirty="0"/>
              <a:t>Click to edit title</a:t>
            </a:r>
          </a:p>
        </p:txBody>
      </p:sp>
      <p:sp>
        <p:nvSpPr>
          <p:cNvPr id="3" name="Subtitle 2"/>
          <p:cNvSpPr>
            <a:spLocks noGrp="1"/>
          </p:cNvSpPr>
          <p:nvPr>
            <p:ph type="subTitle" idx="1"/>
          </p:nvPr>
        </p:nvSpPr>
        <p:spPr>
          <a:xfrm>
            <a:off x="3200400" y="3886200"/>
            <a:ext cx="5791200" cy="990600"/>
          </a:xfrm>
        </p:spPr>
        <p:txBody>
          <a:bodyPr>
            <a:normAutofit/>
          </a:bodyPr>
          <a:lstStyle>
            <a:lvl1pPr marL="0" indent="0" algn="ctr">
              <a:buNone/>
              <a:defRPr sz="2000">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200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467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385D-003B-4838-A098-979BAE1CAE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BADD51-F1D5-40DA-B6B4-85F92937A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7AC21E-EC10-44E8-86E5-E1C1CC6001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1DF40-B7C6-4AEB-B2E9-D59F46D815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42E1DF-5A51-40A3-A4B6-43A7D2AE49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EBE3C9-9383-4B8D-BCAD-77196315A2C4}"/>
              </a:ext>
            </a:extLst>
          </p:cNvPr>
          <p:cNvSpPr>
            <a:spLocks noGrp="1"/>
          </p:cNvSpPr>
          <p:nvPr>
            <p:ph type="dt" sz="half" idx="10"/>
          </p:nvPr>
        </p:nvSpPr>
        <p:spPr/>
        <p:txBody>
          <a:bodyPr/>
          <a:lstStyle/>
          <a:p>
            <a:fld id="{2A6B1648-F42B-48C3-951D-20D1E07C6CBB}" type="datetimeFigureOut">
              <a:rPr lang="en-US" smtClean="0"/>
              <a:t>3/1/2023</a:t>
            </a:fld>
            <a:endParaRPr lang="en-US"/>
          </a:p>
        </p:txBody>
      </p:sp>
      <p:sp>
        <p:nvSpPr>
          <p:cNvPr id="8" name="Footer Placeholder 7">
            <a:extLst>
              <a:ext uri="{FF2B5EF4-FFF2-40B4-BE49-F238E27FC236}">
                <a16:creationId xmlns:a16="http://schemas.microsoft.com/office/drawing/2014/main" id="{4A96F892-9AF9-4AB7-9327-76EE163CCD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B923C8-3056-4C94-B4DD-9FD6D5AA0E77}"/>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289457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68"/>
            <a:ext cx="10363200" cy="1362075"/>
          </a:xfrm>
        </p:spPr>
        <p:txBody>
          <a:bodyPr anchor="t"/>
          <a:lstStyle>
            <a:lvl1pPr algn="l">
              <a:defRPr sz="4000" b="1" cap="all">
                <a:solidFill>
                  <a:schemeClr val="bg1"/>
                </a:solidFill>
                <a:effectLst/>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182" indent="0">
              <a:buNone/>
              <a:defRPr sz="1833">
                <a:solidFill>
                  <a:schemeClr val="tx1">
                    <a:tint val="75000"/>
                  </a:schemeClr>
                </a:solidFill>
              </a:defRPr>
            </a:lvl2pPr>
            <a:lvl3pPr marL="914363" indent="0">
              <a:buNone/>
              <a:defRPr sz="1583">
                <a:solidFill>
                  <a:schemeClr val="tx1">
                    <a:tint val="75000"/>
                  </a:schemeClr>
                </a:solidFill>
              </a:defRPr>
            </a:lvl3pPr>
            <a:lvl4pPr marL="1371545" indent="0">
              <a:buNone/>
              <a:defRPr sz="1417">
                <a:solidFill>
                  <a:schemeClr val="tx1">
                    <a:tint val="75000"/>
                  </a:schemeClr>
                </a:solidFill>
              </a:defRPr>
            </a:lvl4pPr>
            <a:lvl5pPr marL="1828727" indent="0">
              <a:buNone/>
              <a:defRPr sz="1417">
                <a:solidFill>
                  <a:schemeClr val="tx1">
                    <a:tint val="75000"/>
                  </a:schemeClr>
                </a:solidFill>
              </a:defRPr>
            </a:lvl5pPr>
            <a:lvl6pPr marL="2285909" indent="0">
              <a:buNone/>
              <a:defRPr sz="1417">
                <a:solidFill>
                  <a:schemeClr val="tx1">
                    <a:tint val="75000"/>
                  </a:schemeClr>
                </a:solidFill>
              </a:defRPr>
            </a:lvl6pPr>
            <a:lvl7pPr marL="2743090" indent="0">
              <a:buNone/>
              <a:defRPr sz="1417">
                <a:solidFill>
                  <a:schemeClr val="tx1">
                    <a:tint val="75000"/>
                  </a:schemeClr>
                </a:solidFill>
              </a:defRPr>
            </a:lvl7pPr>
            <a:lvl8pPr marL="3200272" indent="0">
              <a:buNone/>
              <a:defRPr sz="1417">
                <a:solidFill>
                  <a:schemeClr val="tx1">
                    <a:tint val="75000"/>
                  </a:schemeClr>
                </a:solidFill>
              </a:defRPr>
            </a:lvl8pPr>
            <a:lvl9pPr marL="3657454" indent="0">
              <a:buNone/>
              <a:defRPr sz="141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262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812800" y="1600207"/>
            <a:ext cx="5181600" cy="4525963"/>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181600" cy="4525963"/>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0421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812801" y="1535113"/>
            <a:ext cx="5183717" cy="639762"/>
          </a:xfrm>
        </p:spPr>
        <p:txBody>
          <a:bodyPr anchor="b">
            <a:normAutofit/>
          </a:bodyPr>
          <a:lstStyle>
            <a:lvl1pPr marL="0" indent="0">
              <a:buNone/>
              <a:defRPr sz="2000" b="1"/>
            </a:lvl1pPr>
            <a:lvl2pPr marL="457182" indent="0">
              <a:buNone/>
              <a:defRPr sz="2000" b="1"/>
            </a:lvl2pPr>
            <a:lvl3pPr marL="914363" indent="0">
              <a:buNone/>
              <a:defRPr sz="1833" b="1"/>
            </a:lvl3pPr>
            <a:lvl4pPr marL="1371545" indent="0">
              <a:buNone/>
              <a:defRPr sz="1583" b="1"/>
            </a:lvl4pPr>
            <a:lvl5pPr marL="1828727" indent="0">
              <a:buNone/>
              <a:defRPr sz="1583" b="1"/>
            </a:lvl5pPr>
            <a:lvl6pPr marL="2285909" indent="0">
              <a:buNone/>
              <a:defRPr sz="1583" b="1"/>
            </a:lvl6pPr>
            <a:lvl7pPr marL="2743090" indent="0">
              <a:buNone/>
              <a:defRPr sz="1583" b="1"/>
            </a:lvl7pPr>
            <a:lvl8pPr marL="3200272" indent="0">
              <a:buNone/>
              <a:defRPr sz="1583" b="1"/>
            </a:lvl8pPr>
            <a:lvl9pPr marL="3657454" indent="0">
              <a:buNone/>
              <a:defRPr sz="1583" b="1"/>
            </a:lvl9pPr>
          </a:lstStyle>
          <a:p>
            <a:pPr lvl="0"/>
            <a:r>
              <a:rPr lang="en-US" dirty="0"/>
              <a:t>Click to edit Master text styles</a:t>
            </a:r>
          </a:p>
        </p:txBody>
      </p:sp>
      <p:sp>
        <p:nvSpPr>
          <p:cNvPr id="4" name="Content Placeholder 3"/>
          <p:cNvSpPr>
            <a:spLocks noGrp="1"/>
          </p:cNvSpPr>
          <p:nvPr>
            <p:ph sz="half" idx="2"/>
          </p:nvPr>
        </p:nvSpPr>
        <p:spPr>
          <a:xfrm>
            <a:off x="812801" y="2174875"/>
            <a:ext cx="5183717"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79" y="1535113"/>
            <a:ext cx="5185833" cy="639762"/>
          </a:xfrm>
        </p:spPr>
        <p:txBody>
          <a:bodyPr anchor="b">
            <a:normAutofit/>
          </a:bodyPr>
          <a:lstStyle>
            <a:lvl1pPr marL="0" indent="0">
              <a:buNone/>
              <a:defRPr sz="2000" b="1"/>
            </a:lvl1pPr>
            <a:lvl2pPr marL="457182" indent="0">
              <a:buNone/>
              <a:defRPr sz="2000" b="1"/>
            </a:lvl2pPr>
            <a:lvl3pPr marL="914363" indent="0">
              <a:buNone/>
              <a:defRPr sz="1833" b="1"/>
            </a:lvl3pPr>
            <a:lvl4pPr marL="1371545" indent="0">
              <a:buNone/>
              <a:defRPr sz="1583" b="1"/>
            </a:lvl4pPr>
            <a:lvl5pPr marL="1828727" indent="0">
              <a:buNone/>
              <a:defRPr sz="1583" b="1"/>
            </a:lvl5pPr>
            <a:lvl6pPr marL="2285909" indent="0">
              <a:buNone/>
              <a:defRPr sz="1583" b="1"/>
            </a:lvl6pPr>
            <a:lvl7pPr marL="2743090" indent="0">
              <a:buNone/>
              <a:defRPr sz="1583" b="1"/>
            </a:lvl7pPr>
            <a:lvl8pPr marL="3200272" indent="0">
              <a:buNone/>
              <a:defRPr sz="1583" b="1"/>
            </a:lvl8pPr>
            <a:lvl9pPr marL="3657454" indent="0">
              <a:buNone/>
              <a:defRPr sz="1583" b="1"/>
            </a:lvl9pPr>
          </a:lstStyle>
          <a:p>
            <a:pPr lvl="0"/>
            <a:r>
              <a:rPr lang="en-US" dirty="0"/>
              <a:t>Click to edit Master text styles</a:t>
            </a:r>
          </a:p>
        </p:txBody>
      </p:sp>
      <p:sp>
        <p:nvSpPr>
          <p:cNvPr id="6" name="Content Placeholder 5"/>
          <p:cNvSpPr>
            <a:spLocks noGrp="1"/>
          </p:cNvSpPr>
          <p:nvPr>
            <p:ph sz="quarter" idx="4"/>
          </p:nvPr>
        </p:nvSpPr>
        <p:spPr>
          <a:xfrm>
            <a:off x="6193479" y="2174875"/>
            <a:ext cx="5185833"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121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0416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244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685800"/>
            <a:ext cx="38078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685968"/>
            <a:ext cx="6612467" cy="5440363"/>
          </a:xfrm>
        </p:spPr>
        <p:txBody>
          <a:bodyPr/>
          <a:lstStyle>
            <a:lvl1pPr>
              <a:defRPr sz="3167"/>
            </a:lvl1pPr>
            <a:lvl2pPr>
              <a:defRPr sz="2833"/>
            </a:lvl2pPr>
            <a:lvl3pPr>
              <a:defRPr sz="2417"/>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81208"/>
            <a:ext cx="3807884" cy="4144963"/>
          </a:xfrm>
        </p:spPr>
        <p:txBody>
          <a:bodyPr/>
          <a:lstStyle>
            <a:lvl1pPr marL="0" indent="0">
              <a:buNone/>
              <a:defRPr sz="1417"/>
            </a:lvl1pPr>
            <a:lvl2pPr marL="457182" indent="0">
              <a:buNone/>
              <a:defRPr sz="1167"/>
            </a:lvl2pPr>
            <a:lvl3pPr marL="914363" indent="0">
              <a:buNone/>
              <a:defRPr sz="1000"/>
            </a:lvl3pPr>
            <a:lvl4pPr marL="1371545" indent="0">
              <a:buNone/>
              <a:defRPr sz="917"/>
            </a:lvl4pPr>
            <a:lvl5pPr marL="1828727" indent="0">
              <a:buNone/>
              <a:defRPr sz="917"/>
            </a:lvl5pPr>
            <a:lvl6pPr marL="2285909" indent="0">
              <a:buNone/>
              <a:defRPr sz="917"/>
            </a:lvl6pPr>
            <a:lvl7pPr marL="2743090" indent="0">
              <a:buNone/>
              <a:defRPr sz="917"/>
            </a:lvl7pPr>
            <a:lvl8pPr marL="3200272" indent="0">
              <a:buNone/>
              <a:defRPr sz="917"/>
            </a:lvl8pPr>
            <a:lvl9pPr marL="3657454" indent="0">
              <a:buNone/>
              <a:defRPr sz="9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5557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bg1"/>
                </a:solidFill>
                <a:effectLst/>
              </a:defRPr>
            </a:lvl1pPr>
          </a:lstStyle>
          <a:p>
            <a:r>
              <a:rPr lang="en-US" dirty="0"/>
              <a:t>Click to edit Master title style</a:t>
            </a:r>
          </a:p>
        </p:txBody>
      </p:sp>
      <p:sp>
        <p:nvSpPr>
          <p:cNvPr id="3" name="Picture Placeholder 2"/>
          <p:cNvSpPr>
            <a:spLocks noGrp="1"/>
          </p:cNvSpPr>
          <p:nvPr>
            <p:ph type="pic" idx="1"/>
          </p:nvPr>
        </p:nvSpPr>
        <p:spPr>
          <a:xfrm>
            <a:off x="2389717" y="838201"/>
            <a:ext cx="7315200" cy="3889374"/>
          </a:xfrm>
        </p:spPr>
        <p:txBody>
          <a:bodyPr/>
          <a:lstStyle>
            <a:lvl1pPr marL="0" indent="0">
              <a:buNone/>
              <a:defRPr sz="3167"/>
            </a:lvl1pPr>
            <a:lvl2pPr marL="457182" indent="0">
              <a:buNone/>
              <a:defRPr sz="2833"/>
            </a:lvl2pPr>
            <a:lvl3pPr marL="914363" indent="0">
              <a:buNone/>
              <a:defRPr sz="2417"/>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17"/>
            </a:lvl1pPr>
            <a:lvl2pPr marL="457182" indent="0">
              <a:buNone/>
              <a:defRPr sz="1167"/>
            </a:lvl2pPr>
            <a:lvl3pPr marL="914363" indent="0">
              <a:buNone/>
              <a:defRPr sz="1000"/>
            </a:lvl3pPr>
            <a:lvl4pPr marL="1371545" indent="0">
              <a:buNone/>
              <a:defRPr sz="917"/>
            </a:lvl4pPr>
            <a:lvl5pPr marL="1828727" indent="0">
              <a:buNone/>
              <a:defRPr sz="917"/>
            </a:lvl5pPr>
            <a:lvl6pPr marL="2285909" indent="0">
              <a:buNone/>
              <a:defRPr sz="917"/>
            </a:lvl6pPr>
            <a:lvl7pPr marL="2743090" indent="0">
              <a:buNone/>
              <a:defRPr sz="917"/>
            </a:lvl7pPr>
            <a:lvl8pPr marL="3200272" indent="0">
              <a:buNone/>
              <a:defRPr sz="917"/>
            </a:lvl8pPr>
            <a:lvl9pPr marL="3657454" indent="0">
              <a:buNone/>
              <a:defRPr sz="9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910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872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768"/>
            <a:ext cx="25400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609768"/>
            <a:ext cx="7823200"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8467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7"/>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DDC260-5319-4A67-AB9D-A604BACE3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63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5B8F-726F-47B2-AE84-5AA15A4EBF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5C2065-1FAF-49C5-A60B-3DAE2DDCCE86}"/>
              </a:ext>
            </a:extLst>
          </p:cNvPr>
          <p:cNvSpPr>
            <a:spLocks noGrp="1"/>
          </p:cNvSpPr>
          <p:nvPr>
            <p:ph type="dt" sz="half" idx="10"/>
          </p:nvPr>
        </p:nvSpPr>
        <p:spPr/>
        <p:txBody>
          <a:bodyPr/>
          <a:lstStyle/>
          <a:p>
            <a:fld id="{2A6B1648-F42B-48C3-951D-20D1E07C6CBB}" type="datetimeFigureOut">
              <a:rPr lang="en-US" smtClean="0"/>
              <a:t>3/1/2023</a:t>
            </a:fld>
            <a:endParaRPr lang="en-US"/>
          </a:p>
        </p:txBody>
      </p:sp>
      <p:sp>
        <p:nvSpPr>
          <p:cNvPr id="4" name="Footer Placeholder 3">
            <a:extLst>
              <a:ext uri="{FF2B5EF4-FFF2-40B4-BE49-F238E27FC236}">
                <a16:creationId xmlns:a16="http://schemas.microsoft.com/office/drawing/2014/main" id="{7377C124-22B7-415D-8F96-EAB3BDAFDF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6E1441-7270-44FC-A3DC-39D9C7C1990A}"/>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322101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80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F018A0-B3AE-46FF-ACD7-2945F1222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312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166ADA-3879-41CE-B3CE-69C42ECF4484}"/>
              </a:ext>
            </a:extLst>
          </p:cNvPr>
          <p:cNvSpPr>
            <a:spLocks noGrp="1"/>
          </p:cNvSpPr>
          <p:nvPr>
            <p:ph type="dt" sz="half" idx="10"/>
          </p:nvPr>
        </p:nvSpPr>
        <p:spPr/>
        <p:txBody>
          <a:bodyPr/>
          <a:lstStyle/>
          <a:p>
            <a:fld id="{2A6B1648-F42B-48C3-951D-20D1E07C6CBB}" type="datetimeFigureOut">
              <a:rPr lang="en-US" smtClean="0"/>
              <a:t>3/1/2023</a:t>
            </a:fld>
            <a:endParaRPr lang="en-US"/>
          </a:p>
        </p:txBody>
      </p:sp>
      <p:sp>
        <p:nvSpPr>
          <p:cNvPr id="3" name="Footer Placeholder 2">
            <a:extLst>
              <a:ext uri="{FF2B5EF4-FFF2-40B4-BE49-F238E27FC236}">
                <a16:creationId xmlns:a16="http://schemas.microsoft.com/office/drawing/2014/main" id="{FFE60F1B-A9EE-48EE-A371-2C78BFF4DF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90C8A5-61BD-4826-BBF7-9D69A51B6A03}"/>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80606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BA32-C693-4CC0-929B-10E508AA1E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CD43A0-D01C-451B-BEA5-CC9093799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48F445-7EDC-4DA0-8C2B-C4597B185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5C683-450E-4563-992D-62A4142717F8}"/>
              </a:ext>
            </a:extLst>
          </p:cNvPr>
          <p:cNvSpPr>
            <a:spLocks noGrp="1"/>
          </p:cNvSpPr>
          <p:nvPr>
            <p:ph type="dt" sz="half" idx="10"/>
          </p:nvPr>
        </p:nvSpPr>
        <p:spPr/>
        <p:txBody>
          <a:bodyPr/>
          <a:lstStyle/>
          <a:p>
            <a:fld id="{2A6B1648-F42B-48C3-951D-20D1E07C6CBB}" type="datetimeFigureOut">
              <a:rPr lang="en-US" smtClean="0"/>
              <a:t>3/1/2023</a:t>
            </a:fld>
            <a:endParaRPr lang="en-US"/>
          </a:p>
        </p:txBody>
      </p:sp>
      <p:sp>
        <p:nvSpPr>
          <p:cNvPr id="6" name="Footer Placeholder 5">
            <a:extLst>
              <a:ext uri="{FF2B5EF4-FFF2-40B4-BE49-F238E27FC236}">
                <a16:creationId xmlns:a16="http://schemas.microsoft.com/office/drawing/2014/main" id="{73450A65-0D33-4419-BF6F-3BAC78491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EC09E-3E9C-41FF-995D-FB2BFEA62A38}"/>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452222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D379-96EE-451B-913A-E7C0BBDA2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0991EA-48BC-4AD3-B4EA-B1B1CBB78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B8AD23-2635-42A1-B2BD-8569DED4B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83B01-FE9D-4817-BC14-9056CC44C7E0}"/>
              </a:ext>
            </a:extLst>
          </p:cNvPr>
          <p:cNvSpPr>
            <a:spLocks noGrp="1"/>
          </p:cNvSpPr>
          <p:nvPr>
            <p:ph type="dt" sz="half" idx="10"/>
          </p:nvPr>
        </p:nvSpPr>
        <p:spPr/>
        <p:txBody>
          <a:bodyPr/>
          <a:lstStyle/>
          <a:p>
            <a:fld id="{2A6B1648-F42B-48C3-951D-20D1E07C6CBB}" type="datetimeFigureOut">
              <a:rPr lang="en-US" smtClean="0"/>
              <a:t>3/1/2023</a:t>
            </a:fld>
            <a:endParaRPr lang="en-US"/>
          </a:p>
        </p:txBody>
      </p:sp>
      <p:sp>
        <p:nvSpPr>
          <p:cNvPr id="6" name="Footer Placeholder 5">
            <a:extLst>
              <a:ext uri="{FF2B5EF4-FFF2-40B4-BE49-F238E27FC236}">
                <a16:creationId xmlns:a16="http://schemas.microsoft.com/office/drawing/2014/main" id="{B1D6528D-EC05-4190-AACC-37BFA68AD0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4CB76-28BC-40B7-8258-4C702B89A168}"/>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251541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jp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jp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FEAE0F-FFA2-46A6-A78C-2B5655652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86543C-68CC-43E0-B782-A36541516F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76FB3-FB15-40EE-A01B-96ECC6D651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B1648-F42B-48C3-951D-20D1E07C6CBB}" type="datetimeFigureOut">
              <a:rPr lang="en-US" smtClean="0"/>
              <a:t>3/1/2023</a:t>
            </a:fld>
            <a:endParaRPr lang="en-US"/>
          </a:p>
        </p:txBody>
      </p:sp>
      <p:sp>
        <p:nvSpPr>
          <p:cNvPr id="5" name="Footer Placeholder 4">
            <a:extLst>
              <a:ext uri="{FF2B5EF4-FFF2-40B4-BE49-F238E27FC236}">
                <a16:creationId xmlns:a16="http://schemas.microsoft.com/office/drawing/2014/main" id="{2CF91048-07E9-463A-9215-E26C4CDAB9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08BE1F-3720-425F-80EA-27D92F1E61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2C790-6765-4622-9BD0-26D1469B583A}" type="slidenum">
              <a:rPr lang="en-US" smtClean="0"/>
              <a:t>‹#›</a:t>
            </a:fld>
            <a:endParaRPr lang="en-US"/>
          </a:p>
        </p:txBody>
      </p:sp>
    </p:spTree>
    <p:extLst>
      <p:ext uri="{BB962C8B-B14F-4D97-AF65-F5344CB8AC3E}">
        <p14:creationId xmlns:p14="http://schemas.microsoft.com/office/powerpoint/2010/main" val="4196981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2F1D3F2D-94FE-4216-ACCA-54A42732DF9C}"/>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37C2328D-2855-49B8-84BB-F16F5AF3E58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115DDEF-1185-4799-8C4D-A71E6A099E2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cs typeface="+mn-cs"/>
              </a:defRPr>
            </a:lvl1pPr>
          </a:lstStyle>
          <a:p>
            <a:pPr>
              <a:defRPr/>
            </a:pPr>
            <a:endParaRPr lang="en-US"/>
          </a:p>
        </p:txBody>
      </p:sp>
      <p:sp>
        <p:nvSpPr>
          <p:cNvPr id="5" name="Footer Placeholder 4">
            <a:extLst>
              <a:ext uri="{FF2B5EF4-FFF2-40B4-BE49-F238E27FC236}">
                <a16:creationId xmlns:a16="http://schemas.microsoft.com/office/drawing/2014/main" id="{3174BA09-644F-4824-B774-3F4D3F76E5F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cs typeface="+mn-cs"/>
              </a:defRPr>
            </a:lvl1pPr>
          </a:lstStyle>
          <a:p>
            <a:pPr>
              <a:defRPr/>
            </a:pPr>
            <a:endParaRPr lang="en-US"/>
          </a:p>
        </p:txBody>
      </p:sp>
      <p:sp>
        <p:nvSpPr>
          <p:cNvPr id="6" name="Slide Number Placeholder 5">
            <a:extLst>
              <a:ext uri="{FF2B5EF4-FFF2-40B4-BE49-F238E27FC236}">
                <a16:creationId xmlns:a16="http://schemas.microsoft.com/office/drawing/2014/main" id="{993966CC-B78F-4823-A6F8-488C5775D0D2}"/>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4B56BDAA-D3F1-4C60-A487-C941AF25070A}" type="slidenum">
              <a:rPr lang="en-US" altLang="en-US"/>
              <a:pPr/>
              <a:t>‹#›</a:t>
            </a:fld>
            <a:endParaRPr lang="en-US" altLang="en-US"/>
          </a:p>
        </p:txBody>
      </p:sp>
    </p:spTree>
    <p:extLst>
      <p:ext uri="{BB962C8B-B14F-4D97-AF65-F5344CB8AC3E}">
        <p14:creationId xmlns:p14="http://schemas.microsoft.com/office/powerpoint/2010/main" val="8912556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3/1/2023</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29655830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8898" y="609600"/>
            <a:ext cx="10614211" cy="838200"/>
          </a:xfrm>
          <a:prstGeom prst="rect">
            <a:avLst/>
          </a:prstGeom>
        </p:spPr>
        <p:txBody>
          <a:bodyPr vert="horz" lIns="109728" tIns="54864" rIns="109728" bIns="54864" rtlCol="0" anchor="ctr">
            <a:normAutofit/>
          </a:bodyPr>
          <a:lstStyle/>
          <a:p>
            <a:r>
              <a:rPr lang="en-US" dirty="0"/>
              <a:t>Click to edit title style</a:t>
            </a:r>
          </a:p>
        </p:txBody>
      </p:sp>
      <p:sp>
        <p:nvSpPr>
          <p:cNvPr id="3" name="Text Placeholder 2"/>
          <p:cNvSpPr>
            <a:spLocks noGrp="1"/>
          </p:cNvSpPr>
          <p:nvPr>
            <p:ph type="body" idx="1"/>
          </p:nvPr>
        </p:nvSpPr>
        <p:spPr>
          <a:xfrm>
            <a:off x="806824" y="1524008"/>
            <a:ext cx="10578352" cy="4602163"/>
          </a:xfrm>
          <a:prstGeom prst="rect">
            <a:avLst/>
          </a:prstGeom>
        </p:spPr>
        <p:txBody>
          <a:bodyPr vert="horz" lIns="109728" tIns="54864" rIns="109728" bIns="5486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518"/>
            <a:ext cx="2844800" cy="365125"/>
          </a:xfrm>
          <a:prstGeom prst="rect">
            <a:avLst/>
          </a:prstGeom>
        </p:spPr>
        <p:txBody>
          <a:bodyPr vert="horz" lIns="109728" tIns="54864" rIns="109728" bIns="54864" rtlCol="0" anchor="ctr"/>
          <a:lstStyle>
            <a:lvl1pPr algn="l">
              <a:defRPr sz="1167">
                <a:solidFill>
                  <a:schemeClr val="tx1">
                    <a:tint val="75000"/>
                  </a:schemeClr>
                </a:solidFill>
              </a:defRPr>
            </a:lvl1pPr>
          </a:lstStyle>
          <a:p>
            <a:pPr defTabSz="914363"/>
            <a:fld id="{1D8BD707-D9CF-40AE-B4C6-C98DA3205C09}" type="datetimeFigureOut">
              <a:rPr lang="en-US" smtClean="0">
                <a:solidFill>
                  <a:prstClr val="black">
                    <a:tint val="75000"/>
                  </a:prstClr>
                </a:solidFill>
              </a:rPr>
              <a:pPr defTabSz="914363"/>
              <a:t>3/1/2023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18"/>
            <a:ext cx="3860800" cy="365125"/>
          </a:xfrm>
          <a:prstGeom prst="rect">
            <a:avLst/>
          </a:prstGeom>
        </p:spPr>
        <p:txBody>
          <a:bodyPr vert="horz" lIns="109728" tIns="54864" rIns="109728" bIns="54864" rtlCol="0" anchor="ctr"/>
          <a:lstStyle>
            <a:lvl1pPr algn="ctr">
              <a:defRPr sz="1167">
                <a:solidFill>
                  <a:schemeClr val="tx1">
                    <a:tint val="75000"/>
                  </a:schemeClr>
                </a:solidFill>
              </a:defRPr>
            </a:lvl1pPr>
          </a:lstStyle>
          <a:p>
            <a:pPr defTabSz="91436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18"/>
            <a:ext cx="2844800" cy="365125"/>
          </a:xfrm>
          <a:prstGeom prst="rect">
            <a:avLst/>
          </a:prstGeom>
        </p:spPr>
        <p:txBody>
          <a:bodyPr vert="horz" lIns="109728" tIns="54864" rIns="109728" bIns="54864" rtlCol="0" anchor="ctr"/>
          <a:lstStyle>
            <a:lvl1pPr algn="r">
              <a:defRPr sz="1167">
                <a:solidFill>
                  <a:schemeClr val="tx1">
                    <a:tint val="75000"/>
                  </a:schemeClr>
                </a:solidFill>
              </a:defRPr>
            </a:lvl1pPr>
          </a:lstStyle>
          <a:p>
            <a:pPr defTabSz="914363"/>
            <a:fld id="{B6F15528-21DE-4FAA-801E-634DDDAF4B2B}" type="slidenum">
              <a:rPr lang="en-US" smtClean="0">
                <a:solidFill>
                  <a:prstClr val="black">
                    <a:tint val="75000"/>
                  </a:prstClr>
                </a:solidFill>
              </a:rPr>
              <a:pPr defTabSz="914363"/>
              <a:t>‹#›</a:t>
            </a:fld>
            <a:endParaRPr lang="en-US">
              <a:solidFill>
                <a:prstClr val="black">
                  <a:tint val="75000"/>
                </a:prstClr>
              </a:solidFill>
            </a:endParaRPr>
          </a:p>
        </p:txBody>
      </p:sp>
    </p:spTree>
    <p:extLst>
      <p:ext uri="{BB962C8B-B14F-4D97-AF65-F5344CB8AC3E}">
        <p14:creationId xmlns:p14="http://schemas.microsoft.com/office/powerpoint/2010/main" val="27397475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ctr" defTabSz="914363" rtl="0" eaLnBrk="1" latinLnBrk="0" hangingPunct="1">
        <a:spcBef>
          <a:spcPct val="0"/>
        </a:spcBef>
        <a:buNone/>
        <a:defRPr sz="4000" kern="1200">
          <a:solidFill>
            <a:schemeClr val="bg1"/>
          </a:solidFill>
          <a:effectLst>
            <a:outerShdw blurRad="38100" dist="38100" dir="2700000" algn="tl">
              <a:srgbClr val="000000">
                <a:alpha val="43137"/>
              </a:srgbClr>
            </a:outerShdw>
          </a:effectLst>
          <a:latin typeface="Arial Black" pitchFamily="34" charset="0"/>
          <a:ea typeface="+mj-ea"/>
          <a:cs typeface="+mj-cs"/>
        </a:defRPr>
      </a:lvl1pPr>
    </p:titleStyle>
    <p:bodyStyle>
      <a:lvl1pPr marL="342886" indent="-342886" algn="l" defTabSz="914363" rtl="0" eaLnBrk="1" latinLnBrk="0" hangingPunct="1">
        <a:spcBef>
          <a:spcPct val="20000"/>
        </a:spcBef>
        <a:buFont typeface="Arial" pitchFamily="34" charset="0"/>
        <a:buChar char="•"/>
        <a:defRPr sz="3167" kern="1200">
          <a:solidFill>
            <a:schemeClr val="bg1"/>
          </a:solidFill>
          <a:latin typeface="+mn-lt"/>
          <a:ea typeface="+mn-ea"/>
          <a:cs typeface="+mn-cs"/>
        </a:defRPr>
      </a:lvl1pPr>
      <a:lvl2pPr marL="742920" indent="-285739" algn="l" defTabSz="914363" rtl="0" eaLnBrk="1" latinLnBrk="0" hangingPunct="1">
        <a:spcBef>
          <a:spcPct val="20000"/>
        </a:spcBef>
        <a:buFont typeface="Arial" pitchFamily="34" charset="0"/>
        <a:buChar char="–"/>
        <a:defRPr sz="2833" kern="1200">
          <a:solidFill>
            <a:schemeClr val="bg1"/>
          </a:solidFill>
          <a:latin typeface="+mn-lt"/>
          <a:ea typeface="+mn-ea"/>
          <a:cs typeface="+mn-cs"/>
        </a:defRPr>
      </a:lvl2pPr>
      <a:lvl3pPr marL="1142954" indent="-228591" algn="l" defTabSz="914363" rtl="0" eaLnBrk="1" latinLnBrk="0" hangingPunct="1">
        <a:spcBef>
          <a:spcPct val="20000"/>
        </a:spcBef>
        <a:buFont typeface="Arial" pitchFamily="34" charset="0"/>
        <a:buChar char="•"/>
        <a:defRPr sz="2417" kern="1200">
          <a:solidFill>
            <a:schemeClr val="bg1"/>
          </a:solidFill>
          <a:latin typeface="+mn-lt"/>
          <a:ea typeface="+mn-ea"/>
          <a:cs typeface="+mn-cs"/>
        </a:defRPr>
      </a:lvl3pPr>
      <a:lvl4pPr marL="1600136" indent="-228591" algn="l" defTabSz="914363"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318" indent="-228591" algn="l" defTabSz="914363"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33" kern="1200">
          <a:solidFill>
            <a:schemeClr val="tx1"/>
          </a:solidFill>
          <a:latin typeface="+mn-lt"/>
          <a:ea typeface="+mn-ea"/>
          <a:cs typeface="+mn-cs"/>
        </a:defRPr>
      </a:lvl1pPr>
      <a:lvl2pPr marL="457182" algn="l" defTabSz="914363" rtl="0" eaLnBrk="1" latinLnBrk="0" hangingPunct="1">
        <a:defRPr sz="1833" kern="1200">
          <a:solidFill>
            <a:schemeClr val="tx1"/>
          </a:solidFill>
          <a:latin typeface="+mn-lt"/>
          <a:ea typeface="+mn-ea"/>
          <a:cs typeface="+mn-cs"/>
        </a:defRPr>
      </a:lvl2pPr>
      <a:lvl3pPr marL="914363" algn="l" defTabSz="914363" rtl="0" eaLnBrk="1" latinLnBrk="0" hangingPunct="1">
        <a:defRPr sz="1833" kern="1200">
          <a:solidFill>
            <a:schemeClr val="tx1"/>
          </a:solidFill>
          <a:latin typeface="+mn-lt"/>
          <a:ea typeface="+mn-ea"/>
          <a:cs typeface="+mn-cs"/>
        </a:defRPr>
      </a:lvl3pPr>
      <a:lvl4pPr marL="1371545" algn="l" defTabSz="914363" rtl="0" eaLnBrk="1" latinLnBrk="0" hangingPunct="1">
        <a:defRPr sz="1833" kern="1200">
          <a:solidFill>
            <a:schemeClr val="tx1"/>
          </a:solidFill>
          <a:latin typeface="+mn-lt"/>
          <a:ea typeface="+mn-ea"/>
          <a:cs typeface="+mn-cs"/>
        </a:defRPr>
      </a:lvl4pPr>
      <a:lvl5pPr marL="1828727" algn="l" defTabSz="914363" rtl="0" eaLnBrk="1" latinLnBrk="0" hangingPunct="1">
        <a:defRPr sz="1833" kern="1200">
          <a:solidFill>
            <a:schemeClr val="tx1"/>
          </a:solidFill>
          <a:latin typeface="+mn-lt"/>
          <a:ea typeface="+mn-ea"/>
          <a:cs typeface="+mn-cs"/>
        </a:defRPr>
      </a:lvl5pPr>
      <a:lvl6pPr marL="2285909" algn="l" defTabSz="914363" rtl="0" eaLnBrk="1" latinLnBrk="0" hangingPunct="1">
        <a:defRPr sz="1833" kern="1200">
          <a:solidFill>
            <a:schemeClr val="tx1"/>
          </a:solidFill>
          <a:latin typeface="+mn-lt"/>
          <a:ea typeface="+mn-ea"/>
          <a:cs typeface="+mn-cs"/>
        </a:defRPr>
      </a:lvl6pPr>
      <a:lvl7pPr marL="2743090" algn="l" defTabSz="914363" rtl="0" eaLnBrk="1" latinLnBrk="0" hangingPunct="1">
        <a:defRPr sz="1833" kern="1200">
          <a:solidFill>
            <a:schemeClr val="tx1"/>
          </a:solidFill>
          <a:latin typeface="+mn-lt"/>
          <a:ea typeface="+mn-ea"/>
          <a:cs typeface="+mn-cs"/>
        </a:defRPr>
      </a:lvl7pPr>
      <a:lvl8pPr marL="3200272" algn="l" defTabSz="914363" rtl="0" eaLnBrk="1" latinLnBrk="0" hangingPunct="1">
        <a:defRPr sz="1833" kern="1200">
          <a:solidFill>
            <a:schemeClr val="tx1"/>
          </a:solidFill>
          <a:latin typeface="+mn-lt"/>
          <a:ea typeface="+mn-ea"/>
          <a:cs typeface="+mn-cs"/>
        </a:defRPr>
      </a:lvl8pPr>
      <a:lvl9pPr marL="3657454" algn="l" defTabSz="914363" rtl="0" eaLnBrk="1" latinLnBrk="0" hangingPunct="1">
        <a:defRPr sz="18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8898" y="609600"/>
            <a:ext cx="10614211" cy="838200"/>
          </a:xfrm>
          <a:prstGeom prst="rect">
            <a:avLst/>
          </a:prstGeom>
        </p:spPr>
        <p:txBody>
          <a:bodyPr vert="horz" lIns="109728" tIns="54864" rIns="109728" bIns="54864" rtlCol="0" anchor="ctr">
            <a:normAutofit/>
          </a:bodyPr>
          <a:lstStyle/>
          <a:p>
            <a:r>
              <a:rPr lang="en-US" dirty="0"/>
              <a:t>Click to edit title style</a:t>
            </a:r>
          </a:p>
        </p:txBody>
      </p:sp>
      <p:sp>
        <p:nvSpPr>
          <p:cNvPr id="3" name="Text Placeholder 2"/>
          <p:cNvSpPr>
            <a:spLocks noGrp="1"/>
          </p:cNvSpPr>
          <p:nvPr>
            <p:ph type="body" idx="1"/>
          </p:nvPr>
        </p:nvSpPr>
        <p:spPr>
          <a:xfrm>
            <a:off x="806824" y="1524008"/>
            <a:ext cx="10578352" cy="4602163"/>
          </a:xfrm>
          <a:prstGeom prst="rect">
            <a:avLst/>
          </a:prstGeom>
        </p:spPr>
        <p:txBody>
          <a:bodyPr vert="horz" lIns="109728" tIns="54864" rIns="109728" bIns="5486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518"/>
            <a:ext cx="2844800" cy="365125"/>
          </a:xfrm>
          <a:prstGeom prst="rect">
            <a:avLst/>
          </a:prstGeom>
        </p:spPr>
        <p:txBody>
          <a:bodyPr vert="horz" lIns="109728" tIns="54864" rIns="109728" bIns="54864" rtlCol="0" anchor="ctr"/>
          <a:lstStyle>
            <a:lvl1pPr algn="l">
              <a:defRPr sz="1167">
                <a:solidFill>
                  <a:schemeClr val="tx1">
                    <a:tint val="75000"/>
                  </a:schemeClr>
                </a:solidFill>
              </a:defRPr>
            </a:lvl1pPr>
          </a:lstStyle>
          <a:p>
            <a:pPr defTabSz="914363"/>
            <a:fld id="{1D8BD707-D9CF-40AE-B4C6-C98DA3205C09}" type="datetimeFigureOut">
              <a:rPr lang="en-US" smtClean="0">
                <a:solidFill>
                  <a:prstClr val="black">
                    <a:tint val="75000"/>
                  </a:prstClr>
                </a:solidFill>
                <a:cs typeface="Arial" charset="0"/>
              </a:rPr>
              <a:pPr defTabSz="914363"/>
              <a:t>3/1/2023</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518"/>
            <a:ext cx="3860800" cy="365125"/>
          </a:xfrm>
          <a:prstGeom prst="rect">
            <a:avLst/>
          </a:prstGeom>
        </p:spPr>
        <p:txBody>
          <a:bodyPr vert="horz" lIns="109728" tIns="54864" rIns="109728" bIns="54864" rtlCol="0" anchor="ctr"/>
          <a:lstStyle>
            <a:lvl1pPr algn="ctr">
              <a:defRPr sz="1167">
                <a:solidFill>
                  <a:schemeClr val="tx1">
                    <a:tint val="75000"/>
                  </a:schemeClr>
                </a:solidFill>
              </a:defRPr>
            </a:lvl1pPr>
          </a:lstStyle>
          <a:p>
            <a:pPr defTabSz="914363"/>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518"/>
            <a:ext cx="2844800" cy="365125"/>
          </a:xfrm>
          <a:prstGeom prst="rect">
            <a:avLst/>
          </a:prstGeom>
        </p:spPr>
        <p:txBody>
          <a:bodyPr vert="horz" lIns="109728" tIns="54864" rIns="109728" bIns="54864" rtlCol="0" anchor="ctr"/>
          <a:lstStyle>
            <a:lvl1pPr algn="r">
              <a:defRPr sz="1167">
                <a:solidFill>
                  <a:schemeClr val="tx1">
                    <a:tint val="75000"/>
                  </a:schemeClr>
                </a:solidFill>
              </a:defRPr>
            </a:lvl1pPr>
          </a:lstStyle>
          <a:p>
            <a:pPr defTabSz="914363"/>
            <a:fld id="{B6F15528-21DE-4FAA-801E-634DDDAF4B2B}" type="slidenum">
              <a:rPr lang="en-US" smtClean="0">
                <a:solidFill>
                  <a:prstClr val="black">
                    <a:tint val="75000"/>
                  </a:prstClr>
                </a:solidFill>
                <a:cs typeface="Arial" charset="0"/>
              </a:rPr>
              <a:pPr defTabSz="914363"/>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99330315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ctr" defTabSz="914363" rtl="0" eaLnBrk="1" latinLnBrk="0" hangingPunct="1">
        <a:spcBef>
          <a:spcPct val="0"/>
        </a:spcBef>
        <a:buNone/>
        <a:defRPr sz="4000" kern="1200">
          <a:solidFill>
            <a:schemeClr val="bg1"/>
          </a:solidFill>
          <a:effectLst>
            <a:outerShdw blurRad="38100" dist="38100" dir="2700000" algn="tl">
              <a:srgbClr val="000000">
                <a:alpha val="43137"/>
              </a:srgbClr>
            </a:outerShdw>
          </a:effectLst>
          <a:latin typeface="Arial Black" pitchFamily="34" charset="0"/>
          <a:ea typeface="+mj-ea"/>
          <a:cs typeface="+mj-cs"/>
        </a:defRPr>
      </a:lvl1pPr>
    </p:titleStyle>
    <p:bodyStyle>
      <a:lvl1pPr marL="342886" indent="-342886" algn="l" defTabSz="914363" rtl="0" eaLnBrk="1" latinLnBrk="0" hangingPunct="1">
        <a:spcBef>
          <a:spcPct val="20000"/>
        </a:spcBef>
        <a:buFont typeface="Arial" pitchFamily="34" charset="0"/>
        <a:buChar char="•"/>
        <a:defRPr sz="3167" kern="1200">
          <a:solidFill>
            <a:schemeClr val="bg1"/>
          </a:solidFill>
          <a:latin typeface="+mn-lt"/>
          <a:ea typeface="+mn-ea"/>
          <a:cs typeface="+mn-cs"/>
        </a:defRPr>
      </a:lvl1pPr>
      <a:lvl2pPr marL="742920" indent="-285739" algn="l" defTabSz="914363" rtl="0" eaLnBrk="1" latinLnBrk="0" hangingPunct="1">
        <a:spcBef>
          <a:spcPct val="20000"/>
        </a:spcBef>
        <a:buFont typeface="Arial" pitchFamily="34" charset="0"/>
        <a:buChar char="–"/>
        <a:defRPr sz="2833" kern="1200">
          <a:solidFill>
            <a:schemeClr val="bg1"/>
          </a:solidFill>
          <a:latin typeface="+mn-lt"/>
          <a:ea typeface="+mn-ea"/>
          <a:cs typeface="+mn-cs"/>
        </a:defRPr>
      </a:lvl2pPr>
      <a:lvl3pPr marL="1142954" indent="-228591" algn="l" defTabSz="914363" rtl="0" eaLnBrk="1" latinLnBrk="0" hangingPunct="1">
        <a:spcBef>
          <a:spcPct val="20000"/>
        </a:spcBef>
        <a:buFont typeface="Arial" pitchFamily="34" charset="0"/>
        <a:buChar char="•"/>
        <a:defRPr sz="2417" kern="1200">
          <a:solidFill>
            <a:schemeClr val="bg1"/>
          </a:solidFill>
          <a:latin typeface="+mn-lt"/>
          <a:ea typeface="+mn-ea"/>
          <a:cs typeface="+mn-cs"/>
        </a:defRPr>
      </a:lvl3pPr>
      <a:lvl4pPr marL="1600136" indent="-228591" algn="l" defTabSz="914363"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318" indent="-228591" algn="l" defTabSz="914363"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33" kern="1200">
          <a:solidFill>
            <a:schemeClr val="tx1"/>
          </a:solidFill>
          <a:latin typeface="+mn-lt"/>
          <a:ea typeface="+mn-ea"/>
          <a:cs typeface="+mn-cs"/>
        </a:defRPr>
      </a:lvl1pPr>
      <a:lvl2pPr marL="457182" algn="l" defTabSz="914363" rtl="0" eaLnBrk="1" latinLnBrk="0" hangingPunct="1">
        <a:defRPr sz="1833" kern="1200">
          <a:solidFill>
            <a:schemeClr val="tx1"/>
          </a:solidFill>
          <a:latin typeface="+mn-lt"/>
          <a:ea typeface="+mn-ea"/>
          <a:cs typeface="+mn-cs"/>
        </a:defRPr>
      </a:lvl2pPr>
      <a:lvl3pPr marL="914363" algn="l" defTabSz="914363" rtl="0" eaLnBrk="1" latinLnBrk="0" hangingPunct="1">
        <a:defRPr sz="1833" kern="1200">
          <a:solidFill>
            <a:schemeClr val="tx1"/>
          </a:solidFill>
          <a:latin typeface="+mn-lt"/>
          <a:ea typeface="+mn-ea"/>
          <a:cs typeface="+mn-cs"/>
        </a:defRPr>
      </a:lvl3pPr>
      <a:lvl4pPr marL="1371545" algn="l" defTabSz="914363" rtl="0" eaLnBrk="1" latinLnBrk="0" hangingPunct="1">
        <a:defRPr sz="1833" kern="1200">
          <a:solidFill>
            <a:schemeClr val="tx1"/>
          </a:solidFill>
          <a:latin typeface="+mn-lt"/>
          <a:ea typeface="+mn-ea"/>
          <a:cs typeface="+mn-cs"/>
        </a:defRPr>
      </a:lvl4pPr>
      <a:lvl5pPr marL="1828727" algn="l" defTabSz="914363" rtl="0" eaLnBrk="1" latinLnBrk="0" hangingPunct="1">
        <a:defRPr sz="1833" kern="1200">
          <a:solidFill>
            <a:schemeClr val="tx1"/>
          </a:solidFill>
          <a:latin typeface="+mn-lt"/>
          <a:ea typeface="+mn-ea"/>
          <a:cs typeface="+mn-cs"/>
        </a:defRPr>
      </a:lvl5pPr>
      <a:lvl6pPr marL="2285909" algn="l" defTabSz="914363" rtl="0" eaLnBrk="1" latinLnBrk="0" hangingPunct="1">
        <a:defRPr sz="1833" kern="1200">
          <a:solidFill>
            <a:schemeClr val="tx1"/>
          </a:solidFill>
          <a:latin typeface="+mn-lt"/>
          <a:ea typeface="+mn-ea"/>
          <a:cs typeface="+mn-cs"/>
        </a:defRPr>
      </a:lvl6pPr>
      <a:lvl7pPr marL="2743090" algn="l" defTabSz="914363" rtl="0" eaLnBrk="1" latinLnBrk="0" hangingPunct="1">
        <a:defRPr sz="1833" kern="1200">
          <a:solidFill>
            <a:schemeClr val="tx1"/>
          </a:solidFill>
          <a:latin typeface="+mn-lt"/>
          <a:ea typeface="+mn-ea"/>
          <a:cs typeface="+mn-cs"/>
        </a:defRPr>
      </a:lvl7pPr>
      <a:lvl8pPr marL="3200272" algn="l" defTabSz="914363" rtl="0" eaLnBrk="1" latinLnBrk="0" hangingPunct="1">
        <a:defRPr sz="1833" kern="1200">
          <a:solidFill>
            <a:schemeClr val="tx1"/>
          </a:solidFill>
          <a:latin typeface="+mn-lt"/>
          <a:ea typeface="+mn-ea"/>
          <a:cs typeface="+mn-cs"/>
        </a:defRPr>
      </a:lvl8pPr>
      <a:lvl9pPr marL="3657454" algn="l" defTabSz="914363" rtl="0" eaLnBrk="1" latinLnBrk="0" hangingPunct="1">
        <a:defRPr sz="18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5.wdp"/><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7.wdp"/><Relationship Id="rId4" Type="http://schemas.openxmlformats.org/officeDocument/2006/relationships/image" Target="../media/image29.png"/><Relationship Id="rId9" Type="http://schemas.microsoft.com/office/2007/relationships/hdphoto" Target="../media/hdphoto9.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0.xml"/><Relationship Id="rId5" Type="http://schemas.microsoft.com/office/2007/relationships/hdphoto" Target="../media/hdphoto11.wdp"/><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lowchart: Decision 36">
            <a:extLst>
              <a:ext uri="{FF2B5EF4-FFF2-40B4-BE49-F238E27FC236}">
                <a16:creationId xmlns:a16="http://schemas.microsoft.com/office/drawing/2014/main" id="{0C60A4F5-9CEC-46A8-911A-C80C916FEFB3}"/>
              </a:ext>
            </a:extLst>
          </p:cNvPr>
          <p:cNvSpPr/>
          <p:nvPr/>
        </p:nvSpPr>
        <p:spPr>
          <a:xfrm>
            <a:off x="4297680" y="34845"/>
            <a:ext cx="1055121" cy="102479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cision 41">
            <a:extLst>
              <a:ext uri="{FF2B5EF4-FFF2-40B4-BE49-F238E27FC236}">
                <a16:creationId xmlns:a16="http://schemas.microsoft.com/office/drawing/2014/main" id="{A5FA164B-E3FF-4839-81B9-F29E9438D6C8}"/>
              </a:ext>
            </a:extLst>
          </p:cNvPr>
          <p:cNvSpPr/>
          <p:nvPr/>
        </p:nvSpPr>
        <p:spPr>
          <a:xfrm>
            <a:off x="1624707" y="-313511"/>
            <a:ext cx="968306" cy="925418"/>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cision 33">
            <a:extLst>
              <a:ext uri="{FF2B5EF4-FFF2-40B4-BE49-F238E27FC236}">
                <a16:creationId xmlns:a16="http://schemas.microsoft.com/office/drawing/2014/main" id="{20FE7637-95F7-46F0-B49B-E3DCB22E10D6}"/>
              </a:ext>
            </a:extLst>
          </p:cNvPr>
          <p:cNvSpPr/>
          <p:nvPr/>
        </p:nvSpPr>
        <p:spPr>
          <a:xfrm>
            <a:off x="10198202" y="1509134"/>
            <a:ext cx="1533486" cy="1422700"/>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Ôn tập văn bản &amp;quot;Hịch tướng sĩ&amp;quot; (Trần Quốc Tuấn) - Ngữ văn 8 ~ Tư liệu Ngữ  văn THCS">
            <a:extLst>
              <a:ext uri="{FF2B5EF4-FFF2-40B4-BE49-F238E27FC236}">
                <a16:creationId xmlns:a16="http://schemas.microsoft.com/office/drawing/2014/main" id="{44D379A6-800D-48A4-BA2C-8015AF862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14" y="945017"/>
            <a:ext cx="5826668" cy="5826668"/>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Decision 8">
            <a:extLst>
              <a:ext uri="{FF2B5EF4-FFF2-40B4-BE49-F238E27FC236}">
                <a16:creationId xmlns:a16="http://schemas.microsoft.com/office/drawing/2014/main" id="{59932D29-40F1-4341-8E34-ED904A9FFCA9}"/>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cision 17">
            <a:extLst>
              <a:ext uri="{FF2B5EF4-FFF2-40B4-BE49-F238E27FC236}">
                <a16:creationId xmlns:a16="http://schemas.microsoft.com/office/drawing/2014/main" id="{3006215D-C466-4FC4-95F7-3A31AABD07F7}"/>
              </a:ext>
            </a:extLst>
          </p:cNvPr>
          <p:cNvSpPr/>
          <p:nvPr/>
        </p:nvSpPr>
        <p:spPr>
          <a:xfrm>
            <a:off x="9183076" y="2812332"/>
            <a:ext cx="1015126" cy="9544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a:extLst>
              <a:ext uri="{FF2B5EF4-FFF2-40B4-BE49-F238E27FC236}">
                <a16:creationId xmlns:a16="http://schemas.microsoft.com/office/drawing/2014/main" id="{D5F36A7C-D421-4F06-B0C9-56C89CDA3104}"/>
              </a:ext>
            </a:extLst>
          </p:cNvPr>
          <p:cNvSpPr/>
          <p:nvPr/>
        </p:nvSpPr>
        <p:spPr>
          <a:xfrm>
            <a:off x="7057468" y="481486"/>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a:extLst>
              <a:ext uri="{FF2B5EF4-FFF2-40B4-BE49-F238E27FC236}">
                <a16:creationId xmlns:a16="http://schemas.microsoft.com/office/drawing/2014/main" id="{8C1D1E3B-3F7B-4319-B6E5-552DAFF2DAB5}"/>
              </a:ext>
            </a:extLst>
          </p:cNvPr>
          <p:cNvSpPr/>
          <p:nvPr/>
        </p:nvSpPr>
        <p:spPr>
          <a:xfrm>
            <a:off x="4228463" y="1799081"/>
            <a:ext cx="1875099" cy="1830976"/>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cision 20">
            <a:extLst>
              <a:ext uri="{FF2B5EF4-FFF2-40B4-BE49-F238E27FC236}">
                <a16:creationId xmlns:a16="http://schemas.microsoft.com/office/drawing/2014/main" id="{1D81D187-DC60-47E0-8715-EA72622A75BE}"/>
              </a:ext>
            </a:extLst>
          </p:cNvPr>
          <p:cNvSpPr/>
          <p:nvPr/>
        </p:nvSpPr>
        <p:spPr>
          <a:xfrm>
            <a:off x="6454576" y="2806242"/>
            <a:ext cx="1423567" cy="132938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cision 22">
            <a:extLst>
              <a:ext uri="{FF2B5EF4-FFF2-40B4-BE49-F238E27FC236}">
                <a16:creationId xmlns:a16="http://schemas.microsoft.com/office/drawing/2014/main" id="{96E94FED-CC4D-4E6F-8AC0-83B55D8830D4}"/>
              </a:ext>
            </a:extLst>
          </p:cNvPr>
          <p:cNvSpPr/>
          <p:nvPr/>
        </p:nvSpPr>
        <p:spPr>
          <a:xfrm>
            <a:off x="4671757" y="3529878"/>
            <a:ext cx="2253839" cy="216395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cision 23">
            <a:extLst>
              <a:ext uri="{FF2B5EF4-FFF2-40B4-BE49-F238E27FC236}">
                <a16:creationId xmlns:a16="http://schemas.microsoft.com/office/drawing/2014/main" id="{DC3EA88E-4FBD-4BFE-9DA3-D0FDDB1E64B5}"/>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a:extLst>
              <a:ext uri="{FF2B5EF4-FFF2-40B4-BE49-F238E27FC236}">
                <a16:creationId xmlns:a16="http://schemas.microsoft.com/office/drawing/2014/main" id="{4E2B060D-9DB6-44AD-951C-A5F28902BAB5}"/>
              </a:ext>
            </a:extLst>
          </p:cNvPr>
          <p:cNvSpPr/>
          <p:nvPr/>
        </p:nvSpPr>
        <p:spPr>
          <a:xfrm>
            <a:off x="704073" y="1509134"/>
            <a:ext cx="1121086" cy="108367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cision 26">
            <a:extLst>
              <a:ext uri="{FF2B5EF4-FFF2-40B4-BE49-F238E27FC236}">
                <a16:creationId xmlns:a16="http://schemas.microsoft.com/office/drawing/2014/main" id="{32E78484-891D-4A6D-8345-9D44F86B2072}"/>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cision 27">
            <a:extLst>
              <a:ext uri="{FF2B5EF4-FFF2-40B4-BE49-F238E27FC236}">
                <a16:creationId xmlns:a16="http://schemas.microsoft.com/office/drawing/2014/main" id="{129ED57D-F3A6-4587-BE5C-0761A978FE76}"/>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cision 29">
            <a:extLst>
              <a:ext uri="{FF2B5EF4-FFF2-40B4-BE49-F238E27FC236}">
                <a16:creationId xmlns:a16="http://schemas.microsoft.com/office/drawing/2014/main" id="{405BA255-1ACA-4C10-8FA4-F078D7D560B2}"/>
              </a:ext>
            </a:extLst>
          </p:cNvPr>
          <p:cNvSpPr/>
          <p:nvPr/>
        </p:nvSpPr>
        <p:spPr>
          <a:xfrm>
            <a:off x="11090130" y="4813691"/>
            <a:ext cx="1596974" cy="138766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CB6633-1280-4CA3-A097-1E5E88CE7EB0}"/>
              </a:ext>
            </a:extLst>
          </p:cNvPr>
          <p:cNvPicPr>
            <a:picLocks noChangeAspect="1"/>
          </p:cNvPicPr>
          <p:nvPr/>
        </p:nvPicPr>
        <p:blipFill>
          <a:blip r:embed="rId3"/>
          <a:stretch>
            <a:fillRect/>
          </a:stretch>
        </p:blipFill>
        <p:spPr>
          <a:xfrm>
            <a:off x="2759448" y="488429"/>
            <a:ext cx="8330682" cy="1830976"/>
          </a:xfrm>
          <a:prstGeom prst="rect">
            <a:avLst/>
          </a:prstGeom>
          <a:noFill/>
        </p:spPr>
      </p:pic>
      <p:sp>
        <p:nvSpPr>
          <p:cNvPr id="8" name="TextBox 7">
            <a:extLst>
              <a:ext uri="{FF2B5EF4-FFF2-40B4-BE49-F238E27FC236}">
                <a16:creationId xmlns:a16="http://schemas.microsoft.com/office/drawing/2014/main" id="{8736B929-AA2A-4DEC-B70D-FE92B7670DA1}"/>
              </a:ext>
            </a:extLst>
          </p:cNvPr>
          <p:cNvSpPr txBox="1"/>
          <p:nvPr/>
        </p:nvSpPr>
        <p:spPr>
          <a:xfrm>
            <a:off x="887272" y="175576"/>
            <a:ext cx="2568332" cy="769441"/>
          </a:xfrm>
          <a:prstGeom prst="rect">
            <a:avLst/>
          </a:prstGeom>
          <a:noFill/>
        </p:spPr>
        <p:txBody>
          <a:bodyPr wrap="none" rtlCol="0">
            <a:spAutoFit/>
          </a:bodyPr>
          <a:lstStyle/>
          <a:p>
            <a:r>
              <a:rPr lang="en-US" sz="4400" b="1" dirty="0" err="1">
                <a:solidFill>
                  <a:srgbClr val="002060"/>
                </a:solidFill>
                <a:latin typeface="Times New Roman" panose="02020603050405020304" pitchFamily="18" charset="0"/>
                <a:cs typeface="Times New Roman" panose="02020603050405020304" pitchFamily="18" charset="0"/>
              </a:rPr>
              <a:t>Văn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bản</a:t>
            </a:r>
            <a:r>
              <a:rPr lang="en-US" sz="4400" b="1" dirty="0">
                <a:solidFill>
                  <a:srgbClr val="002060"/>
                </a:solidFill>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2AB96DB3-CE9A-4F9B-B195-8810AAEE1420}"/>
              </a:ext>
            </a:extLst>
          </p:cNvPr>
          <p:cNvSpPr txBox="1"/>
          <p:nvPr/>
        </p:nvSpPr>
        <p:spPr>
          <a:xfrm>
            <a:off x="8375267" y="1935832"/>
            <a:ext cx="3645870" cy="584775"/>
          </a:xfrm>
          <a:prstGeom prst="rect">
            <a:avLst/>
          </a:prstGeom>
          <a:noFill/>
        </p:spPr>
        <p:txBody>
          <a:bodyPr wrap="none" rtlCol="0">
            <a:spAutoFit/>
          </a:bodyPr>
          <a:lstStyle/>
          <a:p>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Trần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Quốc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Tuấn</a:t>
            </a:r>
            <a:r>
              <a:rPr lang="en-US" sz="3200" b="1" i="1" dirty="0">
                <a:solidFill>
                  <a:srgbClr val="002060"/>
                </a:solidFill>
                <a:latin typeface="Times New Roman" panose="02020603050405020304" pitchFamily="18" charset="0"/>
                <a:cs typeface="Times New Roman" panose="02020603050405020304" pitchFamily="18" charset="0"/>
              </a:rPr>
              <a:t> - </a:t>
            </a:r>
          </a:p>
        </p:txBody>
      </p:sp>
      <p:sp>
        <p:nvSpPr>
          <p:cNvPr id="33" name="Flowchart: Decision 32">
            <a:extLst>
              <a:ext uri="{FF2B5EF4-FFF2-40B4-BE49-F238E27FC236}">
                <a16:creationId xmlns:a16="http://schemas.microsoft.com/office/drawing/2014/main" id="{53CAA2E5-C286-45D0-863C-254FEDB70967}"/>
              </a:ext>
            </a:extLst>
          </p:cNvPr>
          <p:cNvSpPr/>
          <p:nvPr/>
        </p:nvSpPr>
        <p:spPr>
          <a:xfrm>
            <a:off x="-348378" y="2639643"/>
            <a:ext cx="1781856" cy="164473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a:extLst>
              <a:ext uri="{FF2B5EF4-FFF2-40B4-BE49-F238E27FC236}">
                <a16:creationId xmlns:a16="http://schemas.microsoft.com/office/drawing/2014/main" id="{E3C33D7B-C7D8-44AE-8D60-4E85FA706CD1}"/>
              </a:ext>
            </a:extLst>
          </p:cNvPr>
          <p:cNvSpPr/>
          <p:nvPr/>
        </p:nvSpPr>
        <p:spPr>
          <a:xfrm>
            <a:off x="6480371" y="1796638"/>
            <a:ext cx="877543" cy="861418"/>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cision 35">
            <a:extLst>
              <a:ext uri="{FF2B5EF4-FFF2-40B4-BE49-F238E27FC236}">
                <a16:creationId xmlns:a16="http://schemas.microsoft.com/office/drawing/2014/main" id="{0326F843-CEA9-44AA-8FE3-677ABF437639}"/>
              </a:ext>
            </a:extLst>
          </p:cNvPr>
          <p:cNvSpPr/>
          <p:nvPr/>
        </p:nvSpPr>
        <p:spPr>
          <a:xfrm>
            <a:off x="8265476" y="2571557"/>
            <a:ext cx="638795" cy="584775"/>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cision 37">
            <a:extLst>
              <a:ext uri="{FF2B5EF4-FFF2-40B4-BE49-F238E27FC236}">
                <a16:creationId xmlns:a16="http://schemas.microsoft.com/office/drawing/2014/main" id="{214FC995-3D67-433F-A2A3-53C0139C0B92}"/>
              </a:ext>
            </a:extLst>
          </p:cNvPr>
          <p:cNvSpPr/>
          <p:nvPr/>
        </p:nvSpPr>
        <p:spPr>
          <a:xfrm>
            <a:off x="5803588" y="-1279773"/>
            <a:ext cx="2438701" cy="2217071"/>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cision 38">
            <a:extLst>
              <a:ext uri="{FF2B5EF4-FFF2-40B4-BE49-F238E27FC236}">
                <a16:creationId xmlns:a16="http://schemas.microsoft.com/office/drawing/2014/main" id="{5C4D527D-4318-447B-BC39-1132EF7C8881}"/>
              </a:ext>
            </a:extLst>
          </p:cNvPr>
          <p:cNvSpPr/>
          <p:nvPr/>
        </p:nvSpPr>
        <p:spPr>
          <a:xfrm>
            <a:off x="9211313" y="-345727"/>
            <a:ext cx="816082" cy="90602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cision 39">
            <a:extLst>
              <a:ext uri="{FF2B5EF4-FFF2-40B4-BE49-F238E27FC236}">
                <a16:creationId xmlns:a16="http://schemas.microsoft.com/office/drawing/2014/main" id="{D8F5A1E5-E43A-421C-A9D1-D0106CD98936}"/>
              </a:ext>
            </a:extLst>
          </p:cNvPr>
          <p:cNvSpPr/>
          <p:nvPr/>
        </p:nvSpPr>
        <p:spPr>
          <a:xfrm>
            <a:off x="10637234" y="-60609"/>
            <a:ext cx="1596974" cy="138766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ecision 40">
            <a:extLst>
              <a:ext uri="{FF2B5EF4-FFF2-40B4-BE49-F238E27FC236}">
                <a16:creationId xmlns:a16="http://schemas.microsoft.com/office/drawing/2014/main" id="{535535E2-4480-4F2E-8B79-B96034446A57}"/>
              </a:ext>
            </a:extLst>
          </p:cNvPr>
          <p:cNvSpPr/>
          <p:nvPr/>
        </p:nvSpPr>
        <p:spPr>
          <a:xfrm>
            <a:off x="79830" y="560296"/>
            <a:ext cx="842217" cy="92541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940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ộ Truyện Tranh Lịch Sử Việt Nam - Khát Vọng Non Sông: Trần Quốc Tuấn và Hịch  Tướng Sĩ | Vinabook JSC | Tiki">
            <a:extLst>
              <a:ext uri="{FF2B5EF4-FFF2-40B4-BE49-F238E27FC236}">
                <a16:creationId xmlns:a16="http://schemas.microsoft.com/office/drawing/2014/main" id="{CFC86972-F414-4C73-BFE2-BC89EDC280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58" t="18951" r="22939" b="7849"/>
          <a:stretch/>
        </p:blipFill>
        <p:spPr bwMode="auto">
          <a:xfrm>
            <a:off x="-192921" y="1751015"/>
            <a:ext cx="3669175" cy="5020071"/>
          </a:xfrm>
          <a:prstGeom prst="rect">
            <a:avLst/>
          </a:prstGeom>
          <a:ln>
            <a:noFill/>
          </a:ln>
          <a:effectLst>
            <a:softEdge rad="838200"/>
          </a:effectLst>
          <a:extLst>
            <a:ext uri="{909E8E84-426E-40DD-AFC4-6F175D3DCCD1}">
              <a14:hiddenFill xmlns:a14="http://schemas.microsoft.com/office/drawing/2010/main">
                <a:solidFill>
                  <a:srgbClr val="FFFFFF"/>
                </a:solidFill>
              </a14:hiddenFill>
            </a:ext>
          </a:extLst>
        </p:spPr>
      </p:pic>
      <p:sp>
        <p:nvSpPr>
          <p:cNvPr id="18435" name="Line 5">
            <a:extLst>
              <a:ext uri="{FF2B5EF4-FFF2-40B4-BE49-F238E27FC236}">
                <a16:creationId xmlns:a16="http://schemas.microsoft.com/office/drawing/2014/main" id="{791E277B-048D-4A31-A666-3EA0083F45C1}"/>
              </a:ext>
            </a:extLst>
          </p:cNvPr>
          <p:cNvSpPr>
            <a:spLocks noChangeShapeType="1"/>
          </p:cNvSpPr>
          <p:nvPr/>
        </p:nvSpPr>
        <p:spPr bwMode="auto">
          <a:xfrm flipH="1">
            <a:off x="6215605" y="2763838"/>
            <a:ext cx="14226" cy="408583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800" b="1">
              <a:solidFill>
                <a:prstClr val="black"/>
              </a:solidFill>
              <a:latin typeface="Times New Roman" panose="02020603050405020304" pitchFamily="18" charset="0"/>
              <a:cs typeface="Arial" panose="020B0604020202020204" pitchFamily="34" charset="0"/>
            </a:endParaRPr>
          </a:p>
        </p:txBody>
      </p:sp>
      <p:sp>
        <p:nvSpPr>
          <p:cNvPr id="242696" name="Text Box 8">
            <a:extLst>
              <a:ext uri="{FF2B5EF4-FFF2-40B4-BE49-F238E27FC236}">
                <a16:creationId xmlns:a16="http://schemas.microsoft.com/office/drawing/2014/main" id="{CACDADFE-9DCD-4ECF-A48C-7BDC7B537F0D}"/>
              </a:ext>
            </a:extLst>
          </p:cNvPr>
          <p:cNvSpPr txBox="1">
            <a:spLocks noChangeArrowheads="1"/>
          </p:cNvSpPr>
          <p:nvPr/>
        </p:nvSpPr>
        <p:spPr bwMode="auto">
          <a:xfrm>
            <a:off x="4114800" y="160746"/>
            <a:ext cx="4495800" cy="523875"/>
          </a:xfrm>
          <a:prstGeom prst="rect">
            <a:avLst/>
          </a:prstGeom>
          <a:solidFill>
            <a:schemeClr val="accent2">
              <a:lumMod val="20000"/>
              <a:lumOff val="80000"/>
            </a:schemeClr>
          </a:solidFill>
          <a:ln>
            <a:noFill/>
          </a:ln>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fontAlgn="base">
              <a:spcBef>
                <a:spcPct val="50000"/>
              </a:spcBef>
              <a:spcAft>
                <a:spcPct val="0"/>
              </a:spcAft>
              <a:defRPr/>
            </a:pPr>
            <a:r>
              <a:rPr lang="en-US" altLang="en-US" sz="2800" i="1" dirty="0">
                <a:cs typeface="Arial" panose="020B0604020202020204" pitchFamily="34" charset="0"/>
              </a:rPr>
              <a:t>So </a:t>
            </a:r>
            <a:r>
              <a:rPr lang="en-US" altLang="en-US" sz="2800" i="1" dirty="0" err="1">
                <a:cs typeface="Arial" panose="020B0604020202020204" pitchFamily="34" charset="0"/>
              </a:rPr>
              <a:t>sánh</a:t>
            </a:r>
            <a:r>
              <a:rPr lang="en-US" altLang="en-US" sz="2800" i="1" dirty="0">
                <a:cs typeface="Arial" panose="020B0604020202020204" pitchFamily="34" charset="0"/>
              </a:rPr>
              <a:t> </a:t>
            </a:r>
            <a:r>
              <a:rPr lang="en-US" altLang="en-US" sz="2800" i="1" dirty="0" err="1">
                <a:cs typeface="Arial" panose="020B0604020202020204" pitchFamily="34" charset="0"/>
              </a:rPr>
              <a:t>giữa</a:t>
            </a:r>
            <a:r>
              <a:rPr lang="en-US" altLang="en-US" sz="2800" i="1" dirty="0">
                <a:cs typeface="Arial" panose="020B0604020202020204" pitchFamily="34" charset="0"/>
              </a:rPr>
              <a:t> </a:t>
            </a:r>
            <a:r>
              <a:rPr lang="en-US" altLang="en-US" sz="2800" i="1" dirty="0" err="1">
                <a:cs typeface="Arial" panose="020B0604020202020204" pitchFamily="34" charset="0"/>
              </a:rPr>
              <a:t>hịch</a:t>
            </a:r>
            <a:r>
              <a:rPr lang="en-US" altLang="en-US" sz="2800" i="1" dirty="0">
                <a:cs typeface="Arial" panose="020B0604020202020204" pitchFamily="34" charset="0"/>
              </a:rPr>
              <a:t> </a:t>
            </a:r>
            <a:r>
              <a:rPr lang="en-US" altLang="en-US" sz="2800" i="1" dirty="0" err="1">
                <a:cs typeface="Arial" panose="020B0604020202020204" pitchFamily="34" charset="0"/>
              </a:rPr>
              <a:t>và</a:t>
            </a:r>
            <a:r>
              <a:rPr lang="en-US" altLang="en-US" sz="2800" i="1" dirty="0">
                <a:cs typeface="Arial" panose="020B0604020202020204" pitchFamily="34" charset="0"/>
              </a:rPr>
              <a:t> </a:t>
            </a:r>
            <a:r>
              <a:rPr lang="en-US" altLang="en-US" sz="2800" i="1" dirty="0" err="1">
                <a:cs typeface="Arial" panose="020B0604020202020204" pitchFamily="34" charset="0"/>
              </a:rPr>
              <a:t>chiếu</a:t>
            </a:r>
            <a:endParaRPr lang="en-US" altLang="en-US" sz="2800" i="1" dirty="0">
              <a:cs typeface="Arial" panose="020B0604020202020204" pitchFamily="34" charset="0"/>
            </a:endParaRPr>
          </a:p>
        </p:txBody>
      </p:sp>
      <p:sp>
        <p:nvSpPr>
          <p:cNvPr id="4" name="TextBox 3">
            <a:extLst>
              <a:ext uri="{FF2B5EF4-FFF2-40B4-BE49-F238E27FC236}">
                <a16:creationId xmlns:a16="http://schemas.microsoft.com/office/drawing/2014/main" id="{35A899A2-B51C-4DAF-8E7C-62A3ECEC7A22}"/>
              </a:ext>
            </a:extLst>
          </p:cNvPr>
          <p:cNvSpPr txBox="1">
            <a:spLocks noChangeArrowheads="1"/>
          </p:cNvSpPr>
          <p:nvPr/>
        </p:nvSpPr>
        <p:spPr bwMode="auto">
          <a:xfrm>
            <a:off x="1825178" y="2751098"/>
            <a:ext cx="4036661" cy="523220"/>
          </a:xfrm>
          <a:prstGeom prst="rect">
            <a:avLst/>
          </a:prstGeom>
          <a:solidFill>
            <a:srgbClr val="7E343A"/>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2800" dirty="0">
                <a:solidFill>
                  <a:schemeClr val="bg1"/>
                </a:solidFill>
                <a:cs typeface="Arial" panose="020B0604020202020204" pitchFamily="34" charset="0"/>
              </a:rPr>
              <a:t>HỊCH</a:t>
            </a:r>
          </a:p>
        </p:txBody>
      </p:sp>
      <p:sp>
        <p:nvSpPr>
          <p:cNvPr id="6" name="TextBox 5">
            <a:extLst>
              <a:ext uri="{FF2B5EF4-FFF2-40B4-BE49-F238E27FC236}">
                <a16:creationId xmlns:a16="http://schemas.microsoft.com/office/drawing/2014/main" id="{CA26F986-0AC4-481E-8603-E9FA235DD6BD}"/>
              </a:ext>
            </a:extLst>
          </p:cNvPr>
          <p:cNvSpPr txBox="1">
            <a:spLocks noChangeArrowheads="1"/>
          </p:cNvSpPr>
          <p:nvPr/>
        </p:nvSpPr>
        <p:spPr bwMode="auto">
          <a:xfrm>
            <a:off x="1825178" y="3299950"/>
            <a:ext cx="4036661" cy="2246769"/>
          </a:xfrm>
          <a:prstGeom prst="rect">
            <a:avLst/>
          </a:prstGeom>
          <a:solidFill>
            <a:schemeClr val="bg1"/>
          </a:solidFill>
          <a:ln>
            <a:noFill/>
          </a:ln>
          <a:effectLst>
            <a:softEdge rad="254000"/>
          </a:effec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2800" b="0" dirty="0">
                <a:solidFill>
                  <a:srgbClr val="0000FF"/>
                </a:solidFill>
              </a:rPr>
              <a:t>- </a:t>
            </a:r>
            <a:r>
              <a:rPr lang="en-US" altLang="en-US" sz="2800" b="0" dirty="0" err="1">
                <a:solidFill>
                  <a:srgbClr val="0000FF"/>
                </a:solidFill>
              </a:rPr>
              <a:t>Dùng</a:t>
            </a:r>
            <a:r>
              <a:rPr lang="en-US" altLang="en-US" sz="2800" b="0" dirty="0">
                <a:solidFill>
                  <a:srgbClr val="0000FF"/>
                </a:solidFill>
              </a:rPr>
              <a:t> </a:t>
            </a:r>
            <a:r>
              <a:rPr lang="en-US" altLang="en-US" sz="2800" b="0" dirty="0" err="1">
                <a:solidFill>
                  <a:srgbClr val="0000FF"/>
                </a:solidFill>
              </a:rPr>
              <a:t>để</a:t>
            </a:r>
            <a:r>
              <a:rPr lang="en-US" altLang="en-US" sz="2800" b="0" dirty="0">
                <a:solidFill>
                  <a:srgbClr val="0000FF"/>
                </a:solidFill>
              </a:rPr>
              <a:t> </a:t>
            </a:r>
            <a:r>
              <a:rPr lang="en-US" altLang="en-US" sz="2800" b="0" dirty="0" err="1">
                <a:solidFill>
                  <a:srgbClr val="0000FF"/>
                </a:solidFill>
              </a:rPr>
              <a:t>cổ</a:t>
            </a:r>
            <a:r>
              <a:rPr lang="en-US" altLang="en-US" sz="2800" b="0" dirty="0">
                <a:solidFill>
                  <a:srgbClr val="0000FF"/>
                </a:solidFill>
              </a:rPr>
              <a:t> </a:t>
            </a:r>
            <a:r>
              <a:rPr lang="en-US" altLang="en-US" sz="2800" b="0" dirty="0" err="1">
                <a:solidFill>
                  <a:srgbClr val="0000FF"/>
                </a:solidFill>
              </a:rPr>
              <a:t>vũ</a:t>
            </a:r>
            <a:r>
              <a:rPr lang="en-US" altLang="en-US" sz="2800" b="0" dirty="0">
                <a:solidFill>
                  <a:srgbClr val="0000FF"/>
                </a:solidFill>
              </a:rPr>
              <a:t>, </a:t>
            </a:r>
            <a:r>
              <a:rPr lang="en-US" altLang="en-US" sz="2800" b="0" dirty="0" err="1">
                <a:solidFill>
                  <a:srgbClr val="0000FF"/>
                </a:solidFill>
              </a:rPr>
              <a:t>kêu</a:t>
            </a:r>
            <a:r>
              <a:rPr lang="en-US" altLang="en-US" sz="2800" b="0" dirty="0">
                <a:solidFill>
                  <a:srgbClr val="0000FF"/>
                </a:solidFill>
              </a:rPr>
              <a:t> </a:t>
            </a:r>
            <a:r>
              <a:rPr lang="en-US" altLang="en-US" sz="2800" b="0" dirty="0" err="1">
                <a:solidFill>
                  <a:srgbClr val="0000FF"/>
                </a:solidFill>
              </a:rPr>
              <a:t>gọi</a:t>
            </a:r>
            <a:r>
              <a:rPr lang="en-US" altLang="en-US" sz="2800" b="0" dirty="0">
                <a:solidFill>
                  <a:srgbClr val="0000FF"/>
                </a:solidFill>
              </a:rPr>
              <a:t>, </a:t>
            </a:r>
            <a:r>
              <a:rPr lang="en-US" altLang="en-US" sz="2800" b="0" dirty="0" err="1">
                <a:solidFill>
                  <a:srgbClr val="0000FF"/>
                </a:solidFill>
              </a:rPr>
              <a:t>khích</a:t>
            </a:r>
            <a:r>
              <a:rPr lang="en-US" altLang="en-US" sz="2800" b="0" dirty="0">
                <a:solidFill>
                  <a:srgbClr val="0000FF"/>
                </a:solidFill>
              </a:rPr>
              <a:t> </a:t>
            </a:r>
            <a:r>
              <a:rPr lang="en-US" altLang="en-US" sz="2800" b="0" dirty="0" err="1">
                <a:solidFill>
                  <a:srgbClr val="0000FF"/>
                </a:solidFill>
              </a:rPr>
              <a:t>lệ</a:t>
            </a:r>
            <a:r>
              <a:rPr lang="en-US" altLang="en-US" sz="2800" b="0" dirty="0">
                <a:solidFill>
                  <a:srgbClr val="0000FF"/>
                </a:solidFill>
              </a:rPr>
              <a:t> </a:t>
            </a:r>
            <a:r>
              <a:rPr lang="en-US" altLang="en-US" sz="2800" b="0" dirty="0" err="1">
                <a:solidFill>
                  <a:srgbClr val="0000FF"/>
                </a:solidFill>
              </a:rPr>
              <a:t>tinh</a:t>
            </a:r>
            <a:r>
              <a:rPr lang="en-US" altLang="en-US" sz="2800" b="0" dirty="0">
                <a:solidFill>
                  <a:srgbClr val="0000FF"/>
                </a:solidFill>
              </a:rPr>
              <a:t> </a:t>
            </a:r>
            <a:r>
              <a:rPr lang="en-US" altLang="en-US" sz="2800" b="0" dirty="0" err="1">
                <a:solidFill>
                  <a:srgbClr val="0000FF"/>
                </a:solidFill>
              </a:rPr>
              <a:t>thần</a:t>
            </a:r>
            <a:r>
              <a:rPr lang="en-US" altLang="en-US" sz="2800" b="0" dirty="0">
                <a:solidFill>
                  <a:srgbClr val="0000FF"/>
                </a:solidFill>
              </a:rPr>
              <a:t>, </a:t>
            </a:r>
            <a:r>
              <a:rPr lang="en-US" altLang="en-US" sz="2800" b="0" dirty="0" err="1">
                <a:solidFill>
                  <a:srgbClr val="0000FF"/>
                </a:solidFill>
              </a:rPr>
              <a:t>cũng</a:t>
            </a:r>
            <a:r>
              <a:rPr lang="en-US" altLang="en-US" sz="2800" b="0" dirty="0">
                <a:solidFill>
                  <a:srgbClr val="0000FF"/>
                </a:solidFill>
              </a:rPr>
              <a:t> </a:t>
            </a:r>
            <a:r>
              <a:rPr lang="en-US" altLang="en-US" sz="2800" b="0" dirty="0" err="1">
                <a:solidFill>
                  <a:srgbClr val="0000FF"/>
                </a:solidFill>
              </a:rPr>
              <a:t>có</a:t>
            </a:r>
            <a:r>
              <a:rPr lang="en-US" altLang="en-US" sz="2800" b="0" dirty="0">
                <a:solidFill>
                  <a:srgbClr val="0000FF"/>
                </a:solidFill>
              </a:rPr>
              <a:t> </a:t>
            </a:r>
            <a:r>
              <a:rPr lang="en-US" altLang="en-US" sz="2800" b="0" dirty="0" err="1">
                <a:solidFill>
                  <a:srgbClr val="0000FF"/>
                </a:solidFill>
              </a:rPr>
              <a:t>khi</a:t>
            </a:r>
            <a:r>
              <a:rPr lang="en-US" altLang="en-US" sz="2800" b="0" dirty="0">
                <a:solidFill>
                  <a:srgbClr val="0000FF"/>
                </a:solidFill>
              </a:rPr>
              <a:t> </a:t>
            </a:r>
            <a:r>
              <a:rPr lang="en-US" altLang="en-US" sz="2800" b="0" dirty="0" err="1">
                <a:solidFill>
                  <a:srgbClr val="0000FF"/>
                </a:solidFill>
              </a:rPr>
              <a:t>khuyên</a:t>
            </a:r>
            <a:r>
              <a:rPr lang="en-US" altLang="en-US" sz="2800" b="0" dirty="0">
                <a:solidFill>
                  <a:srgbClr val="0000FF"/>
                </a:solidFill>
              </a:rPr>
              <a:t> </a:t>
            </a:r>
            <a:r>
              <a:rPr lang="en-US" altLang="en-US" sz="2800" b="0" dirty="0" err="1">
                <a:solidFill>
                  <a:srgbClr val="0000FF"/>
                </a:solidFill>
              </a:rPr>
              <a:t>nhủ</a:t>
            </a:r>
            <a:r>
              <a:rPr lang="en-US" altLang="en-US" sz="2800" b="0" dirty="0">
                <a:solidFill>
                  <a:srgbClr val="0000FF"/>
                </a:solidFill>
              </a:rPr>
              <a:t>, </a:t>
            </a:r>
            <a:r>
              <a:rPr lang="en-US" altLang="en-US" sz="2800" b="0" dirty="0" err="1">
                <a:solidFill>
                  <a:srgbClr val="0000FF"/>
                </a:solidFill>
              </a:rPr>
              <a:t>răn</a:t>
            </a:r>
            <a:r>
              <a:rPr lang="en-US" altLang="en-US" sz="2800" b="0" dirty="0">
                <a:solidFill>
                  <a:srgbClr val="0000FF"/>
                </a:solidFill>
              </a:rPr>
              <a:t> </a:t>
            </a:r>
            <a:r>
              <a:rPr lang="en-US" altLang="en-US" sz="2800" b="0" dirty="0" err="1">
                <a:solidFill>
                  <a:srgbClr val="0000FF"/>
                </a:solidFill>
              </a:rPr>
              <a:t>dạy</a:t>
            </a:r>
            <a:r>
              <a:rPr lang="en-US" altLang="en-US" sz="2800" b="0" dirty="0">
                <a:solidFill>
                  <a:srgbClr val="0000FF"/>
                </a:solidFill>
              </a:rPr>
              <a:t> </a:t>
            </a:r>
            <a:r>
              <a:rPr lang="en-US" altLang="en-US" sz="2800" b="0" dirty="0" err="1">
                <a:solidFill>
                  <a:srgbClr val="0000FF"/>
                </a:solidFill>
              </a:rPr>
              <a:t>thần</a:t>
            </a:r>
            <a:r>
              <a:rPr lang="en-US" altLang="en-US" sz="2800" b="0" dirty="0">
                <a:solidFill>
                  <a:srgbClr val="0000FF"/>
                </a:solidFill>
              </a:rPr>
              <a:t> </a:t>
            </a:r>
            <a:r>
              <a:rPr lang="en-US" altLang="en-US" sz="2800" b="0" dirty="0" err="1">
                <a:solidFill>
                  <a:srgbClr val="0000FF"/>
                </a:solidFill>
              </a:rPr>
              <a:t>dân</a:t>
            </a:r>
            <a:r>
              <a:rPr lang="en-US" altLang="en-US" sz="2800" b="0" dirty="0">
                <a:solidFill>
                  <a:srgbClr val="0000FF"/>
                </a:solidFill>
              </a:rPr>
              <a:t> </a:t>
            </a:r>
            <a:r>
              <a:rPr lang="en-US" altLang="en-US" sz="2800" b="0" dirty="0" err="1">
                <a:solidFill>
                  <a:srgbClr val="0000FF"/>
                </a:solidFill>
              </a:rPr>
              <a:t>và</a:t>
            </a:r>
            <a:r>
              <a:rPr lang="en-US" altLang="en-US" sz="2800" b="0" dirty="0">
                <a:solidFill>
                  <a:srgbClr val="0000FF"/>
                </a:solidFill>
              </a:rPr>
              <a:t> </a:t>
            </a:r>
            <a:r>
              <a:rPr lang="en-US" altLang="en-US" sz="2800" b="0" dirty="0" err="1">
                <a:solidFill>
                  <a:srgbClr val="0000FF"/>
                </a:solidFill>
              </a:rPr>
              <a:t>người</a:t>
            </a:r>
            <a:r>
              <a:rPr lang="en-US" altLang="en-US" sz="2800" b="0" dirty="0">
                <a:solidFill>
                  <a:srgbClr val="0000FF"/>
                </a:solidFill>
              </a:rPr>
              <a:t> </a:t>
            </a:r>
            <a:r>
              <a:rPr lang="en-US" altLang="en-US" sz="2800" b="0" dirty="0" err="1">
                <a:solidFill>
                  <a:srgbClr val="0000FF"/>
                </a:solidFill>
              </a:rPr>
              <a:t>dưới</a:t>
            </a:r>
            <a:r>
              <a:rPr lang="en-US" altLang="en-US" sz="2800" b="0" dirty="0">
                <a:solidFill>
                  <a:srgbClr val="0000FF"/>
                </a:solidFill>
              </a:rPr>
              <a:t> </a:t>
            </a:r>
            <a:r>
              <a:rPr lang="en-US" altLang="en-US" sz="2800" b="0" dirty="0" err="1">
                <a:solidFill>
                  <a:srgbClr val="0000FF"/>
                </a:solidFill>
              </a:rPr>
              <a:t>quyền</a:t>
            </a:r>
            <a:r>
              <a:rPr lang="en-US" altLang="en-US" sz="2800" b="0" dirty="0">
                <a:solidFill>
                  <a:srgbClr val="0000FF"/>
                </a:solidFill>
              </a:rPr>
              <a:t>.</a:t>
            </a:r>
          </a:p>
        </p:txBody>
      </p:sp>
      <p:sp>
        <p:nvSpPr>
          <p:cNvPr id="8" name="TextBox 7">
            <a:extLst>
              <a:ext uri="{FF2B5EF4-FFF2-40B4-BE49-F238E27FC236}">
                <a16:creationId xmlns:a16="http://schemas.microsoft.com/office/drawing/2014/main" id="{1112511E-0952-455B-BBD4-E56C776CC939}"/>
              </a:ext>
            </a:extLst>
          </p:cNvPr>
          <p:cNvSpPr txBox="1">
            <a:spLocks noChangeArrowheads="1"/>
          </p:cNvSpPr>
          <p:nvPr/>
        </p:nvSpPr>
        <p:spPr bwMode="auto">
          <a:xfrm>
            <a:off x="313963" y="796908"/>
            <a:ext cx="118780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r>
              <a:rPr lang="en-US" altLang="en-US" sz="2800" dirty="0">
                <a:solidFill>
                  <a:srgbClr val="FF0000"/>
                </a:solidFill>
              </a:rPr>
              <a:t>- </a:t>
            </a:r>
            <a:r>
              <a:rPr lang="en-US" altLang="en-US" sz="2800" b="0" i="1" dirty="0" err="1">
                <a:solidFill>
                  <a:srgbClr val="FF0000"/>
                </a:solidFill>
              </a:rPr>
              <a:t>Giống</a:t>
            </a:r>
            <a:r>
              <a:rPr lang="en-US" altLang="en-US" sz="2800" b="0" i="1" dirty="0">
                <a:solidFill>
                  <a:srgbClr val="FF0000"/>
                </a:solidFill>
              </a:rPr>
              <a:t> </a:t>
            </a:r>
            <a:r>
              <a:rPr lang="en-US" altLang="en-US" sz="2800" b="0" i="1" dirty="0" err="1">
                <a:solidFill>
                  <a:srgbClr val="FF0000"/>
                </a:solidFill>
              </a:rPr>
              <a:t>nhau</a:t>
            </a:r>
            <a:r>
              <a:rPr lang="en-US" altLang="en-US" sz="2800" b="0" i="1" dirty="0">
                <a:solidFill>
                  <a:srgbClr val="FF0000"/>
                </a:solidFill>
              </a:rPr>
              <a:t>: </a:t>
            </a:r>
            <a:r>
              <a:rPr lang="en-US" altLang="en-US" sz="2800" b="0" i="1" dirty="0" err="1">
                <a:solidFill>
                  <a:srgbClr val="FF0000"/>
                </a:solidFill>
              </a:rPr>
              <a:t>Thể</a:t>
            </a:r>
            <a:r>
              <a:rPr lang="en-US" altLang="en-US" sz="2800" b="0" i="1" dirty="0">
                <a:solidFill>
                  <a:srgbClr val="FF0000"/>
                </a:solidFill>
              </a:rPr>
              <a:t> </a:t>
            </a:r>
            <a:r>
              <a:rPr lang="en-US" altLang="en-US" sz="2800" b="0" i="1" dirty="0" err="1">
                <a:solidFill>
                  <a:srgbClr val="FF0000"/>
                </a:solidFill>
              </a:rPr>
              <a:t>văn</a:t>
            </a:r>
            <a:r>
              <a:rPr lang="en-US" altLang="en-US" sz="2800" b="0" i="1" dirty="0">
                <a:solidFill>
                  <a:srgbClr val="FF0000"/>
                </a:solidFill>
              </a:rPr>
              <a:t> </a:t>
            </a:r>
            <a:r>
              <a:rPr lang="en-US" altLang="en-US" sz="2800" b="0" i="1" dirty="0" err="1">
                <a:solidFill>
                  <a:srgbClr val="FF0000"/>
                </a:solidFill>
              </a:rPr>
              <a:t>nghị</a:t>
            </a:r>
            <a:r>
              <a:rPr lang="en-US" altLang="en-US" sz="2800" b="0" i="1" dirty="0">
                <a:solidFill>
                  <a:srgbClr val="FF0000"/>
                </a:solidFill>
              </a:rPr>
              <a:t> </a:t>
            </a:r>
            <a:r>
              <a:rPr lang="en-US" altLang="en-US" sz="2800" b="0" i="1" dirty="0" err="1">
                <a:solidFill>
                  <a:srgbClr val="FF0000"/>
                </a:solidFill>
              </a:rPr>
              <a:t>luận</a:t>
            </a:r>
            <a:r>
              <a:rPr lang="en-US" altLang="en-US" sz="2800" b="0" i="1" dirty="0">
                <a:solidFill>
                  <a:srgbClr val="FF0000"/>
                </a:solidFill>
              </a:rPr>
              <a:t>, </a:t>
            </a:r>
            <a:r>
              <a:rPr lang="en-US" altLang="en-US" sz="2800" b="0" i="1" dirty="0" err="1">
                <a:solidFill>
                  <a:srgbClr val="FF0000"/>
                </a:solidFill>
              </a:rPr>
              <a:t>kết</a:t>
            </a:r>
            <a:r>
              <a:rPr lang="en-US" altLang="en-US" sz="2800" b="0" i="1" dirty="0">
                <a:solidFill>
                  <a:srgbClr val="FF0000"/>
                </a:solidFill>
              </a:rPr>
              <a:t> </a:t>
            </a:r>
            <a:r>
              <a:rPr lang="en-US" altLang="en-US" sz="2800" b="0" i="1" dirty="0" err="1">
                <a:solidFill>
                  <a:srgbClr val="FF0000"/>
                </a:solidFill>
              </a:rPr>
              <a:t>cấu</a:t>
            </a:r>
            <a:r>
              <a:rPr lang="en-US" altLang="en-US" sz="2800" b="0" i="1" dirty="0">
                <a:solidFill>
                  <a:srgbClr val="FF0000"/>
                </a:solidFill>
              </a:rPr>
              <a:t> </a:t>
            </a:r>
            <a:r>
              <a:rPr lang="en-US" altLang="en-US" sz="2800" b="0" i="1" dirty="0" err="1">
                <a:solidFill>
                  <a:srgbClr val="FF0000"/>
                </a:solidFill>
              </a:rPr>
              <a:t>chặt</a:t>
            </a:r>
            <a:r>
              <a:rPr lang="en-US" altLang="en-US" sz="2800" b="0" i="1" dirty="0">
                <a:solidFill>
                  <a:srgbClr val="FF0000"/>
                </a:solidFill>
              </a:rPr>
              <a:t> </a:t>
            </a:r>
            <a:r>
              <a:rPr lang="en-US" altLang="en-US" sz="2800" b="0" i="1" dirty="0" err="1">
                <a:solidFill>
                  <a:srgbClr val="FF0000"/>
                </a:solidFill>
              </a:rPr>
              <a:t>chẽ</a:t>
            </a:r>
            <a:r>
              <a:rPr lang="en-US" altLang="en-US" sz="2800" b="0" i="1" dirty="0">
                <a:solidFill>
                  <a:srgbClr val="FF0000"/>
                </a:solidFill>
              </a:rPr>
              <a:t>, </a:t>
            </a:r>
            <a:r>
              <a:rPr lang="en-US" altLang="en-US" sz="2800" b="0" i="1" dirty="0" err="1">
                <a:solidFill>
                  <a:srgbClr val="FF0000"/>
                </a:solidFill>
              </a:rPr>
              <a:t>lập</a:t>
            </a:r>
            <a:r>
              <a:rPr lang="en-US" altLang="en-US" sz="2800" b="0" i="1" dirty="0">
                <a:solidFill>
                  <a:srgbClr val="FF0000"/>
                </a:solidFill>
              </a:rPr>
              <a:t> </a:t>
            </a:r>
            <a:r>
              <a:rPr lang="en-US" altLang="en-US" sz="2800" b="0" i="1" dirty="0" err="1">
                <a:solidFill>
                  <a:srgbClr val="FF0000"/>
                </a:solidFill>
              </a:rPr>
              <a:t>luận</a:t>
            </a:r>
            <a:r>
              <a:rPr lang="en-US" altLang="en-US" sz="2800" b="0" i="1" dirty="0">
                <a:solidFill>
                  <a:srgbClr val="FF0000"/>
                </a:solidFill>
              </a:rPr>
              <a:t> </a:t>
            </a:r>
            <a:r>
              <a:rPr lang="en-US" altLang="en-US" sz="2800" b="0" i="1" dirty="0" err="1">
                <a:solidFill>
                  <a:srgbClr val="FF0000"/>
                </a:solidFill>
              </a:rPr>
              <a:t>sắc</a:t>
            </a:r>
            <a:r>
              <a:rPr lang="en-US" altLang="en-US" sz="2800" b="0" i="1" dirty="0">
                <a:solidFill>
                  <a:srgbClr val="FF0000"/>
                </a:solidFill>
              </a:rPr>
              <a:t> </a:t>
            </a:r>
            <a:r>
              <a:rPr lang="en-US" altLang="en-US" sz="2800" b="0" i="1" dirty="0" err="1">
                <a:solidFill>
                  <a:srgbClr val="FF0000"/>
                </a:solidFill>
              </a:rPr>
              <a:t>bén</a:t>
            </a:r>
            <a:r>
              <a:rPr lang="en-US" altLang="en-US" sz="2800" b="0" i="1" dirty="0">
                <a:solidFill>
                  <a:srgbClr val="FF0000"/>
                </a:solidFill>
              </a:rPr>
              <a:t>, </a:t>
            </a:r>
            <a:r>
              <a:rPr lang="en-US" altLang="en-US" sz="2800" b="0" i="1" dirty="0" err="1">
                <a:solidFill>
                  <a:srgbClr val="FF0000"/>
                </a:solidFill>
              </a:rPr>
              <a:t>viết</a:t>
            </a:r>
            <a:r>
              <a:rPr lang="en-US" altLang="en-US" sz="2800" b="0" i="1" dirty="0">
                <a:solidFill>
                  <a:srgbClr val="FF0000"/>
                </a:solidFill>
              </a:rPr>
              <a:t> </a:t>
            </a:r>
            <a:r>
              <a:rPr lang="en-US" altLang="en-US" sz="2800" b="0" i="1" dirty="0" err="1">
                <a:solidFill>
                  <a:srgbClr val="FF0000"/>
                </a:solidFill>
              </a:rPr>
              <a:t>bằng</a:t>
            </a:r>
            <a:r>
              <a:rPr lang="en-US" altLang="en-US" sz="2800" b="0" i="1" dirty="0">
                <a:solidFill>
                  <a:srgbClr val="FF0000"/>
                </a:solidFill>
              </a:rPr>
              <a:t> </a:t>
            </a:r>
            <a:r>
              <a:rPr lang="en-US" altLang="en-US" sz="2800" b="0" i="1" dirty="0" err="1">
                <a:solidFill>
                  <a:srgbClr val="FF0000"/>
                </a:solidFill>
              </a:rPr>
              <a:t>văn</a:t>
            </a:r>
            <a:r>
              <a:rPr lang="en-US" altLang="en-US" sz="2800" b="0" i="1" dirty="0">
                <a:solidFill>
                  <a:srgbClr val="FF0000"/>
                </a:solidFill>
              </a:rPr>
              <a:t> </a:t>
            </a:r>
            <a:r>
              <a:rPr lang="en-US" altLang="en-US" sz="2800" b="0" i="1" dirty="0" err="1">
                <a:solidFill>
                  <a:srgbClr val="FF0000"/>
                </a:solidFill>
              </a:rPr>
              <a:t>xuôi</a:t>
            </a:r>
            <a:r>
              <a:rPr lang="en-US" altLang="en-US" sz="2800" b="0" i="1" dirty="0">
                <a:solidFill>
                  <a:srgbClr val="FF0000"/>
                </a:solidFill>
              </a:rPr>
              <a:t> </a:t>
            </a:r>
            <a:r>
              <a:rPr lang="en-US" altLang="en-US" sz="2800" b="0" i="1" dirty="0" err="1">
                <a:solidFill>
                  <a:srgbClr val="FF0000"/>
                </a:solidFill>
              </a:rPr>
              <a:t>hoặc</a:t>
            </a:r>
            <a:r>
              <a:rPr lang="en-US" altLang="en-US" sz="2800" b="0" i="1" dirty="0">
                <a:solidFill>
                  <a:srgbClr val="FF0000"/>
                </a:solidFill>
              </a:rPr>
              <a:t> </a:t>
            </a:r>
            <a:r>
              <a:rPr lang="en-US" altLang="en-US" sz="2800" b="0" i="1" dirty="0" err="1">
                <a:solidFill>
                  <a:srgbClr val="FF0000"/>
                </a:solidFill>
              </a:rPr>
              <a:t>văn</a:t>
            </a:r>
            <a:r>
              <a:rPr lang="en-US" altLang="en-US" sz="2800" b="0" i="1" dirty="0">
                <a:solidFill>
                  <a:srgbClr val="FF0000"/>
                </a:solidFill>
              </a:rPr>
              <a:t> </a:t>
            </a:r>
            <a:r>
              <a:rPr lang="en-US" altLang="en-US" sz="2800" b="0" i="1" dirty="0" err="1">
                <a:solidFill>
                  <a:srgbClr val="FF0000"/>
                </a:solidFill>
              </a:rPr>
              <a:t>vần</a:t>
            </a:r>
            <a:r>
              <a:rPr lang="en-US" altLang="en-US" sz="2800" b="0" i="1" dirty="0">
                <a:solidFill>
                  <a:srgbClr val="FF0000"/>
                </a:solidFill>
              </a:rPr>
              <a:t>. </a:t>
            </a:r>
            <a:r>
              <a:rPr lang="en-US" altLang="en-US" sz="2800" b="0" i="1" dirty="0" err="1">
                <a:solidFill>
                  <a:srgbClr val="FF0000"/>
                </a:solidFill>
              </a:rPr>
              <a:t>Dùng</a:t>
            </a:r>
            <a:r>
              <a:rPr lang="en-US" altLang="en-US" sz="2800" b="0" i="1" dirty="0">
                <a:solidFill>
                  <a:srgbClr val="FF0000"/>
                </a:solidFill>
              </a:rPr>
              <a:t> </a:t>
            </a:r>
            <a:r>
              <a:rPr lang="en-US" altLang="en-US" sz="2800" b="0" i="1" dirty="0" err="1">
                <a:solidFill>
                  <a:srgbClr val="FF0000"/>
                </a:solidFill>
              </a:rPr>
              <a:t>để</a:t>
            </a:r>
            <a:r>
              <a:rPr lang="en-US" altLang="en-US" sz="2800" b="0" i="1" dirty="0">
                <a:solidFill>
                  <a:srgbClr val="FF0000"/>
                </a:solidFill>
              </a:rPr>
              <a:t> ban </a:t>
            </a:r>
            <a:r>
              <a:rPr lang="en-US" altLang="en-US" sz="2800" b="0" i="1" dirty="0" err="1">
                <a:solidFill>
                  <a:srgbClr val="FF0000"/>
                </a:solidFill>
              </a:rPr>
              <a:t>bố</a:t>
            </a:r>
            <a:r>
              <a:rPr lang="en-US" altLang="en-US" sz="2800" b="0" i="1" dirty="0">
                <a:solidFill>
                  <a:srgbClr val="FF0000"/>
                </a:solidFill>
              </a:rPr>
              <a:t> </a:t>
            </a:r>
            <a:r>
              <a:rPr lang="en-US" altLang="en-US" sz="2800" b="0" i="1" dirty="0" err="1">
                <a:solidFill>
                  <a:srgbClr val="FF0000"/>
                </a:solidFill>
              </a:rPr>
              <a:t>công</a:t>
            </a:r>
            <a:r>
              <a:rPr lang="en-US" altLang="en-US" sz="2800" b="0" i="1" dirty="0">
                <a:solidFill>
                  <a:srgbClr val="FF0000"/>
                </a:solidFill>
              </a:rPr>
              <a:t> </a:t>
            </a:r>
            <a:r>
              <a:rPr lang="en-US" altLang="en-US" sz="2800" b="0" i="1" dirty="0" err="1">
                <a:solidFill>
                  <a:srgbClr val="FF0000"/>
                </a:solidFill>
              </a:rPr>
              <a:t>khai</a:t>
            </a:r>
            <a:r>
              <a:rPr lang="en-US" altLang="en-US" sz="2800" b="0" i="1" dirty="0">
                <a:solidFill>
                  <a:srgbClr val="FF0000"/>
                </a:solidFill>
              </a:rPr>
              <a:t> do </a:t>
            </a:r>
            <a:r>
              <a:rPr lang="en-US" altLang="en-US" sz="2800" b="0" i="1" dirty="0" err="1">
                <a:solidFill>
                  <a:srgbClr val="FF0000"/>
                </a:solidFill>
              </a:rPr>
              <a:t>vua</a:t>
            </a:r>
            <a:r>
              <a:rPr lang="en-US" altLang="en-US" sz="2800" b="0" i="1" dirty="0">
                <a:solidFill>
                  <a:srgbClr val="FF0000"/>
                </a:solidFill>
              </a:rPr>
              <a:t>, </a:t>
            </a:r>
            <a:r>
              <a:rPr lang="en-US" altLang="en-US" sz="2800" b="0" i="1" dirty="0" err="1">
                <a:solidFill>
                  <a:srgbClr val="FF0000"/>
                </a:solidFill>
              </a:rPr>
              <a:t>tướng</a:t>
            </a:r>
            <a:r>
              <a:rPr lang="en-US" altLang="en-US" sz="2800" b="0" i="1" dirty="0">
                <a:solidFill>
                  <a:srgbClr val="FF0000"/>
                </a:solidFill>
              </a:rPr>
              <a:t> </a:t>
            </a:r>
            <a:r>
              <a:rPr lang="en-US" altLang="en-US" sz="2800" b="0" i="1" dirty="0" err="1">
                <a:solidFill>
                  <a:srgbClr val="FF0000"/>
                </a:solidFill>
              </a:rPr>
              <a:t>lĩnh</a:t>
            </a:r>
            <a:r>
              <a:rPr lang="en-US" altLang="en-US" sz="2800" b="0" i="1" dirty="0">
                <a:solidFill>
                  <a:srgbClr val="FF0000"/>
                </a:solidFill>
              </a:rPr>
              <a:t> </a:t>
            </a:r>
            <a:r>
              <a:rPr lang="en-US" altLang="en-US" sz="2800" b="0" i="1" dirty="0" err="1">
                <a:solidFill>
                  <a:srgbClr val="FF0000"/>
                </a:solidFill>
              </a:rPr>
              <a:t>biên</a:t>
            </a:r>
            <a:r>
              <a:rPr lang="en-US" altLang="en-US" sz="2800" b="0" i="1" dirty="0">
                <a:solidFill>
                  <a:srgbClr val="FF0000"/>
                </a:solidFill>
              </a:rPr>
              <a:t> </a:t>
            </a:r>
            <a:r>
              <a:rPr lang="en-US" altLang="en-US" sz="2800" b="0" i="1" dirty="0" err="1">
                <a:solidFill>
                  <a:srgbClr val="FF0000"/>
                </a:solidFill>
              </a:rPr>
              <a:t>soạn</a:t>
            </a:r>
            <a:r>
              <a:rPr lang="en-US" altLang="en-US" sz="2800" b="0" i="1" dirty="0">
                <a:solidFill>
                  <a:srgbClr val="FF0000"/>
                </a:solidFill>
              </a:rPr>
              <a:t>.</a:t>
            </a:r>
          </a:p>
        </p:txBody>
      </p:sp>
      <p:sp>
        <p:nvSpPr>
          <p:cNvPr id="10" name="TextBox 9">
            <a:extLst>
              <a:ext uri="{FF2B5EF4-FFF2-40B4-BE49-F238E27FC236}">
                <a16:creationId xmlns:a16="http://schemas.microsoft.com/office/drawing/2014/main" id="{E011A60C-3EA9-4900-995B-4D14885ACAAF}"/>
              </a:ext>
            </a:extLst>
          </p:cNvPr>
          <p:cNvSpPr txBox="1">
            <a:spLocks noChangeArrowheads="1"/>
          </p:cNvSpPr>
          <p:nvPr/>
        </p:nvSpPr>
        <p:spPr bwMode="auto">
          <a:xfrm>
            <a:off x="4114799" y="1978027"/>
            <a:ext cx="4486273" cy="534987"/>
          </a:xfrm>
          <a:prstGeom prst="rect">
            <a:avLst/>
          </a:prstGeom>
          <a:solidFill>
            <a:schemeClr val="accent4">
              <a:lumMod val="20000"/>
              <a:lumOff val="80000"/>
            </a:schemeClr>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2800" i="1" dirty="0" err="1">
                <a:cs typeface="Arial" panose="020B0604020202020204" pitchFamily="34" charset="0"/>
              </a:rPr>
              <a:t>Khác</a:t>
            </a:r>
            <a:r>
              <a:rPr lang="en-US" altLang="en-US" sz="2800" i="1" dirty="0">
                <a:cs typeface="Arial" panose="020B0604020202020204" pitchFamily="34" charset="0"/>
              </a:rPr>
              <a:t> </a:t>
            </a:r>
            <a:r>
              <a:rPr lang="en-US" altLang="en-US" sz="2800" i="1" dirty="0" err="1">
                <a:cs typeface="Arial" panose="020B0604020202020204" pitchFamily="34" charset="0"/>
              </a:rPr>
              <a:t>nhau</a:t>
            </a:r>
            <a:r>
              <a:rPr lang="en-US" altLang="en-US" sz="2800" i="1" dirty="0">
                <a:cs typeface="Arial" panose="020B0604020202020204" pitchFamily="34" charset="0"/>
              </a:rPr>
              <a:t> </a:t>
            </a:r>
            <a:r>
              <a:rPr lang="en-US" altLang="en-US" sz="2800" i="1" dirty="0" err="1">
                <a:cs typeface="Arial" panose="020B0604020202020204" pitchFamily="34" charset="0"/>
              </a:rPr>
              <a:t>về</a:t>
            </a:r>
            <a:r>
              <a:rPr lang="en-US" altLang="en-US" sz="2800" i="1" dirty="0">
                <a:cs typeface="Arial" panose="020B0604020202020204" pitchFamily="34" charset="0"/>
              </a:rPr>
              <a:t> </a:t>
            </a:r>
            <a:r>
              <a:rPr lang="en-US" altLang="en-US" sz="2800" i="1" dirty="0" err="1">
                <a:cs typeface="Arial" panose="020B0604020202020204" pitchFamily="34" charset="0"/>
              </a:rPr>
              <a:t>chức</a:t>
            </a:r>
            <a:r>
              <a:rPr lang="en-US" altLang="en-US" sz="2800" i="1" dirty="0">
                <a:cs typeface="Arial" panose="020B0604020202020204" pitchFamily="34" charset="0"/>
              </a:rPr>
              <a:t> </a:t>
            </a:r>
            <a:r>
              <a:rPr lang="en-US" altLang="en-US" sz="2800" i="1" dirty="0" err="1">
                <a:cs typeface="Arial" panose="020B0604020202020204" pitchFamily="34" charset="0"/>
              </a:rPr>
              <a:t>năng</a:t>
            </a:r>
            <a:r>
              <a:rPr lang="en-US" altLang="en-US" sz="2800" i="1" dirty="0">
                <a:cs typeface="Arial" panose="020B0604020202020204" pitchFamily="34" charset="0"/>
              </a:rPr>
              <a:t> </a:t>
            </a:r>
          </a:p>
        </p:txBody>
      </p:sp>
      <p:sp>
        <p:nvSpPr>
          <p:cNvPr id="18442" name="TextBox 10">
            <a:extLst>
              <a:ext uri="{FF2B5EF4-FFF2-40B4-BE49-F238E27FC236}">
                <a16:creationId xmlns:a16="http://schemas.microsoft.com/office/drawing/2014/main" id="{843AA747-5471-4CB2-8EED-D27E63C6D6AA}"/>
              </a:ext>
            </a:extLst>
          </p:cNvPr>
          <p:cNvSpPr txBox="1">
            <a:spLocks noChangeArrowheads="1"/>
          </p:cNvSpPr>
          <p:nvPr/>
        </p:nvSpPr>
        <p:spPr bwMode="auto">
          <a:xfrm>
            <a:off x="3137689" y="3351214"/>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endParaRPr lang="en-US" altLang="en-US" sz="2800">
              <a:solidFill>
                <a:prstClr val="black"/>
              </a:solidFill>
            </a:endParaRPr>
          </a:p>
        </p:txBody>
      </p:sp>
      <p:pic>
        <p:nvPicPr>
          <p:cNvPr id="20484" name="Picture 4" descr="Chiếu dời đô - Lý Công Uẩn">
            <a:extLst>
              <a:ext uri="{FF2B5EF4-FFF2-40B4-BE49-F238E27FC236}">
                <a16:creationId xmlns:a16="http://schemas.microsoft.com/office/drawing/2014/main" id="{E91FB679-239D-4DA0-8678-A5D37C679C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257"/>
          <a:stretch/>
        </p:blipFill>
        <p:spPr bwMode="auto">
          <a:xfrm flipH="1">
            <a:off x="7720314" y="2245520"/>
            <a:ext cx="4599007" cy="4085832"/>
          </a:xfrm>
          <a:prstGeom prst="rect">
            <a:avLst/>
          </a:prstGeom>
          <a:noFill/>
          <a:effectLst>
            <a:softEdge rad="6731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C6759C5-BF64-49CD-B035-305A29FB0D49}"/>
              </a:ext>
            </a:extLst>
          </p:cNvPr>
          <p:cNvSpPr txBox="1">
            <a:spLocks noChangeArrowheads="1"/>
          </p:cNvSpPr>
          <p:nvPr/>
        </p:nvSpPr>
        <p:spPr bwMode="auto">
          <a:xfrm>
            <a:off x="6596854" y="3490258"/>
            <a:ext cx="4051856" cy="954107"/>
          </a:xfrm>
          <a:prstGeom prst="rect">
            <a:avLst/>
          </a:prstGeom>
          <a:solidFill>
            <a:schemeClr val="bg1">
              <a:alpha val="57000"/>
            </a:schemeClr>
          </a:solidFill>
          <a:ln>
            <a:noFill/>
          </a:ln>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2800" b="0" dirty="0">
                <a:solidFill>
                  <a:srgbClr val="0000FF"/>
                </a:solidFill>
              </a:rPr>
              <a:t>- </a:t>
            </a:r>
            <a:r>
              <a:rPr lang="en-US" altLang="en-US" sz="2800" b="0" dirty="0" err="1">
                <a:solidFill>
                  <a:srgbClr val="0000FF"/>
                </a:solidFill>
              </a:rPr>
              <a:t>Dùng</a:t>
            </a:r>
            <a:r>
              <a:rPr lang="en-US" altLang="en-US" sz="2800" b="0" dirty="0">
                <a:solidFill>
                  <a:srgbClr val="0000FF"/>
                </a:solidFill>
              </a:rPr>
              <a:t> </a:t>
            </a:r>
            <a:r>
              <a:rPr lang="en-US" altLang="en-US" sz="2800" b="0" dirty="0" err="1">
                <a:solidFill>
                  <a:srgbClr val="0000FF"/>
                </a:solidFill>
              </a:rPr>
              <a:t>để</a:t>
            </a:r>
            <a:r>
              <a:rPr lang="en-US" altLang="en-US" sz="2800" b="0" dirty="0">
                <a:solidFill>
                  <a:srgbClr val="0000FF"/>
                </a:solidFill>
              </a:rPr>
              <a:t> ban </a:t>
            </a:r>
            <a:r>
              <a:rPr lang="en-US" altLang="en-US" sz="2800" b="0" dirty="0" err="1">
                <a:solidFill>
                  <a:srgbClr val="0000FF"/>
                </a:solidFill>
              </a:rPr>
              <a:t>bố</a:t>
            </a:r>
            <a:r>
              <a:rPr lang="en-US" altLang="en-US" sz="2800" b="0" dirty="0">
                <a:solidFill>
                  <a:srgbClr val="0000FF"/>
                </a:solidFill>
              </a:rPr>
              <a:t> </a:t>
            </a:r>
            <a:r>
              <a:rPr lang="en-US" altLang="en-US" sz="2800" b="0" dirty="0" err="1">
                <a:solidFill>
                  <a:srgbClr val="0000FF"/>
                </a:solidFill>
              </a:rPr>
              <a:t>mệnh</a:t>
            </a:r>
            <a:r>
              <a:rPr lang="en-US" altLang="en-US" sz="2800" b="0" dirty="0">
                <a:solidFill>
                  <a:srgbClr val="0000FF"/>
                </a:solidFill>
              </a:rPr>
              <a:t> </a:t>
            </a:r>
            <a:r>
              <a:rPr lang="en-US" altLang="en-US" sz="2800" b="0" dirty="0" err="1">
                <a:solidFill>
                  <a:srgbClr val="0000FF"/>
                </a:solidFill>
              </a:rPr>
              <a:t>lệnh</a:t>
            </a:r>
            <a:r>
              <a:rPr lang="en-US" altLang="en-US" sz="2800" b="0" dirty="0">
                <a:solidFill>
                  <a:srgbClr val="0000FF"/>
                </a:solidFill>
              </a:rPr>
              <a:t>.</a:t>
            </a:r>
          </a:p>
        </p:txBody>
      </p:sp>
      <p:sp>
        <p:nvSpPr>
          <p:cNvPr id="5" name="TextBox 4">
            <a:extLst>
              <a:ext uri="{FF2B5EF4-FFF2-40B4-BE49-F238E27FC236}">
                <a16:creationId xmlns:a16="http://schemas.microsoft.com/office/drawing/2014/main" id="{148D881A-838D-4832-B9D8-76A9F4F27A86}"/>
              </a:ext>
            </a:extLst>
          </p:cNvPr>
          <p:cNvSpPr txBox="1">
            <a:spLocks noChangeArrowheads="1"/>
          </p:cNvSpPr>
          <p:nvPr/>
        </p:nvSpPr>
        <p:spPr bwMode="auto">
          <a:xfrm>
            <a:off x="6596852" y="2776730"/>
            <a:ext cx="4049203" cy="523220"/>
          </a:xfrm>
          <a:prstGeom prst="rect">
            <a:avLst/>
          </a:prstGeom>
          <a:solidFill>
            <a:srgbClr val="F6F378"/>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2800" dirty="0">
                <a:solidFill>
                  <a:srgbClr val="FF3300"/>
                </a:solidFill>
                <a:cs typeface="Arial" panose="020B0604020202020204" pitchFamily="34" charset="0"/>
              </a:rPr>
              <a:t>CHIẾU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barn(inVertical)">
                                      <p:cBhvr>
                                        <p:cTn id="7" dur="500"/>
                                        <p:tgtEl>
                                          <p:spTgt spid="24269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barn(inVertical)">
                                      <p:cBhvr>
                                        <p:cTn id="12" dur="500"/>
                                        <p:tgtEl>
                                          <p:spTgt spid="204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4"/>
                                        </p:tgtEl>
                                        <p:attrNameLst>
                                          <p:attrName>style.visibility</p:attrName>
                                        </p:attrNameLst>
                                      </p:cBhvr>
                                      <p:to>
                                        <p:strVal val="visible"/>
                                      </p:to>
                                    </p:set>
                                    <p:animEffect transition="in" filter="fade">
                                      <p:cBhvr>
                                        <p:cTn id="17" dur="500"/>
                                        <p:tgtEl>
                                          <p:spTgt spid="204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435"/>
                                        </p:tgtEl>
                                        <p:attrNameLst>
                                          <p:attrName>style.visibility</p:attrName>
                                        </p:attrNameLst>
                                      </p:cBhvr>
                                      <p:to>
                                        <p:strVal val="visible"/>
                                      </p:to>
                                    </p:set>
                                    <p:animEffect transition="in" filter="wipe(down)">
                                      <p:cBhvr>
                                        <p:cTn id="30" dur="500"/>
                                        <p:tgtEl>
                                          <p:spTgt spid="184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242696" grpId="0" animBg="1"/>
      <p:bldP spid="4" grpId="0" animBg="1"/>
      <p:bldP spid="6" grpId="0" animBg="1"/>
      <p:bldP spid="8" grpId="0"/>
      <p:bldP spid="10" grpId="0" animBg="1"/>
      <p:bldP spid="1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ED3A97-D688-4B45-9EEF-E639E827F971}"/>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Vector Corel Trống Đồng Đông Sơn, Ngọc Lũ 3 - Free.Vector6.com">
            <a:extLst>
              <a:ext uri="{FF2B5EF4-FFF2-40B4-BE49-F238E27FC236}">
                <a16:creationId xmlns:a16="http://schemas.microsoft.com/office/drawing/2014/main" id="{3AC31D6D-9E76-4FB9-98A5-DCECB94A83C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504" b="92441" l="9986" r="89733">
                        <a14:foregroundMark x1="46835" y1="7874" x2="36709" y2="10709"/>
                        <a14:foregroundMark x1="36709" y1="10709" x2="21519" y2="21732"/>
                        <a14:foregroundMark x1="21519" y1="21732" x2="15471" y2="32756"/>
                        <a14:foregroundMark x1="15471" y1="32756" x2="14065" y2="48661"/>
                        <a14:foregroundMark x1="14065" y1="48661" x2="22851" y2="81559"/>
                        <a14:foregroundMark x1="31777" y1="87550" x2="49930" y2="90551"/>
                        <a14:foregroundMark x1="28973" y1="87087" x2="29508" y2="87175"/>
                        <a14:foregroundMark x1="49930" y1="90551" x2="77215" y2="80315"/>
                        <a14:foregroundMark x1="77215" y1="80315" x2="85795" y2="65039"/>
                        <a14:foregroundMark x1="85795" y1="65039" x2="86920" y2="50866"/>
                        <a14:foregroundMark x1="86920" y1="50866" x2="82278" y2="31181"/>
                        <a14:foregroundMark x1="82278" y1="31181" x2="68776" y2="15276"/>
                        <a14:foregroundMark x1="68776" y1="15276" x2="56821" y2="8976"/>
                        <a14:foregroundMark x1="56821" y1="8976" x2="48945" y2="8661"/>
                        <a14:foregroundMark x1="45992" y1="92441" x2="57103" y2="91024"/>
                        <a14:backgroundMark x1="22785" y1="82362" x2="29114" y2="87087"/>
                        <a14:backgroundMark x1="29114" y1="87087" x2="29114" y2="87087"/>
                        <a14:backgroundMark x1="22644" y1="81732" x2="24332" y2="83780"/>
                        <a14:backgroundMark x1="29114" y1="87717" x2="31083" y2="88504"/>
                        <a14:backgroundMark x1="41772" y1="6142" x2="45148" y2="5512"/>
                        <a14:backgroundMark x1="55837" y1="5669" x2="54993" y2="5197"/>
                      </a14:backgroundRemoval>
                    </a14:imgEffect>
                  </a14:imgLayer>
                </a14:imgProps>
              </a:ext>
              <a:ext uri="{28A0092B-C50C-407E-A947-70E740481C1C}">
                <a14:useLocalDpi xmlns:a14="http://schemas.microsoft.com/office/drawing/2010/main" val="0"/>
              </a:ext>
            </a:extLst>
          </a:blip>
          <a:srcRect r="9664" b="6018"/>
          <a:stretch/>
        </p:blipFill>
        <p:spPr bwMode="auto">
          <a:xfrm>
            <a:off x="6096000" y="1173609"/>
            <a:ext cx="6117771" cy="5684391"/>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48E863-CE8B-4005-A14E-E868FCB0D0AA}"/>
              </a:ext>
            </a:extLst>
          </p:cNvPr>
          <p:cNvSpPr/>
          <p:nvPr/>
        </p:nvSpPr>
        <p:spPr>
          <a:xfrm>
            <a:off x="135337" y="118640"/>
            <a:ext cx="11921326" cy="6620719"/>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8D0C72E-ABCA-4513-9084-DB42AEE8D1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5" b="96296" l="10000" r="97625">
                        <a14:foregroundMark x1="75619" y1="5408" x2="81875" y2="56296"/>
                        <a14:foregroundMark x1="71500" y1="8395" x2="74567" y2="5663"/>
                        <a14:foregroundMark x1="79227" y1="4252" x2="83000" y2="10123"/>
                        <a14:foregroundMark x1="79630" y1="3766" x2="82625" y2="11111"/>
                        <a14:foregroundMark x1="89625" y1="52840" x2="97625" y2="96296"/>
                        <a14:foregroundMark x1="62125" y1="59012" x2="70500" y2="51358"/>
                        <a14:foregroundMark x1="87500" y1="51111" x2="94125" y2="55802"/>
                        <a14:foregroundMark x1="94125" y1="55802" x2="94375" y2="56296"/>
                        <a14:foregroundMark x1="72375" y1="5185" x2="78250" y2="1728"/>
                        <a14:foregroundMark x1="78875" y1="2716" x2="82625" y2="7407"/>
                        <a14:backgroundMark x1="78585" y1="499" x2="79625" y2="247"/>
                        <a14:backgroundMark x1="79625" y1="247" x2="79828" y2="821"/>
                      </a14:backgroundRemoval>
                    </a14:imgEffect>
                  </a14:imgLayer>
                </a14:imgProps>
              </a:ext>
            </a:extLst>
          </a:blip>
          <a:srcRect t="1841"/>
          <a:stretch/>
        </p:blipFill>
        <p:spPr>
          <a:xfrm>
            <a:off x="4436663" y="2547889"/>
            <a:ext cx="7620000" cy="4191469"/>
          </a:xfrm>
          <a:prstGeom prst="rect">
            <a:avLst/>
          </a:prstGeom>
        </p:spPr>
      </p:pic>
      <p:pic>
        <p:nvPicPr>
          <p:cNvPr id="6" name="Picture 5">
            <a:extLst>
              <a:ext uri="{FF2B5EF4-FFF2-40B4-BE49-F238E27FC236}">
                <a16:creationId xmlns:a16="http://schemas.microsoft.com/office/drawing/2014/main" id="{4D478E45-2052-4E4D-A7A8-65F5A85703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362" r="23888" b="18446"/>
          <a:stretch/>
        </p:blipFill>
        <p:spPr>
          <a:xfrm>
            <a:off x="7427389" y="3564363"/>
            <a:ext cx="4786382" cy="3149946"/>
          </a:xfrm>
          <a:prstGeom prst="rect">
            <a:avLst/>
          </a:prstGeom>
          <a:effectLst>
            <a:softEdge rad="939800"/>
          </a:effectLst>
        </p:spPr>
      </p:pic>
      <p:pic>
        <p:nvPicPr>
          <p:cNvPr id="9" name="Picture 8">
            <a:extLst>
              <a:ext uri="{FF2B5EF4-FFF2-40B4-BE49-F238E27FC236}">
                <a16:creationId xmlns:a16="http://schemas.microsoft.com/office/drawing/2014/main" id="{E6D87D39-A71B-4089-AD38-9AFF4F13766C}"/>
              </a:ext>
            </a:extLst>
          </p:cNvPr>
          <p:cNvPicPr>
            <a:picLocks noChangeAspect="1"/>
          </p:cNvPicPr>
          <p:nvPr/>
        </p:nvPicPr>
        <p:blipFill>
          <a:blip r:embed="rId7"/>
          <a:stretch>
            <a:fillRect/>
          </a:stretch>
        </p:blipFill>
        <p:spPr>
          <a:xfrm>
            <a:off x="1147503" y="0"/>
            <a:ext cx="7099160" cy="1408298"/>
          </a:xfrm>
          <a:prstGeom prst="rect">
            <a:avLst/>
          </a:prstGeom>
        </p:spPr>
      </p:pic>
      <p:sp>
        <p:nvSpPr>
          <p:cNvPr id="12" name="Content Placeholder 2">
            <a:extLst>
              <a:ext uri="{FF2B5EF4-FFF2-40B4-BE49-F238E27FC236}">
                <a16:creationId xmlns:a16="http://schemas.microsoft.com/office/drawing/2014/main" id="{6BBAC661-BBDA-4383-A686-2013D1C6B763}"/>
              </a:ext>
            </a:extLst>
          </p:cNvPr>
          <p:cNvSpPr txBox="1">
            <a:spLocks/>
          </p:cNvSpPr>
          <p:nvPr/>
        </p:nvSpPr>
        <p:spPr>
          <a:xfrm>
            <a:off x="313332" y="1436498"/>
            <a:ext cx="8437129" cy="5522596"/>
          </a:xfrm>
          <a:prstGeom prst="rect">
            <a:avLst/>
          </a:prstGeom>
        </p:spPr>
        <p:txBody>
          <a:bodyPr>
            <a:no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Nguyên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chữ</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Hán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chư</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tướng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hịch</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văn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Bảo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người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biết</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sau</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này</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trở</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thành</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một</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thể</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hành</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chính</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thời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cổ</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 typeface="Arial" pitchFamily="34" charset="0"/>
              <a:buNone/>
              <a:tabLst/>
              <a:defRPr/>
            </a:pP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         "c</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hư</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L</a:t>
            </a:r>
            <a:r>
              <a:rPr kumimoji="0" lang="vi-VN" sz="2800" b="0" i="0" u="none" strike="noStrike" kern="1200" cap="none" spc="0" normalizeH="0" baseline="0" noProof="0" dirty="0">
                <a:ln>
                  <a:noFill/>
                </a:ln>
                <a:solidFill>
                  <a:schemeClr val="tx1"/>
                </a:solidFill>
                <a:effectLst/>
                <a:uLnTx/>
                <a:uFillTx/>
                <a:latin typeface="Times New Roman"/>
                <a:ea typeface="Times New Roman"/>
                <a:cs typeface="Times New Roman"/>
              </a:rPr>
              <a:t>à một </a:t>
            </a:r>
            <a:r>
              <a:rPr lang="en-US" sz="2800" dirty="0" err="1">
                <a:solidFill>
                  <a:schemeClr val="tx1"/>
                </a:solidFill>
                <a:latin typeface="Times New Roman"/>
                <a:ea typeface="Times New Roman"/>
                <a:cs typeface="Times New Roman"/>
              </a:rPr>
              <a:t>hư</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từ</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chỉ</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số</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nhiều</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         "t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ì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tướng</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Những</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viên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tướng</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quyền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giúp</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việc</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mình</a:t>
            </a:r>
            <a:endParaRPr kumimoji="0" lang="vi-VN" sz="2800" b="0" i="0" u="none" strike="noStrike" kern="1200" cap="none" spc="0" normalizeH="0" baseline="0" noProof="0" dirty="0">
              <a:ln>
                <a:noFill/>
              </a:ln>
              <a:solidFill>
                <a:schemeClr val="tx1"/>
              </a:solidFill>
              <a:effectLst/>
              <a:uLnTx/>
              <a:uFillTx/>
              <a:latin typeface="Times New Roman"/>
              <a:ea typeface="Times New Roman"/>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0" u="none" strike="noStrike" kern="1200" cap="none" spc="0" normalizeH="0" baseline="0" noProof="0" dirty="0">
                <a:ln>
                  <a:noFill/>
                </a:ln>
                <a:solidFill>
                  <a:schemeClr val="tx1"/>
                </a:solidFill>
                <a:effectLst/>
                <a:uLnTx/>
                <a:uFillTx/>
                <a:latin typeface="Times New Roman"/>
                <a:ea typeface="Arial"/>
                <a:cs typeface="Times New Roman"/>
              </a:rPr>
              <a:t>          ("</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ì</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Miếng</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vải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đệm</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thêm</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vào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áo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khỏi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rách</a:t>
            </a:r>
            <a:r>
              <a:rPr kumimoji="0" lang="vi-VN" sz="2800" b="0" i="0" u="none" strike="noStrike" kern="1200" cap="none" spc="0" normalizeH="0" baseline="0" noProof="0" dirty="0">
                <a:ln>
                  <a:noFill/>
                </a:ln>
                <a:solidFill>
                  <a:schemeClr val="tx1"/>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         "h</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ịch</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văn</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Thể</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loại</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hịch</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noProof="0" dirty="0">
                <a:ln>
                  <a:noFill/>
                </a:ln>
                <a:solidFill>
                  <a:srgbClr val="FF0000"/>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rPr>
              <a:t>=&gt;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Hịch</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văn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răn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bảo</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các</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tì</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tướng</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a:cs typeface="Times New Roman"/>
            </a:endParaRPr>
          </a:p>
          <a:p>
            <a:pPr marL="0" marR="0" lvl="0" indent="0" algn="l" defTabSz="1097280" rtl="0" eaLnBrk="1" fontAlgn="base" latinLnBrk="0" hangingPunct="1">
              <a:lnSpc>
                <a:spcPct val="100000"/>
              </a:lnSpc>
              <a:spcBef>
                <a:spcPct val="20000"/>
              </a:spcBef>
              <a:spcAft>
                <a:spcPct val="0"/>
              </a:spcAft>
              <a:buClrTx/>
              <a:buSzTx/>
              <a:buFont typeface="Arial" pitchFamily="34" charset="0"/>
              <a:buNone/>
              <a:tabLst/>
              <a:defRPr/>
            </a:pPr>
            <a:r>
              <a:rPr kumimoji="0" lang="fr-FR" sz="2800" b="0" i="0" u="none" strike="noStrike" kern="1200" cap="none" spc="0" normalizeH="0" baseline="0" noProof="0" dirty="0">
                <a:ln>
                  <a:noFill/>
                </a:ln>
                <a:solidFill>
                  <a:schemeClr val="tx1"/>
                </a:solidFill>
                <a:effectLst/>
                <a:uLnTx/>
                <a:uFillTx/>
                <a:latin typeface="Times New Roman"/>
                <a:ea typeface="Times New Roman"/>
                <a:cs typeface="+mn-cs"/>
              </a:rPr>
              <a:t> </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373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down)">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inh phạt khắp thế giới, vì sao kỵ binh Mông Cổ lại 3 lần thảm bại ở Việt  Nam?">
            <a:extLst>
              <a:ext uri="{FF2B5EF4-FFF2-40B4-BE49-F238E27FC236}">
                <a16:creationId xmlns:a16="http://schemas.microsoft.com/office/drawing/2014/main" id="{899E45C4-7446-4B53-BFFC-2761F9423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18" y="593729"/>
            <a:ext cx="4275279" cy="185827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B1D2F4A-37AE-427D-9965-5592EB994464}"/>
              </a:ext>
            </a:extLst>
          </p:cNvPr>
          <p:cNvSpPr/>
          <p:nvPr/>
        </p:nvSpPr>
        <p:spPr>
          <a:xfrm>
            <a:off x="4382947" y="1057785"/>
            <a:ext cx="7131752" cy="954107"/>
          </a:xfrm>
          <a:prstGeom prst="rect">
            <a:avLst/>
          </a:prstGeom>
          <a:solidFill>
            <a:srgbClr val="F2E9CD"/>
          </a:solidFill>
        </p:spPr>
        <p:txBody>
          <a:bodyPr wrap="square">
            <a:spAutoFit/>
          </a:bodyPr>
          <a:lstStyle/>
          <a:p>
            <a:pPr algn="just" fontAlgn="base">
              <a:spcBef>
                <a:spcPct val="0"/>
              </a:spcBef>
            </a:pPr>
            <a:r>
              <a:rPr lang="en-US" sz="2800" dirty="0">
                <a:latin typeface="Times New Roman"/>
                <a:ea typeface="Arial"/>
                <a:cs typeface="Times New Roman"/>
              </a:rPr>
              <a:t>(17) </a:t>
            </a:r>
            <a:r>
              <a:rPr lang="en-US" sz="2800" i="1" dirty="0" err="1">
                <a:latin typeface="Times New Roman"/>
                <a:ea typeface="Arial"/>
                <a:cs typeface="Times New Roman"/>
              </a:rPr>
              <a:t>Nghìn</a:t>
            </a:r>
            <a:r>
              <a:rPr lang="en-US" sz="2800" i="1" dirty="0">
                <a:latin typeface="Times New Roman"/>
                <a:ea typeface="Arial"/>
                <a:cs typeface="Times New Roman"/>
              </a:rPr>
              <a:t> </a:t>
            </a:r>
            <a:r>
              <a:rPr lang="en-US" sz="2800" i="1" dirty="0" err="1">
                <a:latin typeface="Times New Roman"/>
                <a:ea typeface="Arial"/>
                <a:cs typeface="Times New Roman"/>
              </a:rPr>
              <a:t>xác</a:t>
            </a:r>
            <a:r>
              <a:rPr lang="en-US" sz="2800" i="1" dirty="0">
                <a:latin typeface="Times New Roman"/>
                <a:ea typeface="Arial"/>
                <a:cs typeface="Times New Roman"/>
              </a:rPr>
              <a:t> </a:t>
            </a:r>
            <a:r>
              <a:rPr lang="en-US" sz="2800" i="1" dirty="0" err="1">
                <a:latin typeface="Times New Roman"/>
                <a:ea typeface="Arial"/>
                <a:cs typeface="Times New Roman"/>
              </a:rPr>
              <a:t>này</a:t>
            </a:r>
            <a:r>
              <a:rPr lang="en-US" sz="2800" i="1" dirty="0">
                <a:latin typeface="Times New Roman"/>
                <a:ea typeface="Arial"/>
                <a:cs typeface="Times New Roman"/>
              </a:rPr>
              <a:t> </a:t>
            </a:r>
            <a:r>
              <a:rPr lang="en-US" sz="2800" i="1" dirty="0" err="1">
                <a:latin typeface="Times New Roman"/>
                <a:ea typeface="Arial"/>
                <a:cs typeface="Times New Roman"/>
              </a:rPr>
              <a:t>gói</a:t>
            </a:r>
            <a:r>
              <a:rPr lang="en-US" sz="2800" i="1" dirty="0">
                <a:latin typeface="Times New Roman"/>
                <a:ea typeface="Arial"/>
                <a:cs typeface="Times New Roman"/>
              </a:rPr>
              <a:t> </a:t>
            </a:r>
            <a:r>
              <a:rPr lang="en-US" sz="2800" i="1" dirty="0" err="1">
                <a:latin typeface="Times New Roman"/>
                <a:ea typeface="Arial"/>
                <a:cs typeface="Times New Roman"/>
              </a:rPr>
              <a:t>trong</a:t>
            </a:r>
            <a:r>
              <a:rPr lang="en-US" sz="2800" i="1" dirty="0">
                <a:latin typeface="Times New Roman"/>
                <a:ea typeface="Arial"/>
                <a:cs typeface="Times New Roman"/>
              </a:rPr>
              <a:t> da </a:t>
            </a:r>
            <a:r>
              <a:rPr lang="en-US" sz="2800" i="1" dirty="0" err="1">
                <a:latin typeface="Times New Roman"/>
                <a:ea typeface="Arial"/>
                <a:cs typeface="Times New Roman"/>
              </a:rPr>
              <a:t>ngựa</a:t>
            </a:r>
            <a:r>
              <a:rPr lang="en-US" sz="2800" i="1" dirty="0">
                <a:latin typeface="Times New Roman"/>
                <a:ea typeface="Arial"/>
                <a:cs typeface="Times New Roman"/>
              </a:rPr>
              <a:t> </a:t>
            </a:r>
            <a:r>
              <a:rPr lang="en-US" sz="2800" dirty="0">
                <a:latin typeface="Times New Roman"/>
                <a:ea typeface="Arial"/>
                <a:cs typeface="Times New Roman"/>
              </a:rPr>
              <a:t>(</a:t>
            </a:r>
            <a:r>
              <a:rPr lang="en-US" sz="2800" dirty="0" err="1">
                <a:latin typeface="Times New Roman"/>
                <a:ea typeface="Arial"/>
                <a:cs typeface="Times New Roman"/>
              </a:rPr>
              <a:t>làm</a:t>
            </a:r>
            <a:r>
              <a:rPr lang="en-US" sz="2800" dirty="0">
                <a:latin typeface="Times New Roman"/>
                <a:ea typeface="Arial"/>
                <a:cs typeface="Times New Roman"/>
              </a:rPr>
              <a:t> </a:t>
            </a:r>
            <a:r>
              <a:rPr lang="en-US" sz="2800" dirty="0" err="1">
                <a:latin typeface="Times New Roman"/>
                <a:ea typeface="Arial"/>
                <a:cs typeface="Times New Roman"/>
              </a:rPr>
              <a:t>trai</a:t>
            </a:r>
            <a:r>
              <a:rPr lang="en-US" sz="2800" dirty="0">
                <a:latin typeface="Times New Roman"/>
                <a:ea typeface="Arial"/>
                <a:cs typeface="Times New Roman"/>
              </a:rPr>
              <a:t> </a:t>
            </a:r>
            <a:r>
              <a:rPr lang="en-US" sz="2800" dirty="0" err="1">
                <a:latin typeface="Times New Roman"/>
                <a:ea typeface="Arial"/>
                <a:cs typeface="Times New Roman"/>
              </a:rPr>
              <a:t>phải</a:t>
            </a:r>
            <a:r>
              <a:rPr lang="en-US" sz="2800" dirty="0">
                <a:latin typeface="Times New Roman"/>
                <a:ea typeface="Arial"/>
                <a:cs typeface="Times New Roman"/>
              </a:rPr>
              <a:t> </a:t>
            </a:r>
            <a:r>
              <a:rPr lang="en-US" sz="2800" dirty="0" err="1">
                <a:latin typeface="Times New Roman"/>
                <a:ea typeface="Arial"/>
                <a:cs typeface="Times New Roman"/>
              </a:rPr>
              <a:t>xả</a:t>
            </a:r>
            <a:r>
              <a:rPr lang="en-US" sz="2800" dirty="0">
                <a:latin typeface="Times New Roman"/>
                <a:ea typeface="Arial"/>
                <a:cs typeface="Times New Roman"/>
              </a:rPr>
              <a:t> </a:t>
            </a:r>
            <a:r>
              <a:rPr lang="en-US" sz="2800" dirty="0" err="1">
                <a:latin typeface="Times New Roman"/>
                <a:ea typeface="Arial"/>
                <a:cs typeface="Times New Roman"/>
              </a:rPr>
              <a:t>thân</a:t>
            </a:r>
            <a:r>
              <a:rPr lang="en-US" sz="2800" dirty="0">
                <a:latin typeface="Times New Roman"/>
                <a:ea typeface="Arial"/>
                <a:cs typeface="Times New Roman"/>
              </a:rPr>
              <a:t> </a:t>
            </a:r>
            <a:r>
              <a:rPr lang="en-US" sz="2800" dirty="0" err="1">
                <a:latin typeface="Times New Roman"/>
                <a:ea typeface="Arial"/>
                <a:cs typeface="Times New Roman"/>
              </a:rPr>
              <a:t>nơi</a:t>
            </a:r>
            <a:r>
              <a:rPr lang="en-US" sz="2800" dirty="0">
                <a:latin typeface="Times New Roman"/>
                <a:ea typeface="Arial"/>
                <a:cs typeface="Times New Roman"/>
              </a:rPr>
              <a:t> </a:t>
            </a:r>
            <a:r>
              <a:rPr lang="en-US" sz="2800" dirty="0" err="1">
                <a:latin typeface="Times New Roman"/>
                <a:ea typeface="Arial"/>
                <a:cs typeface="Times New Roman"/>
              </a:rPr>
              <a:t>chiến</a:t>
            </a:r>
            <a:r>
              <a:rPr lang="en-US" sz="2800" dirty="0">
                <a:latin typeface="Times New Roman"/>
                <a:ea typeface="Arial"/>
                <a:cs typeface="Times New Roman"/>
              </a:rPr>
              <a:t> </a:t>
            </a:r>
            <a:r>
              <a:rPr lang="en-US" sz="2800" dirty="0" err="1">
                <a:latin typeface="Times New Roman"/>
                <a:ea typeface="Arial"/>
                <a:cs typeface="Times New Roman"/>
              </a:rPr>
              <a:t>trường</a:t>
            </a:r>
            <a:r>
              <a:rPr lang="en-US" sz="2800" dirty="0">
                <a:latin typeface="Times New Roman"/>
                <a:ea typeface="Arial"/>
                <a:cs typeface="Times New Roman"/>
              </a:rPr>
              <a:t> </a:t>
            </a:r>
            <a:r>
              <a:rPr lang="en-US" sz="2800" dirty="0" err="1">
                <a:latin typeface="Times New Roman"/>
                <a:ea typeface="Arial"/>
                <a:cs typeface="Times New Roman"/>
              </a:rPr>
              <a:t>vì</a:t>
            </a:r>
            <a:r>
              <a:rPr lang="en-US" sz="2800" dirty="0">
                <a:latin typeface="Times New Roman"/>
                <a:ea typeface="Arial"/>
                <a:cs typeface="Times New Roman"/>
              </a:rPr>
              <a:t> </a:t>
            </a:r>
            <a:r>
              <a:rPr lang="en-US" sz="2800" dirty="0" err="1">
                <a:latin typeface="Times New Roman"/>
                <a:ea typeface="Arial"/>
                <a:cs typeface="Times New Roman"/>
              </a:rPr>
              <a:t>nghĩa</a:t>
            </a:r>
            <a:r>
              <a:rPr lang="en-US" sz="2800" dirty="0">
                <a:latin typeface="Times New Roman"/>
                <a:ea typeface="Arial"/>
                <a:cs typeface="Times New Roman"/>
              </a:rPr>
              <a:t> </a:t>
            </a:r>
            <a:r>
              <a:rPr lang="en-US" sz="2800" dirty="0" err="1">
                <a:latin typeface="Times New Roman"/>
                <a:ea typeface="Arial"/>
                <a:cs typeface="Times New Roman"/>
              </a:rPr>
              <a:t>lớn</a:t>
            </a:r>
            <a:r>
              <a:rPr lang="en-US" sz="2800" dirty="0">
                <a:latin typeface="Times New Roman"/>
                <a:ea typeface="Arial"/>
                <a:cs typeface="Times New Roman"/>
              </a:rPr>
              <a:t>)</a:t>
            </a:r>
          </a:p>
        </p:txBody>
      </p:sp>
      <p:sp>
        <p:nvSpPr>
          <p:cNvPr id="6" name="Rectangle 5">
            <a:extLst>
              <a:ext uri="{FF2B5EF4-FFF2-40B4-BE49-F238E27FC236}">
                <a16:creationId xmlns:a16="http://schemas.microsoft.com/office/drawing/2014/main" id="{C03C0252-1936-4B96-9C24-ABD4E3FA7CAC}"/>
              </a:ext>
            </a:extLst>
          </p:cNvPr>
          <p:cNvSpPr/>
          <p:nvPr/>
        </p:nvSpPr>
        <p:spPr>
          <a:xfrm>
            <a:off x="275018" y="2648517"/>
            <a:ext cx="8527406" cy="954107"/>
          </a:xfrm>
          <a:prstGeom prst="rect">
            <a:avLst/>
          </a:prstGeom>
          <a:solidFill>
            <a:srgbClr val="E1DACC"/>
          </a:solidFill>
        </p:spPr>
        <p:txBody>
          <a:bodyPr wrap="square">
            <a:spAutoFit/>
          </a:bodyPr>
          <a:lstStyle/>
          <a:p>
            <a:pPr algn="just" fontAlgn="base">
              <a:spcBef>
                <a:spcPct val="0"/>
              </a:spcBef>
            </a:pPr>
            <a:r>
              <a:rPr lang="en-US" sz="2800" dirty="0">
                <a:latin typeface="Times New Roman"/>
                <a:ea typeface="Arial"/>
                <a:cs typeface="Times New Roman"/>
              </a:rPr>
              <a:t>(18) </a:t>
            </a:r>
            <a:r>
              <a:rPr lang="en-US" sz="2800" i="1" dirty="0" err="1">
                <a:latin typeface="Times New Roman"/>
                <a:ea typeface="Arial"/>
                <a:cs typeface="Times New Roman"/>
              </a:rPr>
              <a:t>Nhạc</a:t>
            </a:r>
            <a:r>
              <a:rPr lang="en-US" sz="2800" i="1" dirty="0">
                <a:latin typeface="Times New Roman"/>
                <a:ea typeface="Arial"/>
                <a:cs typeface="Times New Roman"/>
              </a:rPr>
              <a:t> </a:t>
            </a:r>
            <a:r>
              <a:rPr lang="en-US" sz="2800" i="1" dirty="0" err="1">
                <a:latin typeface="Times New Roman"/>
                <a:ea typeface="Arial"/>
                <a:cs typeface="Times New Roman"/>
              </a:rPr>
              <a:t>thái</a:t>
            </a:r>
            <a:r>
              <a:rPr lang="en-US" sz="2800" i="1" dirty="0">
                <a:latin typeface="Times New Roman"/>
                <a:ea typeface="Arial"/>
                <a:cs typeface="Times New Roman"/>
              </a:rPr>
              <a:t> </a:t>
            </a:r>
            <a:r>
              <a:rPr lang="en-US" sz="2800" i="1" dirty="0" err="1">
                <a:latin typeface="Times New Roman"/>
                <a:ea typeface="Arial"/>
                <a:cs typeface="Times New Roman"/>
              </a:rPr>
              <a:t>thường</a:t>
            </a:r>
            <a:r>
              <a:rPr lang="en-US" sz="2800" dirty="0">
                <a:latin typeface="Times New Roman"/>
                <a:ea typeface="Arial"/>
                <a:cs typeface="Times New Roman"/>
              </a:rPr>
              <a:t> (</a:t>
            </a:r>
            <a:r>
              <a:rPr lang="en-US" sz="2800" dirty="0" err="1">
                <a:latin typeface="Times New Roman"/>
                <a:ea typeface="Arial"/>
                <a:cs typeface="Times New Roman"/>
              </a:rPr>
              <a:t>nhạc</a:t>
            </a:r>
            <a:r>
              <a:rPr lang="en-US" sz="2800" dirty="0">
                <a:latin typeface="Times New Roman"/>
                <a:ea typeface="Arial"/>
                <a:cs typeface="Times New Roman"/>
              </a:rPr>
              <a:t> </a:t>
            </a:r>
            <a:r>
              <a:rPr lang="en-US" sz="2800" dirty="0" err="1">
                <a:latin typeface="Times New Roman"/>
                <a:ea typeface="Arial"/>
                <a:cs typeface="Times New Roman"/>
              </a:rPr>
              <a:t>tế</a:t>
            </a:r>
            <a:r>
              <a:rPr lang="en-US" sz="2800" dirty="0">
                <a:latin typeface="Times New Roman"/>
                <a:ea typeface="Arial"/>
                <a:cs typeface="Times New Roman"/>
              </a:rPr>
              <a:t> </a:t>
            </a:r>
            <a:r>
              <a:rPr lang="en-US" sz="2800" dirty="0" err="1">
                <a:latin typeface="Times New Roman"/>
                <a:ea typeface="Arial"/>
                <a:cs typeface="Times New Roman"/>
              </a:rPr>
              <a:t>lễ</a:t>
            </a:r>
            <a:r>
              <a:rPr lang="en-US" sz="2800" dirty="0">
                <a:latin typeface="Times New Roman"/>
                <a:ea typeface="Arial"/>
                <a:cs typeface="Times New Roman"/>
              </a:rPr>
              <a:t> </a:t>
            </a:r>
            <a:r>
              <a:rPr lang="en-US" sz="2800" dirty="0" err="1">
                <a:latin typeface="Times New Roman"/>
                <a:ea typeface="Arial"/>
                <a:cs typeface="Times New Roman"/>
              </a:rPr>
              <a:t>quan</a:t>
            </a:r>
            <a:r>
              <a:rPr lang="en-US" sz="2800" dirty="0">
                <a:latin typeface="Times New Roman"/>
                <a:ea typeface="Arial"/>
                <a:cs typeface="Times New Roman"/>
              </a:rPr>
              <a:t> </a:t>
            </a:r>
            <a:r>
              <a:rPr lang="en-US" sz="2800" dirty="0" err="1">
                <a:latin typeface="Times New Roman"/>
                <a:ea typeface="Arial"/>
                <a:cs typeface="Times New Roman"/>
              </a:rPr>
              <a:t>trọng</a:t>
            </a:r>
            <a:r>
              <a:rPr lang="en-US" sz="2800" dirty="0">
                <a:latin typeface="Times New Roman"/>
                <a:ea typeface="Arial"/>
                <a:cs typeface="Times New Roman"/>
              </a:rPr>
              <a:t> ở </a:t>
            </a:r>
            <a:r>
              <a:rPr lang="en-US" sz="2800" dirty="0" err="1">
                <a:latin typeface="Times New Roman"/>
                <a:ea typeface="Arial"/>
                <a:cs typeface="Times New Roman"/>
              </a:rPr>
              <a:t>tông</a:t>
            </a:r>
            <a:r>
              <a:rPr lang="en-US" sz="2800" dirty="0">
                <a:latin typeface="Times New Roman"/>
                <a:ea typeface="Arial"/>
                <a:cs typeface="Times New Roman"/>
              </a:rPr>
              <a:t> </a:t>
            </a:r>
            <a:r>
              <a:rPr lang="en-US" sz="2800" dirty="0" err="1">
                <a:latin typeface="Times New Roman"/>
                <a:ea typeface="Arial"/>
                <a:cs typeface="Times New Roman"/>
              </a:rPr>
              <a:t>miếu</a:t>
            </a:r>
            <a:r>
              <a:rPr lang="en-US" sz="2800" dirty="0">
                <a:latin typeface="Times New Roman"/>
                <a:ea typeface="Arial"/>
                <a:cs typeface="Times New Roman"/>
              </a:rPr>
              <a:t> nay </a:t>
            </a:r>
            <a:r>
              <a:rPr lang="en-US" sz="2800" dirty="0" err="1">
                <a:latin typeface="Times New Roman"/>
                <a:ea typeface="Arial"/>
                <a:cs typeface="Times New Roman"/>
              </a:rPr>
              <a:t>lại</a:t>
            </a:r>
            <a:r>
              <a:rPr lang="en-US" sz="2800" dirty="0">
                <a:latin typeface="Times New Roman"/>
                <a:ea typeface="Arial"/>
                <a:cs typeface="Times New Roman"/>
              </a:rPr>
              <a:t> </a:t>
            </a:r>
            <a:r>
              <a:rPr lang="en-US" sz="2800" dirty="0" err="1">
                <a:latin typeface="Times New Roman"/>
                <a:ea typeface="Arial"/>
                <a:cs typeface="Times New Roman"/>
              </a:rPr>
              <a:t>phải</a:t>
            </a:r>
            <a:r>
              <a:rPr lang="en-US" sz="2800" dirty="0">
                <a:latin typeface="Times New Roman"/>
                <a:ea typeface="Arial"/>
                <a:cs typeface="Times New Roman"/>
              </a:rPr>
              <a:t> </a:t>
            </a:r>
            <a:r>
              <a:rPr lang="en-US" sz="2800" dirty="0" err="1">
                <a:latin typeface="Times New Roman"/>
                <a:ea typeface="Arial"/>
                <a:cs typeface="Times New Roman"/>
              </a:rPr>
              <a:t>dùng</a:t>
            </a:r>
            <a:r>
              <a:rPr lang="en-US" sz="2800" dirty="0">
                <a:latin typeface="Times New Roman"/>
                <a:ea typeface="Arial"/>
                <a:cs typeface="Times New Roman"/>
              </a:rPr>
              <a:t> </a:t>
            </a:r>
            <a:r>
              <a:rPr lang="en-US" sz="2800" dirty="0" err="1">
                <a:latin typeface="Times New Roman"/>
                <a:ea typeface="Arial"/>
                <a:cs typeface="Times New Roman"/>
              </a:rPr>
              <a:t>mua</a:t>
            </a:r>
            <a:r>
              <a:rPr lang="en-US" sz="2800" dirty="0">
                <a:latin typeface="Times New Roman"/>
                <a:ea typeface="Arial"/>
                <a:cs typeface="Times New Roman"/>
              </a:rPr>
              <a:t> </a:t>
            </a:r>
            <a:r>
              <a:rPr lang="en-US" sz="2800" dirty="0" err="1">
                <a:latin typeface="Times New Roman"/>
                <a:ea typeface="Arial"/>
                <a:cs typeface="Times New Roman"/>
              </a:rPr>
              <a:t>vui</a:t>
            </a:r>
            <a:r>
              <a:rPr lang="en-US" sz="2800" dirty="0">
                <a:latin typeface="Times New Roman"/>
                <a:ea typeface="Arial"/>
                <a:cs typeface="Times New Roman"/>
              </a:rPr>
              <a:t> </a:t>
            </a:r>
            <a:r>
              <a:rPr lang="en-US" sz="2800" dirty="0" err="1">
                <a:latin typeface="Times New Roman"/>
                <a:ea typeface="Arial"/>
                <a:cs typeface="Times New Roman"/>
              </a:rPr>
              <a:t>cho</a:t>
            </a:r>
            <a:r>
              <a:rPr lang="en-US" sz="2800" dirty="0">
                <a:latin typeface="Times New Roman"/>
                <a:ea typeface="Arial"/>
                <a:cs typeface="Times New Roman"/>
              </a:rPr>
              <a:t> </a:t>
            </a:r>
            <a:r>
              <a:rPr lang="en-US" sz="2800" dirty="0" err="1">
                <a:latin typeface="Times New Roman"/>
                <a:ea typeface="Arial"/>
                <a:cs typeface="Times New Roman"/>
              </a:rPr>
              <a:t>giặc</a:t>
            </a:r>
            <a:r>
              <a:rPr lang="en-US" sz="2800" dirty="0">
                <a:latin typeface="Times New Roman"/>
                <a:ea typeface="Arial"/>
                <a:cs typeface="Times New Roman"/>
              </a:rPr>
              <a:t>)</a:t>
            </a:r>
          </a:p>
        </p:txBody>
      </p:sp>
      <p:pic>
        <p:nvPicPr>
          <p:cNvPr id="2052" name="Picture 4" descr="Thưởng thức nhã nhạc cung đình Huế - di sản văn hóa phi vật thể của thế giới">
            <a:extLst>
              <a:ext uri="{FF2B5EF4-FFF2-40B4-BE49-F238E27FC236}">
                <a16:creationId xmlns:a16="http://schemas.microsoft.com/office/drawing/2014/main" id="{2EE5671F-C6D6-42D0-A6A9-F470539CD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1013" y="1987860"/>
            <a:ext cx="3235969" cy="210338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C269956-DB28-4724-8E75-2B1E920A55BE}"/>
              </a:ext>
            </a:extLst>
          </p:cNvPr>
          <p:cNvSpPr/>
          <p:nvPr/>
        </p:nvSpPr>
        <p:spPr>
          <a:xfrm>
            <a:off x="763929" y="5652507"/>
            <a:ext cx="8380071" cy="523220"/>
          </a:xfrm>
          <a:prstGeom prst="rect">
            <a:avLst/>
          </a:prstGeom>
          <a:solidFill>
            <a:srgbClr val="FDDCD7"/>
          </a:solidFill>
        </p:spPr>
        <p:txBody>
          <a:bodyPr wrap="square">
            <a:spAutoFit/>
          </a:bodyPr>
          <a:lstStyle/>
          <a:p>
            <a:pPr algn="just" fontAlgn="base">
              <a:spcBef>
                <a:spcPct val="0"/>
              </a:spcBef>
            </a:pPr>
            <a:r>
              <a:rPr lang="en-US" sz="2800" dirty="0">
                <a:latin typeface="Times New Roman"/>
                <a:ea typeface="Arial"/>
                <a:cs typeface="Times New Roman"/>
              </a:rPr>
              <a:t>(23) </a:t>
            </a:r>
            <a:r>
              <a:rPr lang="en-US" sz="2800" i="1" dirty="0" err="1">
                <a:latin typeface="Times New Roman"/>
                <a:ea typeface="Arial"/>
                <a:cs typeface="Times New Roman"/>
              </a:rPr>
              <a:t>Kiềng</a:t>
            </a:r>
            <a:r>
              <a:rPr lang="en-US" sz="2800" i="1" dirty="0">
                <a:latin typeface="Times New Roman"/>
                <a:ea typeface="Arial"/>
                <a:cs typeface="Times New Roman"/>
              </a:rPr>
              <a:t> </a:t>
            </a:r>
            <a:r>
              <a:rPr lang="en-US" sz="2800" i="1" dirty="0" err="1">
                <a:latin typeface="Times New Roman"/>
                <a:ea typeface="Arial"/>
                <a:cs typeface="Times New Roman"/>
              </a:rPr>
              <a:t>canh</a:t>
            </a:r>
            <a:r>
              <a:rPr lang="en-US" sz="2800" i="1" dirty="0">
                <a:latin typeface="Times New Roman"/>
                <a:ea typeface="Arial"/>
                <a:cs typeface="Times New Roman"/>
              </a:rPr>
              <a:t> </a:t>
            </a:r>
            <a:r>
              <a:rPr lang="en-US" sz="2800" i="1" dirty="0" err="1">
                <a:latin typeface="Times New Roman"/>
                <a:ea typeface="Arial"/>
                <a:cs typeface="Times New Roman"/>
              </a:rPr>
              <a:t>nóng</a:t>
            </a:r>
            <a:r>
              <a:rPr lang="en-US" sz="2800" i="1" dirty="0">
                <a:latin typeface="Times New Roman"/>
                <a:ea typeface="Arial"/>
                <a:cs typeface="Times New Roman"/>
              </a:rPr>
              <a:t> </a:t>
            </a:r>
            <a:r>
              <a:rPr lang="en-US" sz="2800" i="1" dirty="0" err="1">
                <a:latin typeface="Times New Roman"/>
                <a:ea typeface="Arial"/>
                <a:cs typeface="Times New Roman"/>
              </a:rPr>
              <a:t>mà</a:t>
            </a:r>
            <a:r>
              <a:rPr lang="en-US" sz="2800" i="1" dirty="0">
                <a:latin typeface="Times New Roman"/>
                <a:ea typeface="Arial"/>
                <a:cs typeface="Times New Roman"/>
              </a:rPr>
              <a:t> </a:t>
            </a:r>
            <a:r>
              <a:rPr lang="en-US" sz="2800" i="1" dirty="0" err="1">
                <a:latin typeface="Times New Roman"/>
                <a:ea typeface="Arial"/>
                <a:cs typeface="Times New Roman"/>
              </a:rPr>
              <a:t>thổi</a:t>
            </a:r>
            <a:r>
              <a:rPr lang="en-US" sz="2800" i="1" dirty="0">
                <a:latin typeface="Times New Roman"/>
                <a:ea typeface="Arial"/>
                <a:cs typeface="Times New Roman"/>
              </a:rPr>
              <a:t> </a:t>
            </a:r>
            <a:r>
              <a:rPr lang="en-US" sz="2800" i="1" dirty="0" err="1">
                <a:latin typeface="Times New Roman"/>
                <a:ea typeface="Arial"/>
                <a:cs typeface="Times New Roman"/>
              </a:rPr>
              <a:t>rau</a:t>
            </a:r>
            <a:r>
              <a:rPr lang="en-US" sz="2800" i="1" dirty="0">
                <a:latin typeface="Times New Roman"/>
                <a:ea typeface="Arial"/>
                <a:cs typeface="Times New Roman"/>
              </a:rPr>
              <a:t> </a:t>
            </a:r>
            <a:r>
              <a:rPr lang="en-US" sz="2800" i="1" dirty="0" err="1">
                <a:latin typeface="Times New Roman"/>
                <a:ea typeface="Arial"/>
                <a:cs typeface="Times New Roman"/>
              </a:rPr>
              <a:t>nguội</a:t>
            </a:r>
            <a:r>
              <a:rPr lang="en-US" sz="2800" i="1" dirty="0">
                <a:latin typeface="Times New Roman"/>
                <a:ea typeface="Arial"/>
                <a:cs typeface="Times New Roman"/>
              </a:rPr>
              <a:t> </a:t>
            </a:r>
            <a:r>
              <a:rPr lang="en-US" sz="2800" dirty="0">
                <a:latin typeface="Times New Roman"/>
                <a:ea typeface="Arial"/>
                <a:cs typeface="Times New Roman"/>
              </a:rPr>
              <a:t>(</a:t>
            </a:r>
            <a:r>
              <a:rPr lang="en-US" sz="2800" dirty="0" err="1">
                <a:latin typeface="Times New Roman"/>
                <a:ea typeface="Arial"/>
                <a:cs typeface="Times New Roman"/>
              </a:rPr>
              <a:t>phải</a:t>
            </a:r>
            <a:r>
              <a:rPr lang="en-US" sz="2800" dirty="0">
                <a:latin typeface="Times New Roman"/>
                <a:ea typeface="Arial"/>
                <a:cs typeface="Times New Roman"/>
              </a:rPr>
              <a:t> </a:t>
            </a:r>
            <a:r>
              <a:rPr lang="en-US" sz="2800" dirty="0" err="1">
                <a:latin typeface="Times New Roman"/>
                <a:ea typeface="Arial"/>
                <a:cs typeface="Times New Roman"/>
              </a:rPr>
              <a:t>biết</a:t>
            </a:r>
            <a:r>
              <a:rPr lang="en-US" sz="2800" dirty="0">
                <a:latin typeface="Times New Roman"/>
                <a:ea typeface="Arial"/>
                <a:cs typeface="Times New Roman"/>
              </a:rPr>
              <a:t> lo </a:t>
            </a:r>
            <a:r>
              <a:rPr lang="en-US" sz="2800" dirty="0" err="1">
                <a:latin typeface="Times New Roman"/>
                <a:ea typeface="Arial"/>
                <a:cs typeface="Times New Roman"/>
              </a:rPr>
              <a:t>sợ</a:t>
            </a:r>
            <a:r>
              <a:rPr lang="en-US" sz="2800" dirty="0">
                <a:latin typeface="Times New Roman"/>
                <a:ea typeface="Arial"/>
                <a:cs typeface="Times New Roman"/>
              </a:rPr>
              <a:t>)</a:t>
            </a:r>
            <a:endParaRPr lang="vi-VN" sz="2800" dirty="0">
              <a:ea typeface="Arial"/>
              <a:cs typeface="Times New Roman"/>
            </a:endParaRPr>
          </a:p>
        </p:txBody>
      </p:sp>
      <p:pic>
        <p:nvPicPr>
          <p:cNvPr id="4" name="Picture 3">
            <a:extLst>
              <a:ext uri="{FF2B5EF4-FFF2-40B4-BE49-F238E27FC236}">
                <a16:creationId xmlns:a16="http://schemas.microsoft.com/office/drawing/2014/main" id="{9C236891-8632-4F65-A13C-FDD6E8C2A3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75018" y="3338996"/>
            <a:ext cx="2143125" cy="2143125"/>
          </a:xfrm>
          <a:prstGeom prst="rect">
            <a:avLst/>
          </a:prstGeom>
          <a:ln>
            <a:noFill/>
          </a:ln>
          <a:effectLst>
            <a:softEdge rad="112500"/>
          </a:effectLst>
        </p:spPr>
      </p:pic>
      <p:sp>
        <p:nvSpPr>
          <p:cNvPr id="10" name="Rectangle 9">
            <a:extLst>
              <a:ext uri="{FF2B5EF4-FFF2-40B4-BE49-F238E27FC236}">
                <a16:creationId xmlns:a16="http://schemas.microsoft.com/office/drawing/2014/main" id="{E8076865-B9D4-4251-B22B-5DC6B74A94B6}"/>
              </a:ext>
            </a:extLst>
          </p:cNvPr>
          <p:cNvSpPr/>
          <p:nvPr/>
        </p:nvSpPr>
        <p:spPr>
          <a:xfrm>
            <a:off x="2418143" y="4239249"/>
            <a:ext cx="8913472" cy="523220"/>
          </a:xfrm>
          <a:prstGeom prst="rect">
            <a:avLst/>
          </a:prstGeom>
          <a:solidFill>
            <a:srgbClr val="FDEBD8"/>
          </a:solidFill>
        </p:spPr>
        <p:txBody>
          <a:bodyPr wrap="square">
            <a:spAutoFit/>
          </a:bodyPr>
          <a:lstStyle/>
          <a:p>
            <a:pPr algn="just" fontAlgn="base">
              <a:spcBef>
                <a:spcPct val="0"/>
              </a:spcBef>
            </a:pPr>
            <a:r>
              <a:rPr lang="en-US" sz="2800" dirty="0">
                <a:latin typeface="Times New Roman"/>
                <a:ea typeface="Arial"/>
                <a:cs typeface="Times New Roman"/>
              </a:rPr>
              <a:t>(22) </a:t>
            </a:r>
            <a:r>
              <a:rPr lang="en-US" sz="2800" i="1" dirty="0" err="1">
                <a:latin typeface="Times New Roman"/>
                <a:ea typeface="Arial"/>
                <a:cs typeface="Times New Roman"/>
              </a:rPr>
              <a:t>Đặt</a:t>
            </a:r>
            <a:r>
              <a:rPr lang="en-US" sz="2800" i="1" dirty="0">
                <a:latin typeface="Times New Roman"/>
                <a:ea typeface="Arial"/>
                <a:cs typeface="Times New Roman"/>
              </a:rPr>
              <a:t> </a:t>
            </a:r>
            <a:r>
              <a:rPr lang="en-US" sz="2800" i="1" dirty="0" err="1">
                <a:latin typeface="Times New Roman"/>
                <a:ea typeface="Arial"/>
                <a:cs typeface="Times New Roman"/>
              </a:rPr>
              <a:t>mồi</a:t>
            </a:r>
            <a:r>
              <a:rPr lang="en-US" sz="2800" i="1" dirty="0">
                <a:latin typeface="Times New Roman"/>
                <a:ea typeface="Arial"/>
                <a:cs typeface="Times New Roman"/>
              </a:rPr>
              <a:t> </a:t>
            </a:r>
            <a:r>
              <a:rPr lang="en-US" sz="2800" i="1" dirty="0" err="1">
                <a:latin typeface="Times New Roman"/>
                <a:ea typeface="Arial"/>
                <a:cs typeface="Times New Roman"/>
              </a:rPr>
              <a:t>lửa</a:t>
            </a:r>
            <a:r>
              <a:rPr lang="en-US" sz="2800" i="1" dirty="0">
                <a:latin typeface="Times New Roman"/>
                <a:ea typeface="Arial"/>
                <a:cs typeface="Times New Roman"/>
              </a:rPr>
              <a:t> </a:t>
            </a:r>
            <a:r>
              <a:rPr lang="en-US" sz="2800" i="1" dirty="0" err="1">
                <a:latin typeface="Times New Roman"/>
                <a:ea typeface="Arial"/>
                <a:cs typeface="Times New Roman"/>
              </a:rPr>
              <a:t>vào</a:t>
            </a:r>
            <a:r>
              <a:rPr lang="en-US" sz="2800" i="1" dirty="0">
                <a:latin typeface="Times New Roman"/>
                <a:ea typeface="Arial"/>
                <a:cs typeface="Times New Roman"/>
              </a:rPr>
              <a:t> </a:t>
            </a:r>
            <a:r>
              <a:rPr lang="en-US" sz="2800" i="1" dirty="0" err="1">
                <a:latin typeface="Times New Roman"/>
                <a:ea typeface="Arial"/>
                <a:cs typeface="Times New Roman"/>
              </a:rPr>
              <a:t>dưới</a:t>
            </a:r>
            <a:r>
              <a:rPr lang="en-US" sz="2800" i="1" dirty="0">
                <a:latin typeface="Times New Roman"/>
                <a:ea typeface="Arial"/>
                <a:cs typeface="Times New Roman"/>
              </a:rPr>
              <a:t> </a:t>
            </a:r>
            <a:r>
              <a:rPr lang="en-US" sz="2800" i="1" dirty="0" err="1">
                <a:latin typeface="Times New Roman"/>
                <a:ea typeface="Arial"/>
                <a:cs typeface="Times New Roman"/>
              </a:rPr>
              <a:t>đống</a:t>
            </a:r>
            <a:r>
              <a:rPr lang="en-US" sz="2800" i="1" dirty="0">
                <a:latin typeface="Times New Roman"/>
                <a:ea typeface="Arial"/>
                <a:cs typeface="Times New Roman"/>
              </a:rPr>
              <a:t> </a:t>
            </a:r>
            <a:r>
              <a:rPr lang="en-US" sz="2800" i="1" dirty="0" err="1">
                <a:latin typeface="Times New Roman"/>
                <a:ea typeface="Arial"/>
                <a:cs typeface="Times New Roman"/>
              </a:rPr>
              <a:t>củi</a:t>
            </a:r>
            <a:r>
              <a:rPr lang="en-US" sz="2800" i="1" dirty="0">
                <a:latin typeface="Times New Roman"/>
                <a:ea typeface="Arial"/>
                <a:cs typeface="Times New Roman"/>
              </a:rPr>
              <a:t> </a:t>
            </a:r>
            <a:r>
              <a:rPr lang="en-US" sz="2800" dirty="0">
                <a:latin typeface="Times New Roman"/>
                <a:ea typeface="Arial"/>
                <a:cs typeface="Times New Roman"/>
              </a:rPr>
              <a:t>(</a:t>
            </a:r>
            <a:r>
              <a:rPr lang="en-US" sz="2800" dirty="0" err="1">
                <a:latin typeface="Times New Roman"/>
                <a:ea typeface="Arial"/>
                <a:cs typeface="Times New Roman"/>
              </a:rPr>
              <a:t>phải</a:t>
            </a:r>
            <a:r>
              <a:rPr lang="en-US" sz="2800" dirty="0">
                <a:latin typeface="Times New Roman"/>
                <a:ea typeface="Arial"/>
                <a:cs typeface="Times New Roman"/>
              </a:rPr>
              <a:t> </a:t>
            </a:r>
            <a:r>
              <a:rPr lang="en-US" sz="2800" dirty="0" err="1">
                <a:latin typeface="Times New Roman"/>
                <a:ea typeface="Arial"/>
                <a:cs typeface="Times New Roman"/>
              </a:rPr>
              <a:t>biết</a:t>
            </a:r>
            <a:r>
              <a:rPr lang="en-US" sz="2800" dirty="0">
                <a:latin typeface="Times New Roman"/>
                <a:ea typeface="Arial"/>
                <a:cs typeface="Times New Roman"/>
              </a:rPr>
              <a:t> </a:t>
            </a:r>
            <a:r>
              <a:rPr lang="en-US" sz="2800" dirty="0" err="1">
                <a:latin typeface="Times New Roman"/>
                <a:ea typeface="Arial"/>
                <a:cs typeface="Times New Roman"/>
              </a:rPr>
              <a:t>cảnh</a:t>
            </a:r>
            <a:r>
              <a:rPr lang="en-US" sz="2800" dirty="0">
                <a:latin typeface="Times New Roman"/>
                <a:ea typeface="Arial"/>
                <a:cs typeface="Times New Roman"/>
              </a:rPr>
              <a:t> </a:t>
            </a:r>
            <a:r>
              <a:rPr lang="en-US" sz="2800" dirty="0" err="1">
                <a:latin typeface="Times New Roman"/>
                <a:ea typeface="Arial"/>
                <a:cs typeface="Times New Roman"/>
              </a:rPr>
              <a:t>giác</a:t>
            </a:r>
            <a:r>
              <a:rPr lang="en-US" sz="2800" dirty="0">
                <a:latin typeface="Times New Roman"/>
                <a:ea typeface="Arial"/>
                <a:cs typeface="Times New Roman"/>
              </a:rPr>
              <a:t>)</a:t>
            </a:r>
          </a:p>
        </p:txBody>
      </p:sp>
      <p:pic>
        <p:nvPicPr>
          <p:cNvPr id="2054" name="Picture 6" descr="9 cuốn sách cho người lo âu vượt qua khó khăn và đạt được thư thái trong  cuộc sống - Readvii">
            <a:extLst>
              <a:ext uri="{FF2B5EF4-FFF2-40B4-BE49-F238E27FC236}">
                <a16:creationId xmlns:a16="http://schemas.microsoft.com/office/drawing/2014/main" id="{0D389608-AF45-49E8-90D9-35A5C75F53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10" b="96622" l="9923" r="89948">
                        <a14:foregroundMark x1="48840" y1="62613" x2="52835" y2="96622"/>
                        <a14:foregroundMark x1="49098" y1="63514" x2="55026" y2="65315"/>
                        <a14:foregroundMark x1="57216" y1="63514" x2="61469" y2="81081"/>
                        <a14:foregroundMark x1="46778" y1="64414" x2="39820" y2="74099"/>
                        <a14:foregroundMark x1="39820" y1="74099" x2="42268" y2="80405"/>
                        <a14:foregroundMark x1="47294" y1="53378" x2="48840" y2="53829"/>
                        <a14:foregroundMark x1="50387" y1="59009" x2="52062" y2="54054"/>
                      </a14:backgroundRemoval>
                    </a14:imgEffect>
                  </a14:imgLayer>
                </a14:imgProps>
              </a:ext>
              <a:ext uri="{28A0092B-C50C-407E-A947-70E740481C1C}">
                <a14:useLocalDpi xmlns:a14="http://schemas.microsoft.com/office/drawing/2010/main" val="0"/>
              </a:ext>
            </a:extLst>
          </a:blip>
          <a:srcRect/>
          <a:stretch>
            <a:fillRect/>
          </a:stretch>
        </p:blipFill>
        <p:spPr bwMode="auto">
          <a:xfrm>
            <a:off x="8297076" y="4629461"/>
            <a:ext cx="3894924" cy="22285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873F3C-AA78-478F-8FCA-EDB86FE9074F}"/>
              </a:ext>
            </a:extLst>
          </p:cNvPr>
          <p:cNvSpPr txBox="1"/>
          <p:nvPr/>
        </p:nvSpPr>
        <p:spPr>
          <a:xfrm>
            <a:off x="6520547" y="179426"/>
            <a:ext cx="2856551"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CHÚ THÍCH</a:t>
            </a:r>
          </a:p>
        </p:txBody>
      </p:sp>
    </p:spTree>
    <p:extLst>
      <p:ext uri="{BB962C8B-B14F-4D97-AF65-F5344CB8AC3E}">
        <p14:creationId xmlns:p14="http://schemas.microsoft.com/office/powerpoint/2010/main" val="172322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wipe(down)">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animEffect transition="in" filter="wipe(down)">
                                      <p:cBhvr>
                                        <p:cTn id="3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2">
            <a:extLst>
              <a:ext uri="{FF2B5EF4-FFF2-40B4-BE49-F238E27FC236}">
                <a16:creationId xmlns:a16="http://schemas.microsoft.com/office/drawing/2014/main" id="{D0CC8173-C7F2-43FC-ABB0-0B2C2F457336}"/>
              </a:ext>
            </a:extLst>
          </p:cNvPr>
          <p:cNvSpPr/>
          <p:nvPr/>
        </p:nvSpPr>
        <p:spPr>
          <a:xfrm rot="19055120">
            <a:off x="984491" y="2451987"/>
            <a:ext cx="2380013" cy="2221834"/>
          </a:xfrm>
          <a:prstGeom prst="roundRect">
            <a:avLst/>
          </a:prstGeom>
          <a:solidFill>
            <a:schemeClr val="bg1">
              <a:lumMod val="65000"/>
            </a:schemeClr>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solidFill>
            <a:srgbClr val="92D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SG"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3900275" y="50690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Từ đầu </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còn lưu tiếng tốt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44546A"/>
              </a:solidFill>
              <a:effectLst/>
              <a:uLnTx/>
              <a:uFillTx/>
              <a:latin typeface="Calibri Light"/>
              <a:ea typeface="+mn-ea"/>
              <a:cs typeface="+mn-cs"/>
            </a:endParaRPr>
          </a:p>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47676"/>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3648585" y="65771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P1</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3900275" y="2119043"/>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vui lòng</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Tội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 nỗi lòng của chủ tướng)</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1959817"/>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3648585" y="2269854"/>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P2</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3900275" y="3836838"/>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44546A"/>
                </a:solidFill>
                <a:effectLst/>
                <a:uLnTx/>
                <a:uFillTx/>
                <a:latin typeface="Calibri Light"/>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không muốn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được không ?”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hân tích phải trái, làm rõ đúng sai)</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677612"/>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3648585" y="398764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P3</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3900275" y="5359729"/>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892175"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C</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òn lại</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nhiệm vụ cấp bách, khích lệ tinh thần chiến đấu)</a:t>
            </a: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5200503"/>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3648585" y="5510540"/>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P4</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 name="Right Triangle 2">
            <a:extLst>
              <a:ext uri="{FF2B5EF4-FFF2-40B4-BE49-F238E27FC236}">
                <a16:creationId xmlns:a16="http://schemas.microsoft.com/office/drawing/2014/main" id="{CD8C7906-FF6D-438C-990F-DC40F147363C}"/>
              </a:ext>
            </a:extLst>
          </p:cNvPr>
          <p:cNvSpPr/>
          <p:nvPr/>
        </p:nvSpPr>
        <p:spPr>
          <a:xfrm rot="5400000">
            <a:off x="34770" y="-3508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C04C4A60-CAB4-412D-B451-935D017C6EB2}"/>
              </a:ext>
            </a:extLst>
          </p:cNvPr>
          <p:cNvSpPr/>
          <p:nvPr/>
        </p:nvSpPr>
        <p:spPr>
          <a:xfrm rot="16200000">
            <a:off x="10842630" y="547545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76C87F73-020B-46D8-AC93-21D53902D5BB}"/>
              </a:ext>
            </a:extLst>
          </p:cNvPr>
          <p:cNvSpPr/>
          <p:nvPr/>
        </p:nvSpPr>
        <p:spPr>
          <a:xfrm>
            <a:off x="5505368" y="5811539"/>
            <a:ext cx="812800" cy="812800"/>
          </a:xfrm>
          <a:prstGeom prst="triangle">
            <a:avLst/>
          </a:prstGeom>
          <a:solidFill>
            <a:schemeClr val="tx1"/>
          </a:solidFill>
        </p:spPr>
        <p:style>
          <a:lnRef idx="2">
            <a:schemeClr val="accent4">
              <a:tint val="40000"/>
              <a:alpha val="90000"/>
              <a:hueOff val="7241284"/>
              <a:satOff val="-34163"/>
              <a:lumOff val="-1234"/>
              <a:alphaOff val="0"/>
            </a:schemeClr>
          </a:lnRef>
          <a:fillRef idx="1">
            <a:schemeClr val="accent4">
              <a:tint val="40000"/>
              <a:alpha val="90000"/>
              <a:hueOff val="7241284"/>
              <a:satOff val="-34163"/>
              <a:lumOff val="-1234"/>
              <a:alphaOff val="0"/>
            </a:schemeClr>
          </a:fillRef>
          <a:effectRef idx="0">
            <a:schemeClr val="accent4">
              <a:tint val="40000"/>
              <a:alpha val="90000"/>
              <a:hueOff val="7241284"/>
              <a:satOff val="-34163"/>
              <a:lumOff val="-1234"/>
              <a:alphaOff val="0"/>
            </a:schemeClr>
          </a:effectRef>
          <a:fontRef idx="minor">
            <a:schemeClr val="dk1">
              <a:hueOff val="0"/>
              <a:satOff val="0"/>
              <a:lumOff val="0"/>
              <a:alphaOff val="0"/>
            </a:schemeClr>
          </a:fontRef>
        </p:style>
      </p:sp>
      <p:sp>
        <p:nvSpPr>
          <p:cNvPr id="9" name="Rectangle 8">
            <a:extLst>
              <a:ext uri="{FF2B5EF4-FFF2-40B4-BE49-F238E27FC236}">
                <a16:creationId xmlns:a16="http://schemas.microsoft.com/office/drawing/2014/main" id="{4B81C4AF-01F4-44DB-9E12-A3767E45B1C7}"/>
              </a:ext>
            </a:extLst>
          </p:cNvPr>
          <p:cNvSpPr/>
          <p:nvPr/>
        </p:nvSpPr>
        <p:spPr>
          <a:xfrm rot="240000">
            <a:off x="426612" y="5406317"/>
            <a:ext cx="11032787" cy="291712"/>
          </a:xfrm>
          <a:prstGeom prst="rect">
            <a:avLst/>
          </a:prstGeom>
          <a:solidFill>
            <a:schemeClr val="tx1"/>
          </a:solidFill>
        </p:spPr>
        <p:style>
          <a:lnRef idx="2">
            <a:schemeClr val="accent4">
              <a:tint val="40000"/>
              <a:alpha val="90000"/>
              <a:hueOff val="10861925"/>
              <a:satOff val="-51245"/>
              <a:lumOff val="-1851"/>
              <a:alphaOff val="0"/>
            </a:schemeClr>
          </a:lnRef>
          <a:fillRef idx="1">
            <a:schemeClr val="accent4">
              <a:tint val="40000"/>
              <a:alpha val="90000"/>
              <a:hueOff val="10861925"/>
              <a:satOff val="-51245"/>
              <a:lumOff val="-1851"/>
              <a:alphaOff val="0"/>
            </a:schemeClr>
          </a:fillRef>
          <a:effectRef idx="0">
            <a:schemeClr val="accent4">
              <a:tint val="40000"/>
              <a:alpha val="90000"/>
              <a:hueOff val="10861925"/>
              <a:satOff val="-51245"/>
              <a:lumOff val="-1851"/>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FE1658F2-5A09-4AE9-B018-5FFA6DD7776C}"/>
              </a:ext>
            </a:extLst>
          </p:cNvPr>
          <p:cNvSpPr/>
          <p:nvPr/>
        </p:nvSpPr>
        <p:spPr>
          <a:xfrm rot="240000">
            <a:off x="6325484" y="4483310"/>
            <a:ext cx="5167522" cy="904733"/>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P4: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nhiệm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cấp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đấu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tranh</a:t>
            </a:r>
            <a:r>
              <a:rPr lang="en-US" sz="2800" kern="1200" dirty="0">
                <a:latin typeface="Times New Roman" panose="02020603050405020304" pitchFamily="18" charset="0"/>
                <a:cs typeface="Times New Roman" panose="02020603050405020304" pitchFamily="18" charset="0"/>
              </a:rPr>
              <a:t> </a:t>
            </a:r>
          </a:p>
        </p:txBody>
      </p:sp>
      <p:sp>
        <p:nvSpPr>
          <p:cNvPr id="11" name="Freeform: Shape 10">
            <a:extLst>
              <a:ext uri="{FF2B5EF4-FFF2-40B4-BE49-F238E27FC236}">
                <a16:creationId xmlns:a16="http://schemas.microsoft.com/office/drawing/2014/main" id="{CD4B6687-36A0-48B5-B8E9-FABB349B6606}"/>
              </a:ext>
            </a:extLst>
          </p:cNvPr>
          <p:cNvSpPr/>
          <p:nvPr/>
        </p:nvSpPr>
        <p:spPr>
          <a:xfrm rot="240000">
            <a:off x="6376831" y="3370555"/>
            <a:ext cx="5167522" cy="930351"/>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2450223"/>
              <a:satOff val="-10194"/>
              <a:lumOff val="2402"/>
              <a:alphaOff val="0"/>
            </a:schemeClr>
          </a:fillRef>
          <a:effectRef idx="0">
            <a:schemeClr val="accent4">
              <a:hueOff val="2450223"/>
              <a:satOff val="-10194"/>
              <a:lumOff val="2402"/>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P3: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rõ</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đúng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sai</a:t>
            </a:r>
            <a:endParaRPr lang="en-US" sz="2800" kern="120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60BB8FED-2C19-4103-879F-9D89015D782E}"/>
              </a:ext>
            </a:extLst>
          </p:cNvPr>
          <p:cNvSpPr/>
          <p:nvPr/>
        </p:nvSpPr>
        <p:spPr>
          <a:xfrm rot="240000">
            <a:off x="6436346" y="2271737"/>
            <a:ext cx="5167522" cy="894878"/>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P2: </a:t>
            </a:r>
            <a:r>
              <a:rPr lang="en-US" sz="2800" kern="1200" dirty="0" err="1">
                <a:latin typeface="Times New Roman" panose="02020603050405020304" pitchFamily="18" charset="0"/>
                <a:cs typeface="Times New Roman" panose="02020603050405020304" pitchFamily="18" charset="0"/>
              </a:rPr>
              <a:t>Lột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thù</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thù</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giặc</a:t>
            </a:r>
            <a:endParaRPr lang="en-US" sz="2800"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5208FAEA-3341-4983-A5F2-09EA6235E0AF}"/>
              </a:ext>
            </a:extLst>
          </p:cNvPr>
          <p:cNvSpPr/>
          <p:nvPr/>
        </p:nvSpPr>
        <p:spPr>
          <a:xfrm rot="240000">
            <a:off x="566945" y="4077643"/>
            <a:ext cx="5177958" cy="925670"/>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P4: </a:t>
            </a:r>
            <a:r>
              <a:rPr lang="en-US" sz="2800" kern="1200" dirty="0" err="1">
                <a:solidFill>
                  <a:schemeClr val="tx1"/>
                </a:solidFill>
                <a:latin typeface="Times New Roman" panose="02020603050405020304" pitchFamily="18" charset="0"/>
                <a:cs typeface="Times New Roman" panose="02020603050405020304" pitchFamily="18" charset="0"/>
              </a:rPr>
              <a:t>Kết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thúc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vấn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đề</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Nêu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trương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kêu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gọi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đấu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tranh</a:t>
            </a:r>
            <a:r>
              <a:rPr lang="en-US" sz="2800" kern="1200" dirty="0">
                <a:solidFill>
                  <a:schemeClr val="tx1"/>
                </a:solidFill>
                <a:latin typeface="Times New Roman" panose="02020603050405020304" pitchFamily="18" charset="0"/>
                <a:cs typeface="Times New Roman" panose="02020603050405020304" pitchFamily="18" charset="0"/>
              </a:rPr>
              <a:t> </a:t>
            </a:r>
          </a:p>
        </p:txBody>
      </p:sp>
      <p:sp>
        <p:nvSpPr>
          <p:cNvPr id="14" name="Freeform: Shape 13">
            <a:extLst>
              <a:ext uri="{FF2B5EF4-FFF2-40B4-BE49-F238E27FC236}">
                <a16:creationId xmlns:a16="http://schemas.microsoft.com/office/drawing/2014/main" id="{36336FA1-3224-473E-A53E-19273B9D9077}"/>
              </a:ext>
            </a:extLst>
          </p:cNvPr>
          <p:cNvSpPr/>
          <p:nvPr/>
        </p:nvSpPr>
        <p:spPr>
          <a:xfrm rot="240000">
            <a:off x="589194" y="2960045"/>
            <a:ext cx="5177958" cy="925670"/>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a:solidFill>
            <a:srgbClr val="00B0F0"/>
          </a:solidFill>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P3: </a:t>
            </a:r>
            <a:r>
              <a:rPr lang="en-US" sz="2800" kern="1200" dirty="0" err="1">
                <a:solidFill>
                  <a:schemeClr val="tx1"/>
                </a:solidFill>
                <a:latin typeface="Times New Roman" panose="02020603050405020304" pitchFamily="18" charset="0"/>
                <a:cs typeface="Times New Roman" panose="02020603050405020304" pitchFamily="18" charset="0"/>
              </a:rPr>
              <a:t>Nhận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định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tích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phải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trái</a:t>
            </a:r>
            <a:r>
              <a:rPr lang="en-US" sz="2800" kern="1200" dirty="0">
                <a:solidFill>
                  <a:schemeClr val="tx1"/>
                </a:solidFill>
                <a:latin typeface="Times New Roman" panose="02020603050405020304" pitchFamily="18" charset="0"/>
                <a:cs typeface="Times New Roman" panose="02020603050405020304" pitchFamily="18" charset="0"/>
              </a:rPr>
              <a:t> </a:t>
            </a:r>
          </a:p>
        </p:txBody>
      </p:sp>
      <p:sp>
        <p:nvSpPr>
          <p:cNvPr id="15" name="Freeform: Shape 14">
            <a:extLst>
              <a:ext uri="{FF2B5EF4-FFF2-40B4-BE49-F238E27FC236}">
                <a16:creationId xmlns:a16="http://schemas.microsoft.com/office/drawing/2014/main" id="{B86C10F8-218D-4D20-8178-41F2A293271E}"/>
              </a:ext>
            </a:extLst>
          </p:cNvPr>
          <p:cNvSpPr/>
          <p:nvPr/>
        </p:nvSpPr>
        <p:spPr>
          <a:xfrm rot="240000">
            <a:off x="635456" y="1765637"/>
            <a:ext cx="5177958" cy="925670"/>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P2: </a:t>
            </a:r>
            <a:r>
              <a:rPr lang="en-US" sz="2800" kern="1200" dirty="0" err="1">
                <a:solidFill>
                  <a:schemeClr val="tx1"/>
                </a:solidFill>
                <a:latin typeface="Times New Roman" panose="02020603050405020304" pitchFamily="18" charset="0"/>
                <a:cs typeface="Times New Roman" panose="02020603050405020304" pitchFamily="18" charset="0"/>
              </a:rPr>
              <a:t>Nêu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tấm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gương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vẻ</a:t>
            </a:r>
            <a:r>
              <a:rPr lang="en-US" sz="2800" kern="1200" dirty="0">
                <a:solidFill>
                  <a:schemeClr val="tx1"/>
                </a:solidFill>
                <a:latin typeface="Times New Roman" panose="02020603050405020304" pitchFamily="18" charset="0"/>
                <a:cs typeface="Times New Roman" panose="02020603050405020304" pitchFamily="18" charset="0"/>
              </a:rPr>
              <a:t> vang </a:t>
            </a:r>
            <a:r>
              <a:rPr lang="en-US" sz="2800" kern="1200" dirty="0" err="1">
                <a:solidFill>
                  <a:schemeClr val="tx1"/>
                </a:solidFill>
                <a:latin typeface="Times New Roman" panose="02020603050405020304" pitchFamily="18" charset="0"/>
                <a:cs typeface="Times New Roman" panose="02020603050405020304" pitchFamily="18" charset="0"/>
              </a:rPr>
              <a:t>trong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sử</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sách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gây</a:t>
            </a:r>
            <a:r>
              <a:rPr lang="en-US" sz="2800" kern="1200" dirty="0">
                <a:solidFill>
                  <a:schemeClr val="tx1"/>
                </a:solidFill>
                <a:latin typeface="Times New Roman" panose="02020603050405020304" pitchFamily="18" charset="0"/>
                <a:cs typeface="Times New Roman" panose="02020603050405020304" pitchFamily="18" charset="0"/>
              </a:rPr>
              <a:t> long tin</a:t>
            </a:r>
          </a:p>
        </p:txBody>
      </p:sp>
      <p:sp>
        <p:nvSpPr>
          <p:cNvPr id="16" name="Freeform: Shape 15">
            <a:extLst>
              <a:ext uri="{FF2B5EF4-FFF2-40B4-BE49-F238E27FC236}">
                <a16:creationId xmlns:a16="http://schemas.microsoft.com/office/drawing/2014/main" id="{8F163861-9415-4311-9137-0176EB479388}"/>
              </a:ext>
            </a:extLst>
          </p:cNvPr>
          <p:cNvSpPr/>
          <p:nvPr/>
        </p:nvSpPr>
        <p:spPr>
          <a:xfrm rot="240000">
            <a:off x="739068" y="637402"/>
            <a:ext cx="5177958" cy="925670"/>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a:solidFill>
            <a:srgbClr val="0070C0"/>
          </a:solidFill>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P1: </a:t>
            </a:r>
            <a:r>
              <a:rPr lang="en-US" sz="2800" kern="1200" dirty="0" err="1">
                <a:solidFill>
                  <a:schemeClr val="tx1"/>
                </a:solidFill>
                <a:latin typeface="Times New Roman" panose="02020603050405020304" pitchFamily="18" charset="0"/>
                <a:cs typeface="Times New Roman" panose="02020603050405020304" pitchFamily="18" charset="0"/>
              </a:rPr>
              <a:t>Nêu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vấn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đề</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F15E61BE-1B82-44BE-9B75-E76484EDA177}"/>
              </a:ext>
            </a:extLst>
          </p:cNvPr>
          <p:cNvSpPr/>
          <p:nvPr/>
        </p:nvSpPr>
        <p:spPr>
          <a:xfrm rot="240000">
            <a:off x="6509570" y="1090462"/>
            <a:ext cx="5167522" cy="936087"/>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a:solidFill>
            <a:srgbClr val="00B050"/>
          </a:solidFill>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P1: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sách</a:t>
            </a:r>
            <a:endParaRPr lang="en-US" sz="2800" kern="12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ECD9218-2513-45BF-83A0-173C09B1750F}"/>
              </a:ext>
            </a:extLst>
          </p:cNvPr>
          <p:cNvSpPr txBox="1"/>
          <p:nvPr/>
        </p:nvSpPr>
        <p:spPr>
          <a:xfrm rot="194717">
            <a:off x="4911019" y="123800"/>
            <a:ext cx="2879314"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BẢNG SO SÁNH</a:t>
            </a:r>
          </a:p>
        </p:txBody>
      </p:sp>
      <p:sp>
        <p:nvSpPr>
          <p:cNvPr id="19" name="TextBox 18">
            <a:extLst>
              <a:ext uri="{FF2B5EF4-FFF2-40B4-BE49-F238E27FC236}">
                <a16:creationId xmlns:a16="http://schemas.microsoft.com/office/drawing/2014/main" id="{63B33EF9-655F-4DBE-9F68-D343EA7ADD3E}"/>
              </a:ext>
            </a:extLst>
          </p:cNvPr>
          <p:cNvSpPr txBox="1"/>
          <p:nvPr/>
        </p:nvSpPr>
        <p:spPr>
          <a:xfrm rot="280921">
            <a:off x="314587" y="5720446"/>
            <a:ext cx="5072222"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Hịch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74D8408-8C72-4133-968C-1E7C7E3C4CA4}"/>
              </a:ext>
            </a:extLst>
          </p:cNvPr>
          <p:cNvSpPr txBox="1"/>
          <p:nvPr/>
        </p:nvSpPr>
        <p:spPr>
          <a:xfrm rot="280921">
            <a:off x="6312291" y="6155507"/>
            <a:ext cx="5565947"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Hịch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tướng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sĩ</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0885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down)">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háng chiến chống Nguyên Mông lần thứ nhất năm 1258 - Ông Bà Ta">
            <a:extLst>
              <a:ext uri="{FF2B5EF4-FFF2-40B4-BE49-F238E27FC236}">
                <a16:creationId xmlns:a16="http://schemas.microsoft.com/office/drawing/2014/main" id="{04A83B00-C012-451A-8B9F-81036041F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55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A3A0051-339D-409D-B000-B9DDB1B2459B}"/>
              </a:ext>
            </a:extLst>
          </p:cNvPr>
          <p:cNvSpPr/>
          <p:nvPr/>
        </p:nvSpPr>
        <p:spPr>
          <a:xfrm>
            <a:off x="0" y="2257063"/>
            <a:ext cx="12192000" cy="1898248"/>
          </a:xfrm>
          <a:prstGeom prst="rect">
            <a:avLst/>
          </a:prstGeom>
          <a:solidFill>
            <a:schemeClr val="bg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9362B05-A7A4-4C5A-9145-1BA01183B26C}"/>
              </a:ext>
            </a:extLst>
          </p:cNvPr>
          <p:cNvSpPr txBox="1"/>
          <p:nvPr/>
        </p:nvSpPr>
        <p:spPr>
          <a:xfrm>
            <a:off x="2083443" y="2782271"/>
            <a:ext cx="928061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a:t>
            </a:r>
            <a:r>
              <a:rPr lang="en-US" sz="6000" b="1" dirty="0">
                <a:solidFill>
                  <a:srgbClr val="FF0000"/>
                </a:solidFill>
                <a:latin typeface="Times New Roman" panose="02020603050405020304" pitchFamily="18" charset="0"/>
                <a:cs typeface="Times New Roman" panose="02020603050405020304" pitchFamily="18" charset="0"/>
              </a:rPr>
              <a:t>ĐỌC – HIỂU VĂN BẢN</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2491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B7A0401-9B31-4DF1-9B01-EC11FCE25C95}"/>
              </a:ext>
            </a:extLst>
          </p:cNvPr>
          <p:cNvSpPr txBox="1"/>
          <p:nvPr/>
        </p:nvSpPr>
        <p:spPr>
          <a:xfrm>
            <a:off x="3066164" y="169282"/>
            <a:ext cx="60596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Người bắt ma">
            <a:extLst>
              <a:ext uri="{FF2B5EF4-FFF2-40B4-BE49-F238E27FC236}">
                <a16:creationId xmlns:a16="http://schemas.microsoft.com/office/drawing/2014/main" id="{E14F41EE-C242-4AA4-AE1F-1E5C7583C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167" y="2937554"/>
            <a:ext cx="1968672" cy="191257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Thái úy Phúc Quốc công Lê Lai - Đệ nhất Khai quốc công thần triều Lê.">
            <a:extLst>
              <a:ext uri="{FF2B5EF4-FFF2-40B4-BE49-F238E27FC236}">
                <a16:creationId xmlns:a16="http://schemas.microsoft.com/office/drawing/2014/main" id="{0D024FF8-4B75-4EE7-A680-11FD6E013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8665" y="2047149"/>
            <a:ext cx="1403567" cy="147163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12 đại tướng tài ba nhất lịch sử Trung Hoa, Lã Bố không có tên, Quan Vân  Trường chỉ xếp thứ 10 - DKN.News">
            <a:extLst>
              <a:ext uri="{FF2B5EF4-FFF2-40B4-BE49-F238E27FC236}">
                <a16:creationId xmlns:a16="http://schemas.microsoft.com/office/drawing/2014/main" id="{6CDBAA89-45E0-4049-B846-2F7E1BD131C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200"/>
          <a:stretch/>
        </p:blipFill>
        <p:spPr bwMode="auto">
          <a:xfrm>
            <a:off x="7253689" y="2599111"/>
            <a:ext cx="1373774" cy="130364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0" name="Picture 8" descr="10 võ tướng mạnh nhất Trung Hoa: Quan Vũ &amp;quot;đội sổ&amp;quot;, Lữ Bố, Nhạc Phi vẫn thua  nhân vật này">
            <a:extLst>
              <a:ext uri="{FF2B5EF4-FFF2-40B4-BE49-F238E27FC236}">
                <a16:creationId xmlns:a16="http://schemas.microsoft.com/office/drawing/2014/main" id="{8D47CD1A-8E5C-4AC4-8758-DA26524DE5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82670" y="3652669"/>
            <a:ext cx="1211900" cy="119745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id="{7589171D-F955-459C-B9C6-CEC47A8FE771}"/>
              </a:ext>
            </a:extLst>
          </p:cNvPr>
          <p:cNvSpPr/>
          <p:nvPr/>
        </p:nvSpPr>
        <p:spPr>
          <a:xfrm>
            <a:off x="-251174" y="1085125"/>
            <a:ext cx="2814235" cy="778809"/>
          </a:xfrm>
          <a:custGeom>
            <a:avLst/>
            <a:gdLst>
              <a:gd name="connsiteX0" fmla="*/ 0 w 2234406"/>
              <a:gd name="connsiteY0" fmla="*/ 0 h 893762"/>
              <a:gd name="connsiteX1" fmla="*/ 1787525 w 2234406"/>
              <a:gd name="connsiteY1" fmla="*/ 0 h 893762"/>
              <a:gd name="connsiteX2" fmla="*/ 2234406 w 2234406"/>
              <a:gd name="connsiteY2" fmla="*/ 446881 h 893762"/>
              <a:gd name="connsiteX3" fmla="*/ 1787525 w 2234406"/>
              <a:gd name="connsiteY3" fmla="*/ 893762 h 893762"/>
              <a:gd name="connsiteX4" fmla="*/ 0 w 2234406"/>
              <a:gd name="connsiteY4" fmla="*/ 893762 h 893762"/>
              <a:gd name="connsiteX5" fmla="*/ 446881 w 2234406"/>
              <a:gd name="connsiteY5" fmla="*/ 446881 h 893762"/>
              <a:gd name="connsiteX6" fmla="*/ 0 w 2234406"/>
              <a:gd name="connsiteY6" fmla="*/ 0 h 89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406" h="893762">
                <a:moveTo>
                  <a:pt x="0" y="0"/>
                </a:moveTo>
                <a:lnTo>
                  <a:pt x="1787525" y="0"/>
                </a:lnTo>
                <a:lnTo>
                  <a:pt x="2234406" y="446881"/>
                </a:lnTo>
                <a:lnTo>
                  <a:pt x="1787525" y="893762"/>
                </a:lnTo>
                <a:lnTo>
                  <a:pt x="0" y="893762"/>
                </a:lnTo>
                <a:lnTo>
                  <a:pt x="446881" y="446881"/>
                </a:lnTo>
                <a:lnTo>
                  <a:pt x="0" y="0"/>
                </a:lnTo>
                <a:close/>
              </a:path>
            </a:pathLst>
          </a:custGeom>
          <a:no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6411" tIns="24765" rIns="446881" bIns="24765" numCol="1" spcCol="1270" anchor="ctr" anchorCtr="0">
            <a:noAutofit/>
          </a:bodyPr>
          <a:lstStyle/>
          <a:p>
            <a:pPr marL="0" lvl="0" indent="0" algn="ctr" defTabSz="1733550">
              <a:lnSpc>
                <a:spcPct val="90000"/>
              </a:lnSpc>
              <a:spcBef>
                <a:spcPct val="0"/>
              </a:spcBef>
              <a:spcAft>
                <a:spcPct val="35000"/>
              </a:spcAft>
              <a:buNone/>
            </a:pPr>
            <a:r>
              <a:rPr lang="en-US" sz="3200" b="1" kern="1200" dirty="0" err="1">
                <a:solidFill>
                  <a:srgbClr val="FF0000"/>
                </a:solidFill>
                <a:latin typeface="Times New Roman" panose="02020603050405020304" pitchFamily="18" charset="0"/>
                <a:cs typeface="Times New Roman" panose="02020603050405020304" pitchFamily="18" charset="0"/>
              </a:rPr>
              <a:t>Tướng</a:t>
            </a:r>
            <a:r>
              <a:rPr lang="en-US" sz="3200" b="1" kern="1200" dirty="0">
                <a:solidFill>
                  <a:srgbClr val="FF0000"/>
                </a:solidFill>
                <a:latin typeface="Times New Roman" panose="02020603050405020304" pitchFamily="18" charset="0"/>
                <a:cs typeface="Times New Roman" panose="02020603050405020304" pitchFamily="18" charset="0"/>
              </a:rPr>
              <a:t> </a:t>
            </a:r>
          </a:p>
        </p:txBody>
      </p:sp>
      <p:sp>
        <p:nvSpPr>
          <p:cNvPr id="3072" name="Freeform: Shape 3071">
            <a:extLst>
              <a:ext uri="{FF2B5EF4-FFF2-40B4-BE49-F238E27FC236}">
                <a16:creationId xmlns:a16="http://schemas.microsoft.com/office/drawing/2014/main" id="{37C0E152-AD05-4BBA-90FE-77829DDE6299}"/>
              </a:ext>
            </a:extLst>
          </p:cNvPr>
          <p:cNvSpPr/>
          <p:nvPr/>
        </p:nvSpPr>
        <p:spPr>
          <a:xfrm>
            <a:off x="1851941" y="1095905"/>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Kỉ</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Tín</a:t>
            </a:r>
            <a:endParaRPr lang="en-US" sz="2800" kern="1200" dirty="0">
              <a:latin typeface="Times New Roman" panose="02020603050405020304" pitchFamily="18" charset="0"/>
              <a:cs typeface="Times New Roman" panose="02020603050405020304" pitchFamily="18" charset="0"/>
            </a:endParaRPr>
          </a:p>
        </p:txBody>
      </p:sp>
      <p:sp>
        <p:nvSpPr>
          <p:cNvPr id="3073" name="Freeform: Shape 3072">
            <a:extLst>
              <a:ext uri="{FF2B5EF4-FFF2-40B4-BE49-F238E27FC236}">
                <a16:creationId xmlns:a16="http://schemas.microsoft.com/office/drawing/2014/main" id="{27414A64-4F3A-43AD-990C-0DBBF7DD7659}"/>
              </a:ext>
            </a:extLst>
          </p:cNvPr>
          <p:cNvSpPr/>
          <p:nvPr/>
        </p:nvSpPr>
        <p:spPr>
          <a:xfrm>
            <a:off x="3802331" y="1095905"/>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accent1">
              <a:lumMod val="20000"/>
              <a:lumOff val="80000"/>
              <a:alpha val="90000"/>
            </a:schemeClr>
          </a:solidFill>
        </p:spPr>
        <p:style>
          <a:lnRef idx="2">
            <a:schemeClr val="accent4">
              <a:tint val="40000"/>
              <a:alpha val="90000"/>
              <a:hueOff val="2172385"/>
              <a:satOff val="-10249"/>
              <a:lumOff val="-370"/>
              <a:alphaOff val="0"/>
            </a:schemeClr>
          </a:lnRef>
          <a:fillRef idx="1">
            <a:schemeClr val="accent4">
              <a:tint val="40000"/>
              <a:alpha val="90000"/>
              <a:hueOff val="2172385"/>
              <a:satOff val="-10249"/>
              <a:lumOff val="-370"/>
              <a:alphaOff val="0"/>
            </a:schemeClr>
          </a:fillRef>
          <a:effectRef idx="0">
            <a:schemeClr val="accent4">
              <a:tint val="40000"/>
              <a:alpha val="90000"/>
              <a:hueOff val="2172385"/>
              <a:satOff val="-10249"/>
              <a:lumOff val="-37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Do Vu</a:t>
            </a:r>
          </a:p>
        </p:txBody>
      </p:sp>
      <p:sp>
        <p:nvSpPr>
          <p:cNvPr id="3077" name="Freeform: Shape 3076">
            <a:extLst>
              <a:ext uri="{FF2B5EF4-FFF2-40B4-BE49-F238E27FC236}">
                <a16:creationId xmlns:a16="http://schemas.microsoft.com/office/drawing/2014/main" id="{09CC03EC-869C-4104-B040-79CBAE327BED}"/>
              </a:ext>
            </a:extLst>
          </p:cNvPr>
          <p:cNvSpPr/>
          <p:nvPr/>
        </p:nvSpPr>
        <p:spPr>
          <a:xfrm>
            <a:off x="1815524" y="2296146"/>
            <a:ext cx="2487437" cy="847508"/>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p:spPr>
        <p:style>
          <a:lnRef idx="2">
            <a:schemeClr val="accent4">
              <a:tint val="40000"/>
              <a:alpha val="90000"/>
              <a:hueOff val="4344770"/>
              <a:satOff val="-20498"/>
              <a:lumOff val="-740"/>
              <a:alphaOff val="0"/>
            </a:schemeClr>
          </a:lnRef>
          <a:fillRef idx="1">
            <a:schemeClr val="accent4">
              <a:tint val="40000"/>
              <a:alpha val="90000"/>
              <a:hueOff val="4344770"/>
              <a:satOff val="-20498"/>
              <a:lumOff val="-740"/>
              <a:alphaOff val="0"/>
            </a:schemeClr>
          </a:fillRef>
          <a:effectRef idx="0">
            <a:schemeClr val="accent4">
              <a:tint val="40000"/>
              <a:alpha val="90000"/>
              <a:hueOff val="4344770"/>
              <a:satOff val="-20498"/>
              <a:lumOff val="-74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Dư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Nhượng</a:t>
            </a:r>
            <a:endParaRPr lang="en-US" sz="2800" kern="1200" dirty="0">
              <a:latin typeface="Times New Roman" panose="02020603050405020304" pitchFamily="18" charset="0"/>
              <a:cs typeface="Times New Roman" panose="02020603050405020304" pitchFamily="18" charset="0"/>
            </a:endParaRPr>
          </a:p>
        </p:txBody>
      </p:sp>
      <p:sp>
        <p:nvSpPr>
          <p:cNvPr id="3079" name="Freeform: Shape 3078">
            <a:extLst>
              <a:ext uri="{FF2B5EF4-FFF2-40B4-BE49-F238E27FC236}">
                <a16:creationId xmlns:a16="http://schemas.microsoft.com/office/drawing/2014/main" id="{5679D2D7-2DAE-4621-A99D-98FD2DA700BC}"/>
              </a:ext>
            </a:extLst>
          </p:cNvPr>
          <p:cNvSpPr/>
          <p:nvPr/>
        </p:nvSpPr>
        <p:spPr>
          <a:xfrm>
            <a:off x="3905616" y="2296146"/>
            <a:ext cx="2487437" cy="847508"/>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accent2">
              <a:lumMod val="40000"/>
              <a:lumOff val="60000"/>
              <a:alpha val="90000"/>
            </a:schemeClr>
          </a:solidFill>
        </p:spPr>
        <p:style>
          <a:lnRef idx="2">
            <a:schemeClr val="accent4">
              <a:tint val="40000"/>
              <a:alpha val="90000"/>
              <a:hueOff val="6517155"/>
              <a:satOff val="-30747"/>
              <a:lumOff val="-1111"/>
              <a:alphaOff val="0"/>
            </a:schemeClr>
          </a:lnRef>
          <a:fillRef idx="1">
            <a:schemeClr val="accent4">
              <a:tint val="40000"/>
              <a:alpha val="90000"/>
              <a:hueOff val="6517155"/>
              <a:satOff val="-30747"/>
              <a:lumOff val="-1111"/>
              <a:alphaOff val="0"/>
            </a:schemeClr>
          </a:fillRef>
          <a:effectRef idx="0">
            <a:schemeClr val="accent4">
              <a:tint val="40000"/>
              <a:alpha val="90000"/>
              <a:hueOff val="6517155"/>
              <a:satOff val="-30747"/>
              <a:lumOff val="-1111"/>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Đức</a:t>
            </a:r>
            <a:endParaRPr lang="en-US" sz="2800" kern="1200" dirty="0">
              <a:latin typeface="Times New Roman" panose="02020603050405020304" pitchFamily="18" charset="0"/>
              <a:cs typeface="Times New Roman" panose="02020603050405020304" pitchFamily="18" charset="0"/>
            </a:endParaRPr>
          </a:p>
        </p:txBody>
      </p:sp>
      <p:sp>
        <p:nvSpPr>
          <p:cNvPr id="3082" name="Freeform: Shape 3081">
            <a:extLst>
              <a:ext uri="{FF2B5EF4-FFF2-40B4-BE49-F238E27FC236}">
                <a16:creationId xmlns:a16="http://schemas.microsoft.com/office/drawing/2014/main" id="{8FBE66F6-7325-4BB5-AC31-D1EE7863E872}"/>
              </a:ext>
            </a:extLst>
          </p:cNvPr>
          <p:cNvSpPr/>
          <p:nvPr/>
        </p:nvSpPr>
        <p:spPr>
          <a:xfrm>
            <a:off x="1815524" y="3613860"/>
            <a:ext cx="2487437" cy="847508"/>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accent4">
              <a:lumMod val="40000"/>
              <a:lumOff val="60000"/>
              <a:alpha val="90000"/>
            </a:schemeClr>
          </a:solidFill>
        </p:spPr>
        <p:style>
          <a:lnRef idx="2">
            <a:schemeClr val="accent4">
              <a:tint val="40000"/>
              <a:alpha val="90000"/>
              <a:hueOff val="8689540"/>
              <a:satOff val="-40996"/>
              <a:lumOff val="-1481"/>
              <a:alphaOff val="0"/>
            </a:schemeClr>
          </a:lnRef>
          <a:fillRef idx="1">
            <a:schemeClr val="accent4">
              <a:tint val="40000"/>
              <a:alpha val="90000"/>
              <a:hueOff val="8689540"/>
              <a:satOff val="-40996"/>
              <a:lumOff val="-1481"/>
              <a:alphaOff val="0"/>
            </a:schemeClr>
          </a:fillRef>
          <a:effectRef idx="0">
            <a:schemeClr val="accent4">
              <a:tint val="40000"/>
              <a:alpha val="90000"/>
              <a:hueOff val="8689540"/>
              <a:satOff val="-40996"/>
              <a:lumOff val="-1481"/>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khoái</a:t>
            </a:r>
            <a:endParaRPr lang="en-US" sz="2800" kern="1200" dirty="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F20943D8-1E2C-416D-A651-5F7B6A9D4252}"/>
              </a:ext>
            </a:extLst>
          </p:cNvPr>
          <p:cNvSpPr/>
          <p:nvPr/>
        </p:nvSpPr>
        <p:spPr>
          <a:xfrm>
            <a:off x="5731679" y="1095905"/>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accent6">
              <a:lumMod val="40000"/>
              <a:lumOff val="60000"/>
              <a:alpha val="90000"/>
            </a:schemeClr>
          </a:solidFill>
        </p:spPr>
        <p:style>
          <a:lnRef idx="2">
            <a:schemeClr val="accent4">
              <a:tint val="40000"/>
              <a:alpha val="90000"/>
              <a:hueOff val="2172385"/>
              <a:satOff val="-10249"/>
              <a:lumOff val="-370"/>
              <a:alphaOff val="0"/>
            </a:schemeClr>
          </a:lnRef>
          <a:fillRef idx="1">
            <a:schemeClr val="accent4">
              <a:tint val="40000"/>
              <a:alpha val="90000"/>
              <a:hueOff val="2172385"/>
              <a:satOff val="-10249"/>
              <a:lumOff val="-370"/>
              <a:alphaOff val="0"/>
            </a:schemeClr>
          </a:fillRef>
          <a:effectRef idx="0">
            <a:schemeClr val="accent4">
              <a:tint val="40000"/>
              <a:alpha val="90000"/>
              <a:hueOff val="2172385"/>
              <a:satOff val="-10249"/>
              <a:lumOff val="-37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Lang</a:t>
            </a:r>
            <a:endParaRPr lang="en-US" sz="2800" kern="1200" dirty="0">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455A59D0-3A76-4981-B6F5-1EFA870A07AF}"/>
              </a:ext>
            </a:extLst>
          </p:cNvPr>
          <p:cNvSpPr/>
          <p:nvPr/>
        </p:nvSpPr>
        <p:spPr>
          <a:xfrm>
            <a:off x="7710758" y="1095906"/>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bg1">
              <a:lumMod val="75000"/>
              <a:alpha val="90000"/>
            </a:schemeClr>
          </a:solidFill>
        </p:spPr>
        <p:style>
          <a:lnRef idx="2">
            <a:schemeClr val="accent4">
              <a:tint val="40000"/>
              <a:alpha val="90000"/>
              <a:hueOff val="2172385"/>
              <a:satOff val="-10249"/>
              <a:lumOff val="-370"/>
              <a:alphaOff val="0"/>
            </a:schemeClr>
          </a:lnRef>
          <a:fillRef idx="1">
            <a:schemeClr val="accent4">
              <a:tint val="40000"/>
              <a:alpha val="90000"/>
              <a:hueOff val="2172385"/>
              <a:satOff val="-10249"/>
              <a:lumOff val="-370"/>
              <a:alphaOff val="0"/>
            </a:schemeClr>
          </a:fillRef>
          <a:effectRef idx="0">
            <a:schemeClr val="accent4">
              <a:tint val="40000"/>
              <a:alpha val="90000"/>
              <a:hueOff val="2172385"/>
              <a:satOff val="-10249"/>
              <a:lumOff val="-37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endParaRPr lang="en-US" sz="2800" kern="1200" dirty="0">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id="{F90FD4DF-8EB7-4729-8531-079CD18F4D68}"/>
              </a:ext>
            </a:extLst>
          </p:cNvPr>
          <p:cNvSpPr/>
          <p:nvPr/>
        </p:nvSpPr>
        <p:spPr>
          <a:xfrm>
            <a:off x="9689837" y="1095906"/>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p:spPr>
        <p:style>
          <a:lnRef idx="2">
            <a:schemeClr val="accent4">
              <a:tint val="40000"/>
              <a:alpha val="90000"/>
              <a:hueOff val="2172385"/>
              <a:satOff val="-10249"/>
              <a:lumOff val="-370"/>
              <a:alphaOff val="0"/>
            </a:schemeClr>
          </a:lnRef>
          <a:fillRef idx="1">
            <a:schemeClr val="accent4">
              <a:tint val="40000"/>
              <a:alpha val="90000"/>
              <a:hueOff val="2172385"/>
              <a:satOff val="-10249"/>
              <a:lumOff val="-370"/>
              <a:alphaOff val="0"/>
            </a:schemeClr>
          </a:fillRef>
          <a:effectRef idx="0">
            <a:schemeClr val="accent4">
              <a:tint val="40000"/>
              <a:alpha val="90000"/>
              <a:hueOff val="2172385"/>
              <a:satOff val="-10249"/>
              <a:lumOff val="-37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Xích</a:t>
            </a:r>
            <a:r>
              <a:rPr lang="en-US" sz="2800" kern="1200" dirty="0">
                <a:latin typeface="Times New Roman" panose="02020603050405020304" pitchFamily="18" charset="0"/>
                <a:cs typeface="Times New Roman" panose="02020603050405020304" pitchFamily="18" charset="0"/>
              </a:rPr>
              <a:t> Tu </a:t>
            </a:r>
            <a:r>
              <a:rPr lang="en-US" sz="2800" kern="1200" dirty="0" err="1">
                <a:latin typeface="Times New Roman" panose="02020603050405020304" pitchFamily="18" charset="0"/>
                <a:cs typeface="Times New Roman" panose="02020603050405020304" pitchFamily="18" charset="0"/>
              </a:rPr>
              <a:t>Tư</a:t>
            </a:r>
            <a:endParaRPr lang="en-US" sz="2800" kern="1200" dirty="0">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F0A0CC54-7C08-4190-A3D1-EEF02909DD31}"/>
              </a:ext>
            </a:extLst>
          </p:cNvPr>
          <p:cNvSpPr/>
          <p:nvPr/>
        </p:nvSpPr>
        <p:spPr>
          <a:xfrm>
            <a:off x="-274568" y="2330495"/>
            <a:ext cx="2814235" cy="778809"/>
          </a:xfrm>
          <a:custGeom>
            <a:avLst/>
            <a:gdLst>
              <a:gd name="connsiteX0" fmla="*/ 0 w 2234406"/>
              <a:gd name="connsiteY0" fmla="*/ 0 h 893762"/>
              <a:gd name="connsiteX1" fmla="*/ 1787525 w 2234406"/>
              <a:gd name="connsiteY1" fmla="*/ 0 h 893762"/>
              <a:gd name="connsiteX2" fmla="*/ 2234406 w 2234406"/>
              <a:gd name="connsiteY2" fmla="*/ 446881 h 893762"/>
              <a:gd name="connsiteX3" fmla="*/ 1787525 w 2234406"/>
              <a:gd name="connsiteY3" fmla="*/ 893762 h 893762"/>
              <a:gd name="connsiteX4" fmla="*/ 0 w 2234406"/>
              <a:gd name="connsiteY4" fmla="*/ 893762 h 893762"/>
              <a:gd name="connsiteX5" fmla="*/ 446881 w 2234406"/>
              <a:gd name="connsiteY5" fmla="*/ 446881 h 893762"/>
              <a:gd name="connsiteX6" fmla="*/ 0 w 2234406"/>
              <a:gd name="connsiteY6" fmla="*/ 0 h 89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406" h="893762">
                <a:moveTo>
                  <a:pt x="0" y="0"/>
                </a:moveTo>
                <a:lnTo>
                  <a:pt x="1787525" y="0"/>
                </a:lnTo>
                <a:lnTo>
                  <a:pt x="2234406" y="446881"/>
                </a:lnTo>
                <a:lnTo>
                  <a:pt x="1787525" y="893762"/>
                </a:lnTo>
                <a:lnTo>
                  <a:pt x="0" y="893762"/>
                </a:lnTo>
                <a:lnTo>
                  <a:pt x="446881" y="446881"/>
                </a:lnTo>
                <a:lnTo>
                  <a:pt x="0" y="0"/>
                </a:lnTo>
                <a:close/>
              </a:path>
            </a:pathLst>
          </a:custGeom>
          <a:no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6411" tIns="24765" rIns="446881" bIns="24765" numCol="1" spcCol="1270" anchor="ctr" anchorCtr="0">
            <a:noAutofit/>
          </a:bodyPr>
          <a:lstStyle/>
          <a:p>
            <a:pPr marL="0" lvl="0" indent="0" algn="ctr" defTabSz="1733550">
              <a:lnSpc>
                <a:spcPct val="90000"/>
              </a:lnSpc>
              <a:spcBef>
                <a:spcPct val="0"/>
              </a:spcBef>
              <a:spcAft>
                <a:spcPct val="35000"/>
              </a:spcAft>
              <a:buNone/>
            </a:pPr>
            <a:r>
              <a:rPr lang="en-US" sz="3200" b="1" kern="1200" dirty="0">
                <a:solidFill>
                  <a:srgbClr val="FF0000"/>
                </a:solidFill>
                <a:latin typeface="Times New Roman" panose="02020603050405020304" pitchFamily="18" charset="0"/>
                <a:cs typeface="Times New Roman" panose="02020603050405020304" pitchFamily="18" charset="0"/>
              </a:rPr>
              <a:t>Gia </a:t>
            </a:r>
            <a:r>
              <a:rPr lang="en-US" sz="3200" b="1" kern="1200" dirty="0" err="1">
                <a:solidFill>
                  <a:srgbClr val="FF0000"/>
                </a:solidFill>
                <a:latin typeface="Times New Roman" panose="02020603050405020304" pitchFamily="18" charset="0"/>
                <a:cs typeface="Times New Roman" panose="02020603050405020304" pitchFamily="18" charset="0"/>
              </a:rPr>
              <a:t>thần</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D871BF24-9F9D-4D49-A6B4-5A709A9E459E}"/>
              </a:ext>
            </a:extLst>
          </p:cNvPr>
          <p:cNvSpPr/>
          <p:nvPr/>
        </p:nvSpPr>
        <p:spPr>
          <a:xfrm>
            <a:off x="-274569" y="3575865"/>
            <a:ext cx="2814235" cy="778809"/>
          </a:xfrm>
          <a:custGeom>
            <a:avLst/>
            <a:gdLst>
              <a:gd name="connsiteX0" fmla="*/ 0 w 2234406"/>
              <a:gd name="connsiteY0" fmla="*/ 0 h 893762"/>
              <a:gd name="connsiteX1" fmla="*/ 1787525 w 2234406"/>
              <a:gd name="connsiteY1" fmla="*/ 0 h 893762"/>
              <a:gd name="connsiteX2" fmla="*/ 2234406 w 2234406"/>
              <a:gd name="connsiteY2" fmla="*/ 446881 h 893762"/>
              <a:gd name="connsiteX3" fmla="*/ 1787525 w 2234406"/>
              <a:gd name="connsiteY3" fmla="*/ 893762 h 893762"/>
              <a:gd name="connsiteX4" fmla="*/ 0 w 2234406"/>
              <a:gd name="connsiteY4" fmla="*/ 893762 h 893762"/>
              <a:gd name="connsiteX5" fmla="*/ 446881 w 2234406"/>
              <a:gd name="connsiteY5" fmla="*/ 446881 h 893762"/>
              <a:gd name="connsiteX6" fmla="*/ 0 w 2234406"/>
              <a:gd name="connsiteY6" fmla="*/ 0 h 89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406" h="893762">
                <a:moveTo>
                  <a:pt x="0" y="0"/>
                </a:moveTo>
                <a:lnTo>
                  <a:pt x="1787525" y="0"/>
                </a:lnTo>
                <a:lnTo>
                  <a:pt x="2234406" y="446881"/>
                </a:lnTo>
                <a:lnTo>
                  <a:pt x="1787525" y="893762"/>
                </a:lnTo>
                <a:lnTo>
                  <a:pt x="0" y="893762"/>
                </a:lnTo>
                <a:lnTo>
                  <a:pt x="446881" y="446881"/>
                </a:lnTo>
                <a:lnTo>
                  <a:pt x="0" y="0"/>
                </a:lnTo>
                <a:close/>
              </a:path>
            </a:pathLst>
          </a:custGeom>
          <a:no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6411" tIns="24765" rIns="446881" bIns="24765" numCol="1" spcCol="1270" anchor="ctr" anchorCtr="0">
            <a:noAutofit/>
          </a:bodyPr>
          <a:lstStyle/>
          <a:p>
            <a:pPr marL="0" lvl="0" indent="0" algn="ctr" defTabSz="1733550">
              <a:lnSpc>
                <a:spcPct val="90000"/>
              </a:lnSpc>
              <a:spcBef>
                <a:spcPct val="0"/>
              </a:spcBef>
              <a:spcAft>
                <a:spcPct val="35000"/>
              </a:spcAft>
              <a:buNone/>
            </a:pPr>
            <a:r>
              <a:rPr lang="en-US" sz="3200" b="1" kern="1200" dirty="0">
                <a:solidFill>
                  <a:srgbClr val="FF0000"/>
                </a:solidFill>
                <a:latin typeface="Times New Roman" panose="02020603050405020304" pitchFamily="18" charset="0"/>
                <a:cs typeface="Times New Roman" panose="02020603050405020304" pitchFamily="18" charset="0"/>
              </a:rPr>
              <a:t>Quan </a:t>
            </a:r>
            <a:r>
              <a:rPr lang="en-US" sz="3200" b="1" kern="1200" dirty="0" err="1">
                <a:solidFill>
                  <a:srgbClr val="FF0000"/>
                </a:solidFill>
                <a:latin typeface="Times New Roman" panose="02020603050405020304" pitchFamily="18" charset="0"/>
                <a:cs typeface="Times New Roman" panose="02020603050405020304" pitchFamily="18" charset="0"/>
              </a:rPr>
              <a:t>nhỏ</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49" name="PA_任意多边形 5">
            <a:extLst>
              <a:ext uri="{FF2B5EF4-FFF2-40B4-BE49-F238E27FC236}">
                <a16:creationId xmlns:a16="http://schemas.microsoft.com/office/drawing/2014/main" id="{06020988-BA40-48A8-AD04-4E8C08CB57CE}"/>
              </a:ext>
            </a:extLst>
          </p:cNvPr>
          <p:cNvSpPr>
            <a:spLocks noEditPoints="1" noChangeArrowheads="1"/>
          </p:cNvSpPr>
          <p:nvPr>
            <p:custDataLst>
              <p:tags r:id="rId1"/>
            </p:custDataLst>
          </p:nvPr>
        </p:nvSpPr>
        <p:spPr bwMode="auto">
          <a:xfrm>
            <a:off x="90453" y="5595464"/>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800">
              <a:latin typeface="汉仪家书简" panose="02010609000101010101" pitchFamily="49" charset="-122"/>
              <a:ea typeface="汉仪家书简" panose="02010609000101010101" pitchFamily="49" charset="-122"/>
              <a:cs typeface="+mn-lt"/>
            </a:endParaRPr>
          </a:p>
        </p:txBody>
      </p:sp>
      <p:sp>
        <p:nvSpPr>
          <p:cNvPr id="50" name="PA_任意多边形 5">
            <a:extLst>
              <a:ext uri="{FF2B5EF4-FFF2-40B4-BE49-F238E27FC236}">
                <a16:creationId xmlns:a16="http://schemas.microsoft.com/office/drawing/2014/main" id="{F1AFB80E-9EE4-48D5-B621-081ED3E413BD}"/>
              </a:ext>
            </a:extLst>
          </p:cNvPr>
          <p:cNvSpPr>
            <a:spLocks noEditPoints="1" noChangeArrowheads="1"/>
          </p:cNvSpPr>
          <p:nvPr>
            <p:custDataLst>
              <p:tags r:id="rId2"/>
            </p:custDataLst>
          </p:nvPr>
        </p:nvSpPr>
        <p:spPr bwMode="auto">
          <a:xfrm>
            <a:off x="15160" y="4645169"/>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800">
              <a:latin typeface="汉仪家书简" panose="02010609000101010101" pitchFamily="49" charset="-122"/>
              <a:ea typeface="汉仪家书简" panose="02010609000101010101" pitchFamily="49" charset="-122"/>
              <a:cs typeface="+mn-lt"/>
            </a:endParaRPr>
          </a:p>
        </p:txBody>
      </p:sp>
      <p:sp>
        <p:nvSpPr>
          <p:cNvPr id="51" name="矩形 37">
            <a:extLst>
              <a:ext uri="{FF2B5EF4-FFF2-40B4-BE49-F238E27FC236}">
                <a16:creationId xmlns:a16="http://schemas.microsoft.com/office/drawing/2014/main" id="{83354783-FD7B-4554-940B-D74D04A4C994}"/>
              </a:ext>
            </a:extLst>
          </p:cNvPr>
          <p:cNvSpPr/>
          <p:nvPr/>
        </p:nvSpPr>
        <p:spPr>
          <a:xfrm>
            <a:off x="166423" y="4753789"/>
            <a:ext cx="2213262" cy="52322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2800" b="1" noProof="0" dirty="0" err="1">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28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2800" b="1" noProof="0" dirty="0" err="1">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28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52" name="矩形 41">
            <a:extLst>
              <a:ext uri="{FF2B5EF4-FFF2-40B4-BE49-F238E27FC236}">
                <a16:creationId xmlns:a16="http://schemas.microsoft.com/office/drawing/2014/main" id="{06C9F893-3A91-44CF-82B0-68BFA3EB05C6}"/>
              </a:ext>
            </a:extLst>
          </p:cNvPr>
          <p:cNvSpPr/>
          <p:nvPr/>
        </p:nvSpPr>
        <p:spPr>
          <a:xfrm>
            <a:off x="297316" y="5716405"/>
            <a:ext cx="1850127" cy="523220"/>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2800" b="1" noProof="0" dirty="0" err="1">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28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28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53" name="Rectangle 52">
            <a:extLst>
              <a:ext uri="{FF2B5EF4-FFF2-40B4-BE49-F238E27FC236}">
                <a16:creationId xmlns:a16="http://schemas.microsoft.com/office/drawing/2014/main" id="{2C3AC49A-3077-4757-884C-1A052D62AD25}"/>
              </a:ext>
            </a:extLst>
          </p:cNvPr>
          <p:cNvSpPr/>
          <p:nvPr/>
        </p:nvSpPr>
        <p:spPr>
          <a:xfrm>
            <a:off x="2421249" y="4878311"/>
            <a:ext cx="7644251" cy="523220"/>
          </a:xfrm>
          <a:prstGeom prst="rect">
            <a:avLst/>
          </a:prstGeom>
        </p:spPr>
        <p:txBody>
          <a:bodyPr wrap="square">
            <a:spAutoFit/>
          </a:bodyPr>
          <a:lstStyle/>
          <a:p>
            <a:pPr algn="just"/>
            <a:r>
              <a:rPr lang="en-US" sz="2800" i="1" dirty="0" err="1">
                <a:solidFill>
                  <a:srgbClr val="002060"/>
                </a:solidFill>
                <a:latin typeface="Times New Roman" panose="02020603050405020304" pitchFamily="18" charset="0"/>
                <a:cs typeface="Times New Roman" panose="02020603050405020304" pitchFamily="18" charset="0"/>
              </a:rPr>
              <a:t>Liệt</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kê</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dẫn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chứng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tiêu</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biểu</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toàn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diện</a:t>
            </a:r>
            <a:endParaRPr lang="en-SG" sz="2800" i="1" dirty="0">
              <a:solidFill>
                <a:srgbClr val="002060"/>
              </a:solidFill>
              <a:latin typeface="Times New Roman" panose="02020603050405020304" pitchFamily="18" charset="0"/>
              <a:cs typeface="Times New Roman" panose="02020603050405020304" pitchFamily="18" charset="0"/>
            </a:endParaRPr>
          </a:p>
        </p:txBody>
      </p:sp>
      <p:sp>
        <p:nvSpPr>
          <p:cNvPr id="54" name="Rectangle 53">
            <a:extLst>
              <a:ext uri="{FF2B5EF4-FFF2-40B4-BE49-F238E27FC236}">
                <a16:creationId xmlns:a16="http://schemas.microsoft.com/office/drawing/2014/main" id="{DF490065-5037-459E-889A-9CE650BAD93F}"/>
              </a:ext>
            </a:extLst>
          </p:cNvPr>
          <p:cNvSpPr/>
          <p:nvPr/>
        </p:nvSpPr>
        <p:spPr>
          <a:xfrm>
            <a:off x="2354306" y="5602444"/>
            <a:ext cx="6058174" cy="954107"/>
          </a:xfrm>
          <a:prstGeom prst="rect">
            <a:avLst/>
          </a:prstGeom>
        </p:spPr>
        <p:txBody>
          <a:bodyPr wrap="square">
            <a:spAutoFit/>
          </a:bodyPr>
          <a:lstStyle/>
          <a:p>
            <a:pPr algn="just"/>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tấm</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gương</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sẵn</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sàng</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chết</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vì</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vua</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vì</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n</a:t>
            </a:r>
            <a:r>
              <a:rPr lang="vi-VN"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ư</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ớc</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xuất</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nhiệm</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vụ</a:t>
            </a:r>
            <a:endParaRPr lang="en-SG" sz="2800" i="1" dirty="0">
              <a:solidFill>
                <a:srgbClr val="002060"/>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61192521-1338-4C04-BD1F-693DA4956691}"/>
              </a:ext>
            </a:extLst>
          </p:cNvPr>
          <p:cNvSpPr/>
          <p:nvPr/>
        </p:nvSpPr>
        <p:spPr>
          <a:xfrm>
            <a:off x="8446885" y="5166227"/>
            <a:ext cx="3645299" cy="1162590"/>
          </a:xfrm>
          <a:prstGeom prst="round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chemeClr val="tx1"/>
                </a:solidFill>
                <a:latin typeface="Times New Roman" panose="02020603050405020304" pitchFamily="18" charset="0"/>
                <a:cs typeface="Times New Roman" panose="02020603050405020304" pitchFamily="18" charset="0"/>
              </a:rPr>
              <a:t>Mục</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đích</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Khích</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lệ</a:t>
            </a:r>
            <a:r>
              <a:rPr lang="en-US" altLang="en-US" sz="2800" b="1" i="1" dirty="0">
                <a:solidFill>
                  <a:schemeClr val="tx1"/>
                </a:solidFill>
                <a:latin typeface="Times New Roman" panose="02020603050405020304" pitchFamily="18" charset="0"/>
                <a:cs typeface="Times New Roman" panose="02020603050405020304" pitchFamily="18" charset="0"/>
              </a:rPr>
              <a:t> ý </a:t>
            </a:r>
            <a:r>
              <a:rPr lang="en-US" altLang="en-US" sz="2800" b="1" i="1" dirty="0" err="1">
                <a:solidFill>
                  <a:schemeClr val="tx1"/>
                </a:solidFill>
                <a:latin typeface="Times New Roman" panose="02020603050405020304" pitchFamily="18" charset="0"/>
                <a:cs typeface="Times New Roman" panose="02020603050405020304" pitchFamily="18" charset="0"/>
              </a:rPr>
              <a:t>chí</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lập</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công</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danh</a:t>
            </a:r>
            <a:endParaRPr lang="en-SG" sz="28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0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wipe(down)">
                                      <p:cBhvr>
                                        <p:cTn id="12" dur="500"/>
                                        <p:tgtEl>
                                          <p:spTgt spid="3078"/>
                                        </p:tgtEl>
                                      </p:cBhvr>
                                    </p:animEffect>
                                  </p:childTnLst>
                                </p:cTn>
                              </p:par>
                              <p:par>
                                <p:cTn id="13" presetID="22" presetClass="entr" presetSubtype="4"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ipe(down)">
                                      <p:cBhvr>
                                        <p:cTn id="15" dur="500"/>
                                        <p:tgtEl>
                                          <p:spTgt spid="3076"/>
                                        </p:tgtEl>
                                      </p:cBhvr>
                                    </p:animEffect>
                                  </p:childTnLst>
                                </p:cTn>
                              </p:par>
                              <p:par>
                                <p:cTn id="16" presetID="22" presetClass="entr" presetSubtype="4"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wipe(down)">
                                      <p:cBhvr>
                                        <p:cTn id="18" dur="500"/>
                                        <p:tgtEl>
                                          <p:spTgt spid="3080"/>
                                        </p:tgtEl>
                                      </p:cBhvr>
                                    </p:animEffect>
                                  </p:childTnLst>
                                </p:cTn>
                              </p:par>
                              <p:par>
                                <p:cTn id="19" presetID="2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wipe(down)">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72"/>
                                        </p:tgtEl>
                                        <p:attrNameLst>
                                          <p:attrName>style.visibility</p:attrName>
                                        </p:attrNameLst>
                                      </p:cBhvr>
                                      <p:to>
                                        <p:strVal val="visible"/>
                                      </p:to>
                                    </p:set>
                                    <p:animEffect transition="in" filter="wipe(down)">
                                      <p:cBhvr>
                                        <p:cTn id="31" dur="500"/>
                                        <p:tgtEl>
                                          <p:spTgt spid="307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73"/>
                                        </p:tgtEl>
                                        <p:attrNameLst>
                                          <p:attrName>style.visibility</p:attrName>
                                        </p:attrNameLst>
                                      </p:cBhvr>
                                      <p:to>
                                        <p:strVal val="visible"/>
                                      </p:to>
                                    </p:set>
                                    <p:animEffect transition="in" filter="wipe(down)">
                                      <p:cBhvr>
                                        <p:cTn id="34" dur="500"/>
                                        <p:tgtEl>
                                          <p:spTgt spid="307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down)">
                                      <p:cBhvr>
                                        <p:cTn id="40" dur="500"/>
                                        <p:tgtEl>
                                          <p:spTgt spid="4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barn(inVertical)">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79"/>
                                        </p:tgtEl>
                                        <p:attrNameLst>
                                          <p:attrName>style.visibility</p:attrName>
                                        </p:attrNameLst>
                                      </p:cBhvr>
                                      <p:to>
                                        <p:strVal val="visible"/>
                                      </p:to>
                                    </p:set>
                                    <p:animEffect transition="in" filter="barn(inVertical)">
                                      <p:cBhvr>
                                        <p:cTn id="53" dur="500"/>
                                        <p:tgtEl>
                                          <p:spTgt spid="307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077"/>
                                        </p:tgtEl>
                                        <p:attrNameLst>
                                          <p:attrName>style.visibility</p:attrName>
                                        </p:attrNameLst>
                                      </p:cBhvr>
                                      <p:to>
                                        <p:strVal val="visible"/>
                                      </p:to>
                                    </p:set>
                                    <p:animEffect transition="in" filter="barn(inVertical)">
                                      <p:cBhvr>
                                        <p:cTn id="56" dur="500"/>
                                        <p:tgtEl>
                                          <p:spTgt spid="307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down)">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082"/>
                                        </p:tgtEl>
                                        <p:attrNameLst>
                                          <p:attrName>style.visibility</p:attrName>
                                        </p:attrNameLst>
                                      </p:cBhvr>
                                      <p:to>
                                        <p:strVal val="visible"/>
                                      </p:to>
                                    </p:set>
                                    <p:animEffect transition="in" filter="wipe(down)">
                                      <p:cBhvr>
                                        <p:cTn id="66" dur="500"/>
                                        <p:tgtEl>
                                          <p:spTgt spid="308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barn(inVertical)">
                                      <p:cBhvr>
                                        <p:cTn id="71" dur="500"/>
                                        <p:tgtEl>
                                          <p:spTgt spid="50"/>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barn(inVertical)">
                                      <p:cBhvr>
                                        <p:cTn id="74" dur="500"/>
                                        <p:tgtEl>
                                          <p:spTgt spid="51"/>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circle(in)">
                                      <p:cBhvr>
                                        <p:cTn id="79" dur="20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barn(inVertical)">
                                      <p:cBhvr>
                                        <p:cTn id="84" dur="500"/>
                                        <p:tgtEl>
                                          <p:spTgt spid="49"/>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barn(inVertical)">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circle(in)">
                                      <p:cBhvr>
                                        <p:cTn id="92" dur="2000"/>
                                        <p:tgtEl>
                                          <p:spTgt spid="54"/>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barn(inVertical)">
                                      <p:cBhvr>
                                        <p:cTn id="9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P spid="3072" grpId="0" animBg="1"/>
      <p:bldP spid="3073" grpId="0" animBg="1"/>
      <p:bldP spid="3077" grpId="0" animBg="1"/>
      <p:bldP spid="3079" grpId="0" animBg="1"/>
      <p:bldP spid="3082" grpId="0" animBg="1"/>
      <p:bldP spid="44" grpId="0" animBg="1"/>
      <p:bldP spid="45" grpId="0" animBg="1"/>
      <p:bldP spid="46" grpId="0" animBg="1"/>
      <p:bldP spid="47" grpId="0"/>
      <p:bldP spid="48" grpId="0"/>
      <p:bldP spid="49" grpId="0" animBg="1"/>
      <p:bldP spid="50" grpId="0" animBg="1"/>
      <p:bldP spid="51" grpId="0"/>
      <p:bldP spid="52" grpId="0"/>
      <p:bldP spid="53" grpId="0"/>
      <p:bldP spid="54" grpId="0"/>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giặc Minh, Chuyện giặc Minh nướng thịt người nhìn từ góc độ lịch sử - Hạt  giống tâm hồn">
            <a:extLst>
              <a:ext uri="{FF2B5EF4-FFF2-40B4-BE49-F238E27FC236}">
                <a16:creationId xmlns:a16="http://schemas.microsoft.com/office/drawing/2014/main" id="{E8759705-D785-4B99-87A5-943FA4D46D2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3474720" cy="2458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ó trong tay 7 vạn quân, Minh triều vẫn thua đau Đại Việt vì điều này">
            <a:extLst>
              <a:ext uri="{FF2B5EF4-FFF2-40B4-BE49-F238E27FC236}">
                <a16:creationId xmlns:a16="http://schemas.microsoft.com/office/drawing/2014/main" id="{88105C10-7E04-4824-A483-121AF9DD390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57712" y="1815465"/>
            <a:ext cx="3309106" cy="224676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a chết cho 10 vạn giặc Minh – Người Việt đã từng là một dân tộc “đại  nghĩa”">
            <a:extLst>
              <a:ext uri="{FF2B5EF4-FFF2-40B4-BE49-F238E27FC236}">
                <a16:creationId xmlns:a16="http://schemas.microsoft.com/office/drawing/2014/main" id="{24BEA1F6-72CA-4C06-ACBC-02C4E769EBD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828979" y="2944318"/>
            <a:ext cx="3322090" cy="239128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iới thiệu tác gia Nguyễn Trãi">
            <a:extLst>
              <a:ext uri="{FF2B5EF4-FFF2-40B4-BE49-F238E27FC236}">
                <a16:creationId xmlns:a16="http://schemas.microsoft.com/office/drawing/2014/main" id="{4D88BB73-3CA6-45E5-BD06-89F3F89430D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b="11451"/>
          <a:stretch/>
        </p:blipFill>
        <p:spPr bwMode="auto">
          <a:xfrm>
            <a:off x="8686800" y="4611230"/>
            <a:ext cx="3505200" cy="22467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02EAA23-170C-4371-8011-A0A526485464}"/>
              </a:ext>
            </a:extLst>
          </p:cNvPr>
          <p:cNvSpPr/>
          <p:nvPr/>
        </p:nvSpPr>
        <p:spPr>
          <a:xfrm>
            <a:off x="6096000" y="1262305"/>
            <a:ext cx="5778175" cy="1384995"/>
          </a:xfrm>
          <a:prstGeom prst="rect">
            <a:avLst/>
          </a:prstGeom>
        </p:spPr>
        <p:txBody>
          <a:bodyPr wrap="square">
            <a:spAutoFit/>
          </a:bodyPr>
          <a:lstStyle/>
          <a:p>
            <a:pPr algn="just" fontAlgn="base">
              <a:spcBef>
                <a:spcPct val="0"/>
              </a:spcBef>
            </a:pP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Ngó</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thấy</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sứ</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giặc</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lại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nghênh</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ngang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ngoài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đường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uốn</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lưỡi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cú</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diều</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mà</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sỉ</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mắng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triều</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đình</a:t>
            </a:r>
            <a:r>
              <a:rPr lang="en-US" sz="2800" i="1" dirty="0">
                <a:solidFill>
                  <a:srgbClr val="002060"/>
                </a:solidFill>
                <a:latin typeface="Times New Roman" pitchFamily="18" charset="0"/>
                <a:cs typeface="Times New Roman" pitchFamily="18" charset="0"/>
              </a:rPr>
              <a:t>, </a:t>
            </a:r>
          </a:p>
        </p:txBody>
      </p:sp>
      <p:sp>
        <p:nvSpPr>
          <p:cNvPr id="9" name="Rectangle 8">
            <a:extLst>
              <a:ext uri="{FF2B5EF4-FFF2-40B4-BE49-F238E27FC236}">
                <a16:creationId xmlns:a16="http://schemas.microsoft.com/office/drawing/2014/main" id="{2B88C542-714D-4925-A6FA-9920C214F63F}"/>
              </a:ext>
            </a:extLst>
          </p:cNvPr>
          <p:cNvSpPr/>
          <p:nvPr/>
        </p:nvSpPr>
        <p:spPr>
          <a:xfrm>
            <a:off x="2886270" y="54299"/>
            <a:ext cx="9183810" cy="1077218"/>
          </a:xfrm>
          <a:prstGeom prst="rect">
            <a:avLst/>
          </a:prstGeom>
        </p:spPr>
        <p:txBody>
          <a:bodyPr wrap="square">
            <a:spAutoFit/>
          </a:bodyPr>
          <a:lstStyle/>
          <a:p>
            <a:pPr algn="just" fontAlgn="base">
              <a:spcBef>
                <a:spcPct val="0"/>
              </a:spcBef>
            </a:pPr>
            <a:r>
              <a:rPr lang="pt-BR" sz="3200" b="1" dirty="0">
                <a:solidFill>
                  <a:srgbClr val="FF0000"/>
                </a:solidFill>
                <a:latin typeface="Times New Roman"/>
                <a:ea typeface="Times New Roman"/>
                <a:cs typeface="Times New Roman"/>
              </a:rPr>
              <a:t>	2. Tội ác của giặc và nỗi lòng của vị chủ tướng</a:t>
            </a:r>
            <a:endParaRPr lang="vi-VN" sz="3200" dirty="0">
              <a:solidFill>
                <a:srgbClr val="FF0000"/>
              </a:solidFill>
              <a:ea typeface="Arial"/>
              <a:cs typeface="Times New Roman"/>
            </a:endParaRPr>
          </a:p>
          <a:p>
            <a:pPr algn="just" fontAlgn="base">
              <a:spcBef>
                <a:spcPct val="0"/>
              </a:spcBef>
            </a:pPr>
            <a:r>
              <a:rPr lang="pt-BR" sz="3200" b="1" dirty="0">
                <a:solidFill>
                  <a:srgbClr val="FF0000"/>
                </a:solidFill>
                <a:latin typeface="Times New Roman"/>
                <a:ea typeface="Times New Roman"/>
                <a:cs typeface="Times New Roman"/>
              </a:rPr>
              <a:t>	</a:t>
            </a:r>
            <a:endParaRPr lang="pt-BR" sz="3200" b="1" u="sng" dirty="0">
              <a:solidFill>
                <a:srgbClr val="FF0000"/>
              </a:solidFill>
              <a:latin typeface="Times New Roman"/>
              <a:ea typeface="Times New Roman"/>
              <a:cs typeface="Times New Roman"/>
            </a:endParaRPr>
          </a:p>
        </p:txBody>
      </p:sp>
      <p:sp>
        <p:nvSpPr>
          <p:cNvPr id="4" name="TextBox 3">
            <a:extLst>
              <a:ext uri="{FF2B5EF4-FFF2-40B4-BE49-F238E27FC236}">
                <a16:creationId xmlns:a16="http://schemas.microsoft.com/office/drawing/2014/main" id="{DD8E87B5-3839-4F36-AE52-055FBEF421E1}"/>
              </a:ext>
            </a:extLst>
          </p:cNvPr>
          <p:cNvSpPr txBox="1"/>
          <p:nvPr/>
        </p:nvSpPr>
        <p:spPr>
          <a:xfrm>
            <a:off x="3771591" y="645598"/>
            <a:ext cx="3182281" cy="584775"/>
          </a:xfrm>
          <a:prstGeom prst="rect">
            <a:avLst/>
          </a:prstGeom>
          <a:noFill/>
        </p:spPr>
        <p:txBody>
          <a:bodyPr wrap="none" rtlCol="0">
            <a:spAutoFit/>
          </a:bodyPr>
          <a:lstStyle/>
          <a:p>
            <a:r>
              <a:rPr lang="en-US" sz="3200" b="1" i="1" dirty="0">
                <a:solidFill>
                  <a:srgbClr val="002060"/>
                </a:solidFill>
                <a:latin typeface="Times New Roman" panose="02020603050405020304" pitchFamily="18" charset="0"/>
                <a:cs typeface="Times New Roman" panose="02020603050405020304" pitchFamily="18" charset="0"/>
              </a:rPr>
              <a:t>a. </a:t>
            </a:r>
            <a:r>
              <a:rPr lang="en-US" sz="3200" b="1" i="1" dirty="0" err="1">
                <a:solidFill>
                  <a:srgbClr val="002060"/>
                </a:solidFill>
                <a:latin typeface="Times New Roman" panose="02020603050405020304" pitchFamily="18" charset="0"/>
                <a:cs typeface="Times New Roman" panose="02020603050405020304" pitchFamily="18" charset="0"/>
              </a:rPr>
              <a:t>Tội</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của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giặc</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3362DAD4-4394-4100-9065-186FFBF882A1}"/>
              </a:ext>
            </a:extLst>
          </p:cNvPr>
          <p:cNvSpPr/>
          <p:nvPr/>
        </p:nvSpPr>
        <p:spPr>
          <a:xfrm>
            <a:off x="9329428" y="2108427"/>
            <a:ext cx="2740652" cy="2246769"/>
          </a:xfrm>
          <a:prstGeom prst="rect">
            <a:avLst/>
          </a:prstGeom>
        </p:spPr>
        <p:txBody>
          <a:bodyPr wrap="square">
            <a:spAutoFit/>
          </a:bodyPr>
          <a:lstStyle/>
          <a:p>
            <a:pPr algn="just" fontAlgn="base">
              <a:spcBef>
                <a:spcPct val="0"/>
              </a:spcBef>
            </a:pPr>
            <a:r>
              <a:rPr lang="en-US" sz="2800" i="1" dirty="0" err="1">
                <a:solidFill>
                  <a:srgbClr val="002060"/>
                </a:solidFill>
                <a:latin typeface="Times New Roman" pitchFamily="18" charset="0"/>
                <a:cs typeface="Times New Roman" pitchFamily="18" charset="0"/>
              </a:rPr>
              <a:t>đem</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thân</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dê</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chó</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mà</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bắt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nạt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tể</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phụ</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thác</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mệnh</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Hốt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Tất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Liệt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mà</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đòi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ngọc</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lụa</a:t>
            </a:r>
            <a:r>
              <a:rPr lang="en-US" sz="2800" i="1" dirty="0">
                <a:solidFill>
                  <a:srgbClr val="002060"/>
                </a:solidFill>
                <a:latin typeface="Times New Roman" pitchFamily="18" charset="0"/>
                <a:cs typeface="Times New Roman" pitchFamily="18" charset="0"/>
              </a:rPr>
              <a:t>, </a:t>
            </a:r>
          </a:p>
        </p:txBody>
      </p:sp>
      <p:sp>
        <p:nvSpPr>
          <p:cNvPr id="12" name="Rectangle 11">
            <a:extLst>
              <a:ext uri="{FF2B5EF4-FFF2-40B4-BE49-F238E27FC236}">
                <a16:creationId xmlns:a16="http://schemas.microsoft.com/office/drawing/2014/main" id="{179384CB-62DF-4EC5-A796-234D947B42BF}"/>
              </a:ext>
            </a:extLst>
          </p:cNvPr>
          <p:cNvSpPr/>
          <p:nvPr/>
        </p:nvSpPr>
        <p:spPr>
          <a:xfrm>
            <a:off x="121920" y="4180780"/>
            <a:ext cx="5528700" cy="1384995"/>
          </a:xfrm>
          <a:prstGeom prst="rect">
            <a:avLst/>
          </a:prstGeom>
        </p:spPr>
        <p:txBody>
          <a:bodyPr wrap="square">
            <a:spAutoFit/>
          </a:bodyPr>
          <a:lstStyle/>
          <a:p>
            <a:pPr algn="just" fontAlgn="base">
              <a:spcBef>
                <a:spcPct val="0"/>
              </a:spcBef>
            </a:pPr>
            <a:r>
              <a:rPr lang="en-US" sz="2800" i="1" dirty="0" err="1">
                <a:solidFill>
                  <a:srgbClr val="002060"/>
                </a:solidFill>
                <a:latin typeface="Times New Roman" pitchFamily="18" charset="0"/>
                <a:cs typeface="Times New Roman" pitchFamily="18" charset="0"/>
              </a:rPr>
              <a:t>để</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thoả</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lòng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tham</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không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cùng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giả</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hiệu</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Vân</a:t>
            </a:r>
            <a:r>
              <a:rPr lang="en-US" sz="2800" i="1" dirty="0">
                <a:solidFill>
                  <a:srgbClr val="002060"/>
                </a:solidFill>
                <a:latin typeface="Times New Roman" pitchFamily="18" charset="0"/>
                <a:cs typeface="Times New Roman" pitchFamily="18" charset="0"/>
              </a:rPr>
              <a:t> Nam </a:t>
            </a:r>
            <a:r>
              <a:rPr lang="en-US" sz="2800" i="1" dirty="0" err="1">
                <a:solidFill>
                  <a:srgbClr val="002060"/>
                </a:solidFill>
                <a:latin typeface="Times New Roman" pitchFamily="18" charset="0"/>
                <a:cs typeface="Times New Roman" pitchFamily="18" charset="0"/>
              </a:rPr>
              <a:t>Vương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mà</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thu</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bạc</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vàng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để</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vét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của</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kho</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có</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hạn</a:t>
            </a:r>
            <a:r>
              <a:rPr lang="en-US" sz="2800" i="1" dirty="0">
                <a:solidFill>
                  <a:srgbClr val="002060"/>
                </a:solidFill>
                <a:latin typeface="Times New Roman" pitchFamily="18" charset="0"/>
                <a:cs typeface="Times New Roman" pitchFamily="18" charset="0"/>
              </a:rPr>
              <a:t>.</a:t>
            </a:r>
          </a:p>
        </p:txBody>
      </p:sp>
      <p:sp>
        <p:nvSpPr>
          <p:cNvPr id="13" name="Rectangle 12">
            <a:extLst>
              <a:ext uri="{FF2B5EF4-FFF2-40B4-BE49-F238E27FC236}">
                <a16:creationId xmlns:a16="http://schemas.microsoft.com/office/drawing/2014/main" id="{F7D8D2B5-4C8E-4439-82E3-BF9AD7045D1A}"/>
              </a:ext>
            </a:extLst>
          </p:cNvPr>
          <p:cNvSpPr/>
          <p:nvPr/>
        </p:nvSpPr>
        <p:spPr>
          <a:xfrm>
            <a:off x="121920" y="5666358"/>
            <a:ext cx="8122921" cy="954107"/>
          </a:xfrm>
          <a:prstGeom prst="rect">
            <a:avLst/>
          </a:prstGeom>
        </p:spPr>
        <p:txBody>
          <a:bodyPr wrap="square">
            <a:spAutoFit/>
          </a:bodyPr>
          <a:lstStyle/>
          <a:p>
            <a:pPr algn="just" fontAlgn="base">
              <a:spcBef>
                <a:spcPct val="0"/>
              </a:spcBef>
            </a:pPr>
            <a:r>
              <a:rPr lang="en-US" sz="2800" i="1" dirty="0" err="1">
                <a:solidFill>
                  <a:srgbClr val="002060"/>
                </a:solidFill>
                <a:latin typeface="Times New Roman" pitchFamily="18" charset="0"/>
                <a:cs typeface="Times New Roman" pitchFamily="18" charset="0"/>
              </a:rPr>
              <a:t>Thật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khác</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nào</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như</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đem</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thịt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mà</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nuôi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hổ</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đói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sao</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cho</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khỏi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để</a:t>
            </a:r>
            <a:r>
              <a:rPr lang="en-US" sz="2800" i="1" dirty="0">
                <a:solidFill>
                  <a:srgbClr val="002060"/>
                </a:solidFill>
                <a:latin typeface="Times New Roman" pitchFamily="18" charset="0"/>
                <a:cs typeface="Times New Roman" pitchFamily="18" charset="0"/>
              </a:rPr>
              <a:t> tai </a:t>
            </a:r>
            <a:r>
              <a:rPr lang="en-US" sz="2800" i="1" dirty="0" err="1">
                <a:solidFill>
                  <a:srgbClr val="002060"/>
                </a:solidFill>
                <a:latin typeface="Times New Roman" pitchFamily="18" charset="0"/>
                <a:cs typeface="Times New Roman" pitchFamily="18" charset="0"/>
              </a:rPr>
              <a:t>vạ</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về</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sau</a:t>
            </a:r>
            <a:r>
              <a:rPr lang="en-US" sz="2800" i="1" dirty="0">
                <a:solidFill>
                  <a:srgbClr val="002060"/>
                </a:solidFill>
                <a:latin typeface="Times New Roman" pitchFamily="18" charset="0"/>
                <a:cs typeface="Times New Roman" pitchFamily="18" charset="0"/>
              </a:rPr>
              <a:t>. (…) </a:t>
            </a:r>
          </a:p>
        </p:txBody>
      </p:sp>
    </p:spTree>
    <p:extLst>
      <p:ext uri="{BB962C8B-B14F-4D97-AF65-F5344CB8AC3E}">
        <p14:creationId xmlns:p14="http://schemas.microsoft.com/office/powerpoint/2010/main" val="355687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barn(inVertical)">
                                      <p:cBhvr>
                                        <p:cTn id="17" dur="5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ipe(down)">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wipe(down)">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104"/>
                                        </p:tgtEl>
                                        <p:attrNameLst>
                                          <p:attrName>style.visibility</p:attrName>
                                        </p:attrNameLst>
                                      </p:cBhvr>
                                      <p:to>
                                        <p:strVal val="visible"/>
                                      </p:to>
                                    </p:set>
                                    <p:animEffect transition="in" filter="wipe(down)">
                                      <p:cBhvr>
                                        <p:cTn id="32" dur="500"/>
                                        <p:tgtEl>
                                          <p:spTgt spid="410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F0ABAF-8297-450F-9B22-CA9512248F4C}"/>
              </a:ext>
            </a:extLst>
          </p:cNvPr>
          <p:cNvSpPr/>
          <p:nvPr/>
        </p:nvSpPr>
        <p:spPr>
          <a:xfrm>
            <a:off x="190500" y="555754"/>
            <a:ext cx="11811000" cy="4031873"/>
          </a:xfrm>
          <a:prstGeom prst="rect">
            <a:avLst/>
          </a:prstGeom>
          <a:solidFill>
            <a:schemeClr val="accent1">
              <a:lumMod val="20000"/>
              <a:lumOff val="80000"/>
            </a:schemeClr>
          </a:solidFill>
        </p:spPr>
        <p:txBody>
          <a:bodyPr wrap="square">
            <a:spAutoFit/>
          </a:bodyPr>
          <a:lstStyle/>
          <a:p>
            <a:pPr algn="ctr" fontAlgn="base">
              <a:spcBef>
                <a:spcPct val="0"/>
              </a:spcBef>
            </a:pPr>
            <a:r>
              <a:rPr lang="pt-BR" sz="3200" b="1" dirty="0">
                <a:solidFill>
                  <a:srgbClr val="FF0000"/>
                </a:solidFill>
                <a:latin typeface="Times New Roman"/>
                <a:ea typeface="Times New Roman"/>
                <a:cs typeface="Times New Roman"/>
              </a:rPr>
              <a:t>Nghệ thuật</a:t>
            </a:r>
          </a:p>
          <a:p>
            <a:pPr fontAlgn="base">
              <a:spcBef>
                <a:spcPct val="0"/>
              </a:spcBef>
            </a:pPr>
            <a:r>
              <a:rPr lang="pt-BR" sz="2800" b="1" dirty="0">
                <a:solidFill>
                  <a:srgbClr val="FF0000"/>
                </a:solidFill>
                <a:latin typeface="Times New Roman"/>
                <a:ea typeface="Times New Roman"/>
                <a:cs typeface="Times New Roman"/>
              </a:rPr>
              <a:t>* Ngôn từ</a:t>
            </a:r>
            <a:endParaRPr lang="vi-VN" sz="2800" b="1" dirty="0">
              <a:solidFill>
                <a:srgbClr val="FF0000"/>
              </a:solidFill>
              <a:latin typeface="Times New Roman"/>
              <a:ea typeface="Times New Roman"/>
              <a:cs typeface="Times New Roman"/>
            </a:endParaRPr>
          </a:p>
          <a:p>
            <a:pPr algn="just" fontAlgn="base">
              <a:spcBef>
                <a:spcPct val="0"/>
              </a:spcBef>
            </a:pPr>
            <a:r>
              <a:rPr lang="pt-BR" sz="2800" dirty="0">
                <a:solidFill>
                  <a:srgbClr val="002060"/>
                </a:solidFill>
                <a:latin typeface="Times New Roman"/>
                <a:ea typeface="Times New Roman"/>
                <a:cs typeface="Times New Roman"/>
              </a:rPr>
              <a:t>+ </a:t>
            </a:r>
            <a:r>
              <a:rPr lang="pt-BR" sz="2800" b="1" dirty="0">
                <a:solidFill>
                  <a:srgbClr val="002060"/>
                </a:solidFill>
                <a:latin typeface="Times New Roman"/>
                <a:ea typeface="Times New Roman"/>
                <a:cs typeface="Times New Roman"/>
              </a:rPr>
              <a:t>Gợi tả, gây ám ảnh</a:t>
            </a:r>
            <a:r>
              <a:rPr lang="pt-BR" sz="2800"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uốn</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lưỡi</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cú</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diều</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đem</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thân</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dê</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chó</a:t>
            </a:r>
            <a:r>
              <a:rPr lang="en-US" sz="2800" i="1" dirty="0">
                <a:solidFill>
                  <a:srgbClr val="002060"/>
                </a:solidFill>
                <a:latin typeface="Times New Roman"/>
                <a:ea typeface="Times New Roman"/>
                <a:cs typeface="Times New Roman"/>
              </a:rPr>
              <a:t>…</a:t>
            </a:r>
            <a:endParaRPr lang="vi-VN" sz="2800" dirty="0">
              <a:solidFill>
                <a:srgbClr val="002060"/>
              </a:solidFill>
              <a:ea typeface="Arial"/>
              <a:cs typeface="Times New Roman"/>
            </a:endParaRPr>
          </a:p>
          <a:p>
            <a:pPr algn="just" fontAlgn="base">
              <a:spcBef>
                <a:spcPct val="0"/>
              </a:spcBef>
            </a:pPr>
            <a:r>
              <a:rPr lang="en-US" sz="2800" i="1" dirty="0">
                <a:solidFill>
                  <a:srgbClr val="002060"/>
                </a:solidFill>
                <a:latin typeface="Times New Roman"/>
                <a:ea typeface="Times New Roman"/>
                <a:cs typeface="Times New Roman"/>
              </a:rPr>
              <a:t>+ </a:t>
            </a:r>
            <a:r>
              <a:rPr lang="en-US" sz="2800" b="1" dirty="0" err="1">
                <a:solidFill>
                  <a:srgbClr val="002060"/>
                </a:solidFill>
                <a:latin typeface="Times New Roman"/>
                <a:ea typeface="Times New Roman"/>
                <a:cs typeface="Times New Roman"/>
              </a:rPr>
              <a:t>Từ</a:t>
            </a:r>
            <a:r>
              <a:rPr lang="en-US" sz="2800" b="1" dirty="0">
                <a:solidFill>
                  <a:srgbClr val="002060"/>
                </a:solidFill>
                <a:latin typeface="Times New Roman"/>
                <a:ea typeface="Times New Roman"/>
                <a:cs typeface="Times New Roman"/>
              </a:rPr>
              <a:t> </a:t>
            </a:r>
            <a:r>
              <a:rPr lang="en-US" sz="2800" b="1" i="1" dirty="0">
                <a:solidFill>
                  <a:srgbClr val="002060"/>
                </a:solidFill>
                <a:latin typeface="Times New Roman"/>
                <a:ea typeface="Times New Roman"/>
                <a:cs typeface="Times New Roman"/>
              </a:rPr>
              <a:t>“</a:t>
            </a:r>
            <a:r>
              <a:rPr lang="en-US" sz="2800" b="1" i="1" dirty="0" err="1">
                <a:solidFill>
                  <a:srgbClr val="002060"/>
                </a:solidFill>
                <a:latin typeface="Times New Roman"/>
                <a:ea typeface="Times New Roman"/>
                <a:cs typeface="Times New Roman"/>
              </a:rPr>
              <a:t>sứ</a:t>
            </a:r>
            <a:r>
              <a:rPr lang="en-US" sz="2800" b="1" i="1" dirty="0">
                <a:solidFill>
                  <a:srgbClr val="002060"/>
                </a:solidFill>
                <a:latin typeface="Times New Roman"/>
                <a:ea typeface="Times New Roman"/>
                <a:cs typeface="Times New Roman"/>
              </a:rPr>
              <a:t> </a:t>
            </a:r>
            <a:r>
              <a:rPr lang="en-US" sz="2800" b="1" i="1" dirty="0" err="1">
                <a:solidFill>
                  <a:srgbClr val="002060"/>
                </a:solidFill>
                <a:latin typeface="Times New Roman"/>
                <a:ea typeface="Times New Roman"/>
                <a:cs typeface="Times New Roman"/>
              </a:rPr>
              <a:t>giăc</a:t>
            </a:r>
            <a:r>
              <a:rPr lang="en-US" sz="2800" dirty="0">
                <a:solidFill>
                  <a:srgbClr val="002060"/>
                </a:solidFill>
                <a:latin typeface="Times New Roman"/>
                <a:ea typeface="Times New Roman"/>
                <a:cs typeface="Times New Roman"/>
              </a:rPr>
              <a:t>”(</a:t>
            </a:r>
            <a:r>
              <a:rPr lang="en-US" sz="2800" dirty="0" err="1">
                <a:solidFill>
                  <a:srgbClr val="002060"/>
                </a:solidFill>
                <a:latin typeface="Times New Roman"/>
                <a:ea typeface="Times New Roman"/>
                <a:cs typeface="Times New Roman"/>
              </a:rPr>
              <a:t>sự</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khinh</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bỉ</a:t>
            </a:r>
            <a:r>
              <a:rPr lang="en-US" sz="2800" dirty="0">
                <a:solidFill>
                  <a:srgbClr val="002060"/>
                </a:solidFill>
                <a:latin typeface="Times New Roman"/>
                <a:ea typeface="Times New Roman"/>
                <a:cs typeface="Times New Roman"/>
              </a:rPr>
              <a:t>) </a:t>
            </a:r>
            <a:r>
              <a:rPr lang="en-US" sz="2800" i="1"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thay</a:t>
            </a:r>
            <a:r>
              <a:rPr lang="en-US" sz="2800" i="1"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vì</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sứ</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thần</a:t>
            </a:r>
            <a:r>
              <a:rPr lang="en-US" sz="2800" i="1" dirty="0">
                <a:solidFill>
                  <a:srgbClr val="002060"/>
                </a:solidFill>
                <a:latin typeface="Times New Roman"/>
                <a:ea typeface="Times New Roman"/>
                <a:cs typeface="Times New Roman"/>
              </a:rPr>
              <a:t>” </a:t>
            </a:r>
            <a:r>
              <a:rPr lang="en-US" sz="2800" dirty="0">
                <a:solidFill>
                  <a:srgbClr val="002060"/>
                </a:solidFill>
                <a:latin typeface="Times New Roman"/>
                <a:ea typeface="Times New Roman"/>
                <a:cs typeface="Times New Roman"/>
              </a:rPr>
              <a:t>(</a:t>
            </a:r>
            <a:r>
              <a:rPr lang="en-US" sz="2800" dirty="0" err="1">
                <a:solidFill>
                  <a:srgbClr val="002060"/>
                </a:solidFill>
                <a:latin typeface="Times New Roman"/>
                <a:ea typeface="Times New Roman"/>
                <a:cs typeface="Times New Roman"/>
              </a:rPr>
              <a:t>vốn</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tỏ</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thái</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độ</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tôn</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trọng</a:t>
            </a:r>
            <a:r>
              <a:rPr lang="en-US" sz="2800" dirty="0">
                <a:solidFill>
                  <a:srgbClr val="002060"/>
                </a:solidFill>
                <a:latin typeface="Times New Roman"/>
                <a:ea typeface="Times New Roman"/>
                <a:cs typeface="Times New Roman"/>
              </a:rPr>
              <a:t>)</a:t>
            </a:r>
            <a:endParaRPr lang="vi-VN" sz="2800" dirty="0">
              <a:solidFill>
                <a:srgbClr val="002060"/>
              </a:solidFill>
              <a:ea typeface="Arial"/>
              <a:cs typeface="Times New Roman"/>
            </a:endParaRPr>
          </a:p>
          <a:p>
            <a:pPr algn="just" fontAlgn="base">
              <a:spcBef>
                <a:spcPct val="0"/>
              </a:spcBef>
            </a:pPr>
            <a:r>
              <a:rPr lang="pt-BR" sz="2800" dirty="0">
                <a:solidFill>
                  <a:srgbClr val="002060"/>
                </a:solidFill>
                <a:latin typeface="Times New Roman"/>
                <a:ea typeface="Times New Roman"/>
                <a:cs typeface="Times New Roman"/>
              </a:rPr>
              <a:t>+ </a:t>
            </a:r>
            <a:r>
              <a:rPr lang="pt-BR" sz="2800" b="1" dirty="0">
                <a:solidFill>
                  <a:srgbClr val="002060"/>
                </a:solidFill>
                <a:latin typeface="Times New Roman"/>
                <a:ea typeface="Times New Roman"/>
                <a:cs typeface="Times New Roman"/>
              </a:rPr>
              <a:t>Các cụm động từ</a:t>
            </a:r>
            <a:r>
              <a:rPr lang="pt-BR" sz="2800" dirty="0">
                <a:solidFill>
                  <a:srgbClr val="002060"/>
                </a:solidFill>
                <a:latin typeface="Times New Roman"/>
                <a:ea typeface="Times New Roman"/>
                <a:cs typeface="Times New Roman"/>
              </a:rPr>
              <a:t> được đặt liên tiếp nhau trong câu văn biền ngẫu (sóng đôi, đối ứng nhau)</a:t>
            </a:r>
          </a:p>
          <a:p>
            <a:pPr algn="just" fontAlgn="base">
              <a:spcBef>
                <a:spcPct val="0"/>
              </a:spcBef>
            </a:pPr>
            <a:r>
              <a:rPr lang="pt-BR" sz="2800" b="1" dirty="0">
                <a:solidFill>
                  <a:srgbClr val="FF0000"/>
                </a:solidFill>
                <a:latin typeface="Times New Roman"/>
                <a:ea typeface="Arial"/>
                <a:cs typeface="Times New Roman"/>
              </a:rPr>
              <a:t>* Biện pháp nghệ thuật</a:t>
            </a:r>
            <a:r>
              <a:rPr lang="pt-BR" sz="2800" dirty="0">
                <a:solidFill>
                  <a:srgbClr val="FF0000"/>
                </a:solidFill>
                <a:latin typeface="Times New Roman"/>
                <a:ea typeface="Arial"/>
                <a:cs typeface="Times New Roman"/>
              </a:rPr>
              <a:t>:</a:t>
            </a:r>
            <a:r>
              <a:rPr lang="vi-VN" sz="2800" dirty="0">
                <a:solidFill>
                  <a:srgbClr val="FF0000"/>
                </a:solidFill>
                <a:latin typeface="Times New Roman"/>
                <a:ea typeface="Arial"/>
                <a:cs typeface="Times New Roman"/>
              </a:rPr>
              <a:t> </a:t>
            </a:r>
            <a:r>
              <a:rPr lang="pt-BR" sz="2800" dirty="0">
                <a:solidFill>
                  <a:srgbClr val="002060"/>
                </a:solidFill>
                <a:latin typeface="Times New Roman"/>
                <a:ea typeface="Arial"/>
                <a:cs typeface="Times New Roman"/>
              </a:rPr>
              <a:t>Liệt kê, khoa trương, ẩn dụ (</a:t>
            </a:r>
            <a:r>
              <a:rPr lang="pt-BR" sz="2800" i="1" dirty="0">
                <a:solidFill>
                  <a:srgbClr val="002060"/>
                </a:solidFill>
                <a:latin typeface="Times New Roman" pitchFamily="18" charset="0"/>
                <a:ea typeface="Arial"/>
                <a:cs typeface="Times New Roman" pitchFamily="18" charset="0"/>
              </a:rPr>
              <a:t>lưỡi cú diều, thân dê chó</a:t>
            </a:r>
            <a:r>
              <a:rPr lang="pt-BR" sz="2800" dirty="0">
                <a:solidFill>
                  <a:srgbClr val="002060"/>
                </a:solidFill>
                <a:latin typeface="Times New Roman" pitchFamily="18" charset="0"/>
                <a:ea typeface="Arial"/>
                <a:cs typeface="Times New Roman" pitchFamily="18" charset="0"/>
              </a:rPr>
              <a:t> chỉ quân giặc)</a:t>
            </a:r>
            <a:endParaRPr lang="vi-VN" sz="2800" dirty="0">
              <a:solidFill>
                <a:srgbClr val="002060"/>
              </a:solidFill>
              <a:latin typeface="Times New Roman" pitchFamily="18" charset="0"/>
              <a:ea typeface="Arial"/>
              <a:cs typeface="Times New Roman" pitchFamily="18" charset="0"/>
            </a:endParaRPr>
          </a:p>
          <a:p>
            <a:pPr algn="just" fontAlgn="base">
              <a:spcBef>
                <a:spcPct val="0"/>
              </a:spcBef>
            </a:pPr>
            <a:r>
              <a:rPr lang="pt-BR" sz="2800" b="1" dirty="0">
                <a:solidFill>
                  <a:srgbClr val="FF0000"/>
                </a:solidFill>
                <a:latin typeface="Times New Roman"/>
                <a:ea typeface="Times New Roman"/>
                <a:cs typeface="Times New Roman"/>
              </a:rPr>
              <a:t>* Giọng điệu: </a:t>
            </a:r>
            <a:r>
              <a:rPr lang="pt-BR" sz="2800" dirty="0">
                <a:solidFill>
                  <a:srgbClr val="002060"/>
                </a:solidFill>
                <a:latin typeface="Times New Roman"/>
                <a:ea typeface="Times New Roman"/>
                <a:cs typeface="Times New Roman"/>
              </a:rPr>
              <a:t>Mỉa mai pha uất hận </a:t>
            </a:r>
            <a:endParaRPr lang="vi-VN" sz="2800" dirty="0">
              <a:solidFill>
                <a:srgbClr val="002060"/>
              </a:solidFill>
              <a:latin typeface="Times New Roman"/>
              <a:ea typeface="Times New Roman"/>
              <a:cs typeface="Times New Roman"/>
            </a:endParaRPr>
          </a:p>
        </p:txBody>
      </p:sp>
      <p:sp>
        <p:nvSpPr>
          <p:cNvPr id="9" name="Rectangle 8">
            <a:extLst>
              <a:ext uri="{FF2B5EF4-FFF2-40B4-BE49-F238E27FC236}">
                <a16:creationId xmlns:a16="http://schemas.microsoft.com/office/drawing/2014/main" id="{BE2356EC-7E64-4CBE-948B-80D528D99EA2}"/>
              </a:ext>
            </a:extLst>
          </p:cNvPr>
          <p:cNvSpPr/>
          <p:nvPr/>
        </p:nvSpPr>
        <p:spPr>
          <a:xfrm>
            <a:off x="190500" y="5530968"/>
            <a:ext cx="11810999" cy="701346"/>
          </a:xfrm>
          <a:prstGeom prst="rect">
            <a:avLst/>
          </a:prstGeom>
          <a:solidFill>
            <a:schemeClr val="accent4">
              <a:lumMod val="60000"/>
              <a:lumOff val="4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base" latinLnBrk="0" hangingPunct="1">
              <a:lnSpc>
                <a:spcPct val="150000"/>
              </a:lnSpc>
              <a:spcBef>
                <a:spcPct val="0"/>
              </a:spcBef>
              <a:spcAft>
                <a:spcPts val="0"/>
              </a:spcAft>
              <a:buClrTx/>
              <a:buSzTx/>
              <a:buFontTx/>
              <a:buNone/>
              <a:tabLst/>
              <a:defRPr/>
            </a:pP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Bạo tàn, hống hách</a:t>
            </a:r>
            <a:r>
              <a:rPr kumimoji="0" lang="vi-VN" sz="30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 tham lam như loài cầm thú</a:t>
            </a:r>
            <a:endParaRPr kumimoji="0" lang="vi-VN" sz="3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Times New Roman"/>
            </a:endParaRPr>
          </a:p>
        </p:txBody>
      </p:sp>
      <p:sp>
        <p:nvSpPr>
          <p:cNvPr id="10" name="Arrow: Down 9">
            <a:extLst>
              <a:ext uri="{FF2B5EF4-FFF2-40B4-BE49-F238E27FC236}">
                <a16:creationId xmlns:a16="http://schemas.microsoft.com/office/drawing/2014/main" id="{6E2E7188-86D1-4CAA-8931-791902D704CA}"/>
              </a:ext>
            </a:extLst>
          </p:cNvPr>
          <p:cNvSpPr/>
          <p:nvPr/>
        </p:nvSpPr>
        <p:spPr>
          <a:xfrm>
            <a:off x="5547360" y="4784977"/>
            <a:ext cx="1539240" cy="548640"/>
          </a:xfrm>
          <a:prstGeom prst="downArrow">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398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down)">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BVN #05: Hưng Đạo Đại Vương – Trần Quốc Tuấn | Phần 1 - YouTube">
            <a:extLst>
              <a:ext uri="{FF2B5EF4-FFF2-40B4-BE49-F238E27FC236}">
                <a16:creationId xmlns:a16="http://schemas.microsoft.com/office/drawing/2014/main" id="{AD49175D-9116-425C-977C-C4AFA8789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29C3CD-4C26-476F-A028-DB72FECBA213}"/>
              </a:ext>
            </a:extLst>
          </p:cNvPr>
          <p:cNvSpPr txBox="1"/>
          <p:nvPr/>
        </p:nvSpPr>
        <p:spPr>
          <a:xfrm>
            <a:off x="410441" y="77297"/>
            <a:ext cx="5036956" cy="584775"/>
          </a:xfrm>
          <a:prstGeom prst="rect">
            <a:avLst/>
          </a:prstGeom>
          <a:noFill/>
        </p:spPr>
        <p:txBody>
          <a:bodyPr wrap="none" rtlCol="0">
            <a:spAutoFit/>
          </a:bodyPr>
          <a:lstStyle/>
          <a:p>
            <a:r>
              <a:rPr lang="en-US" sz="3200" b="1" i="1" dirty="0">
                <a:solidFill>
                  <a:srgbClr val="FFFF00"/>
                </a:solidFill>
                <a:latin typeface="Times New Roman" panose="02020603050405020304" pitchFamily="18" charset="0"/>
                <a:cs typeface="Times New Roman" panose="02020603050405020304" pitchFamily="18" charset="0"/>
              </a:rPr>
              <a:t>b. </a:t>
            </a:r>
            <a:r>
              <a:rPr lang="en-US" sz="3200" b="1" i="1" dirty="0" err="1">
                <a:solidFill>
                  <a:srgbClr val="FFFF00"/>
                </a:solidFill>
                <a:latin typeface="Times New Roman" panose="02020603050405020304" pitchFamily="18" charset="0"/>
                <a:cs typeface="Times New Roman" panose="02020603050405020304" pitchFamily="18" charset="0"/>
              </a:rPr>
              <a:t>Nỗi</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lòng</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của</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vị</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chủ</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tướng</a:t>
            </a:r>
            <a:endParaRPr lang="en-US" sz="3200" b="1" i="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F0105D1-0592-4CD4-B2C4-105C2DE68AA1}"/>
              </a:ext>
            </a:extLst>
          </p:cNvPr>
          <p:cNvSpPr txBox="1">
            <a:spLocks/>
          </p:cNvSpPr>
          <p:nvPr/>
        </p:nvSpPr>
        <p:spPr>
          <a:xfrm>
            <a:off x="410441" y="662072"/>
            <a:ext cx="11371118" cy="5522596"/>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914400" rtl="0" eaLnBrk="1" fontAlgn="base" latinLnBrk="0" hangingPunct="1">
              <a:lnSpc>
                <a:spcPct val="150000"/>
              </a:lnSpc>
              <a:spcBef>
                <a:spcPct val="0"/>
              </a:spcBef>
              <a:spcAft>
                <a:spcPts val="0"/>
              </a:spcAft>
              <a:buClrTx/>
              <a:buSzTx/>
              <a:buFont typeface="Arial" pitchFamily="34" charset="0"/>
              <a:buNone/>
              <a:tabLst/>
              <a:defRPr/>
            </a:pPr>
            <a:r>
              <a:rPr kumimoji="0" lang="pt-BR" sz="3200" b="1" i="1" u="none" strike="noStrike" kern="1200" cap="none" spc="0" normalizeH="0" baseline="0" noProof="0" dirty="0">
                <a:ln>
                  <a:noFill/>
                </a:ln>
                <a:effectLst/>
                <a:uLnTx/>
                <a:uFillTx/>
                <a:latin typeface="Times New Roman"/>
                <a:ea typeface="Times New Roman"/>
                <a:cs typeface="Times New Roman"/>
              </a:rPr>
              <a:t>...“Ta thường tới bữa quên ăn, nửa đêm vỗ gối; ruột đau như cắt, nước mắt đầm đìa; chỉ căm tức chưa xả thịt, lột da, nuốt gan, uống máu quân thù. Dẫu cho trăm thân này phơi ngoài nội cỏ, nghìn xác này gói trong da ngựa, ta cũng vui lòng.”... </a:t>
            </a:r>
          </a:p>
          <a:p>
            <a:pPr marL="411480" marR="0" lvl="0" indent="-411480" algn="l" defTabSz="1097280" rtl="0" eaLnBrk="1" fontAlgn="auto" latinLnBrk="0" hangingPunct="1">
              <a:lnSpc>
                <a:spcPct val="100000"/>
              </a:lnSpc>
              <a:spcBef>
                <a:spcPct val="20000"/>
              </a:spcBef>
              <a:spcAft>
                <a:spcPts val="0"/>
              </a:spcAft>
              <a:buClrTx/>
              <a:buSzTx/>
              <a:buFont typeface="Arial" pitchFamily="34" charset="0"/>
              <a:buChar char="•"/>
              <a:tabLst/>
              <a:defRPr/>
            </a:pPr>
            <a:endParaRPr kumimoji="0" lang="vi-VN" sz="3600" b="1" i="1" u="none" strike="noStrike" kern="1200" cap="none" spc="0" normalizeH="0" baseline="0" noProof="0" dirty="0">
              <a:ln>
                <a:noFill/>
              </a:ln>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540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háng chiến chống Nguyên Mông lần thứ nhất năm 1258 - Ông Bà Ta">
            <a:extLst>
              <a:ext uri="{FF2B5EF4-FFF2-40B4-BE49-F238E27FC236}">
                <a16:creationId xmlns:a16="http://schemas.microsoft.com/office/drawing/2014/main" id="{04A83B00-C012-451A-8B9F-81036041F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55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A3A0051-339D-409D-B000-B9DDB1B2459B}"/>
              </a:ext>
            </a:extLst>
          </p:cNvPr>
          <p:cNvSpPr/>
          <p:nvPr/>
        </p:nvSpPr>
        <p:spPr>
          <a:xfrm>
            <a:off x="0" y="2257063"/>
            <a:ext cx="12192000" cy="1898248"/>
          </a:xfrm>
          <a:prstGeom prst="rect">
            <a:avLst/>
          </a:prstGeom>
          <a:solidFill>
            <a:schemeClr val="bg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9362B05-A7A4-4C5A-9145-1BA01183B26C}"/>
              </a:ext>
            </a:extLst>
          </p:cNvPr>
          <p:cNvSpPr txBox="1"/>
          <p:nvPr/>
        </p:nvSpPr>
        <p:spPr>
          <a:xfrm>
            <a:off x="2083443" y="2782271"/>
            <a:ext cx="7610288"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I. TÌM HIỂU CHUNG</a:t>
            </a:r>
          </a:p>
        </p:txBody>
      </p:sp>
    </p:spTree>
    <p:extLst>
      <p:ext uri="{BB962C8B-B14F-4D97-AF65-F5344CB8AC3E}">
        <p14:creationId xmlns:p14="http://schemas.microsoft.com/office/powerpoint/2010/main" val="321416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640C9F-DCD0-4028-87DF-5443C4E83700}"/>
              </a:ext>
            </a:extLst>
          </p:cNvPr>
          <p:cNvSpPr txBox="1"/>
          <p:nvPr/>
        </p:nvSpPr>
        <p:spPr>
          <a:xfrm>
            <a:off x="410441" y="77297"/>
            <a:ext cx="5036956" cy="584775"/>
          </a:xfrm>
          <a:prstGeom prst="rect">
            <a:avLst/>
          </a:prstGeom>
          <a:noFill/>
        </p:spPr>
        <p:txBody>
          <a:bodyPr wrap="none" rtlCol="0">
            <a:spAutoFit/>
          </a:bodyPr>
          <a:lstStyle/>
          <a:p>
            <a:r>
              <a:rPr lang="en-US" sz="3200" b="1" i="1" dirty="0">
                <a:solidFill>
                  <a:srgbClr val="002060"/>
                </a:solidFill>
                <a:latin typeface="Times New Roman" panose="02020603050405020304" pitchFamily="18" charset="0"/>
                <a:cs typeface="Times New Roman" panose="02020603050405020304" pitchFamily="18" charset="0"/>
              </a:rPr>
              <a:t>b. </a:t>
            </a:r>
            <a:r>
              <a:rPr lang="en-US" sz="3200" b="1" i="1" dirty="0" err="1">
                <a:solidFill>
                  <a:srgbClr val="002060"/>
                </a:solidFill>
                <a:latin typeface="Times New Roman" panose="02020603050405020304" pitchFamily="18" charset="0"/>
                <a:cs typeface="Times New Roman" panose="02020603050405020304" pitchFamily="18" charset="0"/>
              </a:rPr>
              <a:t>Nỗi</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lòng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của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vị</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chủ</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tướng</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38EDEDB-C53E-4A82-9A10-12A3FEDD93CD}"/>
              </a:ext>
            </a:extLst>
          </p:cNvPr>
          <p:cNvSpPr txBox="1"/>
          <p:nvPr/>
        </p:nvSpPr>
        <p:spPr>
          <a:xfrm>
            <a:off x="410441" y="814472"/>
            <a:ext cx="11613919" cy="2465098"/>
          </a:xfrm>
          <a:prstGeom prst="rect">
            <a:avLst/>
          </a:prstGeom>
          <a:solidFill>
            <a:schemeClr val="accent4">
              <a:lumMod val="60000"/>
              <a:lumOff val="40000"/>
            </a:schemeClr>
          </a:solid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Ngôn từ:</a:t>
            </a: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Các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động từ</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mạnh</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lột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nuốt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uống</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hình</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cảm</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ruột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đau</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như</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cắt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nước</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mắt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đầm</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đìa</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Dùng</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điển</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cố</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D</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a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bọc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thây</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Hàm</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súc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quên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chưa</a:t>
            </a:r>
            <a:r>
              <a:rPr kumimoji="0" lang="fr-FR" sz="2800" b="1"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1"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18" name="Rectangle 17">
            <a:extLst>
              <a:ext uri="{FF2B5EF4-FFF2-40B4-BE49-F238E27FC236}">
                <a16:creationId xmlns:a16="http://schemas.microsoft.com/office/drawing/2014/main" id="{A339386C-6256-44AA-9BC8-18EAF056F435}"/>
              </a:ext>
            </a:extLst>
          </p:cNvPr>
          <p:cNvSpPr/>
          <p:nvPr/>
        </p:nvSpPr>
        <p:spPr>
          <a:xfrm>
            <a:off x="410440" y="3376899"/>
            <a:ext cx="11613919" cy="2074414"/>
          </a:xfrm>
          <a:prstGeom prst="rect">
            <a:avLst/>
          </a:prstGeom>
          <a:solidFill>
            <a:schemeClr val="accent6">
              <a:lumMod val="60000"/>
              <a:lumOff val="40000"/>
            </a:schemeClr>
          </a:solidFill>
        </p:spPr>
        <p:txBody>
          <a:bodyPr wrap="square">
            <a:spAutoFit/>
          </a:bodyPr>
          <a:lstStyle/>
          <a:p>
            <a:pPr algn="just" fontAlgn="base">
              <a:lnSpc>
                <a:spcPct val="115000"/>
              </a:lnSpc>
              <a:spcBef>
                <a:spcPct val="0"/>
              </a:spcBef>
            </a:pPr>
            <a:r>
              <a:rPr lang="pt-BR" sz="2800" b="1" dirty="0">
                <a:latin typeface="Times New Roman"/>
                <a:ea typeface="Times New Roman"/>
                <a:cs typeface="Times New Roman"/>
              </a:rPr>
              <a:t>* Lối văn</a:t>
            </a:r>
            <a:r>
              <a:rPr lang="pt-BR" sz="2800" dirty="0">
                <a:latin typeface="Times New Roman"/>
                <a:ea typeface="Times New Roman"/>
                <a:cs typeface="Times New Roman"/>
              </a:rPr>
              <a:t>: Biền ngẫu với những câu văn trùng điệp, đăng đối hô ứng nhau</a:t>
            </a:r>
            <a:endParaRPr lang="vi-VN" sz="2800" dirty="0">
              <a:ea typeface="Arial"/>
              <a:cs typeface="Times New Roman"/>
            </a:endParaRPr>
          </a:p>
          <a:p>
            <a:pPr algn="just" fontAlgn="base">
              <a:lnSpc>
                <a:spcPct val="115000"/>
              </a:lnSpc>
              <a:spcBef>
                <a:spcPct val="0"/>
              </a:spcBef>
            </a:pPr>
            <a:r>
              <a:rPr lang="pt-BR" sz="2800" b="1" dirty="0">
                <a:latin typeface="Times New Roman"/>
                <a:ea typeface="Times New Roman"/>
                <a:cs typeface="Times New Roman"/>
              </a:rPr>
              <a:t>* </a:t>
            </a:r>
            <a:r>
              <a:rPr lang="vi-VN" sz="2800" b="1" dirty="0">
                <a:latin typeface="Times New Roman"/>
                <a:ea typeface="Times New Roman"/>
                <a:cs typeface="Times New Roman"/>
              </a:rPr>
              <a:t>Biện pháp nghệ thuật</a:t>
            </a:r>
            <a:r>
              <a:rPr lang="pt-BR" sz="2800" dirty="0">
                <a:latin typeface="Times New Roman"/>
                <a:ea typeface="Times New Roman"/>
                <a:cs typeface="Times New Roman"/>
              </a:rPr>
              <a:t>: Nói quá, liệt kê, so sánh</a:t>
            </a:r>
            <a:endParaRPr lang="vi-VN" sz="2800" dirty="0">
              <a:ea typeface="Arial"/>
              <a:cs typeface="Times New Roman"/>
            </a:endParaRPr>
          </a:p>
          <a:p>
            <a:pPr algn="just" fontAlgn="base">
              <a:lnSpc>
                <a:spcPct val="115000"/>
              </a:lnSpc>
              <a:spcBef>
                <a:spcPct val="0"/>
              </a:spcBef>
            </a:pPr>
            <a:r>
              <a:rPr lang="fr-FR" sz="2800" b="1" dirty="0">
                <a:latin typeface="Times New Roman"/>
                <a:ea typeface="Times New Roman"/>
                <a:cs typeface="Times New Roman"/>
              </a:rPr>
              <a:t>* </a:t>
            </a:r>
            <a:r>
              <a:rPr lang="fr-FR" sz="2800" b="1" dirty="0" err="1">
                <a:latin typeface="Times New Roman"/>
                <a:ea typeface="Times New Roman"/>
                <a:cs typeface="Times New Roman"/>
              </a:rPr>
              <a:t>Giọng</a:t>
            </a:r>
            <a:r>
              <a:rPr lang="fr-FR" sz="2800" b="1" dirty="0">
                <a:latin typeface="Times New Roman"/>
                <a:ea typeface="Times New Roman"/>
                <a:cs typeface="Times New Roman"/>
              </a:rPr>
              <a:t> </a:t>
            </a:r>
            <a:r>
              <a:rPr lang="fr-FR" sz="2800" b="1" dirty="0" err="1">
                <a:latin typeface="Times New Roman"/>
                <a:ea typeface="Times New Roman"/>
                <a:cs typeface="Times New Roman"/>
              </a:rPr>
              <a:t>điệu</a:t>
            </a:r>
            <a:r>
              <a:rPr lang="fr-FR" sz="2800" dirty="0">
                <a:latin typeface="Times New Roman"/>
                <a:ea typeface="Times New Roman"/>
                <a:cs typeface="Times New Roman"/>
              </a:rPr>
              <a:t>: </a:t>
            </a:r>
            <a:r>
              <a:rPr lang="fr-FR" sz="2800" dirty="0" err="1">
                <a:latin typeface="Times New Roman"/>
                <a:ea typeface="Times New Roman"/>
                <a:cs typeface="Times New Roman"/>
              </a:rPr>
              <a:t>Thống</a:t>
            </a:r>
            <a:r>
              <a:rPr lang="fr-FR" sz="2800" dirty="0">
                <a:latin typeface="Times New Roman"/>
                <a:ea typeface="Times New Roman"/>
                <a:cs typeface="Times New Roman"/>
              </a:rPr>
              <a:t> </a:t>
            </a:r>
            <a:r>
              <a:rPr lang="fr-FR" sz="2800" dirty="0" err="1">
                <a:latin typeface="Times New Roman"/>
                <a:ea typeface="Times New Roman"/>
                <a:cs typeface="Times New Roman"/>
              </a:rPr>
              <a:t>thiết</a:t>
            </a:r>
            <a:r>
              <a:rPr lang="fr-FR" sz="2800" dirty="0">
                <a:latin typeface="Times New Roman"/>
                <a:ea typeface="Times New Roman"/>
                <a:cs typeface="Times New Roman"/>
              </a:rPr>
              <a:t>, bi ai</a:t>
            </a:r>
            <a:endParaRPr lang="vi-VN" sz="2800" dirty="0">
              <a:ea typeface="Arial"/>
              <a:cs typeface="Times New Roman"/>
            </a:endParaRPr>
          </a:p>
          <a:p>
            <a:pPr algn="just" fontAlgn="base">
              <a:lnSpc>
                <a:spcPct val="115000"/>
              </a:lnSpc>
              <a:spcBef>
                <a:spcPct val="0"/>
              </a:spcBef>
            </a:pPr>
            <a:r>
              <a:rPr lang="fr-FR" sz="2800" b="1" dirty="0">
                <a:latin typeface="Times New Roman"/>
                <a:ea typeface="Times New Roman"/>
                <a:cs typeface="Times New Roman"/>
              </a:rPr>
              <a:t>* </a:t>
            </a:r>
            <a:r>
              <a:rPr lang="fr-FR" sz="2800" b="1" dirty="0" err="1">
                <a:latin typeface="Times New Roman"/>
                <a:ea typeface="Times New Roman"/>
                <a:cs typeface="Times New Roman"/>
              </a:rPr>
              <a:t>Cách</a:t>
            </a:r>
            <a:r>
              <a:rPr lang="fr-FR" sz="2800" b="1" dirty="0">
                <a:latin typeface="Times New Roman"/>
                <a:ea typeface="Times New Roman"/>
                <a:cs typeface="Times New Roman"/>
              </a:rPr>
              <a:t> </a:t>
            </a:r>
            <a:r>
              <a:rPr lang="fr-FR" sz="2800" b="1" dirty="0" err="1">
                <a:latin typeface="Times New Roman"/>
                <a:ea typeface="Times New Roman"/>
                <a:cs typeface="Times New Roman"/>
              </a:rPr>
              <a:t>lập</a:t>
            </a:r>
            <a:r>
              <a:rPr lang="fr-FR" sz="2800" b="1" dirty="0">
                <a:latin typeface="Times New Roman"/>
                <a:ea typeface="Times New Roman"/>
                <a:cs typeface="Times New Roman"/>
              </a:rPr>
              <a:t> </a:t>
            </a:r>
            <a:r>
              <a:rPr lang="fr-FR" sz="2800" b="1" dirty="0" err="1">
                <a:latin typeface="Times New Roman"/>
                <a:ea typeface="Times New Roman"/>
                <a:cs typeface="Times New Roman"/>
              </a:rPr>
              <a:t>luận</a:t>
            </a:r>
            <a:r>
              <a:rPr lang="fr-FR" sz="2800" b="1" dirty="0">
                <a:latin typeface="Times New Roman"/>
                <a:ea typeface="Times New Roman"/>
                <a:cs typeface="Times New Roman"/>
              </a:rPr>
              <a:t>:</a:t>
            </a:r>
            <a:r>
              <a:rPr lang="fr-FR" sz="2800" dirty="0">
                <a:latin typeface="Times New Roman"/>
                <a:ea typeface="Times New Roman"/>
                <a:cs typeface="Times New Roman"/>
              </a:rPr>
              <a:t> </a:t>
            </a:r>
            <a:r>
              <a:rPr lang="fr-FR" sz="2800" dirty="0" err="1">
                <a:latin typeface="Times New Roman"/>
                <a:ea typeface="Times New Roman"/>
                <a:cs typeface="Times New Roman"/>
              </a:rPr>
              <a:t>Lô</a:t>
            </a:r>
            <a:r>
              <a:rPr lang="fr-FR" sz="2800" dirty="0">
                <a:latin typeface="Times New Roman"/>
                <a:ea typeface="Times New Roman"/>
                <a:cs typeface="Times New Roman"/>
              </a:rPr>
              <a:t> – </a:t>
            </a:r>
            <a:r>
              <a:rPr lang="fr-FR" sz="2800" dirty="0" err="1">
                <a:latin typeface="Times New Roman"/>
                <a:ea typeface="Times New Roman"/>
                <a:cs typeface="Times New Roman"/>
              </a:rPr>
              <a:t>gic</a:t>
            </a:r>
            <a:r>
              <a:rPr lang="fr-FR" sz="2800" dirty="0">
                <a:latin typeface="Times New Roman"/>
                <a:ea typeface="Times New Roman"/>
                <a:cs typeface="Times New Roman"/>
              </a:rPr>
              <a:t>, </a:t>
            </a:r>
            <a:r>
              <a:rPr lang="fr-FR" sz="2800" dirty="0" err="1">
                <a:latin typeface="Times New Roman"/>
                <a:ea typeface="Times New Roman"/>
                <a:cs typeface="Times New Roman"/>
              </a:rPr>
              <a:t>thuyết</a:t>
            </a:r>
            <a:r>
              <a:rPr lang="fr-FR" sz="2800" dirty="0">
                <a:latin typeface="Times New Roman"/>
                <a:ea typeface="Times New Roman"/>
                <a:cs typeface="Times New Roman"/>
              </a:rPr>
              <a:t> </a:t>
            </a:r>
            <a:r>
              <a:rPr lang="fr-FR" sz="2800" dirty="0" err="1">
                <a:latin typeface="Times New Roman"/>
                <a:ea typeface="Times New Roman"/>
                <a:cs typeface="Times New Roman"/>
              </a:rPr>
              <a:t>phục</a:t>
            </a:r>
            <a:endParaRPr lang="vi-VN" sz="2800" dirty="0">
              <a:ea typeface="Arial"/>
              <a:cs typeface="Times New Roman"/>
            </a:endParaRPr>
          </a:p>
        </p:txBody>
      </p:sp>
      <p:pic>
        <p:nvPicPr>
          <p:cNvPr id="19" name="Picture 2">
            <a:extLst>
              <a:ext uri="{FF2B5EF4-FFF2-40B4-BE49-F238E27FC236}">
                <a16:creationId xmlns:a16="http://schemas.microsoft.com/office/drawing/2014/main" id="{DB0E851A-1D1F-4CA4-91B2-851F2E611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41" y="5739181"/>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9303E6DB-13DE-4D80-8EBD-4616886CBF04}"/>
              </a:ext>
            </a:extLst>
          </p:cNvPr>
          <p:cNvSpPr/>
          <p:nvPr/>
        </p:nvSpPr>
        <p:spPr>
          <a:xfrm>
            <a:off x="3336663" y="5643911"/>
            <a:ext cx="8229600" cy="954107"/>
          </a:xfrm>
          <a:prstGeom prst="rect">
            <a:avLst/>
          </a:prstGeom>
        </p:spPr>
        <p:txBody>
          <a:bodyPr wrap="square">
            <a:spAutoFit/>
          </a:bodyPr>
          <a:lstStyle/>
          <a:p>
            <a:pPr lvl="0"/>
            <a:r>
              <a:rPr lang="vi-VN" sz="2800" b="1" dirty="0">
                <a:solidFill>
                  <a:srgbClr val="FF0000"/>
                </a:solidFill>
                <a:latin typeface="Times New Roman"/>
                <a:ea typeface="Times New Roman"/>
                <a:cs typeface="+mn-cs"/>
              </a:rPr>
              <a:t>Lòng căm thù giặc cùng niềm uất hận đến tột độ</a:t>
            </a:r>
          </a:p>
          <a:p>
            <a:pPr lvl="0"/>
            <a:r>
              <a:rPr lang="vi-VN" sz="2800" b="1" i="1" dirty="0">
                <a:solidFill>
                  <a:srgbClr val="002060"/>
                </a:solidFill>
                <a:latin typeface="Times New Roman"/>
                <a:ea typeface="Times New Roman"/>
                <a:cs typeface="+mn-cs"/>
                <a:sym typeface="Wingdings" pitchFamily="2" charset="2"/>
              </a:rPr>
              <a:t> </a:t>
            </a:r>
            <a:r>
              <a:rPr lang="vi-VN" sz="2800" b="1" i="1" dirty="0">
                <a:solidFill>
                  <a:srgbClr val="002060"/>
                </a:solidFill>
                <a:latin typeface="Times New Roman"/>
                <a:ea typeface="Times New Roman"/>
                <a:cs typeface="+mn-cs"/>
              </a:rPr>
              <a:t>Trần Quốc Tuấn l</a:t>
            </a:r>
            <a:r>
              <a:rPr lang="pt-BR" sz="2800" b="1" i="1" dirty="0">
                <a:solidFill>
                  <a:srgbClr val="002060"/>
                </a:solidFill>
                <a:latin typeface="Times New Roman"/>
                <a:ea typeface="Times New Roman"/>
                <a:cs typeface="+mn-cs"/>
              </a:rPr>
              <a:t>à một tấm gương sáng</a:t>
            </a:r>
            <a:r>
              <a:rPr lang="vi-VN" sz="2800" b="1" dirty="0">
                <a:solidFill>
                  <a:srgbClr val="002060"/>
                </a:solidFill>
                <a:latin typeface="Times New Roman"/>
                <a:ea typeface="Times New Roman"/>
                <a:cs typeface="+mn-cs"/>
              </a:rPr>
              <a:t>.</a:t>
            </a:r>
            <a:r>
              <a:rPr lang="pt-BR" sz="2800" b="1" dirty="0">
                <a:solidFill>
                  <a:srgbClr val="002060"/>
                </a:solidFill>
                <a:latin typeface="Times New Roman"/>
                <a:ea typeface="Times New Roman"/>
                <a:cs typeface="+mn-cs"/>
              </a:rPr>
              <a:t> </a:t>
            </a:r>
            <a:endParaRPr lang="vi-VN" sz="2800" b="1" dirty="0">
              <a:solidFill>
                <a:srgbClr val="002060"/>
              </a:solidFill>
              <a:latin typeface="Arial"/>
              <a:cs typeface="+mn-cs"/>
            </a:endParaRPr>
          </a:p>
        </p:txBody>
      </p:sp>
    </p:spTree>
    <p:extLst>
      <p:ext uri="{BB962C8B-B14F-4D97-AF65-F5344CB8AC3E}">
        <p14:creationId xmlns:p14="http://schemas.microsoft.com/office/powerpoint/2010/main" val="36872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down)">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wipe(down)">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wipe(down)">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wipe(down)">
                                      <p:cBhvr>
                                        <p:cTn id="32" dur="500"/>
                                        <p:tgtEl>
                                          <p:spTgt spid="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wipe(down)">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xEl>
                                              <p:pRg st="2" end="2"/>
                                            </p:txEl>
                                          </p:spTgt>
                                        </p:tgtEl>
                                        <p:attrNameLst>
                                          <p:attrName>style.visibility</p:attrName>
                                        </p:attrNameLst>
                                      </p:cBhvr>
                                      <p:to>
                                        <p:strVal val="visible"/>
                                      </p:to>
                                    </p:set>
                                    <p:animEffect transition="in" filter="wipe(down)">
                                      <p:cBhvr>
                                        <p:cTn id="47" dur="500"/>
                                        <p:tgtEl>
                                          <p:spTgt spid="1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xEl>
                                              <p:pRg st="3" end="3"/>
                                            </p:txEl>
                                          </p:spTgt>
                                        </p:tgtEl>
                                        <p:attrNameLst>
                                          <p:attrName>style.visibility</p:attrName>
                                        </p:attrNameLst>
                                      </p:cBhvr>
                                      <p:to>
                                        <p:strVal val="visible"/>
                                      </p:to>
                                    </p:set>
                                    <p:animEffect transition="in" filter="wipe(down)">
                                      <p:cBhvr>
                                        <p:cTn id="52" dur="500"/>
                                        <p:tgtEl>
                                          <p:spTgt spid="1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anim calcmode="lin" valueType="num">
                                      <p:cBhvr>
                                        <p:cTn id="58" dur="2000" fill="hold"/>
                                        <p:tgtEl>
                                          <p:spTgt spid="19"/>
                                        </p:tgtEl>
                                        <p:attrNameLst>
                                          <p:attrName>ppt_w</p:attrName>
                                        </p:attrNameLst>
                                      </p:cBhvr>
                                      <p:tavLst>
                                        <p:tav tm="0" fmla="#ppt_w*sin(2.5*pi*$)">
                                          <p:val>
                                            <p:fltVal val="0"/>
                                          </p:val>
                                        </p:tav>
                                        <p:tav tm="100000">
                                          <p:val>
                                            <p:fltVal val="1"/>
                                          </p:val>
                                        </p:tav>
                                      </p:tavLst>
                                    </p:anim>
                                    <p:anim calcmode="lin" valueType="num">
                                      <p:cBhvr>
                                        <p:cTn id="5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000"/>
                                        <p:tgtEl>
                                          <p:spTgt spid="20"/>
                                        </p:tgtEl>
                                      </p:cBhvr>
                                    </p:animEffect>
                                    <p:anim calcmode="lin" valueType="num">
                                      <p:cBhvr>
                                        <p:cTn id="65" dur="2000" fill="hold"/>
                                        <p:tgtEl>
                                          <p:spTgt spid="20"/>
                                        </p:tgtEl>
                                        <p:attrNameLst>
                                          <p:attrName>ppt_w</p:attrName>
                                        </p:attrNameLst>
                                      </p:cBhvr>
                                      <p:tavLst>
                                        <p:tav tm="0" fmla="#ppt_w*sin(2.5*pi*$)">
                                          <p:val>
                                            <p:fltVal val="0"/>
                                          </p:val>
                                        </p:tav>
                                        <p:tav tm="100000">
                                          <p:val>
                                            <p:fltVal val="1"/>
                                          </p:val>
                                        </p:tav>
                                      </p:tavLst>
                                    </p:anim>
                                    <p:anim calcmode="lin" valueType="num">
                                      <p:cBhvr>
                                        <p:cTn id="6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E749102E-5E83-4304-A87A-53A43F48124C}"/>
              </a:ext>
            </a:extLst>
          </p:cNvPr>
          <p:cNvSpPr/>
          <p:nvPr/>
        </p:nvSpPr>
        <p:spPr>
          <a:xfrm>
            <a:off x="0" y="0"/>
            <a:ext cx="6096000" cy="6858000"/>
          </a:xfrm>
          <a:prstGeom prst="homePlat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9847BD-A8D3-44E4-8A9D-0942835BD13A}"/>
              </a:ext>
            </a:extLst>
          </p:cNvPr>
          <p:cNvSpPr txBox="1"/>
          <p:nvPr/>
        </p:nvSpPr>
        <p:spPr>
          <a:xfrm>
            <a:off x="4501835" y="481145"/>
            <a:ext cx="848868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Phân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rõ</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đúng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sai</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8" name="图片 12" descr="ce1ed7f935192fceca30dfb2bcebe602">
            <a:extLst>
              <a:ext uri="{FF2B5EF4-FFF2-40B4-BE49-F238E27FC236}">
                <a16:creationId xmlns:a16="http://schemas.microsoft.com/office/drawing/2014/main" id="{36874293-D24E-475A-8E1C-67AF95BAFF49}"/>
              </a:ext>
            </a:extLst>
          </p:cNvPr>
          <p:cNvPicPr>
            <a:picLocks noChangeAspect="1"/>
          </p:cNvPicPr>
          <p:nvPr/>
        </p:nvPicPr>
        <p:blipFill>
          <a:blip r:embed="rId3"/>
          <a:srcRect l="11188" t="20367" r="10619" b="19944"/>
          <a:stretch>
            <a:fillRect/>
          </a:stretch>
        </p:blipFill>
        <p:spPr>
          <a:xfrm>
            <a:off x="4404360" y="1537285"/>
            <a:ext cx="7394761" cy="1119720"/>
          </a:xfrm>
          <a:prstGeom prst="rect">
            <a:avLst/>
          </a:prstGeom>
        </p:spPr>
      </p:pic>
      <p:sp>
        <p:nvSpPr>
          <p:cNvPr id="9" name="文本框 13">
            <a:extLst>
              <a:ext uri="{FF2B5EF4-FFF2-40B4-BE49-F238E27FC236}">
                <a16:creationId xmlns:a16="http://schemas.microsoft.com/office/drawing/2014/main" id="{1F42B69C-178F-4E9C-B059-F103ADBB00AD}"/>
              </a:ext>
            </a:extLst>
          </p:cNvPr>
          <p:cNvSpPr txBox="1"/>
          <p:nvPr/>
        </p:nvSpPr>
        <p:spPr>
          <a:xfrm>
            <a:off x="4971056" y="1625567"/>
            <a:ext cx="6294666" cy="742511"/>
          </a:xfrm>
          <a:prstGeom prst="rect">
            <a:avLst/>
          </a:prstGeom>
          <a:noFill/>
        </p:spPr>
        <p:txBody>
          <a:bodyPr wrap="square" rtlCol="0">
            <a:spAutoFit/>
          </a:bodyPr>
          <a:lstStyle/>
          <a:p>
            <a:pPr algn="ctr" defTabSz="914396">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0" name="图片 12" descr="ce1ed7f935192fceca30dfb2bcebe602">
            <a:extLst>
              <a:ext uri="{FF2B5EF4-FFF2-40B4-BE49-F238E27FC236}">
                <a16:creationId xmlns:a16="http://schemas.microsoft.com/office/drawing/2014/main" id="{D11DE3D7-6704-4C9E-A9CC-DC606228EF32}"/>
              </a:ext>
            </a:extLst>
          </p:cNvPr>
          <p:cNvPicPr>
            <a:picLocks noChangeAspect="1"/>
          </p:cNvPicPr>
          <p:nvPr/>
        </p:nvPicPr>
        <p:blipFill>
          <a:blip r:embed="rId3"/>
          <a:srcRect l="11188" t="20367" r="10619" b="19944"/>
          <a:stretch>
            <a:fillRect/>
          </a:stretch>
        </p:blipFill>
        <p:spPr>
          <a:xfrm>
            <a:off x="4426134" y="3006857"/>
            <a:ext cx="7394761" cy="1119720"/>
          </a:xfrm>
          <a:prstGeom prst="rect">
            <a:avLst/>
          </a:prstGeom>
        </p:spPr>
      </p:pic>
      <p:sp>
        <p:nvSpPr>
          <p:cNvPr id="11" name="文本框 13">
            <a:extLst>
              <a:ext uri="{FF2B5EF4-FFF2-40B4-BE49-F238E27FC236}">
                <a16:creationId xmlns:a16="http://schemas.microsoft.com/office/drawing/2014/main" id="{7D650F59-8586-4322-8941-6848A45ED526}"/>
              </a:ext>
            </a:extLst>
          </p:cNvPr>
          <p:cNvSpPr txBox="1"/>
          <p:nvPr/>
        </p:nvSpPr>
        <p:spPr>
          <a:xfrm>
            <a:off x="4875807" y="3095139"/>
            <a:ext cx="6520543" cy="742511"/>
          </a:xfrm>
          <a:prstGeom prst="rect">
            <a:avLst/>
          </a:prstGeom>
          <a:noFill/>
        </p:spPr>
        <p:txBody>
          <a:bodyPr wrap="square" rtlCol="0">
            <a:spAutoFit/>
          </a:bodyPr>
          <a:lstStyle/>
          <a:p>
            <a:pPr algn="ctr" defTabSz="914396">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2" name="图片 12" descr="ce1ed7f935192fceca30dfb2bcebe602">
            <a:extLst>
              <a:ext uri="{FF2B5EF4-FFF2-40B4-BE49-F238E27FC236}">
                <a16:creationId xmlns:a16="http://schemas.microsoft.com/office/drawing/2014/main" id="{1893B8F8-9ECF-4D2D-B2BD-E7DC387A24DA}"/>
              </a:ext>
            </a:extLst>
          </p:cNvPr>
          <p:cNvPicPr>
            <a:picLocks noChangeAspect="1"/>
          </p:cNvPicPr>
          <p:nvPr/>
        </p:nvPicPr>
        <p:blipFill>
          <a:blip r:embed="rId3"/>
          <a:srcRect l="11188" t="20367" r="10619" b="19944"/>
          <a:stretch>
            <a:fillRect/>
          </a:stretch>
        </p:blipFill>
        <p:spPr>
          <a:xfrm>
            <a:off x="4426134" y="4507370"/>
            <a:ext cx="7394761" cy="1119720"/>
          </a:xfrm>
          <a:prstGeom prst="rect">
            <a:avLst/>
          </a:prstGeom>
        </p:spPr>
      </p:pic>
      <p:sp>
        <p:nvSpPr>
          <p:cNvPr id="13" name="文本框 13">
            <a:extLst>
              <a:ext uri="{FF2B5EF4-FFF2-40B4-BE49-F238E27FC236}">
                <a16:creationId xmlns:a16="http://schemas.microsoft.com/office/drawing/2014/main" id="{3D694B7D-C5E1-4E5E-AFAF-37EF0E65D6A4}"/>
              </a:ext>
            </a:extLst>
          </p:cNvPr>
          <p:cNvSpPr txBox="1"/>
          <p:nvPr/>
        </p:nvSpPr>
        <p:spPr>
          <a:xfrm>
            <a:off x="4745177" y="4595652"/>
            <a:ext cx="6836229" cy="742511"/>
          </a:xfrm>
          <a:prstGeom prst="rect">
            <a:avLst/>
          </a:prstGeom>
          <a:noFill/>
        </p:spPr>
        <p:txBody>
          <a:bodyPr wrap="square" rtlCol="0">
            <a:spAutoFit/>
          </a:bodyPr>
          <a:lstStyle/>
          <a:p>
            <a:pPr algn="ctr" defTabSz="914396">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vi-VN"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việc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11408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ần Quốc Tuấn Hưng Đạo Vương (12??-1300) - by Phòng tranh Cu Tí #vietnam |  Việt nam, Ảnh tường cho điện thoại, Chiến binh">
            <a:extLst>
              <a:ext uri="{FF2B5EF4-FFF2-40B4-BE49-F238E27FC236}">
                <a16:creationId xmlns:a16="http://schemas.microsoft.com/office/drawing/2014/main" id="{B7A89D53-AE25-427B-9BD2-AB46D7269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496C9F5-2981-439B-BF96-D723382C2CB7}"/>
              </a:ext>
            </a:extLst>
          </p:cNvPr>
          <p:cNvSpPr txBox="1">
            <a:spLocks/>
          </p:cNvSpPr>
          <p:nvPr/>
        </p:nvSpPr>
        <p:spPr>
          <a:xfrm>
            <a:off x="340535" y="475298"/>
            <a:ext cx="11551920" cy="6208396"/>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strike="noStrike" kern="1200" cap="none" spc="0" normalizeH="0" baseline="0" noProof="0" dirty="0">
                <a:ln>
                  <a:noFill/>
                </a:ln>
                <a:solidFill>
                  <a:srgbClr val="FF0000"/>
                </a:solidFill>
                <a:effectLst/>
                <a:uLnTx/>
                <a:uFillTx/>
                <a:latin typeface="Times New Roman"/>
                <a:ea typeface="Times New Roman"/>
                <a:cs typeface="Times New Roman"/>
              </a:rPr>
              <a:t>* Mối quan hệ giữa vị chủ soái và các tướng sĩ</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0" i="1" u="none" strike="noStrike" kern="1200" cap="none" spc="0" normalizeH="0" baseline="0" noProof="0" dirty="0">
                <a:ln>
                  <a:noFill/>
                </a:ln>
                <a:solidFill>
                  <a:schemeClr val="tx1"/>
                </a:solidFill>
                <a:effectLst/>
                <a:uLnTx/>
                <a:uFillTx/>
                <a:latin typeface="Times New Roman"/>
                <a:ea typeface="Times New Roman"/>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a:t>
            </a:r>
            <a:r>
              <a:rPr kumimoji="0" lang="vi-VN" sz="2800" b="0" i="1" u="none" strike="noStrike" kern="1200" cap="none" spc="0" normalizeH="0" baseline="0" noProof="0" dirty="0">
                <a:ln>
                  <a:noFill/>
                </a:ln>
                <a:solidFill>
                  <a:schemeClr val="tx1"/>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mặc</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áo</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ăn</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cơm</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quan</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nhỏ</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thăng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chức</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lương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ít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cấp</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bổng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thuỷ</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thuyền</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bộ</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ngựa</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kém</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gì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vi-VN" sz="2800" b="0" i="1" u="none" strike="noStrike" kern="1200" cap="none" spc="0" normalizeH="0" baseline="0" noProof="0" dirty="0">
                <a:ln>
                  <a:noFill/>
                </a:ln>
                <a:solidFill>
                  <a:schemeClr val="tx1"/>
                </a:solidFill>
                <a:effectLst/>
                <a:uLnTx/>
                <a:uFillTx/>
                <a:latin typeface="Times New Roman"/>
                <a:ea typeface="Times New Roman"/>
                <a:cs typeface="Times New Roman"/>
              </a:rPr>
              <a:t>(...)</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schemeClr val="tx1"/>
                </a:solidFill>
                <a:effectLst/>
                <a:uLnTx/>
                <a:uFillTx/>
                <a:latin typeface="Times New Roman"/>
                <a:ea typeface="Times New Roman"/>
                <a:cs typeface="Times New Roman"/>
              </a:rPr>
              <a:t> </a:t>
            </a:r>
            <a:endParaRPr kumimoji="0" lang="vi-VN" sz="3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5" name="Right Arrow 4">
            <a:extLst>
              <a:ext uri="{FF2B5EF4-FFF2-40B4-BE49-F238E27FC236}">
                <a16:creationId xmlns:a16="http://schemas.microsoft.com/office/drawing/2014/main" id="{95658780-76FB-4596-A749-313BF1E58B25}"/>
              </a:ext>
            </a:extLst>
          </p:cNvPr>
          <p:cNvSpPr/>
          <p:nvPr/>
        </p:nvSpPr>
        <p:spPr>
          <a:xfrm>
            <a:off x="381524" y="4522108"/>
            <a:ext cx="914400" cy="838200"/>
          </a:xfrm>
          <a:prstGeom prst="rightArrow">
            <a:avLst/>
          </a:prstGeom>
          <a:solidFill>
            <a:schemeClr val="accent4">
              <a:lumMod val="60000"/>
              <a:lumOff val="40000"/>
            </a:schemeClr>
          </a:solidFill>
          <a:ln w="25400" cap="flat" cmpd="sng" algn="ctr">
            <a:noFill/>
            <a:prstDash val="solid"/>
          </a:ln>
          <a:effectLst/>
        </p:spPr>
        <p:txBody>
          <a:bodyPr rtlCol="0" anchor="ctr"/>
          <a:lstStyle/>
          <a:p>
            <a:pPr marL="0" marR="0" lvl="0" indent="0" algn="ctr" defTabSz="1098996" eaLnBrk="1" fontAlgn="auto" latinLnBrk="0" hangingPunct="1">
              <a:lnSpc>
                <a:spcPct val="100000"/>
              </a:lnSpc>
              <a:spcBef>
                <a:spcPts val="0"/>
              </a:spcBef>
              <a:spcAft>
                <a:spcPts val="0"/>
              </a:spcAft>
              <a:buClrTx/>
              <a:buSzTx/>
              <a:buFontTx/>
              <a:buNone/>
              <a:tabLst/>
              <a:defRPr/>
            </a:pPr>
            <a:endParaRPr kumimoji="0" lang="vi-VN" sz="2200" b="0" i="0" u="none" strike="noStrike" kern="0" cap="none" spc="0" normalizeH="0" baseline="0" noProof="0">
              <a:ln>
                <a:noFill/>
              </a:ln>
              <a:effectLst/>
              <a:uLnTx/>
              <a:uFillTx/>
              <a:latin typeface="Arial" panose="020B0604020202020204" pitchFamily="34" charset="0"/>
              <a:ea typeface="+mn-ea"/>
              <a:cs typeface="+mn-cs"/>
            </a:endParaRPr>
          </a:p>
        </p:txBody>
      </p:sp>
      <p:sp>
        <p:nvSpPr>
          <p:cNvPr id="6" name="Flowchart: Process 5">
            <a:extLst>
              <a:ext uri="{FF2B5EF4-FFF2-40B4-BE49-F238E27FC236}">
                <a16:creationId xmlns:a16="http://schemas.microsoft.com/office/drawing/2014/main" id="{FD2597BB-9061-4012-BEBB-8B4A048E4C43}"/>
              </a:ext>
            </a:extLst>
          </p:cNvPr>
          <p:cNvSpPr/>
          <p:nvPr/>
        </p:nvSpPr>
        <p:spPr>
          <a:xfrm>
            <a:off x="1595469" y="4447221"/>
            <a:ext cx="10296986" cy="1130619"/>
          </a:xfrm>
          <a:prstGeom prst="flowChartProcess">
            <a:avLst/>
          </a:prstGeom>
          <a:solidFill>
            <a:schemeClr val="accent4">
              <a:lumMod val="60000"/>
              <a:lumOff val="40000"/>
            </a:schemeClr>
          </a:solidFill>
          <a:ln w="25400" cap="flat" cmpd="sng" algn="ctr">
            <a:noFill/>
            <a:prstDash val="solid"/>
          </a:ln>
          <a:effectLst/>
        </p:spPr>
        <p:txBody>
          <a:bodyPr rtlCol="0" anchor="ctr"/>
          <a:lstStyle/>
          <a:p>
            <a:pPr marL="0" marR="0" lvl="0" indent="0" defTabSz="1098996" eaLnBrk="1" fontAlgn="auto" latinLnBrk="0" hangingPunct="1">
              <a:lnSpc>
                <a:spcPct val="100000"/>
              </a:lnSpc>
              <a:spcBef>
                <a:spcPts val="0"/>
              </a:spcBef>
              <a:spcAft>
                <a:spcPts val="0"/>
              </a:spcAft>
              <a:buClrTx/>
              <a:buSzTx/>
              <a:buFontTx/>
              <a:buNone/>
              <a:tabLst/>
              <a:defRPr/>
            </a:pPr>
            <a:r>
              <a:rPr kumimoji="0" lang="vi-VN" sz="3200" b="0" i="1" u="none" strike="noStrike" kern="0" cap="none" spc="0" normalizeH="0" baseline="0" noProof="0" dirty="0">
                <a:ln>
                  <a:noFill/>
                </a:ln>
                <a:effectLst/>
                <a:uLnTx/>
                <a:uFillTx/>
                <a:latin typeface="Times New Roman"/>
                <a:ea typeface="Times New Roman"/>
                <a:cs typeface="+mn-cs"/>
              </a:rPr>
              <a:t> </a:t>
            </a:r>
            <a:r>
              <a:rPr kumimoji="0" lang="vi-VN" sz="3200" b="1" i="0" u="none" strike="noStrike" kern="0" cap="none" spc="0" normalizeH="0" baseline="0" noProof="0" dirty="0">
                <a:ln>
                  <a:noFill/>
                </a:ln>
                <a:effectLst/>
                <a:uLnTx/>
                <a:uFillTx/>
                <a:latin typeface="Times New Roman"/>
                <a:ea typeface="Times New Roman"/>
                <a:cs typeface="+mn-cs"/>
              </a:rPr>
              <a:t>Tướng sĩ</a:t>
            </a:r>
            <a:r>
              <a:rPr kumimoji="0" lang="nl-NL" sz="3200" b="1" i="0" u="none" strike="noStrike" kern="0" cap="none" spc="0" normalizeH="0" baseline="0" noProof="0" dirty="0">
                <a:ln>
                  <a:noFill/>
                </a:ln>
                <a:effectLst/>
                <a:uLnTx/>
                <a:uFillTx/>
                <a:latin typeface="Times New Roman"/>
                <a:ea typeface="Times New Roman"/>
                <a:cs typeface="+mn-cs"/>
              </a:rPr>
              <a:t> soi lại mình,</a:t>
            </a:r>
            <a:r>
              <a:rPr kumimoji="0" lang="vi-VN" sz="3200" b="1" i="0" u="none" strike="noStrike" kern="0" cap="none" spc="0" normalizeH="0" baseline="0" noProof="0" dirty="0">
                <a:ln>
                  <a:noFill/>
                </a:ln>
                <a:effectLst/>
                <a:uLnTx/>
                <a:uFillTx/>
                <a:latin typeface="Times New Roman"/>
                <a:ea typeface="Times New Roman"/>
                <a:cs typeface="+mn-cs"/>
              </a:rPr>
              <a:t> biết trân trọng giữ gìn mối ân tình</a:t>
            </a:r>
          </a:p>
          <a:p>
            <a:pPr marL="0" marR="0" lvl="0" indent="0" defTabSz="1098996"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effectLst/>
                <a:uLnTx/>
                <a:uFillTx/>
                <a:latin typeface="Times New Roman"/>
                <a:ea typeface="Times New Roman"/>
                <a:cs typeface="+mn-cs"/>
              </a:rPr>
              <a:t> L</a:t>
            </a:r>
            <a:r>
              <a:rPr kumimoji="0" lang="nl-NL" sz="3200" b="1" i="0" u="none" strike="noStrike" kern="0" cap="none" spc="0" normalizeH="0" baseline="0" noProof="0" dirty="0">
                <a:ln>
                  <a:noFill/>
                </a:ln>
                <a:effectLst/>
                <a:uLnTx/>
                <a:uFillTx/>
                <a:latin typeface="Times New Roman"/>
                <a:ea typeface="Times New Roman"/>
                <a:cs typeface="+mn-cs"/>
              </a:rPr>
              <a:t>àm cơ sở cho việc trách mắng, phê phán sai lầm</a:t>
            </a:r>
            <a:endParaRPr kumimoji="0" lang="vi-VN" sz="3200" b="1" i="0" u="none" strike="noStrike" kern="0" cap="none" spc="0" normalizeH="0" baseline="0" noProof="0" dirty="0">
              <a:ln>
                <a:noFill/>
              </a:ln>
              <a:effectLst/>
              <a:uLnTx/>
              <a:uFillTx/>
              <a:latin typeface="Arial" panose="020B0604020202020204" pitchFamily="34" charset="0"/>
              <a:cs typeface="+mn-cs"/>
            </a:endParaRPr>
          </a:p>
        </p:txBody>
      </p:sp>
      <p:sp>
        <p:nvSpPr>
          <p:cNvPr id="8" name="TextBox 7">
            <a:extLst>
              <a:ext uri="{FF2B5EF4-FFF2-40B4-BE49-F238E27FC236}">
                <a16:creationId xmlns:a16="http://schemas.microsoft.com/office/drawing/2014/main" id="{75FBAA7D-4189-4215-99F1-7DC788F6B522}"/>
              </a:ext>
            </a:extLst>
          </p:cNvPr>
          <p:cNvSpPr txBox="1"/>
          <p:nvPr/>
        </p:nvSpPr>
        <p:spPr>
          <a:xfrm>
            <a:off x="340534" y="2500462"/>
            <a:ext cx="11379025" cy="1508105"/>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Mối ân tình</a:t>
            </a:r>
            <a:r>
              <a:rPr kumimoji="0" lang="vi-VN" sz="3200" b="0" i="1" u="none" strike="noStrike" kern="1200" cap="none" spc="0" normalizeH="0" baseline="0" noProof="0" dirty="0">
                <a:ln>
                  <a:noFill/>
                </a:ln>
                <a:solidFill>
                  <a:prstClr val="black"/>
                </a:solidFill>
                <a:effectLst/>
                <a:uLnTx/>
                <a:uFillTx/>
                <a:latin typeface="Times New Roman"/>
                <a:ea typeface="Times New Roman"/>
                <a:cs typeface="Times New Roman"/>
              </a:rPr>
              <a:t> vào sinh ra tử, đồng cam cộng khổ</a:t>
            </a:r>
            <a:endPar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chủ</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n</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ghiêm</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khắc</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đầy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uy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en-US" sz="3000" b="0" i="0" u="none" strike="noStrike" kern="1200" cap="none" spc="0" normalizeH="0" baseline="0" noProof="0" dirty="0">
              <a:ln>
                <a:noFill/>
              </a:ln>
              <a:solidFill>
                <a:prstClr val="black"/>
              </a:solidFill>
              <a:effectLst/>
              <a:uLnTx/>
              <a:uFillTx/>
              <a:latin typeface="Arial"/>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fr-FR"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cùng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cảnh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ngộ</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c</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cần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Tree>
    <p:extLst>
      <p:ext uri="{BB962C8B-B14F-4D97-AF65-F5344CB8AC3E}">
        <p14:creationId xmlns:p14="http://schemas.microsoft.com/office/powerpoint/2010/main" val="6802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iệt Sử Giai Thoại - Kho tàng kiến thức Lịch Sử Việt Nam và Thế Giới  meta_title - Blog">
            <a:extLst>
              <a:ext uri="{FF2B5EF4-FFF2-40B4-BE49-F238E27FC236}">
                <a16:creationId xmlns:a16="http://schemas.microsoft.com/office/drawing/2014/main" id="{91670A5B-C579-4569-9BBF-77D471D5A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32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886EBA-A770-436D-A082-CCC18C47086F}"/>
              </a:ext>
            </a:extLst>
          </p:cNvPr>
          <p:cNvSpPr/>
          <p:nvPr/>
        </p:nvSpPr>
        <p:spPr>
          <a:xfrm>
            <a:off x="0" y="0"/>
            <a:ext cx="12192000" cy="6858000"/>
          </a:xfrm>
          <a:prstGeom prst="rect">
            <a:avLst/>
          </a:prstGeom>
          <a:solidFill>
            <a:schemeClr val="dk1">
              <a:alpha val="6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65527" y="574266"/>
            <a:ext cx="11765280" cy="4602163"/>
          </a:xfrm>
        </p:spPr>
        <p:txBody>
          <a:bodyPr>
            <a:normAutofit/>
          </a:bodyPr>
          <a:lstStyle/>
          <a:p>
            <a:pPr marL="0" indent="0" defTabSz="915793">
              <a:spcBef>
                <a:spcPts val="0"/>
              </a:spcBef>
              <a:buNone/>
            </a:pPr>
            <a:r>
              <a:rPr lang="pt-BR" sz="3200" b="1" dirty="0">
                <a:solidFill>
                  <a:srgbClr val="FFFF00"/>
                </a:solidFill>
                <a:latin typeface="Times New Roman"/>
                <a:ea typeface="Times New Roman"/>
                <a:cs typeface="Times New Roman"/>
              </a:rPr>
              <a:t>* Những việc làm sai trái:</a:t>
            </a:r>
            <a:endParaRPr lang="pt-BR" sz="3200" dirty="0">
              <a:solidFill>
                <a:srgbClr val="FFFF00"/>
              </a:solidFill>
              <a:latin typeface="Times New Roman"/>
              <a:ea typeface="Times New Roman"/>
              <a:cs typeface="Times New Roman"/>
            </a:endParaRPr>
          </a:p>
          <a:p>
            <a:pPr marL="0" indent="0" algn="just" defTabSz="915793">
              <a:spcBef>
                <a:spcPts val="0"/>
              </a:spcBef>
              <a:buNone/>
            </a:pPr>
            <a:r>
              <a:rPr lang="vi-VN" sz="3200" b="1" dirty="0">
                <a:solidFill>
                  <a:prstClr val="white"/>
                </a:solidFill>
                <a:latin typeface="Times New Roman"/>
                <a:ea typeface="Times New Roman"/>
                <a:cs typeface="Times New Roman"/>
              </a:rPr>
              <a:t>(...) </a:t>
            </a:r>
            <a:r>
              <a:rPr lang="pt-BR" sz="3200" b="1" dirty="0">
                <a:solidFill>
                  <a:prstClr val="white"/>
                </a:solidFill>
                <a:latin typeface="Times New Roman"/>
                <a:ea typeface="Times New Roman"/>
                <a:cs typeface="Times New Roman"/>
              </a:rPr>
              <a:t>“</a:t>
            </a:r>
            <a:r>
              <a:rPr lang="pt-BR" sz="3200" b="1" i="1" dirty="0">
                <a:solidFill>
                  <a:prstClr val="white"/>
                </a:solidFill>
                <a:latin typeface="Times New Roman"/>
                <a:ea typeface="Times New Roman"/>
                <a:cs typeface="Times New Roman"/>
              </a:rPr>
              <a:t>Nay các người nhìn</a:t>
            </a:r>
            <a:r>
              <a:rPr lang="vi-VN" sz="3200" b="1" i="1" dirty="0">
                <a:solidFill>
                  <a:prstClr val="white"/>
                </a:solidFill>
                <a:latin typeface="Times New Roman"/>
                <a:ea typeface="Times New Roman"/>
                <a:cs typeface="Times New Roman"/>
              </a:rPr>
              <a:t> chủ nhục mà</a:t>
            </a:r>
            <a:r>
              <a:rPr lang="vi-VN" sz="3200" b="1" i="1" u="sng" dirty="0">
                <a:solidFill>
                  <a:prstClr val="white"/>
                </a:solidFill>
                <a:latin typeface="Times New Roman"/>
                <a:ea typeface="Times New Roman"/>
                <a:cs typeface="Times New Roman"/>
              </a:rPr>
              <a:t> không biết </a:t>
            </a:r>
            <a:r>
              <a:rPr lang="vi-VN" sz="3200" b="1" i="1" u="sng" dirty="0">
                <a:solidFill>
                  <a:srgbClr val="00B0F0"/>
                </a:solidFill>
                <a:latin typeface="Times New Roman"/>
                <a:ea typeface="Times New Roman"/>
                <a:cs typeface="Times New Roman"/>
              </a:rPr>
              <a:t>lo</a:t>
            </a:r>
            <a:r>
              <a:rPr lang="vi-VN" sz="3200" b="1" i="1" dirty="0">
                <a:solidFill>
                  <a:srgbClr val="00B0F0"/>
                </a:solidFill>
                <a:latin typeface="Times New Roman"/>
                <a:ea typeface="Times New Roman"/>
                <a:cs typeface="Times New Roman"/>
              </a:rPr>
              <a:t>,</a:t>
            </a:r>
            <a:r>
              <a:rPr lang="vi-VN" sz="3200" b="1" i="1" dirty="0">
                <a:solidFill>
                  <a:srgbClr val="FFFF00"/>
                </a:solidFill>
                <a:latin typeface="Times New Roman"/>
                <a:ea typeface="Times New Roman"/>
                <a:cs typeface="Times New Roman"/>
              </a:rPr>
              <a:t> </a:t>
            </a:r>
            <a:r>
              <a:rPr lang="vi-VN" sz="3200" b="1" i="1" dirty="0">
                <a:solidFill>
                  <a:prstClr val="white"/>
                </a:solidFill>
                <a:latin typeface="Times New Roman"/>
                <a:ea typeface="Times New Roman"/>
                <a:cs typeface="Times New Roman"/>
              </a:rPr>
              <a:t>thấy nước nhục mà </a:t>
            </a:r>
            <a:r>
              <a:rPr lang="vi-VN" sz="3200" b="1" i="1" u="sng" dirty="0">
                <a:solidFill>
                  <a:prstClr val="white"/>
                </a:solidFill>
                <a:latin typeface="Times New Roman"/>
                <a:ea typeface="Times New Roman"/>
                <a:cs typeface="Times New Roman"/>
              </a:rPr>
              <a:t>không biết </a:t>
            </a:r>
            <a:r>
              <a:rPr lang="vi-VN" sz="3200" b="1" i="1" u="sng" dirty="0">
                <a:solidFill>
                  <a:srgbClr val="00B0F0"/>
                </a:solidFill>
                <a:latin typeface="Times New Roman"/>
                <a:ea typeface="Times New Roman"/>
                <a:cs typeface="Times New Roman"/>
              </a:rPr>
              <a:t>thẹn</a:t>
            </a:r>
            <a:r>
              <a:rPr lang="vi-VN" sz="3200" b="1" i="1" dirty="0">
                <a:solidFill>
                  <a:prstClr val="white"/>
                </a:solidFill>
                <a:latin typeface="Times New Roman"/>
                <a:ea typeface="Times New Roman"/>
                <a:cs typeface="Times New Roman"/>
              </a:rPr>
              <a:t>. Làm tướng triều đình phải hầu quân giặc mà </a:t>
            </a:r>
            <a:r>
              <a:rPr lang="vi-VN" sz="3200" b="1" i="1" u="sng" dirty="0">
                <a:solidFill>
                  <a:prstClr val="white"/>
                </a:solidFill>
                <a:latin typeface="Times New Roman"/>
                <a:ea typeface="Times New Roman"/>
                <a:cs typeface="Times New Roman"/>
              </a:rPr>
              <a:t>không biết </a:t>
            </a:r>
            <a:r>
              <a:rPr lang="vi-VN" sz="3200" b="1" i="1" u="sng" dirty="0">
                <a:solidFill>
                  <a:srgbClr val="00B0F0"/>
                </a:solidFill>
                <a:latin typeface="Times New Roman"/>
                <a:ea typeface="Times New Roman"/>
                <a:cs typeface="Times New Roman"/>
              </a:rPr>
              <a:t>tức</a:t>
            </a:r>
            <a:r>
              <a:rPr lang="vi-VN" sz="3200" b="1" i="1" dirty="0">
                <a:solidFill>
                  <a:prstClr val="white"/>
                </a:solidFill>
                <a:latin typeface="Times New Roman"/>
                <a:ea typeface="Times New Roman"/>
                <a:cs typeface="Times New Roman"/>
              </a:rPr>
              <a:t>; nghe nhạc </a:t>
            </a:r>
            <a:r>
              <a:rPr lang="vi-VN" sz="3200" b="1" i="1" dirty="0" err="1">
                <a:solidFill>
                  <a:prstClr val="white"/>
                </a:solidFill>
                <a:latin typeface="Times New Roman"/>
                <a:ea typeface="Times New Roman"/>
                <a:cs typeface="Times New Roman"/>
              </a:rPr>
              <a:t>thái</a:t>
            </a:r>
            <a:r>
              <a:rPr lang="vi-VN" sz="3200" b="1" i="1" dirty="0">
                <a:solidFill>
                  <a:prstClr val="white"/>
                </a:solidFill>
                <a:latin typeface="Times New Roman"/>
                <a:ea typeface="Times New Roman"/>
                <a:cs typeface="Times New Roman"/>
              </a:rPr>
              <a:t> </a:t>
            </a:r>
            <a:r>
              <a:rPr lang="vi-VN" sz="3200" b="1" i="1" dirty="0" err="1">
                <a:solidFill>
                  <a:prstClr val="white"/>
                </a:solidFill>
                <a:latin typeface="Times New Roman"/>
                <a:ea typeface="Times New Roman"/>
                <a:cs typeface="Times New Roman"/>
              </a:rPr>
              <a:t>thường</a:t>
            </a:r>
            <a:r>
              <a:rPr lang="vi-VN" sz="3200" b="1" i="1" dirty="0">
                <a:solidFill>
                  <a:prstClr val="white"/>
                </a:solidFill>
                <a:latin typeface="Times New Roman"/>
                <a:ea typeface="Times New Roman"/>
                <a:cs typeface="Times New Roman"/>
              </a:rPr>
              <a:t> </a:t>
            </a:r>
            <a:r>
              <a:rPr lang="vi-VN" sz="3200" b="1" i="1" dirty="0" err="1">
                <a:solidFill>
                  <a:prstClr val="white"/>
                </a:solidFill>
                <a:latin typeface="Times New Roman"/>
                <a:ea typeface="Times New Roman"/>
                <a:cs typeface="Times New Roman"/>
              </a:rPr>
              <a:t>để</a:t>
            </a:r>
            <a:r>
              <a:rPr lang="vi-VN" sz="3200" b="1" i="1" dirty="0">
                <a:solidFill>
                  <a:prstClr val="white"/>
                </a:solidFill>
                <a:latin typeface="Times New Roman"/>
                <a:ea typeface="Times New Roman"/>
                <a:cs typeface="Times New Roman"/>
              </a:rPr>
              <a:t> đãi yến nguỵ sứ mà </a:t>
            </a:r>
            <a:r>
              <a:rPr lang="vi-VN" sz="3200" b="1" i="1" u="sng" dirty="0">
                <a:solidFill>
                  <a:prstClr val="white"/>
                </a:solidFill>
                <a:latin typeface="Times New Roman"/>
                <a:ea typeface="Times New Roman"/>
                <a:cs typeface="Times New Roman"/>
              </a:rPr>
              <a:t>không biết </a:t>
            </a:r>
            <a:r>
              <a:rPr lang="vi-VN" sz="3200" b="1" i="1" u="sng" dirty="0">
                <a:solidFill>
                  <a:srgbClr val="00B0F0"/>
                </a:solidFill>
                <a:latin typeface="Times New Roman"/>
                <a:ea typeface="Times New Roman"/>
                <a:cs typeface="Times New Roman"/>
              </a:rPr>
              <a:t>căm</a:t>
            </a:r>
            <a:r>
              <a:rPr lang="vi-VN" sz="3200" b="1" i="1" dirty="0">
                <a:solidFill>
                  <a:prstClr val="white"/>
                </a:solidFill>
                <a:latin typeface="Times New Roman"/>
                <a:ea typeface="Times New Roman"/>
                <a:cs typeface="Times New Roman"/>
              </a:rPr>
              <a:t>.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lấy việc </a:t>
            </a:r>
            <a:r>
              <a:rPr lang="vi-VN" sz="3200" b="1" i="1" u="sng" dirty="0">
                <a:solidFill>
                  <a:prstClr val="white"/>
                </a:solidFill>
                <a:latin typeface="Times New Roman"/>
                <a:ea typeface="Times New Roman"/>
                <a:cs typeface="Times New Roman"/>
              </a:rPr>
              <a:t>chọi gà </a:t>
            </a:r>
            <a:r>
              <a:rPr lang="vi-VN" sz="3200" b="1" i="1" dirty="0">
                <a:solidFill>
                  <a:prstClr val="white"/>
                </a:solidFill>
                <a:latin typeface="Times New Roman"/>
                <a:ea typeface="Times New Roman"/>
                <a:cs typeface="Times New Roman"/>
              </a:rPr>
              <a:t>làm vui đùa,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lấy </a:t>
            </a:r>
            <a:r>
              <a:rPr lang="vi-VN" sz="3200" b="1" i="1" u="sng" dirty="0">
                <a:solidFill>
                  <a:prstClr val="white"/>
                </a:solidFill>
                <a:latin typeface="Times New Roman"/>
                <a:ea typeface="Times New Roman"/>
                <a:cs typeface="Times New Roman"/>
              </a:rPr>
              <a:t>việc đánh bạc </a:t>
            </a:r>
            <a:r>
              <a:rPr lang="vi-VN" sz="3200" b="1" i="1" dirty="0">
                <a:solidFill>
                  <a:prstClr val="white"/>
                </a:solidFill>
                <a:latin typeface="Times New Roman"/>
                <a:ea typeface="Times New Roman"/>
                <a:cs typeface="Times New Roman"/>
              </a:rPr>
              <a:t>làm tiêu khiển,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a:t>
            </a:r>
            <a:r>
              <a:rPr lang="vi-VN" sz="3200" b="1" i="1" u="sng" dirty="0">
                <a:solidFill>
                  <a:prstClr val="white"/>
                </a:solidFill>
                <a:latin typeface="Times New Roman"/>
                <a:ea typeface="Times New Roman"/>
                <a:cs typeface="Times New Roman"/>
              </a:rPr>
              <a:t>vui thú vườn ruộng</a:t>
            </a:r>
            <a:r>
              <a:rPr lang="vi-VN" sz="3200" b="1" i="1" dirty="0">
                <a:solidFill>
                  <a:prstClr val="white"/>
                </a:solidFill>
                <a:latin typeface="Times New Roman"/>
                <a:ea typeface="Times New Roman"/>
                <a:cs typeface="Times New Roman"/>
              </a:rPr>
              <a:t>, </a:t>
            </a:r>
            <a:r>
              <a:rPr lang="vi-VN" sz="3200" b="1" i="1" dirty="0">
                <a:solidFill>
                  <a:srgbClr val="FFC000"/>
                </a:solidFill>
                <a:latin typeface="Times New Roman"/>
                <a:ea typeface="Times New Roman"/>
                <a:cs typeface="Times New Roman"/>
              </a:rPr>
              <a:t>hoặc </a:t>
            </a:r>
            <a:r>
              <a:rPr lang="vi-VN" sz="3200" b="1" i="1" u="sng" dirty="0">
                <a:solidFill>
                  <a:prstClr val="white"/>
                </a:solidFill>
                <a:latin typeface="Times New Roman"/>
                <a:ea typeface="Times New Roman"/>
                <a:cs typeface="Times New Roman"/>
              </a:rPr>
              <a:t>quyến luyến vợ con</a:t>
            </a:r>
            <a:r>
              <a:rPr lang="vi-VN" sz="3200" b="1" i="1" dirty="0">
                <a:solidFill>
                  <a:prstClr val="white"/>
                </a:solidFill>
                <a:latin typeface="Times New Roman"/>
                <a:ea typeface="Times New Roman"/>
                <a:cs typeface="Times New Roman"/>
              </a:rPr>
              <a:t>;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a:t>
            </a:r>
            <a:r>
              <a:rPr lang="vi-VN" sz="3200" b="1" i="1" u="sng" dirty="0">
                <a:solidFill>
                  <a:prstClr val="white"/>
                </a:solidFill>
                <a:latin typeface="Times New Roman"/>
                <a:ea typeface="Times New Roman"/>
                <a:cs typeface="Times New Roman"/>
              </a:rPr>
              <a:t>lo làm giàu </a:t>
            </a:r>
            <a:r>
              <a:rPr lang="vi-VN" sz="3200" b="1" i="1" dirty="0">
                <a:solidFill>
                  <a:prstClr val="white"/>
                </a:solidFill>
                <a:latin typeface="Times New Roman"/>
                <a:ea typeface="Times New Roman"/>
                <a:cs typeface="Times New Roman"/>
              </a:rPr>
              <a:t>mà quên việc nước,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h</a:t>
            </a:r>
            <a:r>
              <a:rPr lang="vi-VN" sz="3200" b="1" i="1" u="sng" dirty="0">
                <a:solidFill>
                  <a:prstClr val="white"/>
                </a:solidFill>
                <a:latin typeface="Times New Roman"/>
                <a:ea typeface="Times New Roman"/>
                <a:cs typeface="Times New Roman"/>
              </a:rPr>
              <a:t>am</a:t>
            </a:r>
            <a:r>
              <a:rPr lang="vi-VN" sz="3200" b="1" i="1" dirty="0">
                <a:solidFill>
                  <a:prstClr val="white"/>
                </a:solidFill>
                <a:latin typeface="Times New Roman"/>
                <a:ea typeface="Times New Roman"/>
                <a:cs typeface="Times New Roman"/>
              </a:rPr>
              <a:t> </a:t>
            </a:r>
            <a:r>
              <a:rPr lang="vi-VN" sz="3200" b="1" i="1" u="sng" dirty="0">
                <a:solidFill>
                  <a:prstClr val="white"/>
                </a:solidFill>
                <a:latin typeface="Times New Roman"/>
                <a:ea typeface="Times New Roman"/>
                <a:cs typeface="Times New Roman"/>
              </a:rPr>
              <a:t>săn bắn </a:t>
            </a:r>
            <a:r>
              <a:rPr lang="vi-VN" sz="3200" b="1" i="1" dirty="0">
                <a:solidFill>
                  <a:prstClr val="white"/>
                </a:solidFill>
                <a:latin typeface="Times New Roman"/>
                <a:ea typeface="Times New Roman"/>
                <a:cs typeface="Times New Roman"/>
              </a:rPr>
              <a:t>mà quên việc binh;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a:t>
            </a:r>
            <a:r>
              <a:rPr lang="vi-VN" sz="3200" b="1" i="1" u="sng" dirty="0">
                <a:solidFill>
                  <a:prstClr val="white"/>
                </a:solidFill>
                <a:latin typeface="Times New Roman"/>
                <a:ea typeface="Times New Roman"/>
                <a:cs typeface="Times New Roman"/>
              </a:rPr>
              <a:t>thích rượu ngon,</a:t>
            </a:r>
            <a:r>
              <a:rPr lang="vi-VN" sz="3200" b="1" i="1" dirty="0">
                <a:solidFill>
                  <a:prstClr val="white"/>
                </a:solidFill>
                <a:latin typeface="Times New Roman"/>
                <a:ea typeface="Times New Roman"/>
                <a:cs typeface="Times New Roman"/>
              </a:rPr>
              <a:t>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a:t>
            </a:r>
            <a:r>
              <a:rPr lang="vi-VN" sz="3200" b="1" i="1" u="sng" dirty="0">
                <a:solidFill>
                  <a:prstClr val="white"/>
                </a:solidFill>
                <a:latin typeface="Times New Roman"/>
                <a:ea typeface="Times New Roman"/>
                <a:cs typeface="Times New Roman"/>
              </a:rPr>
              <a:t>mê tiếng hát</a:t>
            </a:r>
            <a:r>
              <a:rPr lang="pt-BR" sz="3200" b="1" i="1" u="sng" dirty="0">
                <a:solidFill>
                  <a:prstClr val="white"/>
                </a:solidFill>
                <a:latin typeface="Times New Roman"/>
                <a:ea typeface="Times New Roman"/>
                <a:cs typeface="Times New Roman"/>
              </a:rPr>
              <a:t>”</a:t>
            </a:r>
            <a:r>
              <a:rPr lang="vi-VN" sz="3200" b="1" dirty="0">
                <a:solidFill>
                  <a:prstClr val="white"/>
                </a:solidFill>
                <a:latin typeface="Times New Roman"/>
                <a:ea typeface="Times New Roman"/>
                <a:cs typeface="Times New Roman"/>
              </a:rPr>
              <a:t>(...)</a:t>
            </a:r>
            <a:endParaRPr lang="vi-VN" sz="3200" b="1" dirty="0">
              <a:solidFill>
                <a:prstClr val="white"/>
              </a:solidFill>
              <a:ea typeface="Arial"/>
              <a:cs typeface="Times New Roman"/>
            </a:endParaRPr>
          </a:p>
          <a:p>
            <a:endParaRPr lang="vi-VN" sz="3600" dirty="0"/>
          </a:p>
        </p:txBody>
      </p:sp>
      <p:sp>
        <p:nvSpPr>
          <p:cNvPr id="2" name="Double Wave 1"/>
          <p:cNvSpPr/>
          <p:nvPr/>
        </p:nvSpPr>
        <p:spPr>
          <a:xfrm>
            <a:off x="750765" y="4906508"/>
            <a:ext cx="10690470" cy="1688373"/>
          </a:xfrm>
          <a:prstGeom prst="doubleWave">
            <a:avLst/>
          </a:prstGeom>
          <a:solidFill>
            <a:srgbClr val="F6F378"/>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5793"/>
            <a:r>
              <a:rPr lang="vi-VN" sz="3600" dirty="0">
                <a:solidFill>
                  <a:schemeClr val="tx1"/>
                </a:solidFill>
                <a:latin typeface="Times New Roman" panose="02020603050405020304" pitchFamily="18" charset="0"/>
              </a:rPr>
              <a:t>=&gt; Sai lầm của tướng sĩ: Về thái độ : Thờ ơ, bàng quan</a:t>
            </a:r>
          </a:p>
          <a:p>
            <a:pPr defTabSz="915793"/>
            <a:r>
              <a:rPr lang="vi-VN" sz="3600" dirty="0">
                <a:solidFill>
                  <a:schemeClr val="tx1"/>
                </a:solidFill>
                <a:latin typeface="Times New Roman" panose="02020603050405020304" pitchFamily="18" charset="0"/>
              </a:rPr>
              <a:t>                                        Về thú ăn chơi: Tầm thường</a:t>
            </a:r>
          </a:p>
        </p:txBody>
      </p:sp>
    </p:spTree>
    <p:extLst>
      <p:ext uri="{BB962C8B-B14F-4D97-AF65-F5344CB8AC3E}">
        <p14:creationId xmlns:p14="http://schemas.microsoft.com/office/powerpoint/2010/main" val="146986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iệt Sử Giai Thoại - Kho tàng kiến thức Lịch Sử Việt Nam và Thế Giới  meta_title - Blog">
            <a:extLst>
              <a:ext uri="{FF2B5EF4-FFF2-40B4-BE49-F238E27FC236}">
                <a16:creationId xmlns:a16="http://schemas.microsoft.com/office/drawing/2014/main" id="{06F820BD-D38D-46ED-B531-32135F971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322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62C43ED-7551-4739-A4BD-ADBBCE1221A7}"/>
              </a:ext>
            </a:extLst>
          </p:cNvPr>
          <p:cNvSpPr/>
          <p:nvPr/>
        </p:nvSpPr>
        <p:spPr>
          <a:xfrm>
            <a:off x="0" y="-45219"/>
            <a:ext cx="12192000" cy="6903219"/>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CC19BBC-E802-41C5-9834-B95C2487CA3E}"/>
              </a:ext>
            </a:extLst>
          </p:cNvPr>
          <p:cNvSpPr/>
          <p:nvPr/>
        </p:nvSpPr>
        <p:spPr>
          <a:xfrm>
            <a:off x="289560" y="167114"/>
            <a:ext cx="11612880" cy="5947334"/>
          </a:xfrm>
          <a:prstGeom prst="rect">
            <a:avLst/>
          </a:prstGeom>
        </p:spPr>
        <p:txBody>
          <a:bodyPr wrap="square">
            <a:spAutoFit/>
          </a:bodyPr>
          <a:lstStyle/>
          <a:p>
            <a:pPr marL="0" marR="0" lvl="0" indent="0" defTabSz="1098996" eaLnBrk="1" fontAlgn="auto" latinLnBrk="0" hangingPunct="1">
              <a:lnSpc>
                <a:spcPct val="12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00B0F0"/>
                </a:solidFill>
                <a:effectLst/>
                <a:uLnTx/>
                <a:uFillTx/>
                <a:latin typeface="Times New Roman"/>
                <a:ea typeface="Times New Roman"/>
                <a:cs typeface="Times New Roman"/>
              </a:rPr>
              <a:t>Nhận xét về nghệ thuật</a:t>
            </a:r>
            <a:endParaRPr kumimoji="0" lang="vi-VN" sz="3200" b="1" i="0" u="none" strike="noStrike" kern="0" cap="none" spc="0" normalizeH="0" baseline="0" noProof="0" dirty="0">
              <a:ln>
                <a:noFill/>
              </a:ln>
              <a:solidFill>
                <a:srgbClr val="00B0F0"/>
              </a:solidFill>
              <a:effectLst/>
              <a:uLnTx/>
              <a:uFillTx/>
              <a:ea typeface="Arial"/>
              <a:cs typeface="Times New Roman"/>
            </a:endParaRPr>
          </a:p>
          <a:p>
            <a:pPr marL="0" marR="0" lvl="0" indent="0" algn="just" defTabSz="1098996" eaLnBrk="1" fontAlgn="auto" latinLnBrk="0" hangingPunct="1">
              <a:lnSpc>
                <a:spcPct val="12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uLnTx/>
                <a:uFillTx/>
                <a:latin typeface="Times New Roman"/>
                <a:ea typeface="Times New Roman"/>
                <a:cs typeface="Times New Roman"/>
              </a:rPr>
              <a:t>- </a:t>
            </a:r>
            <a:r>
              <a:rPr kumimoji="0" lang="pt-BR" sz="3200" b="1" i="0" u="none" strike="noStrike" kern="0" cap="none" spc="0" normalizeH="0" baseline="0" noProof="0" dirty="0">
                <a:ln>
                  <a:noFill/>
                </a:ln>
                <a:solidFill>
                  <a:srgbClr val="FFC000"/>
                </a:solidFill>
                <a:effectLst/>
                <a:uLnTx/>
                <a:uFillTx/>
                <a:latin typeface="Times New Roman"/>
                <a:ea typeface="Times New Roman"/>
                <a:cs typeface="Times New Roman"/>
              </a:rPr>
              <a:t>Từ ngữ</a:t>
            </a:r>
            <a:r>
              <a:rPr kumimoji="0" lang="vi-VN" sz="3200" b="1" i="0" u="none" strike="noStrike" kern="0" cap="none" spc="0" normalizeH="0" baseline="0" noProof="0" dirty="0">
                <a:ln>
                  <a:noFill/>
                </a:ln>
                <a:solidFill>
                  <a:srgbClr val="FFC000"/>
                </a:solidFill>
                <a:effectLst/>
                <a:uLnTx/>
                <a:uFillTx/>
                <a:latin typeface="Times New Roman"/>
                <a:ea typeface="Times New Roman"/>
                <a:cs typeface="Times New Roman"/>
              </a:rPr>
              <a:t>:</a:t>
            </a:r>
            <a:r>
              <a:rPr kumimoji="0" lang="pt-BR" sz="3200" b="1" i="0" u="none" strike="noStrike" kern="0" cap="none" spc="0" normalizeH="0" baseline="0" noProof="0" dirty="0">
                <a:ln>
                  <a:noFill/>
                </a:ln>
                <a:solidFill>
                  <a:srgbClr val="FFC000"/>
                </a:solidFill>
                <a:effectLst/>
                <a:uLnTx/>
                <a:uFillTx/>
                <a:latin typeface="Times New Roman"/>
                <a:ea typeface="Times New Roman"/>
                <a:cs typeface="Times New Roman"/>
              </a:rPr>
              <a:t> </a:t>
            </a:r>
            <a:r>
              <a:rPr kumimoji="0" lang="vi-VN" sz="3200" b="1" i="0" u="none" strike="noStrike" kern="0" cap="none" spc="0" normalizeH="0" baseline="0" noProof="0" dirty="0">
                <a:ln>
                  <a:noFill/>
                </a:ln>
                <a:solidFill>
                  <a:schemeClr val="bg1"/>
                </a:solidFill>
                <a:effectLst/>
                <a:uLnTx/>
                <a:uFillTx/>
                <a:latin typeface="Times New Roman"/>
                <a:ea typeface="Times New Roman"/>
                <a:cs typeface="Times New Roman"/>
              </a:rPr>
              <a:t>G</a:t>
            </a:r>
            <a:r>
              <a:rPr kumimoji="0" lang="pt-BR" sz="3200" b="1" i="0" u="none" strike="noStrike" kern="0" cap="none" spc="0" normalizeH="0" baseline="0" noProof="0" dirty="0">
                <a:ln>
                  <a:noFill/>
                </a:ln>
                <a:solidFill>
                  <a:schemeClr val="bg1"/>
                </a:solidFill>
                <a:effectLst/>
                <a:uLnTx/>
                <a:uFillTx/>
                <a:latin typeface="Times New Roman"/>
                <a:ea typeface="Times New Roman"/>
                <a:cs typeface="Times New Roman"/>
              </a:rPr>
              <a:t>ây ấn tượng mạnh, từ phủ định: </a:t>
            </a:r>
            <a:r>
              <a:rPr kumimoji="0" lang="pt-BR" sz="3200" b="1" i="1" u="none" strike="noStrike" kern="0" cap="none" spc="0" normalizeH="0" baseline="0" noProof="0" dirty="0">
                <a:ln>
                  <a:noFill/>
                </a:ln>
                <a:solidFill>
                  <a:schemeClr val="bg1"/>
                </a:solidFill>
                <a:effectLst/>
                <a:uLnTx/>
                <a:uFillTx/>
                <a:latin typeface="Times New Roman"/>
                <a:ea typeface="Times New Roman"/>
                <a:cs typeface="Times New Roman"/>
              </a:rPr>
              <a:t>không biết</a:t>
            </a:r>
            <a:r>
              <a:rPr kumimoji="0" lang="vi-VN" sz="3200" b="1" i="1" u="none" strike="noStrike" kern="0" cap="none" spc="0" normalizeH="0" baseline="0" noProof="0" dirty="0">
                <a:ln>
                  <a:noFill/>
                </a:ln>
                <a:solidFill>
                  <a:schemeClr val="bg1"/>
                </a:solidFill>
                <a:effectLst/>
                <a:uLnTx/>
                <a:uFillTx/>
                <a:latin typeface="Times New Roman"/>
                <a:ea typeface="Times New Roman"/>
                <a:cs typeface="Times New Roman"/>
              </a:rPr>
              <a:t> lo, thẹn, tức, căm</a:t>
            </a:r>
            <a:endParaRPr kumimoji="0" lang="vi-VN" sz="3200" b="1" i="0" u="none" strike="noStrike" kern="0" cap="none" spc="0" normalizeH="0" baseline="0" noProof="0" dirty="0">
              <a:ln>
                <a:noFill/>
              </a:ln>
              <a:solidFill>
                <a:schemeClr val="bg1"/>
              </a:solidFill>
              <a:effectLst/>
              <a:uLnTx/>
              <a:uFillTx/>
              <a:ea typeface="Arial"/>
              <a:cs typeface="Times New Roman"/>
            </a:endParaRPr>
          </a:p>
          <a:p>
            <a:pPr marL="0" marR="0" lvl="0" indent="0" algn="just" defTabSz="1098996" eaLnBrk="1" fontAlgn="auto" latinLnBrk="0" hangingPunct="1">
              <a:lnSpc>
                <a:spcPct val="12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C000"/>
                </a:solidFill>
                <a:effectLst/>
                <a:uLnTx/>
                <a:uFillTx/>
                <a:latin typeface="Times New Roman"/>
                <a:ea typeface="Times New Roman"/>
                <a:cs typeface="Times New Roman"/>
              </a:rPr>
              <a:t>- Câu:</a:t>
            </a:r>
            <a:r>
              <a:rPr kumimoji="0" lang="pt-BR" sz="3200" b="1" i="0" u="none" strike="noStrike" kern="0" cap="none" spc="0" normalizeH="0" baseline="0" noProof="0" dirty="0">
                <a:ln>
                  <a:noFill/>
                </a:ln>
                <a:solidFill>
                  <a:prstClr val="white"/>
                </a:solidFill>
                <a:effectLst/>
                <a:uLnTx/>
                <a:uFillTx/>
                <a:latin typeface="Times New Roman"/>
                <a:ea typeface="Times New Roman"/>
                <a:cs typeface="Times New Roman"/>
              </a:rPr>
              <a:t> </a:t>
            </a:r>
            <a:r>
              <a:rPr kumimoji="0" lang="pt-BR" sz="3200" b="1" i="0" u="none" strike="noStrike" kern="0" cap="none" spc="0" normalizeH="0" baseline="0" noProof="0" dirty="0">
                <a:ln>
                  <a:noFill/>
                </a:ln>
                <a:solidFill>
                  <a:schemeClr val="bg1"/>
                </a:solidFill>
                <a:effectLst/>
                <a:uLnTx/>
                <a:uFillTx/>
                <a:latin typeface="Times New Roman"/>
                <a:ea typeface="Times New Roman"/>
                <a:cs typeface="Times New Roman"/>
              </a:rPr>
              <a:t>Các cặp câu  sóng đôi đối ứng, kiểu lặp cấu trúc ngữ pháp</a:t>
            </a:r>
            <a:endParaRPr kumimoji="0" lang="vi-VN" sz="3200" b="1" i="0" u="none" strike="noStrike" kern="0" cap="none" spc="0" normalizeH="0" baseline="0" noProof="0" dirty="0">
              <a:ln>
                <a:noFill/>
              </a:ln>
              <a:solidFill>
                <a:schemeClr val="bg1"/>
              </a:solidFill>
              <a:effectLst/>
              <a:uLnTx/>
              <a:uFillTx/>
              <a:ea typeface="Arial"/>
              <a:cs typeface="Times New Roman"/>
            </a:endParaRPr>
          </a:p>
          <a:p>
            <a:pPr marL="0" marR="0" lvl="0" indent="0" algn="just" defTabSz="1098996" eaLnBrk="1" fontAlgn="auto" latinLnBrk="0" hangingPunct="1">
              <a:lnSpc>
                <a:spcPct val="12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C000"/>
                </a:solidFill>
                <a:effectLst/>
                <a:uLnTx/>
                <a:uFillTx/>
                <a:latin typeface="Times New Roman"/>
                <a:ea typeface="Times New Roman"/>
                <a:cs typeface="Times New Roman"/>
              </a:rPr>
              <a:t>- </a:t>
            </a:r>
            <a:r>
              <a:rPr kumimoji="0" lang="pt-BR" sz="3200" b="1" i="0" u="none" strike="noStrike" kern="0" cap="none" spc="0" normalizeH="0" baseline="0" noProof="0" dirty="0">
                <a:ln>
                  <a:noFill/>
                </a:ln>
                <a:solidFill>
                  <a:srgbClr val="FFC000"/>
                </a:solidFill>
                <a:effectLst/>
                <a:uLnTx/>
                <a:uFillTx/>
                <a:latin typeface="Times New Roman"/>
                <a:ea typeface="Times New Roman"/>
                <a:cs typeface="Times New Roman"/>
              </a:rPr>
              <a:t>Biện pháp nghệ thuật</a:t>
            </a:r>
            <a:r>
              <a:rPr kumimoji="0" lang="vi-VN" sz="3200" b="1" i="0" u="none" strike="noStrike" kern="0" cap="none" spc="0" normalizeH="0" baseline="0" noProof="0" dirty="0">
                <a:ln>
                  <a:noFill/>
                </a:ln>
                <a:solidFill>
                  <a:srgbClr val="FFC000"/>
                </a:solidFill>
                <a:effectLst/>
                <a:uLnTx/>
                <a:uFillTx/>
                <a:latin typeface="Times New Roman"/>
                <a:ea typeface="Times New Roman"/>
                <a:cs typeface="Times New Roman"/>
              </a:rPr>
              <a:t>:</a:t>
            </a:r>
            <a:r>
              <a:rPr kumimoji="0" lang="pt-BR" sz="3200" b="1" i="0" u="none" strike="noStrike" kern="0" cap="none" spc="0" normalizeH="0" baseline="0" noProof="0" dirty="0">
                <a:ln>
                  <a:noFill/>
                </a:ln>
                <a:solidFill>
                  <a:prstClr val="white"/>
                </a:solidFill>
                <a:effectLst/>
                <a:uLnTx/>
                <a:uFillTx/>
                <a:latin typeface="Times New Roman"/>
                <a:ea typeface="Times New Roman"/>
                <a:cs typeface="Times New Roman"/>
              </a:rPr>
              <a:t> </a:t>
            </a:r>
            <a:r>
              <a:rPr kumimoji="0" lang="vi-VN" sz="3200" b="1" i="0" u="none" strike="noStrike" kern="0" cap="none" spc="0" normalizeH="0" baseline="0" noProof="0" dirty="0">
                <a:ln>
                  <a:noFill/>
                </a:ln>
                <a:solidFill>
                  <a:schemeClr val="bg1"/>
                </a:solidFill>
                <a:effectLst/>
                <a:uLnTx/>
                <a:uFillTx/>
                <a:latin typeface="Times New Roman"/>
                <a:ea typeface="Times New Roman"/>
                <a:cs typeface="Times New Roman"/>
              </a:rPr>
              <a:t>L</a:t>
            </a:r>
            <a:r>
              <a:rPr kumimoji="0" lang="pt-BR" sz="3200" b="1" i="0" u="none" strike="noStrike" kern="0" cap="none" spc="0" normalizeH="0" baseline="0" noProof="0" dirty="0">
                <a:ln>
                  <a:noFill/>
                </a:ln>
                <a:solidFill>
                  <a:schemeClr val="bg1"/>
                </a:solidFill>
                <a:effectLst/>
                <a:uLnTx/>
                <a:uFillTx/>
                <a:latin typeface="Times New Roman"/>
                <a:ea typeface="Times New Roman"/>
                <a:cs typeface="Times New Roman"/>
              </a:rPr>
              <a:t>iệt kê; điệp ngữ</a:t>
            </a:r>
            <a:r>
              <a:rPr kumimoji="0" lang="vi-VN" sz="3200" b="1" i="0" u="none" strike="noStrike" kern="0" cap="none" spc="0" normalizeH="0" baseline="0" noProof="0" dirty="0">
                <a:ln>
                  <a:noFill/>
                </a:ln>
                <a:solidFill>
                  <a:schemeClr val="bg1"/>
                </a:solidFill>
                <a:effectLst/>
                <a:uLnTx/>
                <a:uFillTx/>
                <a:latin typeface="Times New Roman"/>
                <a:ea typeface="Times New Roman"/>
                <a:cs typeface="Times New Roman"/>
              </a:rPr>
              <a:t> (</a:t>
            </a:r>
            <a:r>
              <a:rPr kumimoji="0" lang="vi-VN" sz="3200" b="1" i="1" u="none" strike="noStrike" kern="0" cap="none" spc="0" normalizeH="0" baseline="0" noProof="0" dirty="0">
                <a:ln>
                  <a:noFill/>
                </a:ln>
                <a:solidFill>
                  <a:schemeClr val="bg1"/>
                </a:solidFill>
                <a:effectLst/>
                <a:uLnTx/>
                <a:uFillTx/>
                <a:latin typeface="Times New Roman"/>
                <a:ea typeface="Times New Roman"/>
                <a:cs typeface="Times New Roman"/>
              </a:rPr>
              <a:t>không biết; hoặc</a:t>
            </a:r>
            <a:r>
              <a:rPr kumimoji="0" lang="vi-VN" sz="3200" b="1" i="0" u="none" strike="noStrike" kern="0" cap="none" spc="0" normalizeH="0" baseline="0" noProof="0" dirty="0">
                <a:ln>
                  <a:noFill/>
                </a:ln>
                <a:solidFill>
                  <a:schemeClr val="bg1"/>
                </a:solidFill>
                <a:effectLst/>
                <a:uLnTx/>
                <a:uFillTx/>
                <a:latin typeface="Times New Roman"/>
                <a:ea typeface="Times New Roman"/>
                <a:cs typeface="Times New Roman"/>
              </a:rPr>
              <a:t> )</a:t>
            </a:r>
          </a:p>
          <a:p>
            <a:pPr marL="0" marR="0" lvl="0" indent="0" algn="just" defTabSz="1098996" eaLnBrk="1" fontAlgn="auto" latinLnBrk="0" hangingPunct="1">
              <a:lnSpc>
                <a:spcPct val="12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white"/>
                </a:solidFill>
                <a:effectLst/>
                <a:uLnTx/>
                <a:uFillTx/>
                <a:latin typeface="Times New Roman"/>
                <a:ea typeface="Times New Roman"/>
              </a:rPr>
              <a:t>- </a:t>
            </a:r>
            <a:r>
              <a:rPr kumimoji="0" lang="pt-BR" sz="3200" b="1" i="0" u="none" strike="noStrike" kern="0" cap="none" spc="0" normalizeH="0" baseline="0" noProof="0" dirty="0">
                <a:ln>
                  <a:noFill/>
                </a:ln>
                <a:solidFill>
                  <a:srgbClr val="FFC000"/>
                </a:solidFill>
                <a:effectLst/>
                <a:uLnTx/>
                <a:uFillTx/>
                <a:latin typeface="Times New Roman"/>
                <a:ea typeface="Times New Roman"/>
              </a:rPr>
              <a:t>Đối tượng phê phán</a:t>
            </a:r>
            <a:r>
              <a:rPr kumimoji="0" lang="vi-VN" sz="3200" b="1" i="0" u="none" strike="noStrike" kern="0" cap="none" spc="0" normalizeH="0" baseline="0" noProof="0" dirty="0">
                <a:ln>
                  <a:noFill/>
                </a:ln>
                <a:solidFill>
                  <a:srgbClr val="FFC000"/>
                </a:solidFill>
                <a:effectLst/>
                <a:uLnTx/>
                <a:uFillTx/>
                <a:latin typeface="Times New Roman"/>
                <a:ea typeface="Times New Roman"/>
              </a:rPr>
              <a:t>:</a:t>
            </a:r>
            <a:r>
              <a:rPr kumimoji="0" lang="pt-BR" sz="3200" b="1" i="0" u="none" strike="noStrike" kern="0" cap="none" spc="0" normalizeH="0" baseline="0" noProof="0" dirty="0">
                <a:ln>
                  <a:noFill/>
                </a:ln>
                <a:solidFill>
                  <a:srgbClr val="FFC000"/>
                </a:solidFill>
                <a:effectLst/>
                <a:uLnTx/>
                <a:uFillTx/>
                <a:latin typeface="Times New Roman"/>
                <a:ea typeface="Times New Roman"/>
              </a:rPr>
              <a:t> </a:t>
            </a:r>
            <a:r>
              <a:rPr kumimoji="0" lang="vi-VN" sz="3200" b="1" i="0" u="none" strike="noStrike" kern="0" cap="none" spc="0" normalizeH="0" baseline="0" noProof="0" dirty="0">
                <a:ln>
                  <a:noFill/>
                </a:ln>
                <a:solidFill>
                  <a:schemeClr val="bg1"/>
                </a:solidFill>
                <a:effectLst/>
                <a:uLnTx/>
                <a:uFillTx/>
                <a:latin typeface="Times New Roman"/>
                <a:ea typeface="Times New Roman"/>
              </a:rPr>
              <a:t>P</a:t>
            </a:r>
            <a:r>
              <a:rPr kumimoji="0" lang="pt-BR" sz="3200" b="1" i="0" u="none" strike="noStrike" kern="0" cap="none" spc="0" normalizeH="0" baseline="0" noProof="0" dirty="0">
                <a:ln>
                  <a:noFill/>
                </a:ln>
                <a:solidFill>
                  <a:schemeClr val="bg1"/>
                </a:solidFill>
                <a:effectLst/>
                <a:uLnTx/>
                <a:uFillTx/>
                <a:latin typeface="Times New Roman"/>
                <a:ea typeface="Times New Roman"/>
              </a:rPr>
              <a:t>hiếm chỉ song chỉ tất cả</a:t>
            </a:r>
            <a:endParaRPr kumimoji="0" lang="vi-VN" sz="3200" b="1" i="0" u="none" strike="noStrike" kern="0" cap="none" spc="0" normalizeH="0" baseline="0" noProof="0" dirty="0">
              <a:ln>
                <a:noFill/>
              </a:ln>
              <a:solidFill>
                <a:schemeClr val="bg1"/>
              </a:solidFill>
              <a:effectLst/>
              <a:uLnTx/>
              <a:uFillTx/>
              <a:latin typeface="Times New Roman"/>
              <a:ea typeface="Times New Roman"/>
            </a:endParaRPr>
          </a:p>
          <a:p>
            <a:pPr marL="457200" marR="0" lvl="0" indent="-457200" algn="just" defTabSz="1098996" eaLnBrk="1" fontAlgn="auto" latinLnBrk="0" hangingPunct="1">
              <a:lnSpc>
                <a:spcPct val="120000"/>
              </a:lnSpc>
              <a:spcBef>
                <a:spcPts val="0"/>
              </a:spcBef>
              <a:spcAft>
                <a:spcPts val="0"/>
              </a:spcAft>
              <a:buClrTx/>
              <a:buSzTx/>
              <a:buFont typeface="Symbol"/>
              <a:buChar char="Þ"/>
              <a:tabLst/>
              <a:defRPr/>
            </a:pPr>
            <a:r>
              <a:rPr kumimoji="0" lang="vi-VN" sz="3200" b="1" i="0" u="none" strike="noStrike" kern="0" cap="none" spc="0" normalizeH="0" baseline="0" noProof="0" dirty="0">
                <a:ln>
                  <a:noFill/>
                </a:ln>
                <a:solidFill>
                  <a:srgbClr val="00B0F0"/>
                </a:solidFill>
                <a:effectLst/>
                <a:uLnTx/>
                <a:uFillTx/>
                <a:latin typeface="Times New Roman"/>
                <a:ea typeface="Times New Roman"/>
                <a:cs typeface="Times New Roman"/>
              </a:rPr>
              <a:t>Thái độ của vị chủ soái:</a:t>
            </a:r>
          </a:p>
          <a:p>
            <a:pPr marL="0" marR="0" lvl="0" indent="0" algn="just" defTabSz="1098996" eaLnBrk="1" fontAlgn="auto" latinLnBrk="0" hangingPunct="1">
              <a:lnSpc>
                <a:spcPct val="120000"/>
              </a:lnSpc>
              <a:spcBef>
                <a:spcPts val="0"/>
              </a:spcBef>
              <a:spcAft>
                <a:spcPts val="0"/>
              </a:spcAft>
              <a:buClrTx/>
              <a:buSzTx/>
              <a:buFontTx/>
              <a:buNone/>
              <a:tabLst/>
              <a:defRPr/>
            </a:pPr>
            <a:r>
              <a:rPr kumimoji="0" lang="vi-VN" sz="3200" b="1" i="0" u="none" strike="noStrike" kern="0" cap="none" spc="0" normalizeH="0" baseline="0" noProof="0" dirty="0">
                <a:ln>
                  <a:noFill/>
                </a:ln>
                <a:solidFill>
                  <a:schemeClr val="bg1"/>
                </a:solidFill>
                <a:effectLst/>
                <a:uLnTx/>
                <a:uFillTx/>
                <a:latin typeface="Times New Roman"/>
                <a:ea typeface="Times New Roman"/>
                <a:cs typeface="Times New Roman"/>
              </a:rPr>
              <a:t>    +</a:t>
            </a:r>
            <a:r>
              <a:rPr kumimoji="0" lang="vi-VN" sz="3200" b="0" i="0" u="none" strike="noStrike" kern="0" cap="none" spc="0" normalizeH="0" baseline="0" noProof="0" dirty="0">
                <a:ln>
                  <a:noFill/>
                </a:ln>
                <a:solidFill>
                  <a:schemeClr val="bg1"/>
                </a:solidFill>
                <a:effectLst/>
                <a:uLnTx/>
                <a:uFillTx/>
                <a:latin typeface="Times New Roman"/>
                <a:ea typeface="Times New Roman"/>
                <a:cs typeface="Times New Roman"/>
              </a:rPr>
              <a:t> </a:t>
            </a:r>
            <a:r>
              <a:rPr kumimoji="0" lang="pt-BR" sz="3200" b="0" i="0" u="sng" strike="noStrike" kern="0" cap="none" spc="0" normalizeH="0" baseline="0" noProof="0" dirty="0">
                <a:ln>
                  <a:noFill/>
                </a:ln>
                <a:solidFill>
                  <a:schemeClr val="bg1"/>
                </a:solidFill>
                <a:effectLst/>
                <a:uLnTx/>
                <a:uFillTx/>
                <a:latin typeface="Times New Roman"/>
                <a:ea typeface="Times New Roman"/>
                <a:cs typeface="Times New Roman"/>
              </a:rPr>
              <a:t>Nghiêm khắc phê phán</a:t>
            </a:r>
            <a:r>
              <a:rPr kumimoji="0" lang="pt-BR" sz="3200" b="0" i="0" u="none" strike="noStrike" kern="0" cap="none" spc="0" normalizeH="0" baseline="0" noProof="0" dirty="0">
                <a:ln>
                  <a:noFill/>
                </a:ln>
                <a:solidFill>
                  <a:schemeClr val="bg1"/>
                </a:solidFill>
                <a:effectLst/>
                <a:uLnTx/>
                <a:uFillTx/>
                <a:latin typeface="Times New Roman"/>
                <a:ea typeface="Times New Roman"/>
                <a:cs typeface="Times New Roman"/>
              </a:rPr>
              <a:t> sự  thờ ơ, vô trách nhiệm của tướng lĩnh</a:t>
            </a:r>
            <a:endParaRPr kumimoji="0" lang="vi-VN" sz="3200" b="0" i="0" u="none" strike="noStrike" kern="0" cap="none" spc="0" normalizeH="0" baseline="0" noProof="0" dirty="0">
              <a:ln>
                <a:noFill/>
              </a:ln>
              <a:solidFill>
                <a:schemeClr val="bg1"/>
              </a:solidFill>
              <a:effectLst/>
              <a:uLnTx/>
              <a:uFillTx/>
              <a:ea typeface="Times New Roman"/>
              <a:cs typeface="Times New Roman"/>
            </a:endParaRPr>
          </a:p>
          <a:p>
            <a:pPr marL="0" marR="0" lvl="0" indent="0" defTabSz="1098996" eaLnBrk="1" fontAlgn="auto" latinLnBrk="0" hangingPunct="1">
              <a:lnSpc>
                <a:spcPct val="120000"/>
              </a:lnSpc>
              <a:spcBef>
                <a:spcPts val="0"/>
              </a:spcBef>
              <a:spcAft>
                <a:spcPts val="0"/>
              </a:spcAft>
              <a:buClrTx/>
              <a:buSzTx/>
              <a:buFontTx/>
              <a:buNone/>
              <a:tabLst/>
              <a:defRPr/>
            </a:pPr>
            <a:r>
              <a:rPr kumimoji="0" lang="vi-VN" sz="3200" b="0" i="0" u="none" strike="noStrike" kern="0" cap="none" spc="0" normalizeH="0" baseline="0" noProof="0" dirty="0">
                <a:ln>
                  <a:noFill/>
                </a:ln>
                <a:solidFill>
                  <a:schemeClr val="bg1"/>
                </a:solidFill>
                <a:effectLst/>
                <a:uLnTx/>
                <a:uFillTx/>
                <a:ea typeface="Times New Roman"/>
                <a:cs typeface="Times New Roman"/>
              </a:rPr>
              <a:t>   + </a:t>
            </a:r>
            <a:r>
              <a:rPr kumimoji="0" lang="pt-BR" sz="3200" b="0" i="0" u="sng" strike="noStrike" kern="0" cap="none" spc="0" normalizeH="0" baseline="0" noProof="0" dirty="0">
                <a:ln>
                  <a:noFill/>
                </a:ln>
                <a:solidFill>
                  <a:schemeClr val="bg1"/>
                </a:solidFill>
                <a:effectLst/>
                <a:uLnTx/>
                <a:uFillTx/>
                <a:latin typeface="Times New Roman"/>
                <a:ea typeface="Times New Roman"/>
                <a:cs typeface="Times New Roman"/>
              </a:rPr>
              <a:t>Mỉa mai, chế giễu</a:t>
            </a:r>
            <a:r>
              <a:rPr kumimoji="0" lang="vi-VN" sz="3200" b="0" i="0" u="sng" strike="noStrike" kern="0" cap="none" spc="0" normalizeH="0" baseline="0" noProof="0" dirty="0">
                <a:ln>
                  <a:noFill/>
                </a:ln>
                <a:solidFill>
                  <a:schemeClr val="bg1"/>
                </a:solidFill>
                <a:effectLst/>
                <a:uLnTx/>
                <a:uFillTx/>
                <a:latin typeface="Times New Roman"/>
                <a:ea typeface="Times New Roman"/>
                <a:cs typeface="Times New Roman"/>
              </a:rPr>
              <a:t>;</a:t>
            </a:r>
            <a:r>
              <a:rPr kumimoji="0" lang="pt-BR" sz="3200" b="0" i="0" u="sng" strike="noStrike" kern="0" cap="none" spc="0" normalizeH="0" baseline="0" noProof="0" dirty="0">
                <a:ln>
                  <a:noFill/>
                </a:ln>
                <a:solidFill>
                  <a:schemeClr val="bg1"/>
                </a:solidFill>
                <a:effectLst/>
                <a:uLnTx/>
                <a:uFillTx/>
                <a:latin typeface="Times New Roman"/>
                <a:ea typeface="Times New Roman"/>
                <a:cs typeface="Times New Roman"/>
              </a:rPr>
              <a:t> sỉ mắn</a:t>
            </a:r>
            <a:r>
              <a:rPr kumimoji="0" lang="pt-BR" sz="3200" b="0" i="0" u="none" strike="noStrike" kern="0" cap="none" spc="0" normalizeH="0" baseline="0" noProof="0" dirty="0">
                <a:ln>
                  <a:noFill/>
                </a:ln>
                <a:solidFill>
                  <a:schemeClr val="bg1"/>
                </a:solidFill>
                <a:effectLst/>
                <a:uLnTx/>
                <a:uFillTx/>
                <a:latin typeface="Times New Roman"/>
                <a:ea typeface="Times New Roman"/>
                <a:cs typeface="Times New Roman"/>
              </a:rPr>
              <a:t>g thói ăn chơi hưởng lạc, </a:t>
            </a:r>
            <a:r>
              <a:rPr kumimoji="0" lang="vi-VN" sz="3200" b="0" i="0" u="none" strike="noStrike" kern="0" cap="none" spc="0" normalizeH="0" baseline="0" noProof="0" dirty="0">
                <a:ln>
                  <a:noFill/>
                </a:ln>
                <a:solidFill>
                  <a:schemeClr val="bg1"/>
                </a:solidFill>
                <a:effectLst/>
                <a:uLnTx/>
                <a:uFillTx/>
                <a:latin typeface="Times New Roman"/>
                <a:ea typeface="Times New Roman"/>
                <a:cs typeface="Times New Roman"/>
              </a:rPr>
              <a:t>vị kỉ</a:t>
            </a:r>
            <a:r>
              <a:rPr kumimoji="0" lang="vi-VN" sz="3200" b="0" i="0" u="none" strike="noStrike" kern="0" cap="none" spc="0" normalizeH="0" baseline="0" noProof="0" dirty="0">
                <a:ln>
                  <a:noFill/>
                </a:ln>
                <a:effectLst/>
                <a:uLnTx/>
                <a:uFillTx/>
                <a:ea typeface="Arial"/>
                <a:cs typeface="Times New Roman"/>
              </a:rPr>
              <a:t/>
            </a:r>
            <a:br>
              <a:rPr kumimoji="0" lang="vi-VN" sz="3200" b="0" i="0" u="none" strike="noStrike" kern="0" cap="none" spc="0" normalizeH="0" baseline="0" noProof="0" dirty="0">
                <a:ln>
                  <a:noFill/>
                </a:ln>
                <a:effectLst/>
                <a:uLnTx/>
                <a:uFillTx/>
                <a:ea typeface="Arial"/>
                <a:cs typeface="Times New Roman"/>
              </a:rPr>
            </a:br>
            <a:endParaRPr kumimoji="0" lang="vi-VN" sz="3200" b="1" i="0" u="none" strike="noStrike" kern="0" cap="none" spc="0" normalizeH="0" baseline="0" noProof="0" dirty="0">
              <a:ln>
                <a:noFill/>
              </a:ln>
              <a:effectLst/>
              <a:uLnTx/>
              <a:uFillTx/>
            </a:endParaRPr>
          </a:p>
        </p:txBody>
      </p:sp>
      <p:sp>
        <p:nvSpPr>
          <p:cNvPr id="7" name="Rectangle 6">
            <a:extLst>
              <a:ext uri="{FF2B5EF4-FFF2-40B4-BE49-F238E27FC236}">
                <a16:creationId xmlns:a16="http://schemas.microsoft.com/office/drawing/2014/main" id="{D44D3AF6-C273-4782-983B-ABEF19A2CA75}"/>
              </a:ext>
            </a:extLst>
          </p:cNvPr>
          <p:cNvSpPr/>
          <p:nvPr/>
        </p:nvSpPr>
        <p:spPr>
          <a:xfrm>
            <a:off x="172915" y="5649281"/>
            <a:ext cx="11846169" cy="1143001"/>
          </a:xfrm>
          <a:prstGeom prst="rect">
            <a:avLst/>
          </a:prstGeom>
          <a:solidFill>
            <a:srgbClr val="F6F37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457200" marR="0" lvl="0" indent="-457200" algn="ctr" defTabSz="1098996" eaLnBrk="1" fontAlgn="auto" latinLnBrk="0" hangingPunct="1">
              <a:lnSpc>
                <a:spcPct val="100000"/>
              </a:lnSpc>
              <a:spcBef>
                <a:spcPts val="0"/>
              </a:spcBef>
              <a:spcAft>
                <a:spcPts val="0"/>
              </a:spcAft>
              <a:buClrTx/>
              <a:buSzTx/>
              <a:buFont typeface="Symbol"/>
              <a:buChar char="Þ"/>
              <a:tabLst/>
              <a:defRPr/>
            </a:pPr>
            <a:r>
              <a:rPr kumimoji="0" lang="vi-VN" sz="3600" b="1" i="0" u="none" strike="noStrike" kern="0" cap="none" spc="0" normalizeH="0" baseline="0" noProof="0" dirty="0">
                <a:ln>
                  <a:noFill/>
                </a:ln>
                <a:effectLst/>
                <a:uLnTx/>
                <a:uFillTx/>
                <a:latin typeface="Times New Roman"/>
                <a:ea typeface="Times New Roman"/>
                <a:cs typeface="Times New Roman"/>
              </a:rPr>
              <a:t>Tác động</a:t>
            </a:r>
            <a:r>
              <a:rPr kumimoji="0" lang="pt-BR" sz="3600" b="1" i="0" u="none" strike="noStrike" kern="0" cap="none" spc="0" normalizeH="0" baseline="0" noProof="0" dirty="0">
                <a:ln>
                  <a:noFill/>
                </a:ln>
                <a:effectLst/>
                <a:uLnTx/>
                <a:uFillTx/>
                <a:latin typeface="Times New Roman"/>
                <a:ea typeface="Times New Roman"/>
                <a:cs typeface="Times New Roman"/>
              </a:rPr>
              <a:t> vào lòng tự trọng để thức tỉnh </a:t>
            </a:r>
            <a:r>
              <a:rPr kumimoji="0" lang="vi-VN" sz="3600" b="1" i="0" u="none" strike="noStrike" kern="0" cap="none" spc="0" normalizeH="0" baseline="0" noProof="0" dirty="0">
                <a:ln>
                  <a:noFill/>
                </a:ln>
                <a:effectLst/>
                <a:uLnTx/>
                <a:uFillTx/>
                <a:latin typeface="Times New Roman"/>
                <a:ea typeface="Times New Roman"/>
                <a:cs typeface="Times New Roman"/>
              </a:rPr>
              <a:t>trách nhiệm </a:t>
            </a:r>
          </a:p>
          <a:p>
            <a:pPr marL="0" marR="0" lvl="0" indent="0" algn="ctr" defTabSz="1098996"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effectLst/>
                <a:uLnTx/>
                <a:uFillTx/>
                <a:latin typeface="Times New Roman"/>
                <a:ea typeface="Times New Roman"/>
                <a:cs typeface="Times New Roman"/>
              </a:rPr>
              <a:t>với đất nước của </a:t>
            </a:r>
            <a:r>
              <a:rPr kumimoji="0" lang="pt-BR" sz="3600" b="1" i="0" u="none" strike="noStrike" kern="0" cap="none" spc="0" normalizeH="0" baseline="0" noProof="0" dirty="0">
                <a:ln>
                  <a:noFill/>
                </a:ln>
                <a:effectLst/>
                <a:uLnTx/>
                <a:uFillTx/>
                <a:latin typeface="Times New Roman"/>
                <a:ea typeface="Times New Roman"/>
                <a:cs typeface="Times New Roman"/>
              </a:rPr>
              <a:t>tướng sĩ</a:t>
            </a:r>
            <a:endParaRPr kumimoji="0" lang="vi-VN" sz="3600" b="1" i="0" u="none" strike="noStrike" kern="0" cap="none" spc="0" normalizeH="0" baseline="0" noProof="0" dirty="0">
              <a:ln>
                <a:noFill/>
              </a:ln>
              <a:effectLst/>
              <a:uLnTx/>
              <a:uFillTx/>
              <a:latin typeface="Arial" panose="020B0604020202020204" pitchFamily="34" charset="0"/>
            </a:endParaRPr>
          </a:p>
        </p:txBody>
      </p:sp>
    </p:spTree>
    <p:extLst>
      <p:ext uri="{BB962C8B-B14F-4D97-AF65-F5344CB8AC3E}">
        <p14:creationId xmlns:p14="http://schemas.microsoft.com/office/powerpoint/2010/main" val="4303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wipe(down)">
                                      <p:cBhvr>
                                        <p:cTn id="40" dur="500"/>
                                        <p:tgtEl>
                                          <p:spTgt spid="4">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D4DC21-4160-484B-8468-0A12DA4301A1}"/>
              </a:ext>
            </a:extLst>
          </p:cNvPr>
          <p:cNvPicPr>
            <a:picLocks noChangeAspect="1"/>
          </p:cNvPicPr>
          <p:nvPr/>
        </p:nvPicPr>
        <p:blipFill>
          <a:blip r:embed="rId2"/>
          <a:stretch>
            <a:fillRect/>
          </a:stretch>
        </p:blipFill>
        <p:spPr>
          <a:xfrm>
            <a:off x="0" y="-1"/>
            <a:ext cx="5040923" cy="3089643"/>
          </a:xfrm>
          <a:prstGeom prst="rect">
            <a:avLst/>
          </a:prstGeom>
          <a:ln>
            <a:noFill/>
          </a:ln>
          <a:effectLst>
            <a:softEdge rad="112500"/>
          </a:effectLst>
        </p:spPr>
      </p:pic>
      <p:sp>
        <p:nvSpPr>
          <p:cNvPr id="5" name="Rectangle: Rounded Corners 4">
            <a:extLst>
              <a:ext uri="{FF2B5EF4-FFF2-40B4-BE49-F238E27FC236}">
                <a16:creationId xmlns:a16="http://schemas.microsoft.com/office/drawing/2014/main" id="{2FCD32F7-0575-41D0-99B9-3AFEA825E763}"/>
              </a:ext>
            </a:extLst>
          </p:cNvPr>
          <p:cNvSpPr/>
          <p:nvPr/>
        </p:nvSpPr>
        <p:spPr>
          <a:xfrm>
            <a:off x="5040922" y="457200"/>
            <a:ext cx="6564923" cy="855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HẬU QUẢ</a:t>
            </a:r>
          </a:p>
        </p:txBody>
      </p:sp>
      <p:pic>
        <p:nvPicPr>
          <p:cNvPr id="6" name="Picture 5">
            <a:extLst>
              <a:ext uri="{FF2B5EF4-FFF2-40B4-BE49-F238E27FC236}">
                <a16:creationId xmlns:a16="http://schemas.microsoft.com/office/drawing/2014/main" id="{6D245EA6-755C-4587-AFE5-2889A9FC3F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127631" y="4261338"/>
            <a:ext cx="4989636" cy="2409825"/>
          </a:xfrm>
          <a:prstGeom prst="rect">
            <a:avLst/>
          </a:prstGeom>
        </p:spPr>
      </p:pic>
      <p:sp>
        <p:nvSpPr>
          <p:cNvPr id="8" name="Content Placeholder 2">
            <a:extLst>
              <a:ext uri="{FF2B5EF4-FFF2-40B4-BE49-F238E27FC236}">
                <a16:creationId xmlns:a16="http://schemas.microsoft.com/office/drawing/2014/main" id="{DF042FE2-034A-4FDE-8E9D-B98DD0FA5DA2}"/>
              </a:ext>
            </a:extLst>
          </p:cNvPr>
          <p:cNvSpPr txBox="1">
            <a:spLocks/>
          </p:cNvSpPr>
          <p:nvPr/>
        </p:nvSpPr>
        <p:spPr>
          <a:xfrm>
            <a:off x="-1041400" y="3089642"/>
            <a:ext cx="10724662" cy="3580191"/>
          </a:xfrm>
          <a:prstGeom prst="rect">
            <a:avLst/>
          </a:prstGeom>
        </p:spPr>
        <p:txBody>
          <a:bodyPr vert="horz" lIns="109728" tIns="54864" rIns="109728" bIns="54864" rtlCol="0">
            <a:normAutofit fontScale="92500" lnSpcReduction="10000"/>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 cựa gà trống không thể đâm thủng áo giáp của giặc</a:t>
            </a:r>
          </a:p>
          <a:p>
            <a:pPr marL="0" marR="0" lvl="0" indent="0"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 chén rượu ngon không thể làm giặc say chết</a:t>
            </a:r>
          </a:p>
          <a:p>
            <a:pPr marL="0" marR="0" lvl="0" indent="0"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t</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hái ấp</a:t>
            </a: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của ta </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không còn</a:t>
            </a:r>
            <a:endPar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endParaRPr>
          </a:p>
          <a:p>
            <a:pPr marL="0" marR="0" lvl="0" indent="0"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rgbClr val="002060"/>
                </a:solidFill>
                <a:effectLst/>
                <a:uLnTx/>
                <a:uFillTx/>
                <a:latin typeface="Times New Roman"/>
                <a:ea typeface="Arial"/>
                <a:cs typeface="Times New Roman"/>
              </a:rPr>
              <a:t>	- bổng lộc các người cũng mất</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 g</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ia quyến</a:t>
            </a: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của ta bị tan</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 </a:t>
            </a:r>
            <a:endPar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endParaRPr>
          </a:p>
          <a:p>
            <a:pPr marL="0" marR="0" lvl="0" indent="0"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 </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vợ con</a:t>
            </a: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các ngươi</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 cùng</a:t>
            </a: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kh</a:t>
            </a: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ốn</a:t>
            </a: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rPr>
              <a:t/>
            </a:r>
            <a:b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rPr>
            </a:b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rPr>
              <a:t>	</a:t>
            </a:r>
            <a:r>
              <a:rPr kumimoji="0" lang="pt-BR" sz="36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vi-VN" sz="3600" b="0" i="1" u="none" strike="noStrike" kern="1200" cap="none" spc="0" normalizeH="0" baseline="0" noProof="0" dirty="0">
                <a:ln>
                  <a:noFill/>
                </a:ln>
                <a:solidFill>
                  <a:srgbClr val="002060"/>
                </a:solidFill>
                <a:effectLst/>
                <a:uLnTx/>
                <a:uFillTx/>
                <a:latin typeface="Times New Roman"/>
                <a:ea typeface="Times New Roman"/>
                <a:cs typeface="Times New Roman"/>
              </a:rPr>
              <a:t>x</a:t>
            </a:r>
            <a:r>
              <a:rPr kumimoji="0" lang="pt-BR" sz="3600" b="0" i="1" u="none" strike="noStrike" kern="1200" cap="none" spc="0" normalizeH="0" baseline="0" noProof="0" dirty="0">
                <a:ln>
                  <a:noFill/>
                </a:ln>
                <a:solidFill>
                  <a:srgbClr val="002060"/>
                </a:solidFill>
                <a:effectLst/>
                <a:uLnTx/>
                <a:uFillTx/>
                <a:latin typeface="Times New Roman"/>
                <a:ea typeface="Times New Roman"/>
                <a:cs typeface="Times New Roman"/>
              </a:rPr>
              <a:t>ã tắc </a:t>
            </a:r>
            <a:r>
              <a:rPr kumimoji="0" lang="vi-VN" sz="3600" b="0" i="1" u="none" strike="noStrike" kern="1200" cap="none" spc="0" normalizeH="0" baseline="0" noProof="0" dirty="0">
                <a:ln>
                  <a:noFill/>
                </a:ln>
                <a:solidFill>
                  <a:srgbClr val="002060"/>
                </a:solidFill>
                <a:effectLst/>
                <a:uLnTx/>
                <a:uFillTx/>
                <a:latin typeface="Times New Roman"/>
                <a:ea typeface="Times New Roman"/>
                <a:cs typeface="Times New Roman"/>
              </a:rPr>
              <a:t>tổ tông ta </a:t>
            </a:r>
            <a:r>
              <a:rPr kumimoji="0" lang="pt-BR" sz="3600" b="0" i="1" u="none" strike="noStrike" kern="1200" cap="none" spc="0" normalizeH="0" baseline="0" noProof="0" dirty="0">
                <a:ln>
                  <a:noFill/>
                </a:ln>
                <a:solidFill>
                  <a:srgbClr val="002060"/>
                </a:solidFill>
                <a:effectLst/>
                <a:uLnTx/>
                <a:uFillTx/>
                <a:latin typeface="Times New Roman"/>
                <a:ea typeface="Times New Roman"/>
                <a:cs typeface="Times New Roman"/>
              </a:rPr>
              <a:t>bị giày xéo</a:t>
            </a: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rPr>
              <a:t/>
            </a:r>
            <a:b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rPr>
            </a:br>
            <a:endParaRPr kumimoji="0" lang="vi-VN" sz="3600" b="0" i="0" u="none" strike="noStrike" kern="1200" cap="none" spc="0" normalizeH="0" baseline="0" noProof="0" dirty="0">
              <a:ln>
                <a:noFill/>
              </a:ln>
              <a:solidFill>
                <a:srgbClr val="002060"/>
              </a:solidFill>
              <a:effectLst/>
              <a:uLnTx/>
              <a:uFillTx/>
              <a:latin typeface="Arial" panose="020B0604020202020204" pitchFamily="34" charset="0"/>
            </a:endParaRPr>
          </a:p>
          <a:p>
            <a:pPr marL="411480" marR="0" lvl="0" indent="-411480" defTabSz="1097280" rtl="0" eaLnBrk="1" fontAlgn="auto" latinLnBrk="0" hangingPunct="1">
              <a:lnSpc>
                <a:spcPct val="100000"/>
              </a:lnSpc>
              <a:spcBef>
                <a:spcPct val="20000"/>
              </a:spcBef>
              <a:spcAft>
                <a:spcPts val="0"/>
              </a:spcAft>
              <a:buClrTx/>
              <a:buSzTx/>
              <a:buFont typeface="Arial" pitchFamily="34" charset="0"/>
              <a:buChar char="•"/>
              <a:tabLst/>
              <a:defRPr/>
            </a:pPr>
            <a:endParaRPr kumimoji="0" lang="vi-VN" sz="3600" b="0" i="0" u="none" strike="noStrike" kern="1200" cap="none" spc="0" normalizeH="0" baseline="0" noProof="0" dirty="0">
              <a:ln>
                <a:noFill/>
              </a:ln>
              <a:solidFill>
                <a:srgbClr val="002060"/>
              </a:solidFill>
              <a:effectLst/>
              <a:uLnTx/>
              <a:uFillTx/>
              <a:latin typeface="Arial" panose="020B0604020202020204" pitchFamily="34" charset="0"/>
            </a:endParaRPr>
          </a:p>
        </p:txBody>
      </p:sp>
      <p:sp>
        <p:nvSpPr>
          <p:cNvPr id="9" name="Content Placeholder 2">
            <a:extLst>
              <a:ext uri="{FF2B5EF4-FFF2-40B4-BE49-F238E27FC236}">
                <a16:creationId xmlns:a16="http://schemas.microsoft.com/office/drawing/2014/main" id="{3F2FEDE5-4DF7-475C-BA2D-8E31B604F324}"/>
              </a:ext>
            </a:extLst>
          </p:cNvPr>
          <p:cNvSpPr txBox="1">
            <a:spLocks/>
          </p:cNvSpPr>
          <p:nvPr/>
        </p:nvSpPr>
        <p:spPr>
          <a:xfrm>
            <a:off x="4642338" y="1147237"/>
            <a:ext cx="7450015" cy="5522596"/>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98996" rtl="0" eaLnBrk="1" fontAlgn="auto" latinLnBrk="0" hangingPunct="1">
              <a:lnSpc>
                <a:spcPct val="100000"/>
              </a:lnSpc>
              <a:spcBef>
                <a:spcPts val="0"/>
              </a:spcBef>
              <a:spcAft>
                <a:spcPts val="0"/>
              </a:spcAft>
              <a:buClrTx/>
              <a:buSzTx/>
              <a:buFont typeface="Arial" pitchFamily="34" charset="0"/>
              <a:buNone/>
              <a:tabLst/>
              <a:defRPr/>
            </a:pPr>
            <a:endParaRPr kumimoji="0" lang="vi-VN" sz="3200" b="1" i="0" u="sng" strike="noStrike" kern="1200" cap="none" spc="0" normalizeH="0" baseline="0" noProof="0" dirty="0">
              <a:ln>
                <a:noFill/>
              </a:ln>
              <a:solidFill>
                <a:schemeClr val="tx1"/>
              </a:solidFill>
              <a:effectLst/>
              <a:uLnTx/>
              <a:uFillTx/>
              <a:latin typeface="Times New Roman"/>
              <a:ea typeface="Times New Roman"/>
              <a:cs typeface="Times New Roman"/>
            </a:endParaRPr>
          </a:p>
          <a:p>
            <a:pPr marL="0" marR="0" lvl="0" indent="0" algn="ctr"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chemeClr val="tx1"/>
                </a:solidFill>
                <a:effectLst/>
                <a:uLnTx/>
                <a:uFillTx/>
                <a:latin typeface="Times New Roman"/>
                <a:ea typeface="Times New Roman"/>
                <a:cs typeface="Times New Roman"/>
              </a:rPr>
              <a:t>(</a:t>
            </a:r>
            <a:r>
              <a:rPr kumimoji="0" lang="pt-BR" sz="3200" b="0" i="1" u="none" strike="noStrike" kern="1200" cap="none" spc="0" normalizeH="0" baseline="0" noProof="0" dirty="0">
                <a:ln>
                  <a:noFill/>
                </a:ln>
                <a:solidFill>
                  <a:schemeClr val="tx1"/>
                </a:solidFill>
                <a:effectLst/>
                <a:uLnTx/>
                <a:uFillTx/>
                <a:latin typeface="Times New Roman"/>
                <a:ea typeface="Times New Roman"/>
                <a:cs typeface="Times New Roman"/>
              </a:rPr>
              <a:t>“ Nếu có giặc Mông Thát tràn sang</a:t>
            </a:r>
            <a:r>
              <a:rPr kumimoji="0" lang="vi-VN" sz="3200" b="0" i="1" u="none" strike="noStrike" kern="1200" cap="none" spc="0" normalizeH="0" baseline="0" noProof="0" dirty="0">
                <a:ln>
                  <a:noFill/>
                </a:ln>
                <a:solidFill>
                  <a:schemeClr val="tx1"/>
                </a:solidFill>
                <a:effectLst/>
                <a:uLnTx/>
                <a:uFillTx/>
                <a:latin typeface="Times New Roman"/>
                <a:ea typeface="Times New Roman"/>
                <a:cs typeface="Times New Roman"/>
              </a:rPr>
              <a:t> thì cựa gà trống ...</a:t>
            </a:r>
            <a:r>
              <a:rPr kumimoji="0" lang="pt-BR" sz="3200" b="0" i="1" u="none" strike="noStrike" kern="1200" cap="none" spc="0" normalizeH="0" baseline="0" noProof="0" dirty="0">
                <a:ln>
                  <a:noFill/>
                </a:ln>
                <a:solidFill>
                  <a:schemeClr val="tx1"/>
                </a:solidFill>
                <a:effectLst/>
                <a:uLnTx/>
                <a:uFillTx/>
                <a:latin typeface="Times New Roman"/>
                <a:ea typeface="Times New Roman"/>
                <a:cs typeface="Times New Roman"/>
              </a:rPr>
              <a:t>có đ</a:t>
            </a:r>
            <a:r>
              <a:rPr kumimoji="0" lang="vi-VN" sz="3200" b="0" i="1" u="none" strike="noStrike" kern="1200" cap="none" spc="0" normalizeH="0" baseline="0" noProof="0" dirty="0">
                <a:ln>
                  <a:noFill/>
                </a:ln>
                <a:solidFill>
                  <a:schemeClr val="tx1"/>
                </a:solidFill>
                <a:effectLst/>
                <a:uLnTx/>
                <a:uFillTx/>
                <a:latin typeface="Times New Roman"/>
                <a:ea typeface="Times New Roman"/>
                <a:cs typeface="Times New Roman"/>
              </a:rPr>
              <a:t>ược </a:t>
            </a:r>
            <a:r>
              <a:rPr kumimoji="0" lang="pt-BR" sz="3200" b="0" i="1" u="none" strike="noStrike" kern="1200" cap="none" spc="0" normalizeH="0" baseline="0" noProof="0" dirty="0">
                <a:ln>
                  <a:noFill/>
                </a:ln>
                <a:solidFill>
                  <a:schemeClr val="tx1"/>
                </a:solidFill>
                <a:effectLst/>
                <a:uLnTx/>
                <a:uFillTx/>
                <a:latin typeface="Times New Roman"/>
                <a:ea typeface="Times New Roman"/>
                <a:cs typeface="Times New Roman"/>
              </a:rPr>
              <a:t>không?</a:t>
            </a:r>
            <a:r>
              <a:rPr kumimoji="0" lang="vi-VN" sz="3200" b="0" i="1" u="none" strike="noStrike" kern="1200" cap="none" spc="0" normalizeH="0" baseline="0" noProof="0" dirty="0">
                <a:ln>
                  <a:noFill/>
                </a:ln>
                <a:solidFill>
                  <a:schemeClr val="tx1"/>
                </a:solidFill>
                <a:effectLst/>
                <a:uLnTx/>
                <a:uFillTx/>
                <a:latin typeface="Times New Roman"/>
                <a:ea typeface="Times New Roman"/>
                <a:cs typeface="Times New Roman"/>
              </a:rPr>
              <a:t>)</a:t>
            </a:r>
          </a:p>
          <a:p>
            <a:pPr marL="0" marR="0" lvl="0" indent="0" algn="ctr"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rPr>
              <a:t/>
            </a:r>
            <a:b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rPr>
            </a:b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a:p>
            <a:pPr marL="411480" marR="0" lvl="0" indent="-411480" algn="l" defTabSz="1097280" rtl="0" eaLnBrk="1" fontAlgn="auto" latinLnBrk="0" hangingPunct="1">
              <a:lnSpc>
                <a:spcPct val="100000"/>
              </a:lnSpc>
              <a:spcBef>
                <a:spcPct val="20000"/>
              </a:spcBef>
              <a:spcAft>
                <a:spcPts val="0"/>
              </a:spcAft>
              <a:buClrTx/>
              <a:buSzTx/>
              <a:buFont typeface="Arial" pitchFamily="34" charset="0"/>
              <a:buChar char="•"/>
              <a:tabLst/>
              <a:defRPr/>
            </a:pP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14928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FBC83AF-EAA5-46B7-B97F-90F462FFB0CE}"/>
              </a:ext>
            </a:extLst>
          </p:cNvPr>
          <p:cNvSpPr/>
          <p:nvPr/>
        </p:nvSpPr>
        <p:spPr>
          <a:xfrm>
            <a:off x="1164793" y="407148"/>
            <a:ext cx="2327025" cy="48593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0" tIns="971866" rIns="177800" bIns="971866"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rgbClr val="002060"/>
                </a:solidFill>
                <a:latin typeface="Times New Roman" panose="02020603050405020304" pitchFamily="18" charset="0"/>
                <a:cs typeface="Times New Roman" panose="02020603050405020304" pitchFamily="18" charset="0"/>
              </a:rPr>
              <a:t>Điệp</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ngữ</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điệp</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cấu</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trúc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Chẳng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những</a:t>
            </a:r>
            <a:r>
              <a:rPr lang="en-US" sz="2800" kern="1200" dirty="0">
                <a:solidFill>
                  <a:srgbClr val="002060"/>
                </a:solidFill>
                <a:latin typeface="Times New Roman" panose="02020603050405020304" pitchFamily="18" charset="0"/>
                <a:cs typeface="Times New Roman" panose="02020603050405020304" pitchFamily="18" charset="0"/>
              </a:rPr>
              <a:t>…</a:t>
            </a:r>
            <a:r>
              <a:rPr lang="en-US" sz="2800" kern="1200" dirty="0" err="1">
                <a:solidFill>
                  <a:srgbClr val="002060"/>
                </a:solidFill>
                <a:latin typeface="Times New Roman" panose="02020603050405020304" pitchFamily="18" charset="0"/>
                <a:cs typeface="Times New Roman" panose="02020603050405020304" pitchFamily="18" charset="0"/>
              </a:rPr>
              <a:t>mà</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còn</a:t>
            </a:r>
            <a:r>
              <a:rPr lang="en-US" sz="2800" kern="1200" dirty="0">
                <a:solidFill>
                  <a:srgbClr val="002060"/>
                </a:solidFill>
                <a:latin typeface="Times New Roman" panose="02020603050405020304" pitchFamily="18" charset="0"/>
                <a:cs typeface="Times New Roman" panose="02020603050405020304" pitchFamily="18" charset="0"/>
              </a:rPr>
              <a:t>”</a:t>
            </a:r>
          </a:p>
        </p:txBody>
      </p:sp>
      <p:sp>
        <p:nvSpPr>
          <p:cNvPr id="8" name="Freeform: Shape 7">
            <a:extLst>
              <a:ext uri="{FF2B5EF4-FFF2-40B4-BE49-F238E27FC236}">
                <a16:creationId xmlns:a16="http://schemas.microsoft.com/office/drawing/2014/main" id="{9EFDF52E-3645-4DE5-AF3B-AC596E589D8C}"/>
              </a:ext>
            </a:extLst>
          </p:cNvPr>
          <p:cNvSpPr/>
          <p:nvPr/>
        </p:nvSpPr>
        <p:spPr>
          <a:xfrm>
            <a:off x="3666343" y="407148"/>
            <a:ext cx="2327025" cy="48593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0" tIns="971866" rIns="177800" bIns="971866"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rgbClr val="002060"/>
                </a:solidFill>
                <a:latin typeface="Times New Roman" panose="02020603050405020304" pitchFamily="18" charset="0"/>
                <a:cs typeface="Times New Roman" panose="02020603050405020304" pitchFamily="18" charset="0"/>
              </a:rPr>
              <a:t>Cách</a:t>
            </a:r>
            <a:r>
              <a:rPr lang="en-US" sz="2800" kern="1200" dirty="0">
                <a:solidFill>
                  <a:srgbClr val="002060"/>
                </a:solidFill>
                <a:latin typeface="Times New Roman" panose="02020603050405020304" pitchFamily="18" charset="0"/>
                <a:cs typeface="Times New Roman" panose="02020603050405020304" pitchFamily="18" charset="0"/>
              </a:rPr>
              <a:t> d</a:t>
            </a:r>
            <a:r>
              <a:rPr lang="vi-VN" sz="2800" dirty="0">
                <a:solidFill>
                  <a:srgbClr val="002060"/>
                </a:solidFill>
                <a:latin typeface="Times New Roman" panose="02020603050405020304" pitchFamily="18" charset="0"/>
                <a:cs typeface="Times New Roman" panose="02020603050405020304" pitchFamily="18" charset="0"/>
              </a:rPr>
              <a:t>ù</a:t>
            </a:r>
            <a:r>
              <a:rPr lang="en-US" sz="2800" kern="1200" dirty="0">
                <a:solidFill>
                  <a:srgbClr val="002060"/>
                </a:solidFill>
                <a:latin typeface="Times New Roman" panose="02020603050405020304" pitchFamily="18" charset="0"/>
                <a:cs typeface="Times New Roman" panose="02020603050405020304" pitchFamily="18" charset="0"/>
              </a:rPr>
              <a:t>ng </a:t>
            </a:r>
            <a:r>
              <a:rPr lang="en-US" sz="2800" kern="1200" dirty="0" err="1">
                <a:solidFill>
                  <a:srgbClr val="002060"/>
                </a:solidFill>
                <a:latin typeface="Times New Roman" panose="02020603050405020304" pitchFamily="18" charset="0"/>
                <a:cs typeface="Times New Roman" panose="02020603050405020304" pitchFamily="18" charset="0"/>
              </a:rPr>
              <a:t>câu</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cảm</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a:t>
            </a:r>
            <a:r>
              <a:rPr lang="vi-VN" sz="2800" dirty="0">
                <a:solidFill>
                  <a:srgbClr val="002060"/>
                </a:solidFill>
                <a:latin typeface="Times New Roman" panose="02020603050405020304" pitchFamily="18" charset="0"/>
                <a:cs typeface="Times New Roman" panose="02020603050405020304" pitchFamily="18" charset="0"/>
              </a:rPr>
              <a:t>á</a:t>
            </a:r>
            <a:r>
              <a:rPr lang="en-US" sz="2800" kern="1200" dirty="0">
                <a:solidFill>
                  <a:srgbClr val="002060"/>
                </a:solidFill>
                <a:latin typeface="Times New Roman" panose="02020603050405020304" pitchFamily="18" charset="0"/>
                <a:cs typeface="Times New Roman" panose="02020603050405020304" pitchFamily="18" charset="0"/>
              </a:rPr>
              <a:t>n, </a:t>
            </a:r>
            <a:r>
              <a:rPr lang="en-US" sz="2800" kern="1200" dirty="0" err="1">
                <a:solidFill>
                  <a:srgbClr val="002060"/>
                </a:solidFill>
                <a:latin typeface="Times New Roman" panose="02020603050405020304" pitchFamily="18" charset="0"/>
                <a:cs typeface="Times New Roman" panose="02020603050405020304" pitchFamily="18" charset="0"/>
              </a:rPr>
              <a:t>câu</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hỏi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tu</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từ</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EA5727F-2FAB-4975-8E22-A2348622F7C3}"/>
              </a:ext>
            </a:extLst>
          </p:cNvPr>
          <p:cNvSpPr/>
          <p:nvPr/>
        </p:nvSpPr>
        <p:spPr>
          <a:xfrm>
            <a:off x="6167895" y="407148"/>
            <a:ext cx="2327025" cy="48593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0" tIns="971866" rIns="177800" bIns="971866"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rgbClr val="002060"/>
                </a:solidFill>
                <a:latin typeface="Times New Roman" panose="02020603050405020304" pitchFamily="18" charset="0"/>
                <a:cs typeface="Times New Roman" panose="02020603050405020304" pitchFamily="18" charset="0"/>
              </a:rPr>
              <a:t>Lối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văn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biền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ngẫu</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CF3E783D-B087-4DB1-B551-C9A10E767BE2}"/>
              </a:ext>
            </a:extLst>
          </p:cNvPr>
          <p:cNvSpPr/>
          <p:nvPr/>
        </p:nvSpPr>
        <p:spPr>
          <a:xfrm>
            <a:off x="8669447" y="407148"/>
            <a:ext cx="2327025" cy="48593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0" tIns="971866" rIns="177800" bIns="971866"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rgbClr val="002060"/>
                </a:solidFill>
                <a:latin typeface="Times New Roman" panose="02020603050405020304" pitchFamily="18" charset="0"/>
                <a:cs typeface="Times New Roman" panose="02020603050405020304" pitchFamily="18" charset="0"/>
              </a:rPr>
              <a:t>Giọng điệu nghiêm khắc</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15" name="Wave 14">
            <a:extLst>
              <a:ext uri="{FF2B5EF4-FFF2-40B4-BE49-F238E27FC236}">
                <a16:creationId xmlns:a16="http://schemas.microsoft.com/office/drawing/2014/main" id="{026DB788-6641-4694-9864-4AD7745F91D0}"/>
              </a:ext>
            </a:extLst>
          </p:cNvPr>
          <p:cNvSpPr/>
          <p:nvPr/>
        </p:nvSpPr>
        <p:spPr>
          <a:xfrm>
            <a:off x="2328305" y="4355256"/>
            <a:ext cx="10419143" cy="3566159"/>
          </a:xfrm>
          <a:prstGeom prst="wave">
            <a:avLst/>
          </a:prstGeom>
          <a:noFill/>
          <a:ln w="9525" cap="flat" cmpd="sng" algn="ctr">
            <a:noFill/>
            <a:prstDash val="solid"/>
          </a:ln>
          <a:effectLst>
            <a:outerShdw blurRad="40000" dist="20000" dir="5400000" rotWithShape="0">
              <a:srgbClr val="000000">
                <a:alpha val="38000"/>
              </a:srgbClr>
            </a:outerShdw>
          </a:effectLst>
        </p:spPr>
        <p:txBody>
          <a:bodyPr lIns="109899" tIns="54950" rIns="109899" bIns="54950" rtlCol="0" anchor="ctr"/>
          <a:lstStyle/>
          <a:p>
            <a:pPr marL="0" marR="0" lvl="0" indent="0" defTabSz="1098996" eaLnBrk="1" fontAlgn="auto" latinLnBrk="0" hangingPunct="1">
              <a:lnSpc>
                <a:spcPct val="100000"/>
              </a:lnSpc>
              <a:spcBef>
                <a:spcPts val="0"/>
              </a:spcBef>
              <a:spcAft>
                <a:spcPts val="0"/>
              </a:spcAft>
              <a:buClrTx/>
              <a:buSzTx/>
              <a:buFontTx/>
              <a:buNone/>
              <a:tabLst/>
              <a:defRPr/>
            </a:pPr>
            <a:r>
              <a:rPr kumimoji="0" lang="vi-VN" sz="3100" b="1" i="1" u="none" strike="noStrike" kern="0" cap="none" spc="0" normalizeH="0" baseline="0" noProof="0" dirty="0">
                <a:ln>
                  <a:noFill/>
                </a:ln>
                <a:solidFill>
                  <a:srgbClr val="FF0000"/>
                </a:solidFill>
                <a:uLnTx/>
                <a:uFillTx/>
                <a:latin typeface="Times New Roman"/>
                <a:ea typeface="Times New Roman"/>
                <a:cs typeface="Times New Roman"/>
              </a:rPr>
              <a:t>- </a:t>
            </a:r>
            <a:r>
              <a:rPr kumimoji="0" lang="pt-BR" sz="3100" b="1" i="1" u="none" strike="noStrike" kern="0" cap="none" spc="0" normalizeH="0" baseline="0" noProof="0" dirty="0">
                <a:ln>
                  <a:noFill/>
                </a:ln>
                <a:solidFill>
                  <a:srgbClr val="FF0000"/>
                </a:solidFill>
                <a:uLnTx/>
                <a:uFillTx/>
                <a:latin typeface="Times New Roman"/>
                <a:ea typeface="Times New Roman"/>
                <a:cs typeface="Times New Roman"/>
              </a:rPr>
              <a:t>Cho thấy hậu quả </a:t>
            </a:r>
            <a:r>
              <a:rPr kumimoji="0" lang="vi-VN" sz="3100" b="1" i="1" u="none" strike="noStrike" kern="0" cap="none" spc="0" normalizeH="0" baseline="0" noProof="0" dirty="0">
                <a:ln>
                  <a:noFill/>
                </a:ln>
                <a:solidFill>
                  <a:srgbClr val="FF0000"/>
                </a:solidFill>
                <a:uLnTx/>
                <a:uFillTx/>
                <a:latin typeface="Times New Roman"/>
                <a:ea typeface="Times New Roman"/>
                <a:cs typeface="Times New Roman"/>
              </a:rPr>
              <a:t>khôn lường:</a:t>
            </a:r>
            <a:r>
              <a:rPr lang="vi-VN" sz="3100" b="1" i="1" kern="0" dirty="0">
                <a:solidFill>
                  <a:srgbClr val="FF0000"/>
                </a:solidFill>
                <a:latin typeface="Times New Roman"/>
                <a:ea typeface="Times New Roman"/>
                <a:cs typeface="Times New Roman"/>
              </a:rPr>
              <a:t> </a:t>
            </a:r>
            <a:r>
              <a:rPr kumimoji="0" lang="pt-BR" sz="3100" b="1" i="1" u="none" strike="noStrike" kern="0" cap="none" spc="0" normalizeH="0" baseline="0" noProof="0" dirty="0">
                <a:ln>
                  <a:noFill/>
                </a:ln>
                <a:solidFill>
                  <a:srgbClr val="FF0000"/>
                </a:solidFill>
                <a:uLnTx/>
                <a:uFillTx/>
                <a:latin typeface="Times New Roman"/>
                <a:ea typeface="Times New Roman"/>
                <a:cs typeface="Times New Roman"/>
              </a:rPr>
              <a:t>Nước mất nhà tan</a:t>
            </a:r>
            <a:r>
              <a:rPr kumimoji="0" lang="vi-VN" sz="3100" b="1" i="1" u="none" strike="noStrike" kern="0" cap="none" spc="0" normalizeH="0" baseline="0" noProof="0" dirty="0">
                <a:ln>
                  <a:noFill/>
                </a:ln>
                <a:solidFill>
                  <a:srgbClr val="FF0000"/>
                </a:solidFill>
                <a:uLnTx/>
                <a:uFillTx/>
                <a:latin typeface="Arial" panose="020B0604020202020204" pitchFamily="34" charset="0"/>
                <a:ea typeface="Arial"/>
                <a:cs typeface="Times New Roman"/>
              </a:rPr>
              <a:t/>
            </a:r>
            <a:br>
              <a:rPr kumimoji="0" lang="vi-VN" sz="3100" b="1" i="1" u="none" strike="noStrike" kern="0" cap="none" spc="0" normalizeH="0" baseline="0" noProof="0" dirty="0">
                <a:ln>
                  <a:noFill/>
                </a:ln>
                <a:solidFill>
                  <a:srgbClr val="FF0000"/>
                </a:solidFill>
                <a:uLnTx/>
                <a:uFillTx/>
                <a:latin typeface="Arial" panose="020B0604020202020204" pitchFamily="34" charset="0"/>
                <a:ea typeface="Arial"/>
                <a:cs typeface="Times New Roman"/>
              </a:rPr>
            </a:br>
            <a:r>
              <a:rPr kumimoji="0" lang="pt-BR" sz="3100" b="1" i="1" u="none" strike="noStrike" kern="0" cap="none" spc="0" normalizeH="0" baseline="0" noProof="0" dirty="0">
                <a:ln>
                  <a:noFill/>
                </a:ln>
                <a:solidFill>
                  <a:srgbClr val="FF0000"/>
                </a:solidFill>
                <a:uLnTx/>
                <a:uFillTx/>
                <a:latin typeface="Times New Roman"/>
                <a:ea typeface="Times New Roman"/>
                <a:cs typeface="Times New Roman"/>
              </a:rPr>
              <a:t>- Tấm lòng vì nước vì dân của vị chủ tướng</a:t>
            </a:r>
            <a:endParaRPr kumimoji="0" lang="vi-VN" sz="3100" b="1" i="1" u="none" strike="noStrike" kern="0" cap="none" spc="0" normalizeH="0" baseline="0" noProof="0" dirty="0">
              <a:ln>
                <a:noFill/>
              </a:ln>
              <a:solidFill>
                <a:srgbClr val="FF0000"/>
              </a:solidFill>
              <a:uLnTx/>
              <a:uFillTx/>
              <a:latin typeface="Arial" panose="020B0604020202020204" pitchFamily="34" charset="0"/>
            </a:endParaRPr>
          </a:p>
        </p:txBody>
      </p:sp>
      <p:sp>
        <p:nvSpPr>
          <p:cNvPr id="16" name="Arrow: Right 15">
            <a:extLst>
              <a:ext uri="{FF2B5EF4-FFF2-40B4-BE49-F238E27FC236}">
                <a16:creationId xmlns:a16="http://schemas.microsoft.com/office/drawing/2014/main" id="{65BE22F5-A650-4249-AC98-3C7F46A41D4E}"/>
              </a:ext>
            </a:extLst>
          </p:cNvPr>
          <p:cNvSpPr/>
          <p:nvPr/>
        </p:nvSpPr>
        <p:spPr>
          <a:xfrm>
            <a:off x="1420333" y="5673759"/>
            <a:ext cx="652432" cy="920187"/>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65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5"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E6DB326C-9A86-4F02-86DC-9863EB7357BC}"/>
              </a:ext>
            </a:extLst>
          </p:cNvPr>
          <p:cNvSpPr/>
          <p:nvPr/>
        </p:nvSpPr>
        <p:spPr>
          <a:xfrm>
            <a:off x="443455" y="397561"/>
            <a:ext cx="11305090" cy="6062878"/>
          </a:xfrm>
          <a:prstGeom prst="rect">
            <a:avLst/>
          </a:prstGeom>
        </p:spPr>
        <p:txBody>
          <a:bodyPr wrap="square">
            <a:spAutoFit/>
          </a:bodyPr>
          <a:lstStyle/>
          <a:p>
            <a:pPr algn="just" defTabSz="915793">
              <a:lnSpc>
                <a:spcPct val="107000"/>
              </a:lnSpc>
              <a:spcAft>
                <a:spcPts val="667"/>
              </a:spcAft>
            </a:pP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Nay ta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ngươi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mồi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đống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"(22)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nguy</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lấy</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kiềng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canh</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thổi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rau</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nguội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"(23)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răn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sợ</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Huấn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sĩ</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dượt</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cung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giỏi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Bàng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Mông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đều</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Hậu</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Nghệ</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(24),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thể</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bêu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đầu</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Hốt</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Tất</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Liệt</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cửa</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khuyết</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(25),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làm</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rữa</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thịt</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Vân Nam Vương ở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Cảo</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Nhai(26). Như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vậy</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chẳng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thái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ấp</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mãi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mãi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vững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bền</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bổng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lộc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ngươi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cũng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đời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đời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hưởng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thụ</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chăng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gia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quyến</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êm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ấm</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gối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chăn,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vợ</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con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ngươi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cũng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bách</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niên giai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lão</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chẳng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tông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miếu</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sẽ</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muôn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đời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lễ</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tổ</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tông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ngươi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cũng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cúng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quanh năm ;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chẳng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thân ta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kiếp</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này</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đắc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chí</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đến</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ngươi trăm năm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sau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tiếng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vẫn</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lưu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truyền</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chẳng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danh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hiệu</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 không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bị</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mai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tên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họ</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ngươi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cũng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sử</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sách</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lưu thơm.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Lúc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bấy</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giờ</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dẫu</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ngươi không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muốn</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vui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vẻ</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phóng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không?...</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2222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9BB87F-2A16-4961-BD28-7F689EE306E0}"/>
              </a:ext>
            </a:extLst>
          </p:cNvPr>
          <p:cNvSpPr/>
          <p:nvPr/>
        </p:nvSpPr>
        <p:spPr>
          <a:xfrm>
            <a:off x="1406968" y="1366794"/>
            <a:ext cx="8128000" cy="10332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Freeform: Shape 3">
            <a:extLst>
              <a:ext uri="{FF2B5EF4-FFF2-40B4-BE49-F238E27FC236}">
                <a16:creationId xmlns:a16="http://schemas.microsoft.com/office/drawing/2014/main" id="{94B65611-FFB6-4108-B4EE-9448E16AA356}"/>
              </a:ext>
            </a:extLst>
          </p:cNvPr>
          <p:cNvSpPr/>
          <p:nvPr/>
        </p:nvSpPr>
        <p:spPr>
          <a:xfrm>
            <a:off x="1813368" y="750059"/>
            <a:ext cx="5689600" cy="1210320"/>
          </a:xfrm>
          <a:custGeom>
            <a:avLst/>
            <a:gdLst>
              <a:gd name="connsiteX0" fmla="*/ 0 w 5689600"/>
              <a:gd name="connsiteY0" fmla="*/ 201724 h 1210320"/>
              <a:gd name="connsiteX1" fmla="*/ 201724 w 5689600"/>
              <a:gd name="connsiteY1" fmla="*/ 0 h 1210320"/>
              <a:gd name="connsiteX2" fmla="*/ 5487876 w 5689600"/>
              <a:gd name="connsiteY2" fmla="*/ 0 h 1210320"/>
              <a:gd name="connsiteX3" fmla="*/ 5689600 w 5689600"/>
              <a:gd name="connsiteY3" fmla="*/ 201724 h 1210320"/>
              <a:gd name="connsiteX4" fmla="*/ 5689600 w 5689600"/>
              <a:gd name="connsiteY4" fmla="*/ 1008596 h 1210320"/>
              <a:gd name="connsiteX5" fmla="*/ 5487876 w 5689600"/>
              <a:gd name="connsiteY5" fmla="*/ 1210320 h 1210320"/>
              <a:gd name="connsiteX6" fmla="*/ 201724 w 5689600"/>
              <a:gd name="connsiteY6" fmla="*/ 1210320 h 1210320"/>
              <a:gd name="connsiteX7" fmla="*/ 0 w 5689600"/>
              <a:gd name="connsiteY7" fmla="*/ 1008596 h 1210320"/>
              <a:gd name="connsiteX8" fmla="*/ 0 w 5689600"/>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1210320">
                <a:moveTo>
                  <a:pt x="0" y="201724"/>
                </a:moveTo>
                <a:cubicBezTo>
                  <a:pt x="0" y="90315"/>
                  <a:pt x="90315" y="0"/>
                  <a:pt x="201724" y="0"/>
                </a:cubicBezTo>
                <a:lnTo>
                  <a:pt x="5487876" y="0"/>
                </a:lnTo>
                <a:cubicBezTo>
                  <a:pt x="5599285" y="0"/>
                  <a:pt x="5689600" y="90315"/>
                  <a:pt x="5689600" y="201724"/>
                </a:cubicBezTo>
                <a:lnTo>
                  <a:pt x="5689600" y="1008596"/>
                </a:lnTo>
                <a:cubicBezTo>
                  <a:pt x="5689600" y="1120005"/>
                  <a:pt x="5599285" y="1210320"/>
                  <a:pt x="5487876" y="1210320"/>
                </a:cubicBezTo>
                <a:lnTo>
                  <a:pt x="201724" y="1210320"/>
                </a:lnTo>
                <a:cubicBezTo>
                  <a:pt x="90315" y="1210320"/>
                  <a:pt x="0" y="1120005"/>
                  <a:pt x="0" y="1008596"/>
                </a:cubicBezTo>
                <a:lnTo>
                  <a:pt x="0" y="201724"/>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74136" tIns="59083" rIns="274136" bIns="59083" numCol="1" spcCol="1270" anchor="ctr" anchorCtr="0">
            <a:noAutofit/>
          </a:bodyPr>
          <a:lstStyle/>
          <a:p>
            <a:pPr marL="0" lvl="0" indent="0" algn="l" defTabSz="1422400">
              <a:lnSpc>
                <a:spcPct val="90000"/>
              </a:lnSpc>
              <a:spcBef>
                <a:spcPct val="0"/>
              </a:spcBef>
              <a:spcAft>
                <a:spcPct val="35000"/>
              </a:spcAft>
              <a:buNone/>
            </a:pPr>
            <a:r>
              <a:rPr lang="vi-VN" sz="3200" kern="1200" dirty="0">
                <a:solidFill>
                  <a:srgbClr val="002060"/>
                </a:solidFill>
                <a:latin typeface="Times New Roman" panose="02020603050405020304" pitchFamily="18" charset="0"/>
                <a:cs typeface="Times New Roman" panose="02020603050405020304" pitchFamily="18" charset="0"/>
              </a:rPr>
              <a:t>Đặt mồi lửa dưới đống củi</a:t>
            </a:r>
            <a:endParaRPr lang="en-US" sz="3200" kern="1200" dirty="0">
              <a:solidFill>
                <a:srgbClr val="00206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14ADC9C-5D5E-41A6-A42E-208550D7591D}"/>
              </a:ext>
            </a:extLst>
          </p:cNvPr>
          <p:cNvSpPr/>
          <p:nvPr/>
        </p:nvSpPr>
        <p:spPr>
          <a:xfrm>
            <a:off x="1406968" y="3214979"/>
            <a:ext cx="8128000" cy="1033200"/>
          </a:xfrm>
          <a:prstGeom prst="rect">
            <a:avLst/>
          </a:prstGeom>
        </p:spPr>
        <p:style>
          <a:lnRef idx="2">
            <a:schemeClr val="accent4">
              <a:hueOff val="4900445"/>
              <a:satOff val="-20388"/>
              <a:lumOff val="4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7B4D2B57-5ECA-437F-B985-555F8674F967}"/>
              </a:ext>
            </a:extLst>
          </p:cNvPr>
          <p:cNvSpPr/>
          <p:nvPr/>
        </p:nvSpPr>
        <p:spPr>
          <a:xfrm>
            <a:off x="1813368" y="2609819"/>
            <a:ext cx="5689600" cy="1210320"/>
          </a:xfrm>
          <a:custGeom>
            <a:avLst/>
            <a:gdLst>
              <a:gd name="connsiteX0" fmla="*/ 0 w 5689600"/>
              <a:gd name="connsiteY0" fmla="*/ 201724 h 1210320"/>
              <a:gd name="connsiteX1" fmla="*/ 201724 w 5689600"/>
              <a:gd name="connsiteY1" fmla="*/ 0 h 1210320"/>
              <a:gd name="connsiteX2" fmla="*/ 5487876 w 5689600"/>
              <a:gd name="connsiteY2" fmla="*/ 0 h 1210320"/>
              <a:gd name="connsiteX3" fmla="*/ 5689600 w 5689600"/>
              <a:gd name="connsiteY3" fmla="*/ 201724 h 1210320"/>
              <a:gd name="connsiteX4" fmla="*/ 5689600 w 5689600"/>
              <a:gd name="connsiteY4" fmla="*/ 1008596 h 1210320"/>
              <a:gd name="connsiteX5" fmla="*/ 5487876 w 5689600"/>
              <a:gd name="connsiteY5" fmla="*/ 1210320 h 1210320"/>
              <a:gd name="connsiteX6" fmla="*/ 201724 w 5689600"/>
              <a:gd name="connsiteY6" fmla="*/ 1210320 h 1210320"/>
              <a:gd name="connsiteX7" fmla="*/ 0 w 5689600"/>
              <a:gd name="connsiteY7" fmla="*/ 1008596 h 1210320"/>
              <a:gd name="connsiteX8" fmla="*/ 0 w 5689600"/>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1210320">
                <a:moveTo>
                  <a:pt x="0" y="201724"/>
                </a:moveTo>
                <a:cubicBezTo>
                  <a:pt x="0" y="90315"/>
                  <a:pt x="90315" y="0"/>
                  <a:pt x="201724" y="0"/>
                </a:cubicBezTo>
                <a:lnTo>
                  <a:pt x="5487876" y="0"/>
                </a:lnTo>
                <a:cubicBezTo>
                  <a:pt x="5599285" y="0"/>
                  <a:pt x="5689600" y="90315"/>
                  <a:pt x="5689600" y="201724"/>
                </a:cubicBezTo>
                <a:lnTo>
                  <a:pt x="5689600" y="1008596"/>
                </a:lnTo>
                <a:cubicBezTo>
                  <a:pt x="5689600" y="1120005"/>
                  <a:pt x="5599285" y="1210320"/>
                  <a:pt x="5487876" y="1210320"/>
                </a:cubicBezTo>
                <a:lnTo>
                  <a:pt x="201724" y="1210320"/>
                </a:lnTo>
                <a:cubicBezTo>
                  <a:pt x="90315" y="1210320"/>
                  <a:pt x="0" y="1120005"/>
                  <a:pt x="0" y="1008596"/>
                </a:cubicBezTo>
                <a:lnTo>
                  <a:pt x="0" y="201724"/>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274136" tIns="59083" rIns="274136" bIns="59083" numCol="1" spcCol="1270" anchor="ctr" anchorCtr="0">
            <a:noAutofit/>
          </a:bodyPr>
          <a:lstStyle/>
          <a:p>
            <a:pPr marL="0" lvl="0" indent="0" algn="l" defTabSz="1422400">
              <a:lnSpc>
                <a:spcPct val="90000"/>
              </a:lnSpc>
              <a:spcBef>
                <a:spcPct val="0"/>
              </a:spcBef>
              <a:spcAft>
                <a:spcPct val="35000"/>
              </a:spcAft>
              <a:buNone/>
            </a:pPr>
            <a:r>
              <a:rPr lang="vi-VN" sz="3200" kern="1200" dirty="0">
                <a:solidFill>
                  <a:srgbClr val="002060"/>
                </a:solidFill>
                <a:latin typeface="Times New Roman" panose="02020603050405020304" pitchFamily="18" charset="0"/>
                <a:cs typeface="Times New Roman" panose="02020603050405020304" pitchFamily="18" charset="0"/>
              </a:rPr>
              <a:t>Kiềng canh nóng mà thổi rau nguội</a:t>
            </a:r>
            <a:endParaRPr lang="en-US" sz="3200" kern="1200" dirty="0">
              <a:solidFill>
                <a:srgbClr val="00206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6B17FFF-8ED4-4DB9-B702-383893F429A0}"/>
              </a:ext>
            </a:extLst>
          </p:cNvPr>
          <p:cNvSpPr/>
          <p:nvPr/>
        </p:nvSpPr>
        <p:spPr>
          <a:xfrm>
            <a:off x="1406968" y="5074739"/>
            <a:ext cx="8128000" cy="1033200"/>
          </a:xfrm>
          <a:prstGeom prst="rect">
            <a:avLst/>
          </a:pr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68E7B004-C0FF-4E07-86A5-A32348CCF1B7}"/>
              </a:ext>
            </a:extLst>
          </p:cNvPr>
          <p:cNvSpPr/>
          <p:nvPr/>
        </p:nvSpPr>
        <p:spPr>
          <a:xfrm>
            <a:off x="1813368" y="4469579"/>
            <a:ext cx="5689600" cy="1210320"/>
          </a:xfrm>
          <a:custGeom>
            <a:avLst/>
            <a:gdLst>
              <a:gd name="connsiteX0" fmla="*/ 0 w 5689600"/>
              <a:gd name="connsiteY0" fmla="*/ 201724 h 1210320"/>
              <a:gd name="connsiteX1" fmla="*/ 201724 w 5689600"/>
              <a:gd name="connsiteY1" fmla="*/ 0 h 1210320"/>
              <a:gd name="connsiteX2" fmla="*/ 5487876 w 5689600"/>
              <a:gd name="connsiteY2" fmla="*/ 0 h 1210320"/>
              <a:gd name="connsiteX3" fmla="*/ 5689600 w 5689600"/>
              <a:gd name="connsiteY3" fmla="*/ 201724 h 1210320"/>
              <a:gd name="connsiteX4" fmla="*/ 5689600 w 5689600"/>
              <a:gd name="connsiteY4" fmla="*/ 1008596 h 1210320"/>
              <a:gd name="connsiteX5" fmla="*/ 5487876 w 5689600"/>
              <a:gd name="connsiteY5" fmla="*/ 1210320 h 1210320"/>
              <a:gd name="connsiteX6" fmla="*/ 201724 w 5689600"/>
              <a:gd name="connsiteY6" fmla="*/ 1210320 h 1210320"/>
              <a:gd name="connsiteX7" fmla="*/ 0 w 5689600"/>
              <a:gd name="connsiteY7" fmla="*/ 1008596 h 1210320"/>
              <a:gd name="connsiteX8" fmla="*/ 0 w 5689600"/>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1210320">
                <a:moveTo>
                  <a:pt x="0" y="201724"/>
                </a:moveTo>
                <a:cubicBezTo>
                  <a:pt x="0" y="90315"/>
                  <a:pt x="90315" y="0"/>
                  <a:pt x="201724" y="0"/>
                </a:cubicBezTo>
                <a:lnTo>
                  <a:pt x="5487876" y="0"/>
                </a:lnTo>
                <a:cubicBezTo>
                  <a:pt x="5599285" y="0"/>
                  <a:pt x="5689600" y="90315"/>
                  <a:pt x="5689600" y="201724"/>
                </a:cubicBezTo>
                <a:lnTo>
                  <a:pt x="5689600" y="1008596"/>
                </a:lnTo>
                <a:cubicBezTo>
                  <a:pt x="5689600" y="1120005"/>
                  <a:pt x="5599285" y="1210320"/>
                  <a:pt x="5487876" y="1210320"/>
                </a:cubicBezTo>
                <a:lnTo>
                  <a:pt x="201724" y="1210320"/>
                </a:lnTo>
                <a:cubicBezTo>
                  <a:pt x="90315" y="1210320"/>
                  <a:pt x="0" y="1120005"/>
                  <a:pt x="0" y="1008596"/>
                </a:cubicBezTo>
                <a:lnTo>
                  <a:pt x="0" y="201724"/>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74136" tIns="59083" rIns="274136" bIns="59083" numCol="1" spcCol="1270" anchor="ctr" anchorCtr="0">
            <a:noAutofit/>
          </a:bodyPr>
          <a:lstStyle/>
          <a:p>
            <a:pPr marL="0" lvl="0" indent="0" algn="l" defTabSz="1422400">
              <a:lnSpc>
                <a:spcPct val="90000"/>
              </a:lnSpc>
              <a:spcBef>
                <a:spcPct val="0"/>
              </a:spcBef>
              <a:spcAft>
                <a:spcPct val="35000"/>
              </a:spcAft>
              <a:buNone/>
            </a:pPr>
            <a:r>
              <a:rPr lang="vi-VN" sz="3200" kern="1200" dirty="0">
                <a:solidFill>
                  <a:srgbClr val="002060"/>
                </a:solidFill>
                <a:latin typeface="Times New Roman" panose="02020603050405020304" pitchFamily="18" charset="0"/>
                <a:cs typeface="Times New Roman" panose="02020603050405020304" pitchFamily="18" charset="0"/>
              </a:rPr>
              <a:t>Huấn luyện quân sĩ, tập dượt cung tên</a:t>
            </a:r>
            <a:endParaRPr lang="en-US" sz="3200" kern="1200" dirty="0">
              <a:solidFill>
                <a:srgbClr val="00206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6B5EF66-A915-485F-BDAB-CB1C8DAFC820}"/>
              </a:ext>
            </a:extLst>
          </p:cNvPr>
          <p:cNvSpPr/>
          <p:nvPr/>
        </p:nvSpPr>
        <p:spPr>
          <a:xfrm rot="16200000">
            <a:off x="-2925501" y="2925500"/>
            <a:ext cx="6858001" cy="1006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mj-lt"/>
              </a:rPr>
              <a:t>NHỮNG VIỆC NÊN LÀM</a:t>
            </a:r>
            <a:endParaRPr lang="en-US" sz="3200" b="1" dirty="0">
              <a:latin typeface="+mj-lt"/>
            </a:endParaRPr>
          </a:p>
        </p:txBody>
      </p:sp>
      <p:sp>
        <p:nvSpPr>
          <p:cNvPr id="8" name="Oval 7">
            <a:extLst>
              <a:ext uri="{FF2B5EF4-FFF2-40B4-BE49-F238E27FC236}">
                <a16:creationId xmlns:a16="http://schemas.microsoft.com/office/drawing/2014/main" id="{43E8FF9B-4CB9-426F-905A-48BA8D949117}"/>
              </a:ext>
            </a:extLst>
          </p:cNvPr>
          <p:cNvSpPr/>
          <p:nvPr/>
        </p:nvSpPr>
        <p:spPr>
          <a:xfrm>
            <a:off x="7840559" y="111995"/>
            <a:ext cx="2015283" cy="1932972"/>
          </a:xfrm>
          <a:prstGeom prst="ellipse">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Biết </a:t>
            </a:r>
          </a:p>
          <a:p>
            <a:pPr algn="ctr"/>
            <a:r>
              <a:rPr lang="vi-VN" sz="3200" b="1" dirty="0">
                <a:solidFill>
                  <a:schemeClr val="tx1"/>
                </a:solidFill>
                <a:latin typeface="Times New Roman" panose="02020603050405020304" pitchFamily="18" charset="0"/>
                <a:cs typeface="Times New Roman" panose="02020603050405020304" pitchFamily="18" charset="0"/>
              </a:rPr>
              <a:t>lo xa</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7AA6C4D2-EC8F-49A9-AD66-6FC1360A5C93}"/>
              </a:ext>
            </a:extLst>
          </p:cNvPr>
          <p:cNvSpPr/>
          <p:nvPr/>
        </p:nvSpPr>
        <p:spPr>
          <a:xfrm>
            <a:off x="9504102" y="1273215"/>
            <a:ext cx="2687898" cy="2430684"/>
          </a:xfrm>
          <a:prstGeom prst="ellipse">
            <a:avLst/>
          </a:prstGeom>
          <a:solidFill>
            <a:schemeClr val="accent6">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Đề cao cảnh giác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930C3D95-1ACB-46C2-AC27-C07AE691FA89}"/>
              </a:ext>
            </a:extLst>
          </p:cNvPr>
          <p:cNvSpPr/>
          <p:nvPr/>
        </p:nvSpPr>
        <p:spPr>
          <a:xfrm>
            <a:off x="7708740" y="3537782"/>
            <a:ext cx="3252485" cy="3154100"/>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Tăng cường tập luyện võ nghệ</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5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2CABD68-01B4-4186-903B-E924FE20119E}"/>
              </a:ext>
            </a:extLst>
          </p:cNvPr>
          <p:cNvGraphicFramePr>
            <a:graphicFrameLocks noGrp="1"/>
          </p:cNvGraphicFramePr>
          <p:nvPr>
            <p:extLst>
              <p:ext uri="{D42A27DB-BD31-4B8C-83A1-F6EECF244321}">
                <p14:modId xmlns:p14="http://schemas.microsoft.com/office/powerpoint/2010/main" val="3019889233"/>
              </p:ext>
            </p:extLst>
          </p:nvPr>
        </p:nvGraphicFramePr>
        <p:xfrm>
          <a:off x="109477" y="1467478"/>
          <a:ext cx="11887200" cy="3657600"/>
        </p:xfrm>
        <a:graphic>
          <a:graphicData uri="http://schemas.openxmlformats.org/drawingml/2006/table">
            <a:tbl>
              <a:tblPr firstRow="1" firstCol="1" bandRow="1"/>
              <a:tblGrid>
                <a:gridCol w="5789734">
                  <a:extLst>
                    <a:ext uri="{9D8B030D-6E8A-4147-A177-3AD203B41FA5}">
                      <a16:colId xmlns:a16="http://schemas.microsoft.com/office/drawing/2014/main" val="20000"/>
                    </a:ext>
                  </a:extLst>
                </a:gridCol>
                <a:gridCol w="6097466">
                  <a:extLst>
                    <a:ext uri="{9D8B030D-6E8A-4147-A177-3AD203B41FA5}">
                      <a16:colId xmlns:a16="http://schemas.microsoft.com/office/drawing/2014/main" val="20001"/>
                    </a:ext>
                  </a:extLst>
                </a:gridCol>
              </a:tblGrid>
              <a:tr h="3657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spcAft>
                          <a:spcPts val="0"/>
                        </a:spcAft>
                      </a:pPr>
                      <a:endParaRPr lang="vi-VN" sz="2800"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Đầu hàng, thất bại </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sẽ</a:t>
                      </a:r>
                      <a:r>
                        <a:rPr lang="pt-BR" sz="2800" b="1" baseline="0" dirty="0">
                          <a:effectLst/>
                          <a:latin typeface="Times New Roman"/>
                          <a:ea typeface="Times New Roman"/>
                          <a:cs typeface="Times New Roman"/>
                        </a:rPr>
                        <a:t> </a:t>
                      </a:r>
                      <a:r>
                        <a:rPr lang="pt-BR" sz="2800" b="1" dirty="0">
                          <a:effectLst/>
                          <a:latin typeface="Times New Roman"/>
                          <a:ea typeface="Times New Roman"/>
                          <a:cs typeface="Times New Roman"/>
                        </a:rPr>
                        <a:t> mất</a:t>
                      </a:r>
                      <a:endParaRPr lang="vi-VN" sz="2800" b="1"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 tất cả</a:t>
                      </a:r>
                      <a:endParaRPr lang="vi-VN" sz="2800" b="1" dirty="0">
                        <a:effectLst/>
                        <a:latin typeface="Arial"/>
                        <a:ea typeface="Arial"/>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Từ</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ngữ</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mang</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tính</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phủ</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định</a:t>
                      </a:r>
                      <a:r>
                        <a:rPr lang="fr-FR" sz="2800" b="1" dirty="0">
                          <a:solidFill>
                            <a:srgbClr val="7030A0"/>
                          </a:solidFill>
                          <a:effectLst/>
                          <a:latin typeface="Times New Roman"/>
                          <a:ea typeface="Times New Roman"/>
                          <a:cs typeface="Times New Roman"/>
                        </a:rPr>
                        <a:t>: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Không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còn</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mất</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khốn</a:t>
                      </a:r>
                      <a:endParaRPr lang="vi-VN" sz="2800" b="1" dirty="0">
                        <a:effectLst/>
                        <a:latin typeface="Times New Roman"/>
                        <a:ea typeface="Times New Roman"/>
                        <a:cs typeface="Times New Roman"/>
                      </a:endParaRPr>
                    </a:p>
                    <a:p>
                      <a:pPr algn="just">
                        <a:lnSpc>
                          <a:spcPct val="100000"/>
                        </a:lnSpc>
                        <a:spcAft>
                          <a:spcPts val="0"/>
                        </a:spcAft>
                      </a:pPr>
                      <a:r>
                        <a:rPr lang="vi-VN" sz="2800" b="1" dirty="0">
                          <a:solidFill>
                            <a:schemeClr val="tx1"/>
                          </a:solidFill>
                          <a:effectLst/>
                          <a:latin typeface="Times New Roman"/>
                          <a:ea typeface="Times New Roman"/>
                          <a:cs typeface="Times New Roman"/>
                        </a:rPr>
                        <a:t>-</a:t>
                      </a:r>
                      <a:r>
                        <a:rPr lang="vi-VN" sz="2800" b="1" baseline="0" dirty="0">
                          <a:solidFill>
                            <a:schemeClr val="tx1"/>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Thái</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độ</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phê</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phán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0000"/>
                        </a:lnSpc>
                        <a:spcAft>
                          <a:spcPts val="0"/>
                        </a:spcAft>
                      </a:pPr>
                      <a:endParaRPr lang="vi-VN" sz="2800" dirty="0">
                        <a:effectLst/>
                        <a:latin typeface="Times New Roman"/>
                        <a:ea typeface="Times New Roman"/>
                        <a:cs typeface="Times New Roman"/>
                      </a:endParaRPr>
                    </a:p>
                    <a:p>
                      <a:pPr algn="just">
                        <a:lnSpc>
                          <a:spcPct val="100000"/>
                        </a:lnSpc>
                        <a:spcAft>
                          <a:spcPts val="0"/>
                        </a:spcAft>
                      </a:pPr>
                      <a:r>
                        <a:rPr lang="pt-BR" sz="2800" b="1" dirty="0">
                          <a:effectLst/>
                          <a:latin typeface="Times New Roman"/>
                          <a:ea typeface="Times New Roman"/>
                          <a:cs typeface="Times New Roman"/>
                        </a:rPr>
                        <a:t>Chiến đấu, thắng lợi</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được cả chung, riêng </a:t>
                      </a:r>
                      <a:endParaRPr lang="vi-VN" sz="2800" b="1" dirty="0">
                        <a:effectLst/>
                        <a:latin typeface="Times New Roman"/>
                        <a:ea typeface="Times New Roman"/>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Từ ngữ mang tính khẳng định: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Mãi mãi vững bền,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đời đời hưởng thụ,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sử sách lưu thơm</a:t>
                      </a:r>
                      <a:endParaRPr lang="vi-VN" sz="2800" b="1" dirty="0">
                        <a:solidFill>
                          <a:srgbClr val="7030A0"/>
                        </a:solidFill>
                        <a:effectLst/>
                        <a:latin typeface="Times New Roman"/>
                        <a:ea typeface="Times New Roman"/>
                        <a:cs typeface="Times New Roman"/>
                      </a:endParaRPr>
                    </a:p>
                    <a:p>
                      <a:pPr algn="just">
                        <a:lnSpc>
                          <a:spcPct val="100000"/>
                        </a:lnSpc>
                        <a:spcAft>
                          <a:spcPts val="0"/>
                        </a:spcAft>
                      </a:pPr>
                      <a:r>
                        <a:rPr lang="vi-VN" sz="2800" b="1" dirty="0">
                          <a:solidFill>
                            <a:srgbClr val="7030A0"/>
                          </a:solidFill>
                          <a:effectLst/>
                          <a:latin typeface="Times New Roman"/>
                          <a:ea typeface="Times New Roman"/>
                          <a:cs typeface="Times New Roman"/>
                        </a:rPr>
                        <a:t>-</a:t>
                      </a:r>
                      <a:r>
                        <a:rPr lang="vi-VN" sz="2800" b="1" baseline="0"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Thái độ động viên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22BEA579-EF2A-41F2-9E34-020D7ECAB472}"/>
              </a:ext>
            </a:extLst>
          </p:cNvPr>
          <p:cNvGraphicFramePr>
            <a:graphicFrameLocks noGrp="1"/>
          </p:cNvGraphicFramePr>
          <p:nvPr>
            <p:extLst>
              <p:ext uri="{D42A27DB-BD31-4B8C-83A1-F6EECF244321}">
                <p14:modId xmlns:p14="http://schemas.microsoft.com/office/powerpoint/2010/main" val="4164424717"/>
              </p:ext>
            </p:extLst>
          </p:nvPr>
        </p:nvGraphicFramePr>
        <p:xfrm>
          <a:off x="152400" y="719560"/>
          <a:ext cx="11887200" cy="518160"/>
        </p:xfrm>
        <a:graphic>
          <a:graphicData uri="http://schemas.openxmlformats.org/drawingml/2006/table">
            <a:tbl>
              <a:tblPr firstRow="1" firstCol="1" bandRow="1"/>
              <a:tblGrid>
                <a:gridCol w="5790402">
                  <a:extLst>
                    <a:ext uri="{9D8B030D-6E8A-4147-A177-3AD203B41FA5}">
                      <a16:colId xmlns:a16="http://schemas.microsoft.com/office/drawing/2014/main" val="20000"/>
                    </a:ext>
                  </a:extLst>
                </a:gridCol>
                <a:gridCol w="6096798">
                  <a:extLst>
                    <a:ext uri="{9D8B030D-6E8A-4147-A177-3AD203B41FA5}">
                      <a16:colId xmlns:a16="http://schemas.microsoft.com/office/drawing/2014/main" val="20001"/>
                    </a:ext>
                  </a:extLst>
                </a:gridCol>
              </a:tblGrid>
              <a:tr h="5120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1</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2</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bl>
          </a:graphicData>
        </a:graphic>
      </p:graphicFrame>
      <p:sp>
        <p:nvSpPr>
          <p:cNvPr id="6" name="Title 1">
            <a:extLst>
              <a:ext uri="{FF2B5EF4-FFF2-40B4-BE49-F238E27FC236}">
                <a16:creationId xmlns:a16="http://schemas.microsoft.com/office/drawing/2014/main" id="{51B53451-CCD1-4317-8600-039E4A28C9A8}"/>
              </a:ext>
            </a:extLst>
          </p:cNvPr>
          <p:cNvSpPr txBox="1">
            <a:spLocks/>
          </p:cNvSpPr>
          <p:nvPr/>
        </p:nvSpPr>
        <p:spPr>
          <a:xfrm>
            <a:off x="152400" y="4723822"/>
            <a:ext cx="11801354" cy="822960"/>
          </a:xfrm>
          <a:prstGeom prst="rect">
            <a:avLst/>
          </a:prstGeom>
        </p:spPr>
        <p:txBody>
          <a:bodyPr lIns="109902" tIns="54951" rIns="109902" bIns="54951">
            <a:noAutofit/>
          </a:bodyPr>
          <a:lstStyle>
            <a:lvl1pPr algn="ctr" defTabSz="914382" rtl="0" eaLnBrk="1" latinLnBrk="0" hangingPunct="1">
              <a:spcBef>
                <a:spcPct val="0"/>
              </a:spcBef>
              <a:buNone/>
              <a:defRPr sz="4400" kern="1200">
                <a:solidFill>
                  <a:schemeClr val="tx1"/>
                </a:solidFill>
                <a:latin typeface="+mj-lt"/>
                <a:ea typeface="+mj-ea"/>
                <a:cs typeface="+mj-cs"/>
              </a:defRPr>
            </a:lvl1pPr>
          </a:lstStyle>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a:ea typeface="Arial"/>
                <a:cs typeface="Times New Roman"/>
              </a:rPr>
              <a:t/>
            </a:r>
            <a:br>
              <a:rPr kumimoji="0" lang="vi-VN" sz="3600" b="0" i="0" u="none" strike="noStrike" kern="1200" cap="none" spc="0" normalizeH="0" baseline="0" noProof="0" dirty="0">
                <a:ln>
                  <a:noFill/>
                </a:ln>
                <a:solidFill>
                  <a:srgbClr val="FF0000"/>
                </a:solidFill>
                <a:effectLst/>
                <a:uLnTx/>
                <a:uFillTx/>
                <a:latin typeface="Arial"/>
                <a:ea typeface="Arial"/>
                <a:cs typeface="Times New Roman"/>
              </a:rPr>
            </a:b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=&gt; </a:t>
            </a: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Lập luận chặt chẽ, thuyết phục, tác động vào nhận thức,</a:t>
            </a:r>
          </a:p>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 tình cảm của các tướng sĩ</a:t>
            </a:r>
            <a:b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b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32000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AB18D1E-AF56-4A9F-8DD0-CF3972DE5DC7}"/>
              </a:ext>
            </a:extLst>
          </p:cNvPr>
          <p:cNvGrpSpPr/>
          <p:nvPr/>
        </p:nvGrpSpPr>
        <p:grpSpPr>
          <a:xfrm>
            <a:off x="-1006997" y="0"/>
            <a:ext cx="9192228" cy="6858000"/>
            <a:chOff x="-1006997" y="0"/>
            <a:chExt cx="9192228" cy="6858000"/>
          </a:xfrm>
          <a:blipFill>
            <a:blip r:embed="rId2"/>
            <a:stretch>
              <a:fillRect/>
            </a:stretch>
          </a:blipFill>
        </p:grpSpPr>
        <p:sp>
          <p:nvSpPr>
            <p:cNvPr id="4" name="Parallelogram 3">
              <a:extLst>
                <a:ext uri="{FF2B5EF4-FFF2-40B4-BE49-F238E27FC236}">
                  <a16:creationId xmlns:a16="http://schemas.microsoft.com/office/drawing/2014/main" id="{C0D870B9-94E2-4CD3-A1A3-B27F76879ED5}"/>
                </a:ext>
              </a:extLst>
            </p:cNvPr>
            <p:cNvSpPr/>
            <p:nvPr/>
          </p:nvSpPr>
          <p:spPr>
            <a:xfrm>
              <a:off x="-1006997" y="0"/>
              <a:ext cx="2720051" cy="6858000"/>
            </a:xfrm>
            <a:prstGeom prst="parallelogram">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04023C93-0F56-43E1-B247-B730EA575C61}"/>
                </a:ext>
              </a:extLst>
            </p:cNvPr>
            <p:cNvSpPr/>
            <p:nvPr/>
          </p:nvSpPr>
          <p:spPr>
            <a:xfrm>
              <a:off x="1157469" y="0"/>
              <a:ext cx="2720051" cy="6858000"/>
            </a:xfrm>
            <a:prstGeom prst="parallelogram">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AAC8A620-367E-4384-B651-0F3F576A4D83}"/>
                </a:ext>
              </a:extLst>
            </p:cNvPr>
            <p:cNvSpPr/>
            <p:nvPr/>
          </p:nvSpPr>
          <p:spPr>
            <a:xfrm>
              <a:off x="3300714" y="0"/>
              <a:ext cx="2720051" cy="6858000"/>
            </a:xfrm>
            <a:prstGeom prst="parallelogram">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F90796B6-EE46-4578-85B0-8199AFE8FC63}"/>
                </a:ext>
              </a:extLst>
            </p:cNvPr>
            <p:cNvSpPr/>
            <p:nvPr/>
          </p:nvSpPr>
          <p:spPr>
            <a:xfrm>
              <a:off x="5465180" y="0"/>
              <a:ext cx="2720051" cy="6858000"/>
            </a:xfrm>
            <a:prstGeom prst="parallelogram">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458F4C1-496D-4012-B1D6-15E6DFEA0C04}"/>
              </a:ext>
            </a:extLst>
          </p:cNvPr>
          <p:cNvSpPr/>
          <p:nvPr/>
        </p:nvSpPr>
        <p:spPr>
          <a:xfrm>
            <a:off x="5000264" y="1701479"/>
            <a:ext cx="4965539" cy="1727522"/>
          </a:xfrm>
          <a:prstGeom prst="rect">
            <a:avLst/>
          </a:prstGeom>
          <a:solidFill>
            <a:schemeClr val="tx1">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HỒ SƠ </a:t>
            </a:r>
          </a:p>
          <a:p>
            <a:pPr algn="ctr"/>
            <a:r>
              <a:rPr lang="en-US" sz="4000" b="1" dirty="0">
                <a:solidFill>
                  <a:srgbClr val="FF0000"/>
                </a:solidFill>
                <a:latin typeface="Times New Roman" panose="02020603050405020304" pitchFamily="18" charset="0"/>
                <a:cs typeface="Times New Roman" panose="02020603050405020304" pitchFamily="18" charset="0"/>
              </a:rPr>
              <a:t>NGƯỜI NỔI TIẾNG</a:t>
            </a:r>
          </a:p>
        </p:txBody>
      </p:sp>
      <p:sp>
        <p:nvSpPr>
          <p:cNvPr id="10" name="Rectangle 9">
            <a:extLst>
              <a:ext uri="{FF2B5EF4-FFF2-40B4-BE49-F238E27FC236}">
                <a16:creationId xmlns:a16="http://schemas.microsoft.com/office/drawing/2014/main" id="{9F0C5289-4A4B-40A7-8DF3-4A73D33A0950}"/>
              </a:ext>
            </a:extLst>
          </p:cNvPr>
          <p:cNvSpPr/>
          <p:nvPr/>
        </p:nvSpPr>
        <p:spPr>
          <a:xfrm>
            <a:off x="10096982" y="1701478"/>
            <a:ext cx="227636" cy="1727521"/>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5E216A-A277-407F-A994-1FDF916EBBC2}"/>
              </a:ext>
            </a:extLst>
          </p:cNvPr>
          <p:cNvSpPr/>
          <p:nvPr/>
        </p:nvSpPr>
        <p:spPr>
          <a:xfrm>
            <a:off x="10455797" y="1701477"/>
            <a:ext cx="227636" cy="1727521"/>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A5EAD0-2B97-4060-9CD5-D8FFCBA86791}"/>
              </a:ext>
            </a:extLst>
          </p:cNvPr>
          <p:cNvSpPr/>
          <p:nvPr/>
        </p:nvSpPr>
        <p:spPr>
          <a:xfrm>
            <a:off x="10814612" y="1701477"/>
            <a:ext cx="227636" cy="1727521"/>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432464-453D-4671-A21D-1502A6DC3246}"/>
              </a:ext>
            </a:extLst>
          </p:cNvPr>
          <p:cNvSpPr/>
          <p:nvPr/>
        </p:nvSpPr>
        <p:spPr>
          <a:xfrm>
            <a:off x="11173427" y="1701476"/>
            <a:ext cx="227636" cy="1727521"/>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D59370-068E-4079-B1DE-F4901B0FE805}"/>
              </a:ext>
            </a:extLst>
          </p:cNvPr>
          <p:cNvSpPr/>
          <p:nvPr/>
        </p:nvSpPr>
        <p:spPr>
          <a:xfrm>
            <a:off x="11532242" y="1701476"/>
            <a:ext cx="227636" cy="1727521"/>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57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4">
            <a:extLst>
              <a:ext uri="{FF2B5EF4-FFF2-40B4-BE49-F238E27FC236}">
                <a16:creationId xmlns:a16="http://schemas.microsoft.com/office/drawing/2014/main" id="{48A7FD59-D74D-4081-8AC1-BB31E8937E2B}"/>
              </a:ext>
            </a:extLst>
          </p:cNvPr>
          <p:cNvSpPr/>
          <p:nvPr/>
        </p:nvSpPr>
        <p:spPr>
          <a:xfrm>
            <a:off x="3014977" y="525052"/>
            <a:ext cx="6687133"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                </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Lời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kêu</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gọi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các</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tướng</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sĩ</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2">
            <a:extLst>
              <a:ext uri="{FF2B5EF4-FFF2-40B4-BE49-F238E27FC236}">
                <a16:creationId xmlns:a16="http://schemas.microsoft.com/office/drawing/2014/main" id="{332093A8-8555-4DD3-8078-E827CA1C6B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5917" y="341960"/>
            <a:ext cx="1232592" cy="1119720"/>
          </a:xfrm>
          <a:prstGeom prst="rect">
            <a:avLst/>
          </a:prstGeom>
        </p:spPr>
      </p:pic>
      <p:pic>
        <p:nvPicPr>
          <p:cNvPr id="6" name="图片 12">
            <a:extLst>
              <a:ext uri="{FF2B5EF4-FFF2-40B4-BE49-F238E27FC236}">
                <a16:creationId xmlns:a16="http://schemas.microsoft.com/office/drawing/2014/main" id="{4E06346B-3708-47B5-8B9D-276909DCD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08443" y="-108547"/>
            <a:ext cx="4831119" cy="8326550"/>
          </a:xfrm>
          <a:prstGeom prst="rect">
            <a:avLst/>
          </a:prstGeom>
        </p:spPr>
      </p:pic>
      <p:sp>
        <p:nvSpPr>
          <p:cNvPr id="7" name="TextBox 6">
            <a:extLst>
              <a:ext uri="{FF2B5EF4-FFF2-40B4-BE49-F238E27FC236}">
                <a16:creationId xmlns:a16="http://schemas.microsoft.com/office/drawing/2014/main" id="{02C40843-FE8E-4A3F-B1AC-6C4A2B67DD1E}"/>
              </a:ext>
            </a:extLst>
          </p:cNvPr>
          <p:cNvSpPr txBox="1"/>
          <p:nvPr/>
        </p:nvSpPr>
        <p:spPr>
          <a:xfrm>
            <a:off x="727311" y="3278808"/>
            <a:ext cx="5631233" cy="584775"/>
          </a:xfrm>
          <a:prstGeom prst="rect">
            <a:avLst/>
          </a:prstGeom>
          <a:noFill/>
        </p:spPr>
        <p:txBody>
          <a:bodyPr wrap="square" rtlCol="0">
            <a:spAutoFit/>
          </a:bodyPr>
          <a:lstStyle/>
          <a:p>
            <a:pPr marL="571500" indent="-571500" algn="just" defTabSz="914396">
              <a:buFont typeface="Wingdings" panose="05000000000000000000" pitchFamily="2" charset="2"/>
              <a:buChar char="v"/>
            </a:pPr>
            <a:r>
              <a:rPr lang="en-US" sz="3200" dirty="0" err="1">
                <a:solidFill>
                  <a:prstClr val="black"/>
                </a:solidFill>
                <a:latin typeface="Times New Roman" pitchFamily="18" charset="0"/>
                <a:cs typeface="Times New Roman" pitchFamily="18" charset="0"/>
              </a:rPr>
              <a:t>Học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thư</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yếu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lược</a:t>
            </a:r>
            <a:r>
              <a:rPr lang="en-US" sz="3200" dirty="0">
                <a:solidFill>
                  <a:prstClr val="black"/>
                </a:solidFill>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DDE2B324-EF44-45E7-BB5B-9C36E42F0401}"/>
              </a:ext>
            </a:extLst>
          </p:cNvPr>
          <p:cNvSpPr txBox="1"/>
          <p:nvPr/>
        </p:nvSpPr>
        <p:spPr>
          <a:xfrm>
            <a:off x="742550" y="4008117"/>
            <a:ext cx="5798461" cy="1077218"/>
          </a:xfrm>
          <a:prstGeom prst="rect">
            <a:avLst/>
          </a:prstGeom>
          <a:noFill/>
        </p:spPr>
        <p:txBody>
          <a:bodyPr wrap="square" rtlCol="0">
            <a:spAutoFit/>
          </a:bodyPr>
          <a:lstStyle/>
          <a:p>
            <a:pPr marL="571500" indent="-571500" algn="just" defTabSz="914396">
              <a:buFont typeface="Wingdings" panose="05000000000000000000" pitchFamily="2" charset="2"/>
              <a:buChar char="v"/>
            </a:pPr>
            <a:r>
              <a:rPr lang="en-US" sz="3200" dirty="0" err="1">
                <a:solidFill>
                  <a:prstClr val="black"/>
                </a:solidFill>
                <a:latin typeface="Times New Roman" pitchFamily="18" charset="0"/>
                <a:cs typeface="Times New Roman" pitchFamily="18" charset="0"/>
              </a:rPr>
              <a:t>Vạch</a:t>
            </a:r>
            <a:r>
              <a:rPr lang="en-US" sz="3200" dirty="0">
                <a:solidFill>
                  <a:prstClr val="black"/>
                </a:solidFill>
                <a:latin typeface="Times New Roman" pitchFamily="18" charset="0"/>
                <a:cs typeface="Times New Roman" pitchFamily="18" charset="0"/>
              </a:rPr>
              <a:t> ra 2 con </a:t>
            </a:r>
            <a:r>
              <a:rPr lang="en-US" sz="3200" dirty="0" err="1">
                <a:solidFill>
                  <a:prstClr val="black"/>
                </a:solidFill>
                <a:latin typeface="Times New Roman" pitchFamily="18" charset="0"/>
                <a:cs typeface="Times New Roman" pitchFamily="18" charset="0"/>
              </a:rPr>
              <a:t>đường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chính</a:t>
            </a:r>
            <a:r>
              <a:rPr lang="en-US"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rPr>
              <a:t>tà</a:t>
            </a:r>
            <a:r>
              <a:rPr lang="en-US"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rPr>
              <a:t>sống</a:t>
            </a:r>
            <a:r>
              <a:rPr lang="en-US"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rPr>
              <a:t>chết</a:t>
            </a:r>
            <a:r>
              <a:rPr lang="en-US"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rPr>
              <a:t>vinh</a:t>
            </a:r>
            <a:r>
              <a:rPr lang="en-US"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rPr>
              <a:t>nhục</a:t>
            </a:r>
            <a:r>
              <a:rPr lang="en-US" sz="3200" dirty="0">
                <a:solidFill>
                  <a:prstClr val="black"/>
                </a:solidFill>
                <a:latin typeface="Times New Roman" pitchFamily="18" charset="0"/>
                <a:cs typeface="Times New Roman" pitchFamily="18" charset="0"/>
              </a:rPr>
              <a:t> </a:t>
            </a:r>
          </a:p>
        </p:txBody>
      </p:sp>
      <p:sp>
        <p:nvSpPr>
          <p:cNvPr id="9" name="TextBox 8">
            <a:extLst>
              <a:ext uri="{FF2B5EF4-FFF2-40B4-BE49-F238E27FC236}">
                <a16:creationId xmlns:a16="http://schemas.microsoft.com/office/drawing/2014/main" id="{83538DFA-1CB7-43B2-9284-F9A90B6D3EB1}"/>
              </a:ext>
            </a:extLst>
          </p:cNvPr>
          <p:cNvSpPr txBox="1"/>
          <p:nvPr/>
        </p:nvSpPr>
        <p:spPr>
          <a:xfrm>
            <a:off x="2632179" y="2439111"/>
            <a:ext cx="2119473" cy="584775"/>
          </a:xfrm>
          <a:prstGeom prst="rect">
            <a:avLst/>
          </a:prstGeom>
          <a:noFill/>
        </p:spPr>
        <p:txBody>
          <a:bodyPr wrap="square" rtlCol="0">
            <a:spAutoFit/>
          </a:bodyPr>
          <a:lstStyle/>
          <a:p>
            <a:pPr algn="just" defTabSz="914396"/>
            <a:r>
              <a:rPr lang="en-US" sz="3200" b="1" dirty="0" err="1">
                <a:solidFill>
                  <a:srgbClr val="0070C0"/>
                </a:solidFill>
                <a:latin typeface="Times New Roman" pitchFamily="18" charset="0"/>
                <a:cs typeface="Times New Roman" pitchFamily="18" charset="0"/>
              </a:rPr>
              <a:t>Mệnh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lệnh</a:t>
            </a:r>
            <a:endParaRPr lang="en-US" sz="3200" b="1" dirty="0">
              <a:solidFill>
                <a:srgbClr val="0070C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62AD05BD-44B6-4688-A1A4-56E2245C1894}"/>
              </a:ext>
            </a:extLst>
          </p:cNvPr>
          <p:cNvSpPr txBox="1"/>
          <p:nvPr/>
        </p:nvSpPr>
        <p:spPr>
          <a:xfrm>
            <a:off x="986390" y="5229871"/>
            <a:ext cx="5798461" cy="584775"/>
          </a:xfrm>
          <a:prstGeom prst="rect">
            <a:avLst/>
          </a:prstGeom>
          <a:noFill/>
        </p:spPr>
        <p:txBody>
          <a:bodyPr wrap="square" rtlCol="0">
            <a:spAutoFit/>
          </a:bodyPr>
          <a:lstStyle/>
          <a:p>
            <a:pPr algn="just" defTabSz="914396"/>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Lập</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luận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sắc</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bén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rõ</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ràng</a:t>
            </a:r>
            <a:endParaRPr lang="en-US" sz="3200" b="1" i="1" dirty="0">
              <a:solidFill>
                <a:srgbClr val="0070C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33616758-C6A7-4341-AEC4-3C964C5306FB}"/>
              </a:ext>
            </a:extLst>
          </p:cNvPr>
          <p:cNvSpPr txBox="1"/>
          <p:nvPr/>
        </p:nvSpPr>
        <p:spPr>
          <a:xfrm>
            <a:off x="7971997" y="2105543"/>
            <a:ext cx="4220003" cy="1077218"/>
          </a:xfrm>
          <a:prstGeom prst="rect">
            <a:avLst/>
          </a:prstGeom>
          <a:noFill/>
        </p:spPr>
        <p:txBody>
          <a:bodyPr wrap="square" rtlCol="0">
            <a:spAutoFit/>
          </a:bodyPr>
          <a:lstStyle/>
          <a:p>
            <a:pPr algn="just" defTabSz="914396"/>
            <a:r>
              <a:rPr lang="vi-VN" sz="3200" dirty="0">
                <a:solidFill>
                  <a:prstClr val="black"/>
                </a:solidFill>
                <a:latin typeface="Times New Roman" pitchFamily="18" charset="0"/>
                <a:cs typeface="Times New Roman" pitchFamily="18" charset="0"/>
              </a:rPr>
              <a:t>- Thái độ d</a:t>
            </a:r>
            <a:r>
              <a:rPr lang="en-US" sz="3200" dirty="0" err="1">
                <a:solidFill>
                  <a:prstClr val="black"/>
                </a:solidFill>
                <a:latin typeface="Times New Roman" pitchFamily="18" charset="0"/>
                <a:cs typeface="Times New Roman" pitchFamily="18" charset="0"/>
              </a:rPr>
              <a:t>ứt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khoát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cương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quyết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tâm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tình</a:t>
            </a:r>
            <a:endParaRPr lang="en-US" sz="3200" dirty="0">
              <a:solidFill>
                <a:prstClr val="black"/>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FF50FC56-7830-498E-8214-A1A862A2BBD6}"/>
              </a:ext>
            </a:extLst>
          </p:cNvPr>
          <p:cNvSpPr txBox="1"/>
          <p:nvPr/>
        </p:nvSpPr>
        <p:spPr>
          <a:xfrm>
            <a:off x="7971997" y="3356748"/>
            <a:ext cx="4220003" cy="1077218"/>
          </a:xfrm>
          <a:prstGeom prst="rect">
            <a:avLst/>
          </a:prstGeom>
          <a:noFill/>
        </p:spPr>
        <p:txBody>
          <a:bodyPr wrap="square" rtlCol="0">
            <a:spAutoFit/>
          </a:bodyPr>
          <a:lstStyle/>
          <a:p>
            <a:pPr algn="just" defTabSz="914396"/>
            <a:r>
              <a:rPr lang="en-US" sz="3200" dirty="0">
                <a:solidFill>
                  <a:prstClr val="black"/>
                </a:solidFill>
                <a:latin typeface="Times New Roman" pitchFamily="18" charset="0"/>
                <a:cs typeface="Times New Roman" pitchFamily="18" charset="0"/>
                <a:sym typeface="Wingdings" panose="05000000000000000000" pitchFamily="2" charset="2"/>
              </a:rPr>
              <a:t> Gan </a:t>
            </a:r>
            <a:r>
              <a:rPr lang="en-US" sz="3200" dirty="0" err="1">
                <a:solidFill>
                  <a:prstClr val="black"/>
                </a:solidFill>
                <a:latin typeface="Times New Roman" pitchFamily="18" charset="0"/>
                <a:cs typeface="Times New Roman" pitchFamily="18" charset="0"/>
                <a:sym typeface="Wingdings" panose="05000000000000000000" pitchFamily="2" charset="2"/>
              </a:rPr>
              <a:t>ruột</a:t>
            </a:r>
            <a:r>
              <a:rPr lang="en-US" sz="3200" dirty="0">
                <a:solidFill>
                  <a:prstClr val="black"/>
                </a:solidFill>
                <a:latin typeface="Times New Roman" pitchFamily="18" charset="0"/>
                <a:cs typeface="Times New Roman" pitchFamily="18" charset="0"/>
                <a:sym typeface="Wingdings" panose="05000000000000000000" pitchFamily="2" charset="2"/>
              </a:rPr>
              <a:t> </a:t>
            </a:r>
            <a:r>
              <a:rPr lang="en-US" sz="3200" dirty="0" err="1">
                <a:solidFill>
                  <a:prstClr val="black"/>
                </a:solidFill>
                <a:latin typeface="Times New Roman" pitchFamily="18" charset="0"/>
                <a:cs typeface="Times New Roman" pitchFamily="18" charset="0"/>
                <a:sym typeface="Wingdings" panose="05000000000000000000" pitchFamily="2" charset="2"/>
              </a:rPr>
              <a:t>của</a:t>
            </a:r>
            <a:r>
              <a:rPr lang="en-US" sz="3200" dirty="0">
                <a:solidFill>
                  <a:prstClr val="black"/>
                </a:solidFill>
                <a:latin typeface="Times New Roman" pitchFamily="18" charset="0"/>
                <a:cs typeface="Times New Roman" pitchFamily="18" charset="0"/>
                <a:sym typeface="Wingdings" panose="05000000000000000000" pitchFamily="2" charset="2"/>
              </a:rPr>
              <a:t> 1 </a:t>
            </a:r>
            <a:r>
              <a:rPr lang="en-US" sz="3200" dirty="0" err="1">
                <a:solidFill>
                  <a:prstClr val="black"/>
                </a:solidFill>
                <a:latin typeface="Times New Roman" pitchFamily="18" charset="0"/>
                <a:cs typeface="Times New Roman" pitchFamily="18" charset="0"/>
                <a:sym typeface="Wingdings" panose="05000000000000000000" pitchFamily="2" charset="2"/>
              </a:rPr>
              <a:t>chủ</a:t>
            </a:r>
            <a:r>
              <a:rPr lang="en-US" sz="3200" dirty="0">
                <a:solidFill>
                  <a:prstClr val="black"/>
                </a:solidFill>
                <a:latin typeface="Times New Roman" pitchFamily="18" charset="0"/>
                <a:cs typeface="Times New Roman" pitchFamily="18" charset="0"/>
                <a:sym typeface="Wingdings" panose="05000000000000000000" pitchFamily="2" charset="2"/>
              </a:rPr>
              <a:t> </a:t>
            </a:r>
            <a:r>
              <a:rPr lang="en-US" sz="3200" dirty="0" err="1">
                <a:solidFill>
                  <a:prstClr val="black"/>
                </a:solidFill>
                <a:latin typeface="Times New Roman" pitchFamily="18" charset="0"/>
                <a:cs typeface="Times New Roman" pitchFamily="18" charset="0"/>
                <a:sym typeface="Wingdings" panose="05000000000000000000" pitchFamily="2" charset="2"/>
              </a:rPr>
              <a:t>tướng</a:t>
            </a:r>
            <a:r>
              <a:rPr lang="en-US" sz="3200" dirty="0">
                <a:solidFill>
                  <a:prstClr val="black"/>
                </a:solidFill>
                <a:latin typeface="Times New Roman" pitchFamily="18" charset="0"/>
                <a:cs typeface="Times New Roman" pitchFamily="18" charset="0"/>
                <a:sym typeface="Wingdings" panose="05000000000000000000" pitchFamily="2" charset="2"/>
              </a:rPr>
              <a:t> </a:t>
            </a:r>
            <a:r>
              <a:rPr lang="en-US" sz="3200" dirty="0" err="1">
                <a:solidFill>
                  <a:prstClr val="black"/>
                </a:solidFill>
                <a:latin typeface="Times New Roman" pitchFamily="18" charset="0"/>
                <a:cs typeface="Times New Roman" pitchFamily="18" charset="0"/>
                <a:sym typeface="Wingdings" panose="05000000000000000000" pitchFamily="2" charset="2"/>
              </a:rPr>
              <a:t>yêu</a:t>
            </a:r>
            <a:r>
              <a:rPr lang="en-US" sz="3200" dirty="0">
                <a:solidFill>
                  <a:prstClr val="black"/>
                </a:solidFill>
                <a:latin typeface="Times New Roman" pitchFamily="18" charset="0"/>
                <a:cs typeface="Times New Roman" pitchFamily="18" charset="0"/>
                <a:sym typeface="Wingdings" panose="05000000000000000000" pitchFamily="2" charset="2"/>
              </a:rPr>
              <a:t> </a:t>
            </a:r>
            <a:r>
              <a:rPr lang="en-US" sz="3200" dirty="0" err="1">
                <a:solidFill>
                  <a:prstClr val="black"/>
                </a:solidFill>
                <a:latin typeface="Times New Roman" pitchFamily="18" charset="0"/>
                <a:cs typeface="Times New Roman" pitchFamily="18" charset="0"/>
                <a:sym typeface="Wingdings" panose="05000000000000000000" pitchFamily="2" charset="2"/>
              </a:rPr>
              <a:t>nước</a:t>
            </a:r>
            <a:endParaRPr lang="en-US" sz="3200" dirty="0">
              <a:solidFill>
                <a:prstClr val="black"/>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6D43F11F-1728-4C67-A745-87FA0A08A2A5}"/>
              </a:ext>
            </a:extLst>
          </p:cNvPr>
          <p:cNvSpPr txBox="1"/>
          <p:nvPr/>
        </p:nvSpPr>
        <p:spPr>
          <a:xfrm>
            <a:off x="7917208" y="4607953"/>
            <a:ext cx="4107152" cy="1569660"/>
          </a:xfrm>
          <a:prstGeom prst="rect">
            <a:avLst/>
          </a:prstGeom>
          <a:noFill/>
        </p:spPr>
        <p:txBody>
          <a:bodyPr wrap="square" rtlCol="0">
            <a:spAutoFit/>
          </a:bodyPr>
          <a:lstStyle/>
          <a:p>
            <a:pPr algn="just" defTabSz="914396"/>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Khích</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lệ</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động</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viên</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mức</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cao</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nhất</a:t>
            </a:r>
            <a:r>
              <a:rPr lang="en-US" sz="3200" b="1" i="1" dirty="0">
                <a:solidFill>
                  <a:srgbClr val="FF0000"/>
                </a:solidFill>
                <a:latin typeface="Times New Roman" pitchFamily="18" charset="0"/>
                <a:cs typeface="Times New Roman" pitchFamily="18" charset="0"/>
                <a:sym typeface="Wingdings" panose="05000000000000000000" pitchFamily="2" charset="2"/>
              </a:rPr>
              <a:t> ý </a:t>
            </a:r>
            <a:r>
              <a:rPr lang="en-US" sz="3200" b="1" i="1" dirty="0" err="1">
                <a:solidFill>
                  <a:srgbClr val="FF0000"/>
                </a:solidFill>
                <a:latin typeface="Times New Roman" pitchFamily="18" charset="0"/>
                <a:cs typeface="Times New Roman" pitchFamily="18" charset="0"/>
                <a:sym typeface="Wingdings" panose="05000000000000000000" pitchFamily="2" charset="2"/>
              </a:rPr>
              <a:t>chí</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chiến</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đấu</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của</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tướng</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sĩ</a:t>
            </a:r>
            <a:endParaRPr lang="en-US" sz="3200" b="1" i="1" dirty="0">
              <a:solidFill>
                <a:srgbClr val="FF0000"/>
              </a:solidFill>
              <a:latin typeface="Times New Roman" pitchFamily="18" charset="0"/>
              <a:cs typeface="Times New Roman" pitchFamily="18" charset="0"/>
            </a:endParaRPr>
          </a:p>
        </p:txBody>
      </p:sp>
      <p:sp>
        <p:nvSpPr>
          <p:cNvPr id="15" name="Right Brace 14">
            <a:extLst>
              <a:ext uri="{FF2B5EF4-FFF2-40B4-BE49-F238E27FC236}">
                <a16:creationId xmlns:a16="http://schemas.microsoft.com/office/drawing/2014/main" id="{C7E6B4ED-F70E-4E01-9A88-7A2FFE35DE92}"/>
              </a:ext>
            </a:extLst>
          </p:cNvPr>
          <p:cNvSpPr/>
          <p:nvPr/>
        </p:nvSpPr>
        <p:spPr>
          <a:xfrm>
            <a:off x="7224457" y="1982088"/>
            <a:ext cx="487680" cy="41452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668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Horizont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P spid="11" grpId="0"/>
      <p:bldP spid="12" grpId="0"/>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815975"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1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áng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mẫu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mực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Lập</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luận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sắc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bén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Lí</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lẽ</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dẫn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chứng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xác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thực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thuyết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phục</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Giọng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hùng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tráng</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Câu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biền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ngẫu</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ctr" defTabSz="815975"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Kết</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hợp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hòa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giữa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yếu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tố</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chương</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266" name="Picture 2" descr="Phân tích đoạn 2 bài thơ Bình Ngô Đại Cáo (Dàn ý + 5 mẫu) - Tin Tức Tiny">
            <a:extLst>
              <a:ext uri="{FF2B5EF4-FFF2-40B4-BE49-F238E27FC236}">
                <a16:creationId xmlns:a16="http://schemas.microsoft.com/office/drawing/2014/main" id="{73CEA7F2-C3AC-44D6-B21B-0AA7004E7F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183" l="429" r="99571">
                        <a14:foregroundMark x1="9143" y1="70845" x2="571" y2="95368"/>
                        <a14:foregroundMark x1="36286" y1="72207" x2="59714" y2="98910"/>
                        <a14:foregroundMark x1="59714" y1="98910" x2="60714" y2="99183"/>
                        <a14:foregroundMark x1="94286" y1="97548" x2="99571" y2="97003"/>
                        <a14:foregroundMark x1="53714" y1="46049" x2="71000" y2="44414"/>
                        <a14:backgroundMark x1="62857" y1="69210" x2="65143" y2="71662"/>
                      </a14:backgroundRemoval>
                    </a14:imgEffect>
                  </a14:imgLayer>
                </a14:imgProps>
              </a:ext>
              <a:ext uri="{28A0092B-C50C-407E-A947-70E740481C1C}">
                <a14:useLocalDpi xmlns:a14="http://schemas.microsoft.com/office/drawing/2010/main" val="0"/>
              </a:ext>
            </a:extLst>
          </a:blip>
          <a:srcRect/>
          <a:stretch>
            <a:fillRect/>
          </a:stretch>
        </p:blipFill>
        <p:spPr bwMode="auto">
          <a:xfrm>
            <a:off x="0" y="3329018"/>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7226" r="13767" b="29468"/>
          <a:stretch/>
        </p:blipFill>
        <p:spPr>
          <a:xfrm>
            <a:off x="4998719" y="705394"/>
            <a:ext cx="6914607" cy="5747657"/>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a:solidFill>
            <a:srgbClr val="FFE17C">
              <a:alpha val="39000"/>
            </a:srgbClr>
          </a:solidFill>
          <a:ln w="38100">
            <a:solidFill>
              <a:srgbClr val="FFE48B">
                <a:alpha val="7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3500" y="773427"/>
            <a:ext cx="1968500" cy="435943"/>
          </a:xfrm>
          <a:prstGeom prst="rect">
            <a:avLst/>
          </a:prstGeom>
          <a:noFill/>
        </p:spPr>
        <p:txBody>
          <a:bodyPr wrap="square" lIns="76191" tIns="38095" rIns="76191" bIns="38095" rtlCol="0">
            <a:spAutoFit/>
          </a:bodyPr>
          <a:lstStyle/>
          <a:p>
            <a:pPr algn="ctr" defTabSz="761970" fontAlgn="base">
              <a:spcBef>
                <a:spcPct val="0"/>
              </a:spcBef>
              <a:spcAft>
                <a:spcPct val="0"/>
              </a:spcAft>
            </a:pPr>
            <a:r>
              <a:rPr lang="en-US" sz="2333" b="1" dirty="0" err="1">
                <a:solidFill>
                  <a:srgbClr val="FFFF00"/>
                </a:solidFill>
                <a:latin typeface="Times New Roman" pitchFamily="18" charset="0"/>
                <a:cs typeface="Times New Roman" pitchFamily="18" charset="0"/>
              </a:rPr>
              <a:t>LUYỆN</a:t>
            </a:r>
            <a:r>
              <a:rPr lang="en-US" sz="2333" b="1" dirty="0">
                <a:solidFill>
                  <a:srgbClr val="FFFF00"/>
                </a:solidFill>
                <a:latin typeface="Times New Roman" pitchFamily="18" charset="0"/>
                <a:cs typeface="Times New Roman" pitchFamily="18" charset="0"/>
              </a:rPr>
              <a:t> </a:t>
            </a:r>
            <a:r>
              <a:rPr lang="en-US" sz="2333" b="1" dirty="0" err="1">
                <a:solidFill>
                  <a:srgbClr val="FFFF00"/>
                </a:solidFill>
                <a:latin typeface="Times New Roman" pitchFamily="18" charset="0"/>
                <a:cs typeface="Times New Roman" pitchFamily="18" charset="0"/>
              </a:rPr>
              <a:t>TẬP</a:t>
            </a:r>
            <a:endParaRPr lang="vi-VN" sz="2333" b="1" dirty="0">
              <a:solidFill>
                <a:srgbClr val="FFFF00"/>
              </a:solidFill>
              <a:latin typeface="Times New Roman" pitchFamily="18" charset="0"/>
              <a:cs typeface="Times New Roman" pitchFamily="18" charset="0"/>
            </a:endParaRPr>
          </a:p>
        </p:txBody>
      </p:sp>
      <p:sp>
        <p:nvSpPr>
          <p:cNvPr id="3" name="TextBox 2"/>
          <p:cNvSpPr txBox="1"/>
          <p:nvPr/>
        </p:nvSpPr>
        <p:spPr>
          <a:xfrm>
            <a:off x="3429000" y="1190543"/>
            <a:ext cx="5397500" cy="435943"/>
          </a:xfrm>
          <a:prstGeom prst="rect">
            <a:avLst/>
          </a:prstGeom>
          <a:solidFill>
            <a:schemeClr val="accent3">
              <a:lumMod val="50000"/>
            </a:schemeClr>
          </a:solidFill>
          <a:ln>
            <a:solidFill>
              <a:schemeClr val="accent3">
                <a:lumMod val="50000"/>
              </a:schemeClr>
            </a:solidFill>
          </a:ln>
        </p:spPr>
        <p:style>
          <a:lnRef idx="3">
            <a:schemeClr val="lt1"/>
          </a:lnRef>
          <a:fillRef idx="1">
            <a:schemeClr val="accent6"/>
          </a:fillRef>
          <a:effectRef idx="1">
            <a:schemeClr val="accent6"/>
          </a:effectRef>
          <a:fontRef idx="minor">
            <a:schemeClr val="lt1"/>
          </a:fontRef>
        </p:style>
        <p:txBody>
          <a:bodyPr wrap="square" lIns="76191" tIns="38095" rIns="76191" bIns="38095" rtlCol="0">
            <a:spAutoFit/>
          </a:bodyPr>
          <a:lstStyle/>
          <a:p>
            <a:pPr algn="ctr" defTabSz="761970" fontAlgn="base">
              <a:spcBef>
                <a:spcPct val="0"/>
              </a:spcBef>
              <a:spcAft>
                <a:spcPct val="0"/>
              </a:spcAft>
            </a:pPr>
            <a:r>
              <a:rPr lang="en-US" sz="2333" b="1" dirty="0" err="1">
                <a:solidFill>
                  <a:srgbClr val="FFFF00"/>
                </a:solidFill>
                <a:latin typeface="Times New Roman" pitchFamily="18" charset="0"/>
                <a:cs typeface="Times New Roman" pitchFamily="18" charset="0"/>
              </a:rPr>
              <a:t>Bài</a:t>
            </a:r>
            <a:r>
              <a:rPr lang="en-US" sz="2333" b="1" dirty="0">
                <a:solidFill>
                  <a:srgbClr val="FFFF00"/>
                </a:solidFill>
                <a:latin typeface="Times New Roman" pitchFamily="18" charset="0"/>
                <a:cs typeface="Times New Roman" pitchFamily="18" charset="0"/>
              </a:rPr>
              <a:t> 1: </a:t>
            </a:r>
            <a:r>
              <a:rPr lang="en-US" sz="2333" b="1" dirty="0" err="1">
                <a:solidFill>
                  <a:srgbClr val="FFFF00"/>
                </a:solidFill>
                <a:latin typeface="Times New Roman" pitchFamily="18" charset="0"/>
                <a:cs typeface="Times New Roman" pitchFamily="18" charset="0"/>
              </a:rPr>
              <a:t>Hãy</a:t>
            </a:r>
            <a:r>
              <a:rPr lang="en-US" sz="2333" b="1" dirty="0">
                <a:solidFill>
                  <a:srgbClr val="FFFF00"/>
                </a:solidFill>
                <a:latin typeface="Times New Roman" pitchFamily="18" charset="0"/>
                <a:cs typeface="Times New Roman" pitchFamily="18" charset="0"/>
              </a:rPr>
              <a:t> so </a:t>
            </a:r>
            <a:r>
              <a:rPr lang="en-US" sz="2333" b="1" dirty="0" err="1">
                <a:solidFill>
                  <a:srgbClr val="FFFF00"/>
                </a:solidFill>
                <a:latin typeface="Times New Roman" pitchFamily="18" charset="0"/>
                <a:cs typeface="Times New Roman" pitchFamily="18" charset="0"/>
              </a:rPr>
              <a:t>sánh</a:t>
            </a:r>
            <a:r>
              <a:rPr lang="en-US" sz="2333" b="1" dirty="0">
                <a:solidFill>
                  <a:srgbClr val="FFFF00"/>
                </a:solidFill>
                <a:latin typeface="Times New Roman" pitchFamily="18" charset="0"/>
                <a:cs typeface="Times New Roman" pitchFamily="18" charset="0"/>
              </a:rPr>
              <a:t> </a:t>
            </a:r>
            <a:r>
              <a:rPr lang="en-US" sz="2333" b="1" dirty="0" err="1">
                <a:solidFill>
                  <a:srgbClr val="FFFF00"/>
                </a:solidFill>
                <a:latin typeface="Times New Roman" pitchFamily="18" charset="0"/>
                <a:cs typeface="Times New Roman" pitchFamily="18" charset="0"/>
              </a:rPr>
              <a:t>thể</a:t>
            </a:r>
            <a:r>
              <a:rPr lang="en-US" sz="2333" b="1" dirty="0">
                <a:solidFill>
                  <a:srgbClr val="FFFF00"/>
                </a:solidFill>
                <a:latin typeface="Times New Roman" pitchFamily="18" charset="0"/>
                <a:cs typeface="Times New Roman" pitchFamily="18" charset="0"/>
              </a:rPr>
              <a:t> </a:t>
            </a:r>
            <a:r>
              <a:rPr lang="en-US" sz="2333" b="1" dirty="0" err="1">
                <a:solidFill>
                  <a:srgbClr val="FFFF00"/>
                </a:solidFill>
                <a:latin typeface="Times New Roman" pitchFamily="18" charset="0"/>
                <a:cs typeface="Times New Roman" pitchFamily="18" charset="0"/>
              </a:rPr>
              <a:t>chiếu</a:t>
            </a:r>
            <a:r>
              <a:rPr lang="en-US" sz="2333" b="1" dirty="0">
                <a:solidFill>
                  <a:srgbClr val="FFFF00"/>
                </a:solidFill>
                <a:latin typeface="Times New Roman" pitchFamily="18" charset="0"/>
                <a:cs typeface="Times New Roman" pitchFamily="18" charset="0"/>
              </a:rPr>
              <a:t> </a:t>
            </a:r>
            <a:r>
              <a:rPr lang="en-US" sz="2333" b="1" dirty="0" err="1">
                <a:solidFill>
                  <a:srgbClr val="FFFF00"/>
                </a:solidFill>
                <a:latin typeface="Times New Roman" pitchFamily="18" charset="0"/>
                <a:cs typeface="Times New Roman" pitchFamily="18" charset="0"/>
              </a:rPr>
              <a:t>và</a:t>
            </a:r>
            <a:r>
              <a:rPr lang="en-US" sz="2333" b="1" dirty="0">
                <a:solidFill>
                  <a:srgbClr val="FFFF00"/>
                </a:solidFill>
                <a:latin typeface="Times New Roman" pitchFamily="18" charset="0"/>
                <a:cs typeface="Times New Roman" pitchFamily="18" charset="0"/>
              </a:rPr>
              <a:t> </a:t>
            </a:r>
            <a:r>
              <a:rPr lang="en-US" sz="2333" b="1" dirty="0" err="1">
                <a:solidFill>
                  <a:srgbClr val="FFFF00"/>
                </a:solidFill>
                <a:latin typeface="Times New Roman" pitchFamily="18" charset="0"/>
                <a:cs typeface="Times New Roman" pitchFamily="18" charset="0"/>
              </a:rPr>
              <a:t>thể</a:t>
            </a:r>
            <a:r>
              <a:rPr lang="en-US" sz="2333" b="1" dirty="0">
                <a:solidFill>
                  <a:srgbClr val="FFFF00"/>
                </a:solidFill>
                <a:latin typeface="Times New Roman" pitchFamily="18" charset="0"/>
                <a:cs typeface="Times New Roman" pitchFamily="18" charset="0"/>
              </a:rPr>
              <a:t> </a:t>
            </a:r>
            <a:r>
              <a:rPr lang="en-US" sz="2333" b="1" dirty="0" err="1">
                <a:solidFill>
                  <a:srgbClr val="FFFF00"/>
                </a:solidFill>
                <a:latin typeface="Times New Roman" pitchFamily="18" charset="0"/>
                <a:cs typeface="Times New Roman" pitchFamily="18" charset="0"/>
              </a:rPr>
              <a:t>hịch</a:t>
            </a:r>
            <a:endParaRPr lang="en-US" sz="2333" b="1" dirty="0">
              <a:solidFill>
                <a:srgbClr val="FFFF00"/>
              </a:solidFill>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1397001" y="1905000"/>
          <a:ext cx="9334500" cy="3717661"/>
        </p:xfrm>
        <a:graphic>
          <a:graphicData uri="http://schemas.openxmlformats.org/drawingml/2006/table">
            <a:tbl>
              <a:tblPr firstRow="1" bandRow="1">
                <a:tableStyleId>{5C22544A-7EE6-4342-B048-85BDC9FD1C3A}</a:tableStyleId>
              </a:tblPr>
              <a:tblGrid>
                <a:gridCol w="1349127">
                  <a:extLst>
                    <a:ext uri="{9D8B030D-6E8A-4147-A177-3AD203B41FA5}">
                      <a16:colId xmlns:a16="http://schemas.microsoft.com/office/drawing/2014/main" val="20000"/>
                    </a:ext>
                  </a:extLst>
                </a:gridCol>
                <a:gridCol w="4229695">
                  <a:extLst>
                    <a:ext uri="{9D8B030D-6E8A-4147-A177-3AD203B41FA5}">
                      <a16:colId xmlns:a16="http://schemas.microsoft.com/office/drawing/2014/main" val="20001"/>
                    </a:ext>
                  </a:extLst>
                </a:gridCol>
                <a:gridCol w="3755678">
                  <a:extLst>
                    <a:ext uri="{9D8B030D-6E8A-4147-A177-3AD203B41FA5}">
                      <a16:colId xmlns:a16="http://schemas.microsoft.com/office/drawing/2014/main" val="20002"/>
                    </a:ext>
                  </a:extLst>
                </a:gridCol>
              </a:tblGrid>
              <a:tr h="482600">
                <a:tc>
                  <a:txBody>
                    <a:bodyPr/>
                    <a:lstStyle/>
                    <a:p>
                      <a:endParaRPr lang="vi-VN" sz="1500" dirty="0"/>
                    </a:p>
                  </a:txBody>
                  <a:tcPr marL="76200" marR="76200" marT="38100" marB="38100">
                    <a:solidFill>
                      <a:srgbClr val="002060"/>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srgbClr val="FFFF00"/>
                          </a:solidFill>
                          <a:effectLst/>
                          <a:uLnTx/>
                          <a:uFillTx/>
                          <a:latin typeface="Times New Roman"/>
                          <a:ea typeface="Times New Roman"/>
                          <a:cs typeface="Times New Roman"/>
                        </a:rPr>
                        <a:t>CHIẾU</a:t>
                      </a:r>
                      <a:r>
                        <a:rPr kumimoji="0" lang="en-US" sz="2700" b="1" i="0" u="none" strike="noStrike" kern="1200" cap="none" spc="0" normalizeH="0" baseline="0" noProof="0" dirty="0">
                          <a:ln>
                            <a:noFill/>
                          </a:ln>
                          <a:solidFill>
                            <a:srgbClr val="FFFF00"/>
                          </a:solidFill>
                          <a:effectLst/>
                          <a:uLnTx/>
                          <a:uFillTx/>
                          <a:latin typeface="Times New Roman"/>
                          <a:ea typeface="Times New Roman"/>
                          <a:cs typeface="Times New Roman"/>
                        </a:rPr>
                        <a:t> </a:t>
                      </a:r>
                      <a:endParaRPr kumimoji="0" lang="vi-VN" sz="2700" b="1" i="0" u="none" strike="noStrike" kern="1200" cap="none" spc="0" normalizeH="0" baseline="0" noProof="0" dirty="0">
                        <a:ln>
                          <a:noFill/>
                        </a:ln>
                        <a:solidFill>
                          <a:srgbClr val="FFFF00"/>
                        </a:solidFill>
                        <a:effectLst/>
                        <a:uLnTx/>
                        <a:uFillTx/>
                        <a:latin typeface="+mn-lt"/>
                        <a:ea typeface="+mn-ea"/>
                        <a:cs typeface="+mn-cs"/>
                      </a:endParaRPr>
                    </a:p>
                  </a:txBody>
                  <a:tcPr marL="76200" marR="76200" marT="38100" marB="38100">
                    <a:solidFill>
                      <a:srgbClr val="002060"/>
                    </a:solidFill>
                  </a:tcPr>
                </a:tc>
                <a:tc>
                  <a:txBody>
                    <a:bodyPr/>
                    <a:lstStyle/>
                    <a:p>
                      <a:pPr algn="ctr"/>
                      <a:r>
                        <a:rPr kumimoji="0" lang="en-US" sz="2700" b="1" i="0" u="none" strike="noStrike" kern="1200" cap="none" spc="0" normalizeH="0" baseline="0" noProof="0" dirty="0" err="1">
                          <a:ln>
                            <a:noFill/>
                          </a:ln>
                          <a:solidFill>
                            <a:srgbClr val="FFFF00"/>
                          </a:solidFill>
                          <a:effectLst/>
                          <a:uLnTx/>
                          <a:uFillTx/>
                          <a:latin typeface="Times New Roman"/>
                          <a:ea typeface="Times New Roman"/>
                          <a:cs typeface="Times New Roman"/>
                        </a:rPr>
                        <a:t>HỊCH</a:t>
                      </a:r>
                      <a:endParaRPr lang="vi-VN" sz="1500" dirty="0">
                        <a:solidFill>
                          <a:srgbClr val="FFFF00"/>
                        </a:solidFill>
                      </a:endParaRPr>
                    </a:p>
                  </a:txBody>
                  <a:tcPr marL="76200" marR="76200" marT="38100" marB="38100">
                    <a:solidFill>
                      <a:srgbClr val="002060"/>
                    </a:solidFill>
                  </a:tcPr>
                </a:tc>
                <a:extLst>
                  <a:ext uri="{0D108BD9-81ED-4DB2-BD59-A6C34878D82A}">
                    <a16:rowId xmlns:a16="http://schemas.microsoft.com/office/drawing/2014/main" val="10000"/>
                  </a:ext>
                </a:extLst>
              </a:tr>
              <a:tr h="1854200">
                <a:tc>
                  <a:txBody>
                    <a:bodyPr/>
                    <a:lstStyle/>
                    <a:p>
                      <a:endParaRPr lang="en-US" sz="1500" dirty="0">
                        <a:latin typeface="Times New Roman" pitchFamily="18" charset="0"/>
                        <a:cs typeface="Times New Roman" pitchFamily="18" charset="0"/>
                      </a:endParaRPr>
                    </a:p>
                    <a:p>
                      <a:endParaRPr lang="en-US" sz="1500" dirty="0">
                        <a:latin typeface="Times New Roman" pitchFamily="18" charset="0"/>
                        <a:cs typeface="Times New Roman" pitchFamily="18" charset="0"/>
                      </a:endParaRPr>
                    </a:p>
                    <a:p>
                      <a:pPr algn="ctr"/>
                      <a:r>
                        <a:rPr lang="en-US" sz="1500" b="1" dirty="0" err="1">
                          <a:solidFill>
                            <a:srgbClr val="FFFF00"/>
                          </a:solidFill>
                          <a:latin typeface="Times New Roman" pitchFamily="18" charset="0"/>
                          <a:cs typeface="Times New Roman" pitchFamily="18" charset="0"/>
                        </a:rPr>
                        <a:t>GIỐNG</a:t>
                      </a:r>
                      <a:r>
                        <a:rPr lang="en-US" sz="1500" b="1" baseline="0" dirty="0">
                          <a:solidFill>
                            <a:schemeClr val="bg1"/>
                          </a:solidFill>
                          <a:latin typeface="Times New Roman" pitchFamily="18" charset="0"/>
                          <a:cs typeface="Times New Roman" pitchFamily="18" charset="0"/>
                        </a:rPr>
                        <a:t> </a:t>
                      </a:r>
                      <a:endParaRPr lang="vi-VN" sz="1500" b="1" dirty="0">
                        <a:solidFill>
                          <a:schemeClr val="bg1"/>
                        </a:solidFill>
                        <a:latin typeface="Times New Roman" pitchFamily="18" charset="0"/>
                        <a:cs typeface="Times New Roman" pitchFamily="18" charset="0"/>
                      </a:endParaRPr>
                    </a:p>
                  </a:txBody>
                  <a:tcPr marL="76200" marR="76200" marT="38100" marB="38100">
                    <a:solidFill>
                      <a:srgbClr val="002060"/>
                    </a:solidFill>
                  </a:tcPr>
                </a:tc>
                <a:tc gridSpan="2">
                  <a:txBody>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Là</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thể</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nghị</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luận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trung</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đại</a:t>
                      </a:r>
                      <a:endPar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Kết</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cấu</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chặt</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chẽ</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Lập</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luận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sắc</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bén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Lối</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văn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xuôi</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văn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vần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văn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biền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ngẫu</a:t>
                      </a:r>
                      <a:endParaRPr kumimoji="0" lang="vi-VN" sz="2300" b="1" i="0" u="none" strike="noStrike" kern="1200" cap="none" spc="0" normalizeH="0" baseline="0" noProof="0" dirty="0">
                        <a:ln>
                          <a:noFill/>
                        </a:ln>
                        <a:solidFill>
                          <a:prstClr val="white"/>
                        </a:solidFill>
                        <a:effectLst/>
                        <a:uLnTx/>
                        <a:uFillTx/>
                        <a:latin typeface="+mn-lt"/>
                        <a:ea typeface="Arial"/>
                        <a:cs typeface="Times New Roman"/>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Người</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viết</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Vua</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chúa</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tướng</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endParaRPr kumimoji="0" lang="vi-VN" sz="2300" b="1" i="0" u="none" strike="noStrike" kern="1200" cap="none" spc="0" normalizeH="0" baseline="0" noProof="0" dirty="0">
                        <a:ln>
                          <a:noFill/>
                        </a:ln>
                        <a:solidFill>
                          <a:prstClr val="white"/>
                        </a:solidFill>
                        <a:effectLst/>
                        <a:uLnTx/>
                        <a:uFillTx/>
                        <a:latin typeface="+mn-lt"/>
                        <a:ea typeface="Arial"/>
                        <a:cs typeface="Times New Roman"/>
                      </a:endParaRPr>
                    </a:p>
                  </a:txBody>
                  <a:tcPr marL="76200" marR="76200" marT="38100" marB="38100">
                    <a:solidFill>
                      <a:schemeClr val="accent4">
                        <a:lumMod val="75000"/>
                      </a:schemeClr>
                    </a:solidFill>
                  </a:tcPr>
                </a:tc>
                <a:tc hMerge="1">
                  <a:txBody>
                    <a:bodyPr/>
                    <a:lstStyle/>
                    <a:p>
                      <a:endParaRPr lang="vi-VN" dirty="0"/>
                    </a:p>
                  </a:txBody>
                  <a:tcPr/>
                </a:tc>
                <a:extLst>
                  <a:ext uri="{0D108BD9-81ED-4DB2-BD59-A6C34878D82A}">
                    <a16:rowId xmlns:a16="http://schemas.microsoft.com/office/drawing/2014/main" val="10001"/>
                  </a:ext>
                </a:extLst>
              </a:tr>
              <a:tr h="1375781">
                <a:tc>
                  <a:txBody>
                    <a:bodyPr/>
                    <a:lstStyle/>
                    <a:p>
                      <a:endParaRPr lang="en-US" sz="1500" dirty="0">
                        <a:latin typeface="Times New Roman" pitchFamily="18" charset="0"/>
                        <a:cs typeface="Times New Roman" pitchFamily="18" charset="0"/>
                      </a:endParaRPr>
                    </a:p>
                    <a:p>
                      <a:pPr algn="ctr"/>
                      <a:r>
                        <a:rPr lang="en-US" sz="1500" b="1" dirty="0" err="1">
                          <a:solidFill>
                            <a:srgbClr val="FFFF00"/>
                          </a:solidFill>
                          <a:latin typeface="Times New Roman" pitchFamily="18" charset="0"/>
                          <a:cs typeface="Times New Roman" pitchFamily="18" charset="0"/>
                        </a:rPr>
                        <a:t>KHÁC</a:t>
                      </a:r>
                      <a:endParaRPr lang="vi-VN" sz="1500" b="1" dirty="0">
                        <a:solidFill>
                          <a:srgbClr val="FFFF00"/>
                        </a:solidFill>
                        <a:latin typeface="Times New Roman" pitchFamily="18" charset="0"/>
                        <a:cs typeface="Times New Roman" pitchFamily="18" charset="0"/>
                      </a:endParaRPr>
                    </a:p>
                  </a:txBody>
                  <a:tcPr marL="76200" marR="76200" marT="38100" marB="38100">
                    <a:solidFill>
                      <a:srgbClr val="002060"/>
                    </a:solidFill>
                  </a:tcPr>
                </a:tc>
                <a:tc>
                  <a:txBody>
                    <a:bodyPr/>
                    <a:lstStyle/>
                    <a:p>
                      <a:pPr algn="just"/>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Ban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bố</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mệnh</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lệnh</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sự</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kiện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trọng</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đại</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liên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quan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đến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vận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mệnh</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dân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tộc</a:t>
                      </a:r>
                      <a:endParaRPr lang="vi-VN" sz="1500" dirty="0">
                        <a:solidFill>
                          <a:srgbClr val="00B0F0"/>
                        </a:solidFill>
                      </a:endParaRPr>
                    </a:p>
                  </a:txBody>
                  <a:tcPr marL="76200" marR="76200" marT="38100" marB="38100">
                    <a:solidFill>
                      <a:schemeClr val="accent4">
                        <a:lumMod val="75000"/>
                      </a:schemeClr>
                    </a:solidFill>
                  </a:tcPr>
                </a:tc>
                <a:tc>
                  <a:txBody>
                    <a:bodyPr/>
                    <a:lstStyle/>
                    <a:p>
                      <a:pPr marL="0" marR="0" lvl="0" indent="0" algn="just" defTabSz="1099017"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Kêu</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gọi</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khích</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lệ</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tinh</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thần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của</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binh</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sĩ</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trước</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cuộc</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kháng</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chiến</a:t>
                      </a:r>
                      <a:endParaRPr kumimoji="0" lang="vi-VN" sz="2300" b="1" i="0" u="none" strike="noStrike" kern="1200" cap="none" spc="0" normalizeH="0" baseline="0" noProof="0" dirty="0">
                        <a:ln>
                          <a:noFill/>
                        </a:ln>
                        <a:solidFill>
                          <a:srgbClr val="00B0F0"/>
                        </a:solidFill>
                        <a:effectLst/>
                        <a:uLnTx/>
                        <a:uFillTx/>
                        <a:latin typeface="+mn-lt"/>
                        <a:ea typeface="Arial"/>
                        <a:cs typeface="Times New Roman"/>
                      </a:endParaRPr>
                    </a:p>
                    <a:p>
                      <a:endParaRPr lang="vi-VN" sz="1500" dirty="0"/>
                    </a:p>
                  </a:txBody>
                  <a:tcPr marL="76200" marR="76200" marT="38100" marB="38100">
                    <a:solidFill>
                      <a:schemeClr val="accent4">
                        <a:lumMod val="7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327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825500"/>
            <a:ext cx="10578352" cy="4602163"/>
          </a:xfrm>
        </p:spPr>
        <p:txBody>
          <a:bodyPr/>
          <a:lstStyle/>
          <a:p>
            <a:pPr marL="0" indent="0" algn="just" defTabSz="761970" fontAlgn="base">
              <a:lnSpc>
                <a:spcPct val="150000"/>
              </a:lnSpc>
              <a:spcBef>
                <a:spcPct val="0"/>
              </a:spcBef>
              <a:buNone/>
            </a:pPr>
            <a:r>
              <a:rPr lang="pt-BR" sz="2333" b="1" dirty="0">
                <a:solidFill>
                  <a:srgbClr val="FFFF00"/>
                </a:solidFill>
                <a:latin typeface="Times New Roman"/>
                <a:ea typeface="Times New Roman"/>
                <a:cs typeface="Times New Roman"/>
              </a:rPr>
              <a:t>	Bài 2: Đọc đoạn văn và trả lời câu hỏi:</a:t>
            </a:r>
          </a:p>
          <a:p>
            <a:pPr marL="0" indent="0" algn="just" defTabSz="761970" fontAlgn="base">
              <a:spcBef>
                <a:spcPct val="0"/>
              </a:spcBef>
              <a:spcAft>
                <a:spcPct val="0"/>
              </a:spcAft>
              <a:buNone/>
            </a:pPr>
            <a:r>
              <a:rPr lang="pt-BR" sz="2333" dirty="0">
                <a:solidFill>
                  <a:srgbClr val="7030A0"/>
                </a:solidFill>
                <a:latin typeface="Times New Roman"/>
                <a:ea typeface="Times New Roman"/>
                <a:cs typeface="Times New Roman"/>
              </a:rPr>
              <a:t>                              </a:t>
            </a:r>
            <a:r>
              <a:rPr lang="pt-BR" sz="2333" b="1" dirty="0">
                <a:solidFill>
                  <a:prstClr val="white"/>
                </a:solidFill>
                <a:latin typeface="Times New Roman"/>
                <a:ea typeface="Times New Roman"/>
                <a:cs typeface="Times New Roman"/>
              </a:rPr>
              <a:t>(...) </a:t>
            </a:r>
            <a:r>
              <a:rPr lang="pt-BR" sz="2333" b="1" i="1" dirty="0">
                <a:solidFill>
                  <a:prstClr val="white"/>
                </a:solidFill>
                <a:latin typeface="Times New Roman"/>
                <a:ea typeface="Times New Roman"/>
                <a:cs typeface="Times New Roman"/>
              </a:rPr>
              <a:t>“Huống chi ... vui lòng</a:t>
            </a:r>
            <a:r>
              <a:rPr lang="pt-BR" sz="2333" b="1" dirty="0">
                <a:solidFill>
                  <a:prstClr val="white"/>
                </a:solidFill>
                <a:latin typeface="Times New Roman"/>
                <a:ea typeface="Times New Roman"/>
                <a:cs typeface="Times New Roman"/>
              </a:rPr>
              <a:t>.” (...)</a:t>
            </a:r>
          </a:p>
          <a:p>
            <a:pPr marL="0" indent="0" algn="just" defTabSz="761970" fontAlgn="base">
              <a:spcBef>
                <a:spcPct val="0"/>
              </a:spcBef>
              <a:spcAft>
                <a:spcPct val="0"/>
              </a:spcAft>
              <a:buNone/>
            </a:pPr>
            <a:endParaRPr lang="pt-BR" sz="2333" b="1" dirty="0">
              <a:solidFill>
                <a:prstClr val="white"/>
              </a:solidFill>
              <a:latin typeface="Times New Roman"/>
              <a:ea typeface="Times New Roman"/>
              <a:cs typeface="Times New Roman"/>
            </a:endParaRPr>
          </a:p>
          <a:p>
            <a:pPr marL="0" indent="0" algn="just" defTabSz="761970" fontAlgn="base">
              <a:spcBef>
                <a:spcPct val="0"/>
              </a:spcBef>
              <a:spcAft>
                <a:spcPct val="0"/>
              </a:spcAft>
              <a:buNone/>
            </a:pPr>
            <a:endParaRPr lang="pt-BR" sz="2333" b="1" dirty="0">
              <a:solidFill>
                <a:prstClr val="white"/>
              </a:solidFill>
              <a:latin typeface="Times New Roman"/>
              <a:ea typeface="Times New Roman"/>
              <a:cs typeface="Times New Roman"/>
            </a:endParaRPr>
          </a:p>
          <a:p>
            <a:pPr marL="0" indent="0" algn="just" defTabSz="761970" fontAlgn="base">
              <a:spcBef>
                <a:spcPct val="0"/>
              </a:spcBef>
              <a:spcAft>
                <a:spcPct val="0"/>
              </a:spcAft>
              <a:buNone/>
            </a:pPr>
            <a:r>
              <a:rPr lang="pt-BR" sz="2333" b="1" dirty="0">
                <a:solidFill>
                  <a:prstClr val="white"/>
                </a:solidFill>
                <a:latin typeface="Times New Roman"/>
                <a:ea typeface="Times New Roman"/>
                <a:cs typeface="Times New Roman"/>
              </a:rPr>
              <a:t> </a:t>
            </a:r>
          </a:p>
          <a:p>
            <a:pPr marL="0" indent="0" algn="just" defTabSz="761970" fontAlgn="base">
              <a:spcBef>
                <a:spcPct val="0"/>
              </a:spcBef>
              <a:spcAft>
                <a:spcPct val="0"/>
              </a:spcAft>
              <a:buNone/>
            </a:pPr>
            <a:endParaRPr lang="pt-BR" sz="2333" b="1" dirty="0">
              <a:solidFill>
                <a:prstClr val="white"/>
              </a:solidFill>
              <a:latin typeface="Times New Roman"/>
              <a:ea typeface="Times New Roman"/>
              <a:cs typeface="Times New Roman"/>
            </a:endParaRPr>
          </a:p>
          <a:p>
            <a:endParaRPr lang="vi-VN" dirty="0"/>
          </a:p>
        </p:txBody>
      </p:sp>
      <p:sp>
        <p:nvSpPr>
          <p:cNvPr id="4" name="Rectangle 3"/>
          <p:cNvSpPr/>
          <p:nvPr/>
        </p:nvSpPr>
        <p:spPr>
          <a:xfrm>
            <a:off x="1276538" y="2095501"/>
            <a:ext cx="9518463" cy="2964401"/>
          </a:xfrm>
          <a:prstGeom prst="rect">
            <a:avLst/>
          </a:prstGeom>
        </p:spPr>
        <p:txBody>
          <a:bodyPr wrap="square">
            <a:spAutoFit/>
          </a:bodyPr>
          <a:lstStyle/>
          <a:p>
            <a:pPr algn="just" defTabSz="761970" fontAlgn="base">
              <a:spcBef>
                <a:spcPct val="0"/>
              </a:spcBef>
            </a:pPr>
            <a:r>
              <a:rPr lang="pt-BR" sz="2333" b="1" u="sng" dirty="0">
                <a:solidFill>
                  <a:srgbClr val="FFFF00"/>
                </a:solidFill>
                <a:latin typeface="Times New Roman"/>
                <a:ea typeface="Times New Roman"/>
                <a:cs typeface="Times New Roman"/>
              </a:rPr>
              <a:t>Câu 1</a:t>
            </a:r>
            <a:r>
              <a:rPr lang="pt-BR" sz="2333" b="1" dirty="0">
                <a:solidFill>
                  <a:srgbClr val="FFFF00"/>
                </a:solidFill>
                <a:latin typeface="Times New Roman"/>
                <a:ea typeface="Times New Roman"/>
                <a:cs typeface="Times New Roman"/>
              </a:rPr>
              <a:t>: </a:t>
            </a:r>
            <a:r>
              <a:rPr lang="pt-BR" sz="2333" dirty="0">
                <a:solidFill>
                  <a:prstClr val="white"/>
                </a:solidFill>
                <a:latin typeface="Times New Roman"/>
                <a:ea typeface="Times New Roman"/>
                <a:cs typeface="Times New Roman"/>
              </a:rPr>
              <a:t>Đoạn văn trên trích từ văn bản nào? Tác giả là ai?</a:t>
            </a:r>
            <a:endParaRPr lang="en-US" sz="2333" dirty="0">
              <a:solidFill>
                <a:prstClr val="white"/>
              </a:solidFill>
              <a:latin typeface="Times New Roman"/>
              <a:ea typeface="Times New Roman"/>
              <a:cs typeface="Times New Roman"/>
            </a:endParaRPr>
          </a:p>
          <a:p>
            <a:pPr algn="just" defTabSz="761970" fontAlgn="base">
              <a:spcBef>
                <a:spcPct val="0"/>
              </a:spcBef>
            </a:pPr>
            <a:r>
              <a:rPr lang="en-US" sz="2333" b="1" u="sng" dirty="0" err="1">
                <a:solidFill>
                  <a:srgbClr val="FFFF00"/>
                </a:solidFill>
                <a:latin typeface="Times New Roman"/>
                <a:ea typeface="Arial"/>
                <a:cs typeface="Times New Roman"/>
              </a:rPr>
              <a:t>Câu</a:t>
            </a:r>
            <a:r>
              <a:rPr lang="en-US" sz="2333" b="1" u="sng" dirty="0">
                <a:solidFill>
                  <a:srgbClr val="FFFF00"/>
                </a:solidFill>
                <a:latin typeface="Times New Roman"/>
                <a:ea typeface="Arial"/>
                <a:cs typeface="Times New Roman"/>
              </a:rPr>
              <a:t> 2:</a:t>
            </a:r>
            <a:r>
              <a:rPr lang="en-US" sz="2333" b="1" dirty="0">
                <a:solidFill>
                  <a:srgbClr val="FFFF00"/>
                </a:solidFill>
                <a:latin typeface="Times New Roman"/>
                <a:ea typeface="Arial"/>
                <a:cs typeface="Times New Roman"/>
              </a:rPr>
              <a:t> </a:t>
            </a:r>
            <a:r>
              <a:rPr lang="en-US" sz="2333" dirty="0" err="1">
                <a:solidFill>
                  <a:prstClr val="white"/>
                </a:solidFill>
                <a:latin typeface="Times New Roman"/>
                <a:ea typeface="Arial"/>
                <a:cs typeface="Times New Roman"/>
              </a:rPr>
              <a:t>Cách</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nói</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khoa</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trương</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ước</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lệ</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được</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thể</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hiện</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như</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thế</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nào</a:t>
            </a:r>
            <a:r>
              <a:rPr lang="en-US" sz="2333" dirty="0">
                <a:solidFill>
                  <a:prstClr val="white"/>
                </a:solidFill>
                <a:latin typeface="Times New Roman"/>
                <a:ea typeface="Arial"/>
                <a:cs typeface="Times New Roman"/>
              </a:rPr>
              <a:t>?</a:t>
            </a:r>
          </a:p>
          <a:p>
            <a:pPr algn="just" defTabSz="761970" fontAlgn="base">
              <a:spcBef>
                <a:spcPct val="0"/>
              </a:spcBef>
            </a:pPr>
            <a:r>
              <a:rPr lang="pt-BR" sz="2333" b="1" u="sng" dirty="0">
                <a:solidFill>
                  <a:srgbClr val="FFFF00"/>
                </a:solidFill>
                <a:latin typeface="Times New Roman"/>
                <a:ea typeface="Times New Roman"/>
                <a:cs typeface="Times New Roman"/>
              </a:rPr>
              <a:t>Câu 3</a:t>
            </a:r>
            <a:r>
              <a:rPr lang="pt-BR" sz="2333" b="1" dirty="0">
                <a:solidFill>
                  <a:srgbClr val="FFFF00"/>
                </a:solidFill>
                <a:latin typeface="Times New Roman"/>
                <a:ea typeface="Times New Roman"/>
                <a:cs typeface="Times New Roman"/>
              </a:rPr>
              <a:t>: </a:t>
            </a:r>
            <a:r>
              <a:rPr lang="pt-BR" sz="2333" dirty="0">
                <a:solidFill>
                  <a:prstClr val="white"/>
                </a:solidFill>
                <a:latin typeface="Times New Roman"/>
                <a:ea typeface="Times New Roman"/>
                <a:cs typeface="Times New Roman"/>
              </a:rPr>
              <a:t>Tác giả đã lột tả sự ngang ngược và tội ác của giặc </a:t>
            </a:r>
            <a:r>
              <a:rPr lang="vi-VN" sz="2333" dirty="0">
                <a:solidFill>
                  <a:prstClr val="white"/>
                </a:solidFill>
                <a:latin typeface="Times New Roman"/>
                <a:ea typeface="Times New Roman"/>
                <a:cs typeface="Times New Roman"/>
              </a:rPr>
              <a:t>ra sao</a:t>
            </a:r>
            <a:r>
              <a:rPr lang="pt-BR" sz="2333" dirty="0">
                <a:solidFill>
                  <a:prstClr val="white"/>
                </a:solidFill>
                <a:latin typeface="Times New Roman"/>
                <a:ea typeface="Times New Roman"/>
                <a:cs typeface="Times New Roman"/>
              </a:rPr>
              <a:t>?</a:t>
            </a:r>
            <a:endParaRPr lang="vi-VN" sz="2333" dirty="0">
              <a:solidFill>
                <a:prstClr val="white"/>
              </a:solidFill>
              <a:latin typeface="Times New Roman"/>
              <a:ea typeface="Times New Roman"/>
              <a:cs typeface="Times New Roman"/>
            </a:endParaRPr>
          </a:p>
          <a:p>
            <a:pPr algn="just" defTabSz="761970" fontAlgn="base">
              <a:spcBef>
                <a:spcPct val="0"/>
              </a:spcBef>
            </a:pPr>
            <a:r>
              <a:rPr lang="pt-BR" sz="2333" b="1" u="sng" dirty="0">
                <a:solidFill>
                  <a:srgbClr val="FFFF00"/>
                </a:solidFill>
                <a:latin typeface="Times New Roman"/>
                <a:ea typeface="Times New Roman"/>
                <a:cs typeface="Times New Roman"/>
              </a:rPr>
              <a:t>Câu </a:t>
            </a:r>
            <a:r>
              <a:rPr lang="en-US" sz="2333" b="1" u="sng" dirty="0">
                <a:solidFill>
                  <a:srgbClr val="FFFF00"/>
                </a:solidFill>
                <a:latin typeface="Times New Roman"/>
                <a:ea typeface="Times New Roman"/>
                <a:cs typeface="Times New Roman"/>
              </a:rPr>
              <a:t>4</a:t>
            </a:r>
            <a:r>
              <a:rPr lang="pt-BR" sz="2333" b="1" dirty="0">
                <a:solidFill>
                  <a:srgbClr val="FFFF00"/>
                </a:solidFill>
                <a:latin typeface="Times New Roman"/>
                <a:ea typeface="Times New Roman"/>
                <a:cs typeface="Times New Roman"/>
              </a:rPr>
              <a:t>:</a:t>
            </a:r>
            <a:r>
              <a:rPr lang="pt-BR" sz="2333" b="1" dirty="0">
                <a:solidFill>
                  <a:prstClr val="white"/>
                </a:solidFill>
                <a:latin typeface="Times New Roman"/>
                <a:ea typeface="Times New Roman"/>
                <a:cs typeface="Times New Roman"/>
              </a:rPr>
              <a:t> </a:t>
            </a:r>
            <a:r>
              <a:rPr lang="pt-BR" sz="2333" dirty="0">
                <a:solidFill>
                  <a:prstClr val="white"/>
                </a:solidFill>
                <a:latin typeface="Times New Roman"/>
                <a:ea typeface="Times New Roman"/>
                <a:cs typeface="Times New Roman"/>
              </a:rPr>
              <a:t>Em hãy kể tên một văn bản trong chương trình THCS cũng nói về tinh thần yêu nước của nhân dân ta? Cho biết tên tác giả?</a:t>
            </a:r>
            <a:r>
              <a:rPr lang="pt-BR" sz="2333" i="1" dirty="0">
                <a:solidFill>
                  <a:prstClr val="white"/>
                </a:solidFill>
                <a:latin typeface="Times New Roman"/>
                <a:ea typeface="Times New Roman"/>
                <a:cs typeface="Times New Roman"/>
              </a:rPr>
              <a:t> </a:t>
            </a:r>
          </a:p>
          <a:p>
            <a:pPr algn="just" defTabSz="761970" fontAlgn="base">
              <a:spcBef>
                <a:spcPct val="0"/>
              </a:spcBef>
            </a:pPr>
            <a:r>
              <a:rPr lang="pt-BR" sz="2333" b="1" u="sng" dirty="0">
                <a:solidFill>
                  <a:srgbClr val="FFFF00"/>
                </a:solidFill>
                <a:latin typeface="Times New Roman"/>
                <a:ea typeface="Times New Roman"/>
                <a:cs typeface="Times New Roman"/>
              </a:rPr>
              <a:t>Câu </a:t>
            </a:r>
            <a:r>
              <a:rPr lang="vi-VN" sz="2333" b="1" u="sng" dirty="0">
                <a:solidFill>
                  <a:srgbClr val="FFFF00"/>
                </a:solidFill>
                <a:latin typeface="Times New Roman"/>
                <a:ea typeface="Times New Roman"/>
                <a:cs typeface="Times New Roman"/>
              </a:rPr>
              <a:t>5</a:t>
            </a:r>
            <a:r>
              <a:rPr lang="pt-BR" sz="2333" b="1" u="sng" dirty="0">
                <a:solidFill>
                  <a:srgbClr val="FFFF00"/>
                </a:solidFill>
                <a:latin typeface="Times New Roman"/>
                <a:ea typeface="Times New Roman"/>
                <a:cs typeface="Times New Roman"/>
              </a:rPr>
              <a:t>:</a:t>
            </a:r>
            <a:r>
              <a:rPr lang="pt-BR" sz="2333" b="1" dirty="0">
                <a:solidFill>
                  <a:srgbClr val="FFFF00"/>
                </a:solidFill>
                <a:latin typeface="Times New Roman"/>
                <a:ea typeface="Times New Roman"/>
                <a:cs typeface="Times New Roman"/>
              </a:rPr>
              <a:t> </a:t>
            </a:r>
            <a:r>
              <a:rPr lang="pt-BR" sz="2333" dirty="0">
                <a:solidFill>
                  <a:prstClr val="white"/>
                </a:solidFill>
                <a:latin typeface="Times New Roman"/>
                <a:ea typeface="Times New Roman"/>
                <a:cs typeface="Times New Roman"/>
              </a:rPr>
              <a:t>Bằng một đoạn văn khoảng 10 câu theo kiểu qui nạp, em hãy cảm nhận về thái độ, tình cảm của nhân vật “ta” trong đoạn. Đoạn văn có sử dụng câu cảm thán. (Gạch chân và chỉ rõ một câu cảm thán)</a:t>
            </a:r>
            <a:endParaRPr lang="vi-VN" sz="2333" dirty="0">
              <a:solidFill>
                <a:prstClr val="white"/>
              </a:solidFill>
              <a:latin typeface="Arial"/>
              <a:ea typeface="Arial"/>
              <a:cs typeface="Times New Roman"/>
            </a:endParaRPr>
          </a:p>
        </p:txBody>
      </p:sp>
    </p:spTree>
    <p:extLst>
      <p:ext uri="{BB962C8B-B14F-4D97-AF65-F5344CB8AC3E}">
        <p14:creationId xmlns:p14="http://schemas.microsoft.com/office/powerpoint/2010/main" val="898973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0500" y="1016000"/>
            <a:ext cx="9398000" cy="4602163"/>
          </a:xfrm>
        </p:spPr>
        <p:txBody>
          <a:bodyPr/>
          <a:lstStyle/>
          <a:p>
            <a:pPr marL="0" indent="0" algn="just" defTabSz="761970" fontAlgn="base">
              <a:spcBef>
                <a:spcPct val="0"/>
              </a:spcBef>
              <a:buNone/>
            </a:pPr>
            <a:r>
              <a:rPr lang="en-US" sz="3000" b="1" dirty="0" err="1">
                <a:solidFill>
                  <a:prstClr val="white"/>
                </a:solidFill>
                <a:latin typeface="Times New Roman" pitchFamily="18" charset="0"/>
                <a:ea typeface="Arial"/>
                <a:cs typeface="Times New Roman" pitchFamily="18" charset="0"/>
              </a:rPr>
              <a:t>Gợi</a:t>
            </a:r>
            <a:r>
              <a:rPr lang="en-US" sz="3000" b="1" dirty="0">
                <a:solidFill>
                  <a:prstClr val="white"/>
                </a:solidFill>
                <a:latin typeface="Times New Roman" pitchFamily="18" charset="0"/>
                <a:ea typeface="Arial"/>
                <a:cs typeface="Times New Roman" pitchFamily="18" charset="0"/>
              </a:rPr>
              <a:t> ý</a:t>
            </a:r>
          </a:p>
          <a:p>
            <a:pPr marL="0" indent="0" algn="just" defTabSz="761970" fontAlgn="base">
              <a:spcBef>
                <a:spcPct val="0"/>
              </a:spcBef>
              <a:buNone/>
            </a:pPr>
            <a:r>
              <a:rPr lang="en-US" sz="3000" b="1" dirty="0">
                <a:solidFill>
                  <a:srgbClr val="0070C0"/>
                </a:solidFill>
                <a:latin typeface="Times New Roman" pitchFamily="18" charset="0"/>
                <a:ea typeface="Arial"/>
                <a:cs typeface="Times New Roman" pitchFamily="18" charset="0"/>
              </a:rPr>
              <a:t>	</a:t>
            </a:r>
            <a:r>
              <a:rPr lang="en-US" sz="3000" b="1" u="sng" dirty="0" err="1">
                <a:solidFill>
                  <a:prstClr val="white"/>
                </a:solidFill>
                <a:latin typeface="Times New Roman" pitchFamily="18" charset="0"/>
                <a:ea typeface="Arial"/>
                <a:cs typeface="Times New Roman" pitchFamily="18" charset="0"/>
              </a:rPr>
              <a:t>Câu</a:t>
            </a:r>
            <a:r>
              <a:rPr lang="en-US" sz="3000" b="1" u="sng" dirty="0">
                <a:solidFill>
                  <a:prstClr val="white"/>
                </a:solidFill>
                <a:latin typeface="Times New Roman" pitchFamily="18" charset="0"/>
                <a:ea typeface="Arial"/>
                <a:cs typeface="Times New Roman" pitchFamily="18" charset="0"/>
              </a:rPr>
              <a:t> 2: </a:t>
            </a:r>
          </a:p>
          <a:p>
            <a:pPr marL="0" indent="0" algn="just" defTabSz="761970" fontAlgn="base">
              <a:spcBef>
                <a:spcPct val="0"/>
              </a:spcBef>
              <a:buNone/>
            </a:pPr>
            <a:r>
              <a:rPr lang="en-US" sz="3000" b="1" dirty="0">
                <a:solidFill>
                  <a:srgbClr val="002060"/>
                </a:solidFill>
                <a:latin typeface="Times New Roman" pitchFamily="18" charset="0"/>
                <a:ea typeface="Arial"/>
                <a:cs typeface="Times New Roman" pitchFamily="18" charset="0"/>
              </a:rPr>
              <a:t>	</a:t>
            </a:r>
            <a:r>
              <a:rPr lang="en-US" sz="3000" dirty="0" err="1">
                <a:latin typeface="Times New Roman" pitchFamily="18" charset="0"/>
                <a:ea typeface="Arial"/>
                <a:cs typeface="Times New Roman" pitchFamily="18" charset="0"/>
              </a:rPr>
              <a:t>Các</a:t>
            </a:r>
            <a:r>
              <a:rPr lang="en-US" sz="3000" dirty="0">
                <a:latin typeface="Times New Roman" pitchFamily="18" charset="0"/>
                <a:ea typeface="Arial"/>
                <a:cs typeface="Times New Roman" pitchFamily="18" charset="0"/>
              </a:rPr>
              <a:t> </a:t>
            </a:r>
            <a:r>
              <a:rPr lang="en-US" sz="3000" dirty="0" err="1">
                <a:latin typeface="Times New Roman" pitchFamily="18" charset="0"/>
                <a:ea typeface="Arial"/>
                <a:cs typeface="Times New Roman" pitchFamily="18" charset="0"/>
              </a:rPr>
              <a:t>hình</a:t>
            </a:r>
            <a:r>
              <a:rPr lang="en-US" sz="3000" dirty="0">
                <a:latin typeface="Times New Roman" pitchFamily="18" charset="0"/>
                <a:ea typeface="Arial"/>
                <a:cs typeface="Times New Roman" pitchFamily="18" charset="0"/>
              </a:rPr>
              <a:t> </a:t>
            </a:r>
            <a:r>
              <a:rPr lang="en-US" sz="3000" dirty="0" err="1">
                <a:latin typeface="Times New Roman" pitchFamily="18" charset="0"/>
                <a:ea typeface="Arial"/>
                <a:cs typeface="Times New Roman" pitchFamily="18" charset="0"/>
              </a:rPr>
              <a:t>ảnh</a:t>
            </a:r>
            <a:r>
              <a:rPr lang="en-US" sz="3000" dirty="0">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ruột</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đau</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như</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cắt</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nước</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mắt</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đầm</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đìa</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xả</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thịt</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lột</a:t>
            </a:r>
            <a:r>
              <a:rPr lang="en-US" sz="3000" i="1" dirty="0">
                <a:solidFill>
                  <a:srgbClr val="FFFF00"/>
                </a:solidFill>
                <a:latin typeface="Times New Roman" pitchFamily="18" charset="0"/>
                <a:ea typeface="Arial"/>
                <a:cs typeface="Times New Roman" pitchFamily="18" charset="0"/>
              </a:rPr>
              <a:t> da, </a:t>
            </a:r>
            <a:r>
              <a:rPr lang="en-US" sz="3000" i="1" dirty="0" err="1">
                <a:solidFill>
                  <a:srgbClr val="FFFF00"/>
                </a:solidFill>
                <a:latin typeface="Times New Roman" pitchFamily="18" charset="0"/>
                <a:ea typeface="Arial"/>
                <a:cs typeface="Times New Roman" pitchFamily="18" charset="0"/>
              </a:rPr>
              <a:t>nuốt</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gan</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uống</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máu</a:t>
            </a:r>
            <a:r>
              <a:rPr lang="en-US" sz="3000" i="1" dirty="0">
                <a:solidFill>
                  <a:srgbClr val="FFFF00"/>
                </a:solidFill>
                <a:latin typeface="Times New Roman" pitchFamily="18" charset="0"/>
                <a:ea typeface="Arial"/>
                <a:cs typeface="Times New Roman" pitchFamily="18" charset="0"/>
              </a:rPr>
              <a:t>…</a:t>
            </a:r>
          </a:p>
          <a:p>
            <a:pPr marL="0" indent="0" algn="just" defTabSz="761970" fontAlgn="base">
              <a:spcBef>
                <a:spcPct val="0"/>
              </a:spcBef>
              <a:buNone/>
            </a:pPr>
            <a:endParaRPr lang="en-US" sz="3000" i="1" dirty="0">
              <a:solidFill>
                <a:srgbClr val="FFFF00"/>
              </a:solidFill>
              <a:latin typeface="Times New Roman" pitchFamily="18" charset="0"/>
              <a:ea typeface="Arial"/>
              <a:cs typeface="Times New Roman" pitchFamily="18" charset="0"/>
            </a:endParaRPr>
          </a:p>
          <a:p>
            <a:pPr marL="457852" indent="-457852" algn="just" defTabSz="761970" fontAlgn="base">
              <a:spcBef>
                <a:spcPct val="0"/>
              </a:spcBef>
              <a:buFont typeface="Symbol"/>
              <a:buChar char="Þ"/>
            </a:pPr>
            <a:r>
              <a:rPr lang="en-US" sz="3000" dirty="0" err="1">
                <a:solidFill>
                  <a:prstClr val="white"/>
                </a:solidFill>
                <a:latin typeface="Times New Roman" pitchFamily="18" charset="0"/>
                <a:ea typeface="Arial"/>
                <a:cs typeface="Times New Roman" pitchFamily="18" charset="0"/>
              </a:rPr>
              <a:t>Gây</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ám</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ảnh</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tác</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động</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mạnh</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vào</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nhận</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thức</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cảm</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xúc</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người</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nghe</a:t>
            </a:r>
            <a:endParaRPr lang="en-US" sz="3000" dirty="0">
              <a:solidFill>
                <a:prstClr val="white"/>
              </a:solidFill>
              <a:latin typeface="Times New Roman" pitchFamily="18" charset="0"/>
              <a:ea typeface="Arial"/>
              <a:cs typeface="Times New Roman" pitchFamily="18" charset="0"/>
            </a:endParaRPr>
          </a:p>
          <a:p>
            <a:pPr marL="457852" indent="-457852" algn="just" defTabSz="761970" fontAlgn="base">
              <a:spcBef>
                <a:spcPct val="0"/>
              </a:spcBef>
              <a:buFont typeface="Symbol"/>
              <a:buChar char="Þ"/>
            </a:pPr>
            <a:r>
              <a:rPr lang="en-US" sz="3000" dirty="0" err="1">
                <a:solidFill>
                  <a:prstClr val="white"/>
                </a:solidFill>
                <a:latin typeface="Times New Roman" pitchFamily="18" charset="0"/>
                <a:ea typeface="Arial"/>
                <a:cs typeface="Times New Roman" pitchFamily="18" charset="0"/>
              </a:rPr>
              <a:t>Nỗi</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đau</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đớn</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từ</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vô</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hình</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đã</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được</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hữu</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hình</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hoá</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cụ</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thể</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hoá</a:t>
            </a:r>
            <a:endParaRPr lang="en-US" sz="3000" dirty="0">
              <a:solidFill>
                <a:prstClr val="white"/>
              </a:solidFill>
              <a:latin typeface="Times New Roman" pitchFamily="18" charset="0"/>
              <a:ea typeface="Arial"/>
              <a:cs typeface="Times New Roman" pitchFamily="18" charset="0"/>
            </a:endParaRPr>
          </a:p>
          <a:p>
            <a:endParaRPr lang="vi-VN" dirty="0"/>
          </a:p>
        </p:txBody>
      </p:sp>
    </p:spTree>
    <p:extLst>
      <p:ext uri="{BB962C8B-B14F-4D97-AF65-F5344CB8AC3E}">
        <p14:creationId xmlns:p14="http://schemas.microsoft.com/office/powerpoint/2010/main" val="9565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0" y="1016000"/>
            <a:ext cx="9525000" cy="4602163"/>
          </a:xfrm>
        </p:spPr>
        <p:txBody>
          <a:bodyPr>
            <a:normAutofit lnSpcReduction="10000"/>
          </a:bodyPr>
          <a:lstStyle/>
          <a:p>
            <a:pPr marL="0" indent="0" algn="just" defTabSz="761970" fontAlgn="base">
              <a:lnSpc>
                <a:spcPct val="150000"/>
              </a:lnSpc>
              <a:spcBef>
                <a:spcPct val="0"/>
              </a:spcBef>
              <a:buNone/>
            </a:pPr>
            <a:r>
              <a:rPr lang="pt-BR" sz="2500" b="1" dirty="0">
                <a:solidFill>
                  <a:prstClr val="white"/>
                </a:solidFill>
                <a:latin typeface="Times New Roman"/>
                <a:ea typeface="Times New Roman"/>
                <a:cs typeface="Times New Roman"/>
              </a:rPr>
              <a:t>Gợi  ý</a:t>
            </a:r>
            <a:r>
              <a:rPr lang="vi-VN" sz="2500" b="1" dirty="0">
                <a:solidFill>
                  <a:prstClr val="white"/>
                </a:solidFill>
                <a:latin typeface="Times New Roman"/>
                <a:ea typeface="Times New Roman"/>
                <a:cs typeface="Times New Roman"/>
              </a:rPr>
              <a:t> </a:t>
            </a:r>
          </a:p>
          <a:p>
            <a:pPr marL="0" indent="0" algn="just" defTabSz="761970" fontAlgn="base">
              <a:lnSpc>
                <a:spcPct val="150000"/>
              </a:lnSpc>
              <a:spcBef>
                <a:spcPct val="0"/>
              </a:spcBef>
              <a:buNone/>
            </a:pPr>
            <a:r>
              <a:rPr lang="vi-VN" sz="2500" b="1" u="sng" dirty="0">
                <a:solidFill>
                  <a:prstClr val="white"/>
                </a:solidFill>
                <a:latin typeface="Times New Roman"/>
                <a:ea typeface="Times New Roman"/>
                <a:cs typeface="Times New Roman"/>
              </a:rPr>
              <a:t>Câu 3:</a:t>
            </a:r>
            <a:endParaRPr lang="vi-VN" sz="2500" u="sng" dirty="0">
              <a:solidFill>
                <a:prstClr val="white"/>
              </a:solidFill>
              <a:ea typeface="Arial"/>
              <a:cs typeface="Times New Roman"/>
            </a:endParaRPr>
          </a:p>
          <a:p>
            <a:pPr marL="0" indent="0" algn="just" defTabSz="761970" fontAlgn="base">
              <a:lnSpc>
                <a:spcPct val="150000"/>
              </a:lnSpc>
              <a:spcBef>
                <a:spcPct val="0"/>
              </a:spcBef>
              <a:buNone/>
            </a:pPr>
            <a:r>
              <a:rPr lang="pt-BR" sz="2500" b="1" dirty="0">
                <a:solidFill>
                  <a:srgbClr val="00B0F0"/>
                </a:solidFill>
                <a:latin typeface="Times New Roman"/>
                <a:ea typeface="Times New Roman"/>
                <a:cs typeface="Times New Roman"/>
              </a:rPr>
              <a:t>* Tội ác của giặc</a:t>
            </a:r>
            <a:r>
              <a:rPr lang="pt-BR" sz="2500" b="1" dirty="0">
                <a:solidFill>
                  <a:prstClr val="white"/>
                </a:solidFill>
                <a:latin typeface="Times New Roman"/>
                <a:ea typeface="Times New Roman"/>
                <a:cs typeface="Times New Roman"/>
              </a:rPr>
              <a:t>:</a:t>
            </a:r>
            <a:r>
              <a:rPr lang="en-US" sz="2500" b="1" dirty="0">
                <a:solidFill>
                  <a:prstClr val="white"/>
                </a:solidFill>
                <a:latin typeface="Arial"/>
                <a:ea typeface="Times New Roman"/>
                <a:cs typeface="Times New Roman"/>
              </a:rPr>
              <a:t> </a:t>
            </a:r>
            <a:r>
              <a:rPr lang="pt-BR" sz="2500" b="1" i="1" dirty="0">
                <a:solidFill>
                  <a:prstClr val="white"/>
                </a:solidFill>
                <a:latin typeface="Times New Roman"/>
                <a:ea typeface="Times New Roman"/>
                <a:cs typeface="Times New Roman"/>
              </a:rPr>
              <a:t>đi lại nghênh ngang</a:t>
            </a:r>
            <a:r>
              <a:rPr lang="en-US" sz="2500" b="1" dirty="0">
                <a:solidFill>
                  <a:prstClr val="white"/>
                </a:solidFill>
                <a:latin typeface="Arial"/>
                <a:ea typeface="Times New Roman"/>
                <a:cs typeface="Times New Roman"/>
              </a:rPr>
              <a:t>, </a:t>
            </a:r>
            <a:r>
              <a:rPr lang="pt-BR" sz="2500" b="1" i="1" dirty="0">
                <a:solidFill>
                  <a:prstClr val="white"/>
                </a:solidFill>
                <a:latin typeface="Times New Roman"/>
                <a:ea typeface="Times New Roman"/>
                <a:cs typeface="Times New Roman"/>
              </a:rPr>
              <a:t>sỉ mắng triều đình</a:t>
            </a:r>
            <a:r>
              <a:rPr lang="en-US" sz="2500" b="1" dirty="0">
                <a:solidFill>
                  <a:prstClr val="white"/>
                </a:solidFill>
                <a:latin typeface="Arial"/>
                <a:ea typeface="Times New Roman"/>
                <a:cs typeface="Times New Roman"/>
              </a:rPr>
              <a:t>, </a:t>
            </a:r>
            <a:r>
              <a:rPr lang="pt-BR" sz="2500" b="1" i="1" dirty="0">
                <a:solidFill>
                  <a:prstClr val="white"/>
                </a:solidFill>
                <a:latin typeface="Times New Roman"/>
                <a:ea typeface="Times New Roman"/>
                <a:cs typeface="Times New Roman"/>
              </a:rPr>
              <a:t>bắt nạt tể phụ</a:t>
            </a:r>
            <a:r>
              <a:rPr lang="en-US" sz="2500" b="1" dirty="0">
                <a:solidFill>
                  <a:prstClr val="white"/>
                </a:solidFill>
                <a:latin typeface="Arial"/>
                <a:ea typeface="Times New Roman"/>
                <a:cs typeface="Times New Roman"/>
              </a:rPr>
              <a:t>, </a:t>
            </a:r>
            <a:r>
              <a:rPr lang="pt-BR" sz="2500" b="1" i="1" dirty="0">
                <a:solidFill>
                  <a:prstClr val="white"/>
                </a:solidFill>
                <a:latin typeface="Times New Roman"/>
                <a:ea typeface="Times New Roman"/>
                <a:cs typeface="Times New Roman"/>
              </a:rPr>
              <a:t>đòi ngọc lụa, thu bạc vàng</a:t>
            </a:r>
            <a:r>
              <a:rPr lang="en-US" sz="2500" b="1" dirty="0">
                <a:solidFill>
                  <a:prstClr val="white"/>
                </a:solidFill>
                <a:latin typeface="Arial"/>
                <a:ea typeface="Times New Roman"/>
                <a:cs typeface="Times New Roman"/>
              </a:rPr>
              <a:t>, </a:t>
            </a:r>
            <a:r>
              <a:rPr lang="pt-BR" sz="2500" b="1" i="1" dirty="0">
                <a:solidFill>
                  <a:prstClr val="white"/>
                </a:solidFill>
                <a:latin typeface="Times New Roman"/>
                <a:ea typeface="Times New Roman"/>
                <a:cs typeface="Times New Roman"/>
              </a:rPr>
              <a:t>vét của kho có hạn..</a:t>
            </a:r>
          </a:p>
          <a:p>
            <a:pPr marL="0" indent="0" algn="just" defTabSz="761970" fontAlgn="base">
              <a:lnSpc>
                <a:spcPct val="150000"/>
              </a:lnSpc>
              <a:spcBef>
                <a:spcPct val="0"/>
              </a:spcBef>
              <a:buNone/>
            </a:pPr>
            <a:r>
              <a:rPr lang="pt-BR" sz="2500" b="1" dirty="0">
                <a:solidFill>
                  <a:prstClr val="white"/>
                </a:solidFill>
                <a:latin typeface="Times New Roman"/>
                <a:ea typeface="Times New Roman"/>
                <a:cs typeface="Times New Roman"/>
              </a:rPr>
              <a:t>                =&gt; Hình ảnh gợi tả, gây ấn tượng mạnh</a:t>
            </a:r>
          </a:p>
          <a:p>
            <a:pPr marL="0" indent="0" algn="just" defTabSz="761970" fontAlgn="base">
              <a:lnSpc>
                <a:spcPct val="150000"/>
              </a:lnSpc>
              <a:spcBef>
                <a:spcPct val="0"/>
              </a:spcBef>
              <a:buNone/>
            </a:pPr>
            <a:r>
              <a:rPr lang="pt-BR" sz="2500" b="1" i="1" dirty="0">
                <a:solidFill>
                  <a:srgbClr val="00B0F0"/>
                </a:solidFill>
                <a:latin typeface="Times New Roman"/>
                <a:ea typeface="Times New Roman"/>
                <a:cs typeface="Times New Roman"/>
              </a:rPr>
              <a:t>* </a:t>
            </a:r>
            <a:r>
              <a:rPr lang="pt-BR" sz="2500" b="1" dirty="0">
                <a:solidFill>
                  <a:srgbClr val="00B0F0"/>
                </a:solidFill>
                <a:latin typeface="Times New Roman"/>
                <a:ea typeface="Times New Roman"/>
                <a:cs typeface="Times New Roman"/>
              </a:rPr>
              <a:t>Các biện pháp nghệ thuật: </a:t>
            </a:r>
            <a:r>
              <a:rPr lang="pt-BR" sz="2500" b="1" dirty="0">
                <a:solidFill>
                  <a:prstClr val="white"/>
                </a:solidFill>
                <a:latin typeface="Times New Roman"/>
                <a:ea typeface="Times New Roman"/>
                <a:cs typeface="Times New Roman"/>
              </a:rPr>
              <a:t>so sánh, ẩn dụ, liệt kê</a:t>
            </a:r>
            <a:endParaRPr lang="vi-VN" sz="2500" b="1" dirty="0">
              <a:solidFill>
                <a:prstClr val="white"/>
              </a:solidFill>
              <a:ea typeface="Arial"/>
              <a:cs typeface="Times New Roman"/>
            </a:endParaRPr>
          </a:p>
          <a:p>
            <a:pPr marL="0" indent="0" algn="just" defTabSz="761970" fontAlgn="base">
              <a:lnSpc>
                <a:spcPct val="150000"/>
              </a:lnSpc>
              <a:spcBef>
                <a:spcPct val="0"/>
              </a:spcBef>
              <a:buNone/>
            </a:pPr>
            <a:r>
              <a:rPr lang="pt-BR" sz="2500" b="1" dirty="0">
                <a:latin typeface="Times New Roman"/>
                <a:ea typeface="Times New Roman"/>
                <a:cs typeface="Times New Roman"/>
              </a:rPr>
              <a:t>               </a:t>
            </a:r>
            <a:r>
              <a:rPr lang="vi-VN" sz="2500" b="1" dirty="0">
                <a:latin typeface="Times New Roman"/>
                <a:ea typeface="Times New Roman"/>
                <a:cs typeface="Times New Roman"/>
              </a:rPr>
              <a:t> </a:t>
            </a:r>
            <a:r>
              <a:rPr lang="pt-BR" sz="2500" b="1" dirty="0">
                <a:latin typeface="Times New Roman"/>
                <a:ea typeface="Times New Roman"/>
                <a:cs typeface="Times New Roman"/>
              </a:rPr>
              <a:t>=&gt; Thái độ </a:t>
            </a:r>
            <a:r>
              <a:rPr lang="pt-BR" sz="2500" b="1" dirty="0">
                <a:solidFill>
                  <a:prstClr val="white"/>
                </a:solidFill>
                <a:latin typeface="Times New Roman"/>
                <a:ea typeface="Times New Roman"/>
                <a:cs typeface="Times New Roman"/>
              </a:rPr>
              <a:t>căm thù, khinh bỉ giặc; khơi gợi lòng tự trọng</a:t>
            </a:r>
            <a:r>
              <a:rPr lang="fr-FR" sz="2500" b="1" i="1" dirty="0">
                <a:solidFill>
                  <a:prstClr val="white"/>
                </a:solidFill>
                <a:latin typeface="Times New Roman"/>
                <a:ea typeface="Times New Roman"/>
                <a:cs typeface="Times New Roman"/>
              </a:rPr>
              <a:t>,</a:t>
            </a:r>
            <a:r>
              <a:rPr lang="fr-FR" sz="2500" b="1" dirty="0">
                <a:solidFill>
                  <a:prstClr val="white"/>
                </a:solidFill>
                <a:latin typeface="Times New Roman"/>
                <a:ea typeface="Times New Roman"/>
                <a:cs typeface="Times New Roman"/>
              </a:rPr>
              <a:t> </a:t>
            </a:r>
            <a:r>
              <a:rPr lang="vi-VN" sz="2500" b="1" dirty="0">
                <a:solidFill>
                  <a:prstClr val="white"/>
                </a:solidFill>
                <a:latin typeface="Times New Roman"/>
                <a:ea typeface="Times New Roman"/>
                <a:cs typeface="Times New Roman"/>
              </a:rPr>
              <a:t>ý </a:t>
            </a:r>
            <a:r>
              <a:rPr lang="vi-VN" sz="2500" b="1" dirty="0" err="1">
                <a:solidFill>
                  <a:prstClr val="white"/>
                </a:solidFill>
                <a:latin typeface="Times New Roman"/>
                <a:ea typeface="Times New Roman"/>
                <a:cs typeface="Times New Roman"/>
              </a:rPr>
              <a:t>thức</a:t>
            </a:r>
            <a:r>
              <a:rPr lang="vi-VN" sz="2500" b="1" dirty="0">
                <a:solidFill>
                  <a:prstClr val="white"/>
                </a:solidFill>
                <a:latin typeface="Times New Roman"/>
                <a:ea typeface="Times New Roman"/>
                <a:cs typeface="Times New Roman"/>
              </a:rPr>
              <a:t> </a:t>
            </a:r>
            <a:r>
              <a:rPr lang="fr-FR" sz="2500" b="1" dirty="0" err="1">
                <a:solidFill>
                  <a:prstClr val="white"/>
                </a:solidFill>
                <a:latin typeface="Times New Roman"/>
                <a:ea typeface="Times New Roman"/>
                <a:cs typeface="Times New Roman"/>
              </a:rPr>
              <a:t>trách</a:t>
            </a:r>
            <a:r>
              <a:rPr lang="fr-FR" sz="2500" b="1" dirty="0">
                <a:solidFill>
                  <a:prstClr val="white"/>
                </a:solidFill>
                <a:latin typeface="Times New Roman"/>
                <a:ea typeface="Times New Roman"/>
                <a:cs typeface="Times New Roman"/>
              </a:rPr>
              <a:t> </a:t>
            </a:r>
            <a:r>
              <a:rPr lang="fr-FR" sz="2500" b="1" dirty="0" err="1">
                <a:solidFill>
                  <a:prstClr val="white"/>
                </a:solidFill>
                <a:latin typeface="Times New Roman"/>
                <a:ea typeface="Times New Roman"/>
                <a:cs typeface="Times New Roman"/>
              </a:rPr>
              <a:t>nhiệm</a:t>
            </a:r>
            <a:r>
              <a:rPr lang="fr-FR" sz="2500" b="1" dirty="0">
                <a:solidFill>
                  <a:prstClr val="white"/>
                </a:solidFill>
                <a:latin typeface="Times New Roman"/>
                <a:ea typeface="Times New Roman"/>
                <a:cs typeface="Times New Roman"/>
              </a:rPr>
              <a:t> </a:t>
            </a:r>
            <a:r>
              <a:rPr lang="fr-FR" sz="2500" b="1" dirty="0" err="1">
                <a:solidFill>
                  <a:prstClr val="white"/>
                </a:solidFill>
                <a:latin typeface="Times New Roman"/>
                <a:ea typeface="Times New Roman"/>
                <a:cs typeface="Times New Roman"/>
              </a:rPr>
              <a:t>với</a:t>
            </a:r>
            <a:r>
              <a:rPr lang="fr-FR" sz="2500" b="1" dirty="0">
                <a:solidFill>
                  <a:prstClr val="white"/>
                </a:solidFill>
                <a:latin typeface="Times New Roman"/>
                <a:ea typeface="Times New Roman"/>
                <a:cs typeface="Times New Roman"/>
              </a:rPr>
              <a:t> </a:t>
            </a:r>
            <a:r>
              <a:rPr lang="fr-FR" sz="2500" b="1" dirty="0" err="1">
                <a:solidFill>
                  <a:prstClr val="white"/>
                </a:solidFill>
                <a:latin typeface="Times New Roman"/>
                <a:ea typeface="Times New Roman"/>
                <a:cs typeface="Times New Roman"/>
              </a:rPr>
              <a:t>đất</a:t>
            </a:r>
            <a:r>
              <a:rPr lang="fr-FR" sz="2500" b="1" dirty="0">
                <a:solidFill>
                  <a:prstClr val="white"/>
                </a:solidFill>
                <a:latin typeface="Times New Roman"/>
                <a:ea typeface="Times New Roman"/>
                <a:cs typeface="Times New Roman"/>
              </a:rPr>
              <a:t> </a:t>
            </a:r>
            <a:r>
              <a:rPr lang="fr-FR" sz="2500" b="1" dirty="0" err="1">
                <a:solidFill>
                  <a:prstClr val="white"/>
                </a:solidFill>
                <a:latin typeface="Times New Roman"/>
                <a:ea typeface="Times New Roman"/>
                <a:cs typeface="Times New Roman"/>
              </a:rPr>
              <a:t>nước</a:t>
            </a:r>
            <a:r>
              <a:rPr lang="fr-FR" sz="2500" b="1" dirty="0">
                <a:solidFill>
                  <a:prstClr val="white"/>
                </a:solidFill>
                <a:latin typeface="Times New Roman"/>
                <a:ea typeface="Times New Roman"/>
                <a:cs typeface="Times New Roman"/>
              </a:rPr>
              <a:t> </a:t>
            </a:r>
            <a:r>
              <a:rPr lang="pt-BR" sz="2500" b="1" dirty="0">
                <a:solidFill>
                  <a:prstClr val="white"/>
                </a:solidFill>
                <a:latin typeface="Times New Roman"/>
                <a:ea typeface="Times New Roman"/>
                <a:cs typeface="Times New Roman"/>
              </a:rPr>
              <a:t>ở mỗi tướng lĩnh</a:t>
            </a:r>
            <a:endParaRPr lang="vi-VN" sz="2500" b="1" dirty="0">
              <a:solidFill>
                <a:prstClr val="white"/>
              </a:solidFill>
              <a:ea typeface="Arial"/>
              <a:cs typeface="Times New Roman"/>
            </a:endParaRPr>
          </a:p>
          <a:p>
            <a:endParaRPr lang="vi-VN" dirty="0"/>
          </a:p>
        </p:txBody>
      </p:sp>
    </p:spTree>
    <p:extLst>
      <p:ext uri="{BB962C8B-B14F-4D97-AF65-F5344CB8AC3E}">
        <p14:creationId xmlns:p14="http://schemas.microsoft.com/office/powerpoint/2010/main" val="296236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heel(1)">
                                      <p:cBhvr>
                                        <p:cTn id="7" dur="2000"/>
                                        <p:tgtEl>
                                          <p:spTgt spid="3">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heel(1)">
                                      <p:cBhvr>
                                        <p:cTn id="10" dur="2000"/>
                                        <p:tgtEl>
                                          <p:spTgt spid="3">
                                            <p:txEl>
                                              <p:pRg st="3" end="3"/>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heel(1)">
                                      <p:cBhvr>
                                        <p:cTn id="13" dur="2000"/>
                                        <p:tgtEl>
                                          <p:spTgt spid="3">
                                            <p:txEl>
                                              <p:pRg st="4" end="4"/>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heel(1)">
                                      <p:cBhvr>
                                        <p:cTn id="1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00" y="1127919"/>
            <a:ext cx="9398000" cy="4602163"/>
          </a:xfrm>
        </p:spPr>
        <p:txBody>
          <a:bodyPr>
            <a:normAutofit fontScale="92500" lnSpcReduction="10000"/>
          </a:bodyPr>
          <a:lstStyle/>
          <a:p>
            <a:pPr marL="0" marR="99996" indent="0" algn="just" defTabSz="761970" fontAlgn="base">
              <a:lnSpc>
                <a:spcPct val="115000"/>
              </a:lnSpc>
              <a:spcBef>
                <a:spcPct val="0"/>
              </a:spcBef>
              <a:buNone/>
              <a:tabLst>
                <a:tab pos="4825757" algn="l"/>
              </a:tabLst>
            </a:pPr>
            <a:r>
              <a:rPr lang="pt-BR" sz="2500" b="1" dirty="0">
                <a:solidFill>
                  <a:prstClr val="white"/>
                </a:solidFill>
                <a:latin typeface="Times New Roman"/>
                <a:ea typeface="Times New Roman"/>
                <a:cs typeface="Times New Roman"/>
              </a:rPr>
              <a:t>Gợi ý</a:t>
            </a:r>
            <a:r>
              <a:rPr lang="vi-VN" sz="2500" b="1" dirty="0">
                <a:solidFill>
                  <a:prstClr val="white"/>
                </a:solidFill>
                <a:latin typeface="Times New Roman"/>
                <a:ea typeface="Times New Roman"/>
                <a:cs typeface="Times New Roman"/>
              </a:rPr>
              <a:t> </a:t>
            </a:r>
            <a:r>
              <a:rPr lang="pt-BR" sz="2500" b="1" dirty="0">
                <a:solidFill>
                  <a:srgbClr val="0070C0"/>
                </a:solidFill>
                <a:latin typeface="Times New Roman"/>
                <a:ea typeface="Times New Roman"/>
                <a:cs typeface="Times New Roman"/>
              </a:rPr>
              <a:t>           </a:t>
            </a:r>
            <a:r>
              <a:rPr lang="pt-BR" sz="2500" b="1" u="sng" dirty="0">
                <a:solidFill>
                  <a:prstClr val="white"/>
                </a:solidFill>
                <a:latin typeface="Times New Roman"/>
                <a:ea typeface="Times New Roman"/>
                <a:cs typeface="Times New Roman"/>
              </a:rPr>
              <a:t>Câu </a:t>
            </a:r>
            <a:r>
              <a:rPr lang="vi-VN" sz="2500" b="1" u="sng" dirty="0">
                <a:solidFill>
                  <a:prstClr val="white"/>
                </a:solidFill>
                <a:latin typeface="Times New Roman"/>
                <a:ea typeface="Times New Roman"/>
                <a:cs typeface="Times New Roman"/>
              </a:rPr>
              <a:t>4</a:t>
            </a:r>
            <a:r>
              <a:rPr lang="pt-BR" sz="2500" b="1" dirty="0">
                <a:solidFill>
                  <a:prstClr val="white"/>
                </a:solidFill>
                <a:latin typeface="Times New Roman"/>
                <a:ea typeface="Times New Roman"/>
                <a:cs typeface="Times New Roman"/>
              </a:rPr>
              <a:t>: </a:t>
            </a:r>
          </a:p>
          <a:p>
            <a:pPr marL="0" indent="0" defTabSz="761970" fontAlgn="base">
              <a:spcBef>
                <a:spcPct val="0"/>
              </a:spcBef>
              <a:buNone/>
            </a:pPr>
            <a:r>
              <a:rPr lang="pt-BR" sz="2500" dirty="0">
                <a:solidFill>
                  <a:srgbClr val="0070C0"/>
                </a:solidFill>
                <a:latin typeface="Times New Roman"/>
                <a:ea typeface="Times New Roman"/>
                <a:cs typeface="Times New Roman"/>
              </a:rPr>
              <a:t> 	</a:t>
            </a:r>
            <a:r>
              <a:rPr lang="pt-BR" sz="2500" dirty="0">
                <a:solidFill>
                  <a:srgbClr val="FFFF00"/>
                </a:solidFill>
                <a:latin typeface="Times New Roman"/>
                <a:ea typeface="Times New Roman"/>
                <a:cs typeface="Times New Roman"/>
              </a:rPr>
              <a:t>+ Văn bản; “</a:t>
            </a:r>
            <a:r>
              <a:rPr lang="pt-BR" sz="2500" i="1" dirty="0">
                <a:solidFill>
                  <a:srgbClr val="FFFF00"/>
                </a:solidFill>
                <a:latin typeface="Times New Roman"/>
                <a:ea typeface="Times New Roman"/>
                <a:cs typeface="Times New Roman"/>
              </a:rPr>
              <a:t>Tinh thần yêu nước của nhân dân ta</a:t>
            </a:r>
            <a:r>
              <a:rPr lang="pt-BR" sz="2500" dirty="0">
                <a:solidFill>
                  <a:srgbClr val="FFFF00"/>
                </a:solidFill>
                <a:latin typeface="Times New Roman"/>
                <a:ea typeface="Times New Roman"/>
                <a:cs typeface="Times New Roman"/>
              </a:rPr>
              <a:t>” (Hồ Chí Minh)</a:t>
            </a:r>
          </a:p>
          <a:p>
            <a:pPr marL="0" indent="0" defTabSz="761970" fontAlgn="base">
              <a:spcBef>
                <a:spcPct val="0"/>
              </a:spcBef>
              <a:buNone/>
            </a:pPr>
            <a:r>
              <a:rPr lang="en-US" sz="2500" dirty="0">
                <a:solidFill>
                  <a:srgbClr val="FFFF00"/>
                </a:solidFill>
                <a:latin typeface="Times New Roman"/>
                <a:ea typeface="Times New Roman"/>
                <a:cs typeface="Times New Roman"/>
              </a:rPr>
              <a:t>	+ "</a:t>
            </a:r>
            <a:r>
              <a:rPr lang="en-US" sz="2500" i="1" dirty="0" err="1">
                <a:solidFill>
                  <a:srgbClr val="FFFF00"/>
                </a:solidFill>
                <a:latin typeface="Times New Roman"/>
                <a:ea typeface="Times New Roman"/>
                <a:cs typeface="Times New Roman"/>
              </a:rPr>
              <a:t>Chiếu</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dời</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đô</a:t>
            </a:r>
            <a:r>
              <a:rPr lang="en-US" sz="2500" dirty="0">
                <a:solidFill>
                  <a:srgbClr val="FFFF00"/>
                </a:solidFill>
                <a:latin typeface="Times New Roman"/>
                <a:ea typeface="Times New Roman"/>
                <a:cs typeface="Times New Roman"/>
              </a:rPr>
              <a:t>" (</a:t>
            </a:r>
            <a:r>
              <a:rPr lang="en-US" sz="2500" dirty="0" err="1">
                <a:solidFill>
                  <a:srgbClr val="FFFF00"/>
                </a:solidFill>
                <a:latin typeface="Times New Roman"/>
                <a:ea typeface="Times New Roman"/>
                <a:cs typeface="Times New Roman"/>
              </a:rPr>
              <a:t>Lí</a:t>
            </a:r>
            <a:r>
              <a:rPr lang="en-US" sz="2500" dirty="0">
                <a:solidFill>
                  <a:srgbClr val="FFFF00"/>
                </a:solidFill>
                <a:latin typeface="Times New Roman"/>
                <a:ea typeface="Times New Roman"/>
                <a:cs typeface="Times New Roman"/>
              </a:rPr>
              <a:t> </a:t>
            </a:r>
            <a:r>
              <a:rPr lang="en-US" sz="2500" dirty="0" err="1">
                <a:solidFill>
                  <a:srgbClr val="FFFF00"/>
                </a:solidFill>
                <a:latin typeface="Times New Roman"/>
                <a:ea typeface="Times New Roman"/>
                <a:cs typeface="Times New Roman"/>
              </a:rPr>
              <a:t>Công</a:t>
            </a:r>
            <a:r>
              <a:rPr lang="en-US" sz="2500" dirty="0">
                <a:solidFill>
                  <a:srgbClr val="FFFF00"/>
                </a:solidFill>
                <a:latin typeface="Times New Roman"/>
                <a:ea typeface="Times New Roman"/>
                <a:cs typeface="Times New Roman"/>
              </a:rPr>
              <a:t> </a:t>
            </a:r>
            <a:r>
              <a:rPr lang="en-US" sz="2500" dirty="0" err="1">
                <a:solidFill>
                  <a:srgbClr val="FFFF00"/>
                </a:solidFill>
                <a:latin typeface="Times New Roman"/>
                <a:ea typeface="Times New Roman"/>
                <a:cs typeface="Times New Roman"/>
              </a:rPr>
              <a:t>Uẩn</a:t>
            </a:r>
            <a:r>
              <a:rPr lang="en-US" sz="2500" dirty="0">
                <a:solidFill>
                  <a:srgbClr val="FFFF00"/>
                </a:solidFill>
                <a:latin typeface="Times New Roman"/>
                <a:ea typeface="Times New Roman"/>
                <a:cs typeface="Times New Roman"/>
              </a:rPr>
              <a:t>) </a:t>
            </a:r>
            <a:endParaRPr lang="vi-VN" sz="2500" dirty="0">
              <a:solidFill>
                <a:srgbClr val="FFFF00"/>
              </a:solidFill>
              <a:ea typeface="Arial"/>
              <a:cs typeface="Times New Roman"/>
            </a:endParaRPr>
          </a:p>
          <a:p>
            <a:pPr marL="0" indent="0" defTabSz="761970" fontAlgn="base">
              <a:spcBef>
                <a:spcPct val="0"/>
              </a:spcBef>
              <a:buNone/>
            </a:pPr>
            <a:r>
              <a:rPr lang="en-US" sz="2500" dirty="0">
                <a:solidFill>
                  <a:srgbClr val="FFFF00"/>
                </a:solidFill>
                <a:latin typeface="Times New Roman"/>
                <a:ea typeface="Times New Roman"/>
                <a:cs typeface="Times New Roman"/>
              </a:rPr>
              <a:t> 	+ "</a:t>
            </a:r>
            <a:r>
              <a:rPr lang="en-US" sz="2500" i="1" dirty="0" err="1">
                <a:solidFill>
                  <a:srgbClr val="FFFF00"/>
                </a:solidFill>
                <a:latin typeface="Times New Roman"/>
                <a:ea typeface="Times New Roman"/>
                <a:cs typeface="Times New Roman"/>
              </a:rPr>
              <a:t>Nước</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Đại</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Việt</a:t>
            </a:r>
            <a:r>
              <a:rPr lang="en-US" sz="2500" i="1" dirty="0">
                <a:solidFill>
                  <a:srgbClr val="FFFF00"/>
                </a:solidFill>
                <a:latin typeface="Times New Roman"/>
                <a:ea typeface="Times New Roman"/>
                <a:cs typeface="Times New Roman"/>
              </a:rPr>
              <a:t> ta</a:t>
            </a:r>
            <a:r>
              <a:rPr lang="en-US" sz="2500" dirty="0">
                <a:solidFill>
                  <a:srgbClr val="FFFF00"/>
                </a:solidFill>
                <a:latin typeface="Times New Roman"/>
                <a:ea typeface="Times New Roman"/>
                <a:cs typeface="Times New Roman"/>
              </a:rPr>
              <a:t>" (</a:t>
            </a:r>
            <a:r>
              <a:rPr lang="en-US" sz="2500" dirty="0" err="1">
                <a:solidFill>
                  <a:srgbClr val="FFFF00"/>
                </a:solidFill>
                <a:latin typeface="Times New Roman"/>
                <a:ea typeface="Times New Roman"/>
                <a:cs typeface="Times New Roman"/>
              </a:rPr>
              <a:t>trích</a:t>
            </a:r>
            <a:r>
              <a:rPr lang="en-US" sz="2500"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Bình</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Ngô</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đại</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cáo</a:t>
            </a:r>
            <a:r>
              <a:rPr lang="en-US" sz="2500" dirty="0">
                <a:solidFill>
                  <a:srgbClr val="FFFF00"/>
                </a:solidFill>
                <a:latin typeface="Times New Roman"/>
                <a:ea typeface="Times New Roman"/>
                <a:cs typeface="Times New Roman"/>
              </a:rPr>
              <a:t>, </a:t>
            </a:r>
            <a:r>
              <a:rPr lang="en-US" sz="2500" dirty="0" err="1">
                <a:solidFill>
                  <a:srgbClr val="FFFF00"/>
                </a:solidFill>
                <a:latin typeface="Times New Roman"/>
                <a:ea typeface="Times New Roman"/>
                <a:cs typeface="Times New Roman"/>
              </a:rPr>
              <a:t>Nguyễn</a:t>
            </a:r>
            <a:r>
              <a:rPr lang="en-US" sz="2500" dirty="0">
                <a:solidFill>
                  <a:srgbClr val="FFFF00"/>
                </a:solidFill>
                <a:latin typeface="Times New Roman"/>
                <a:ea typeface="Times New Roman"/>
                <a:cs typeface="Times New Roman"/>
              </a:rPr>
              <a:t> </a:t>
            </a:r>
            <a:r>
              <a:rPr lang="en-US" sz="2500" dirty="0" err="1">
                <a:solidFill>
                  <a:srgbClr val="FFFF00"/>
                </a:solidFill>
                <a:latin typeface="Times New Roman"/>
                <a:ea typeface="Times New Roman"/>
                <a:cs typeface="Times New Roman"/>
              </a:rPr>
              <a:t>Trãi</a:t>
            </a:r>
            <a:r>
              <a:rPr lang="en-US" sz="2500" dirty="0">
                <a:solidFill>
                  <a:srgbClr val="FFFF00"/>
                </a:solidFill>
                <a:latin typeface="Times New Roman"/>
                <a:ea typeface="Times New Roman"/>
                <a:cs typeface="Times New Roman"/>
              </a:rPr>
              <a:t>)</a:t>
            </a:r>
            <a:endParaRPr lang="vi-VN" sz="2500" dirty="0">
              <a:solidFill>
                <a:srgbClr val="FFFF00"/>
              </a:solidFill>
              <a:latin typeface="Arial" charset="0"/>
              <a:cs typeface="Arial" charset="0"/>
            </a:endParaRPr>
          </a:p>
          <a:p>
            <a:pPr marL="0" indent="0" defTabSz="761970" fontAlgn="base">
              <a:spcBef>
                <a:spcPct val="0"/>
              </a:spcBef>
              <a:buNone/>
            </a:pPr>
            <a:r>
              <a:rPr lang="pt-BR" sz="2500" b="1" dirty="0">
                <a:solidFill>
                  <a:prstClr val="white"/>
                </a:solidFill>
                <a:latin typeface="Times New Roman"/>
                <a:ea typeface="Times New Roman"/>
                <a:cs typeface="Times New Roman"/>
              </a:rPr>
              <a:t>                      </a:t>
            </a:r>
            <a:r>
              <a:rPr lang="pt-BR" sz="2500" b="1" u="sng" dirty="0">
                <a:solidFill>
                  <a:prstClr val="white"/>
                </a:solidFill>
                <a:latin typeface="Times New Roman"/>
                <a:ea typeface="Times New Roman"/>
                <a:cs typeface="Times New Roman"/>
              </a:rPr>
              <a:t>Câu </a:t>
            </a:r>
            <a:r>
              <a:rPr lang="vi-VN" sz="2500" b="1" u="sng" dirty="0">
                <a:solidFill>
                  <a:prstClr val="white"/>
                </a:solidFill>
                <a:latin typeface="Times New Roman"/>
                <a:ea typeface="Times New Roman"/>
                <a:cs typeface="Times New Roman"/>
              </a:rPr>
              <a:t>5</a:t>
            </a:r>
            <a:r>
              <a:rPr lang="pt-BR" sz="2500" b="1" u="sng" dirty="0">
                <a:solidFill>
                  <a:prstClr val="white"/>
                </a:solidFill>
                <a:latin typeface="Times New Roman"/>
                <a:ea typeface="Times New Roman"/>
                <a:cs typeface="Times New Roman"/>
              </a:rPr>
              <a:t>:</a:t>
            </a:r>
            <a:endParaRPr lang="vi-VN" sz="2500" b="1" u="sng" dirty="0">
              <a:solidFill>
                <a:prstClr val="white"/>
              </a:solidFill>
              <a:latin typeface="Times New Roman"/>
              <a:ea typeface="Times New Roman"/>
              <a:cs typeface="Times New Roman"/>
            </a:endParaRPr>
          </a:p>
          <a:p>
            <a:pPr marL="0" indent="0" defTabSz="761970" fontAlgn="base">
              <a:spcBef>
                <a:spcPct val="0"/>
              </a:spcBef>
              <a:buNone/>
            </a:pPr>
            <a:r>
              <a:rPr lang="vi-VN" sz="2500" b="1" u="sng" dirty="0">
                <a:solidFill>
                  <a:srgbClr val="FFC000"/>
                </a:solidFill>
                <a:latin typeface="Times New Roman"/>
                <a:ea typeface="Arial"/>
                <a:cs typeface="Times New Roman"/>
              </a:rPr>
              <a:t>a. Hình thức</a:t>
            </a:r>
          </a:p>
          <a:p>
            <a:pPr marL="0" indent="0" defTabSz="761970" fontAlgn="base">
              <a:spcBef>
                <a:spcPts val="0"/>
              </a:spcBef>
              <a:buNone/>
            </a:pPr>
            <a:r>
              <a:rPr lang="vi-VN" sz="2500" dirty="0">
                <a:solidFill>
                  <a:prstClr val="black"/>
                </a:solidFill>
                <a:latin typeface="Times New Roman"/>
                <a:ea typeface="Arial"/>
                <a:cs typeface="Times New Roman"/>
              </a:rPr>
              <a:t>	</a:t>
            </a:r>
            <a:r>
              <a:rPr lang="vi-VN" sz="2500" dirty="0">
                <a:solidFill>
                  <a:prstClr val="white"/>
                </a:solidFill>
                <a:latin typeface="Times New Roman"/>
                <a:ea typeface="Arial"/>
                <a:cs typeface="Times New Roman"/>
              </a:rPr>
              <a:t>- Đúng mô hình đoạn </a:t>
            </a:r>
            <a:r>
              <a:rPr lang="pt-BR" sz="2500" dirty="0">
                <a:solidFill>
                  <a:prstClr val="white"/>
                </a:solidFill>
                <a:latin typeface="Times New Roman" pitchFamily="18" charset="0"/>
                <a:ea typeface="Times New Roman"/>
                <a:cs typeface="Times New Roman" pitchFamily="18" charset="0"/>
              </a:rPr>
              <a:t>(qui nạp)</a:t>
            </a:r>
            <a:r>
              <a:rPr lang="vi-VN" sz="2500" dirty="0">
                <a:solidFill>
                  <a:prstClr val="white"/>
                </a:solidFill>
                <a:latin typeface="Times New Roman" pitchFamily="18" charset="0"/>
                <a:ea typeface="Times New Roman"/>
                <a:cs typeface="Times New Roman" pitchFamily="18" charset="0"/>
              </a:rPr>
              <a:t>;</a:t>
            </a:r>
            <a:r>
              <a:rPr lang="pt-BR" sz="2500" dirty="0">
                <a:solidFill>
                  <a:prstClr val="white"/>
                </a:solidFill>
                <a:latin typeface="Times New Roman" pitchFamily="18" charset="0"/>
                <a:ea typeface="Times New Roman"/>
                <a:cs typeface="Times New Roman" pitchFamily="18" charset="0"/>
              </a:rPr>
              <a:t> đảm bảo số câu</a:t>
            </a:r>
            <a:r>
              <a:rPr lang="vi-VN" sz="2500" dirty="0">
                <a:solidFill>
                  <a:prstClr val="white"/>
                </a:solidFill>
                <a:latin typeface="Times New Roman" pitchFamily="18" charset="0"/>
                <a:ea typeface="Times New Roman"/>
                <a:cs typeface="Times New Roman" pitchFamily="18" charset="0"/>
              </a:rPr>
              <a:t> </a:t>
            </a:r>
            <a:r>
              <a:rPr lang="vi-VN" sz="2500" dirty="0">
                <a:solidFill>
                  <a:prstClr val="white"/>
                </a:solidFill>
                <a:latin typeface="Times New Roman"/>
                <a:ea typeface="Times New Roman"/>
                <a:cs typeface="Times New Roman"/>
              </a:rPr>
              <a:t>(khoảng 10 câu)</a:t>
            </a:r>
            <a:endParaRPr lang="vi-VN" sz="2500" dirty="0">
              <a:solidFill>
                <a:prstClr val="white"/>
              </a:solidFill>
              <a:latin typeface="Times New Roman"/>
              <a:ea typeface="Arial"/>
              <a:cs typeface="Times New Roman"/>
            </a:endParaRPr>
          </a:p>
          <a:p>
            <a:pPr marL="0" indent="0" defTabSz="761970" fontAlgn="base">
              <a:spcBef>
                <a:spcPts val="0"/>
              </a:spcBef>
              <a:buNone/>
            </a:pPr>
            <a:r>
              <a:rPr lang="vi-VN" sz="2500" dirty="0">
                <a:solidFill>
                  <a:prstClr val="white"/>
                </a:solidFill>
                <a:latin typeface="Times New Roman" pitchFamily="18" charset="0"/>
                <a:ea typeface="Times New Roman"/>
                <a:cs typeface="Times New Roman" pitchFamily="18" charset="0"/>
              </a:rPr>
              <a:t>	- </a:t>
            </a:r>
            <a:r>
              <a:rPr lang="pt-BR" sz="2500" dirty="0">
                <a:solidFill>
                  <a:prstClr val="white"/>
                </a:solidFill>
                <a:latin typeface="Times New Roman" pitchFamily="18" charset="0"/>
                <a:ea typeface="Times New Roman"/>
                <a:cs typeface="Times New Roman" pitchFamily="18" charset="0"/>
              </a:rPr>
              <a:t>Hành văn mạch lạc</a:t>
            </a:r>
            <a:endParaRPr lang="vi-VN" sz="2500" dirty="0">
              <a:solidFill>
                <a:prstClr val="white"/>
              </a:solidFill>
              <a:latin typeface="Times New Roman" pitchFamily="18" charset="0"/>
              <a:ea typeface="Times New Roman"/>
              <a:cs typeface="Times New Roman" pitchFamily="18" charset="0"/>
            </a:endParaRPr>
          </a:p>
          <a:p>
            <a:pPr marL="0" indent="0" defTabSz="761970" fontAlgn="base">
              <a:spcBef>
                <a:spcPts val="0"/>
              </a:spcBef>
              <a:buNone/>
            </a:pPr>
            <a:r>
              <a:rPr lang="vi-VN" sz="2500" dirty="0">
                <a:solidFill>
                  <a:prstClr val="white"/>
                </a:solidFill>
                <a:latin typeface="Times New Roman" pitchFamily="18" charset="0"/>
                <a:ea typeface="Times New Roman"/>
                <a:cs typeface="Times New Roman" pitchFamily="18" charset="0"/>
              </a:rPr>
              <a:t>	- </a:t>
            </a:r>
            <a:r>
              <a:rPr lang="pt-BR" sz="2500" dirty="0">
                <a:solidFill>
                  <a:prstClr val="white"/>
                </a:solidFill>
                <a:latin typeface="Times New Roman" pitchFamily="18" charset="0"/>
                <a:ea typeface="Times New Roman"/>
                <a:cs typeface="Times New Roman" pitchFamily="18" charset="0"/>
              </a:rPr>
              <a:t>Đúng yêu cầu tiếng Việt</a:t>
            </a:r>
            <a:r>
              <a:rPr lang="vi-VN" sz="2500" dirty="0">
                <a:solidFill>
                  <a:prstClr val="white"/>
                </a:solidFill>
                <a:latin typeface="Times New Roman" pitchFamily="18" charset="0"/>
                <a:ea typeface="Times New Roman"/>
                <a:cs typeface="Times New Roman" pitchFamily="18" charset="0"/>
              </a:rPr>
              <a:t> (câu cảm thán)</a:t>
            </a:r>
            <a:endParaRPr lang="vi-VN" sz="2500" dirty="0">
              <a:solidFill>
                <a:prstClr val="white"/>
              </a:solidFill>
              <a:ea typeface="Arial"/>
              <a:cs typeface="Times New Roman"/>
            </a:endParaRPr>
          </a:p>
          <a:p>
            <a:pPr marL="0" indent="0" defTabSz="761970" fontAlgn="base">
              <a:spcBef>
                <a:spcPct val="0"/>
              </a:spcBef>
              <a:buNone/>
            </a:pPr>
            <a:r>
              <a:rPr lang="pt-BR" sz="2500" b="1" u="sng" dirty="0">
                <a:solidFill>
                  <a:srgbClr val="FFC000"/>
                </a:solidFill>
                <a:latin typeface="Times New Roman"/>
                <a:ea typeface="Times New Roman"/>
                <a:cs typeface="Times New Roman"/>
              </a:rPr>
              <a:t>b. </a:t>
            </a:r>
            <a:r>
              <a:rPr lang="vi-VN" sz="2500" b="1" u="sng" dirty="0">
                <a:solidFill>
                  <a:srgbClr val="FFC000"/>
                </a:solidFill>
                <a:latin typeface="Times New Roman"/>
                <a:ea typeface="Times New Roman"/>
                <a:cs typeface="Times New Roman"/>
              </a:rPr>
              <a:t>N</a:t>
            </a:r>
            <a:r>
              <a:rPr lang="pt-BR" sz="2500" b="1" u="sng" dirty="0">
                <a:solidFill>
                  <a:srgbClr val="FFC000"/>
                </a:solidFill>
                <a:latin typeface="Times New Roman"/>
                <a:ea typeface="Times New Roman"/>
                <a:cs typeface="Times New Roman"/>
              </a:rPr>
              <a:t>ội dung</a:t>
            </a:r>
            <a:endParaRPr lang="pt-BR" sz="2500" b="1" dirty="0">
              <a:solidFill>
                <a:srgbClr val="7030A0"/>
              </a:solidFill>
              <a:latin typeface="Times New Roman"/>
              <a:ea typeface="Times New Roman"/>
              <a:cs typeface="Times New Roman"/>
            </a:endParaRPr>
          </a:p>
          <a:p>
            <a:pPr marL="0" indent="0" defTabSz="761970" fontAlgn="base">
              <a:spcBef>
                <a:spcPct val="0"/>
              </a:spcBef>
              <a:buNone/>
            </a:pPr>
            <a:r>
              <a:rPr lang="vi-VN" sz="2500" dirty="0">
                <a:solidFill>
                  <a:prstClr val="black"/>
                </a:solidFill>
                <a:latin typeface="Times New Roman"/>
                <a:ea typeface="Arial"/>
                <a:cs typeface="Times New Roman"/>
              </a:rPr>
              <a:t>	</a:t>
            </a:r>
            <a:r>
              <a:rPr lang="pt-BR" sz="2500" dirty="0">
                <a:solidFill>
                  <a:prstClr val="white"/>
                </a:solidFill>
                <a:latin typeface="Times New Roman"/>
                <a:ea typeface="Arial"/>
                <a:cs typeface="Times New Roman"/>
              </a:rPr>
              <a:t>- Thấy được tội bạo ngược của giặc</a:t>
            </a:r>
            <a:endParaRPr lang="vi-VN" sz="2500" dirty="0">
              <a:solidFill>
                <a:prstClr val="white"/>
              </a:solidFill>
              <a:ea typeface="Arial"/>
              <a:cs typeface="Times New Roman"/>
            </a:endParaRPr>
          </a:p>
          <a:p>
            <a:pPr marL="0" indent="0" algn="just" defTabSz="761970" fontAlgn="base">
              <a:spcBef>
                <a:spcPct val="0"/>
              </a:spcBef>
              <a:buNone/>
            </a:pPr>
            <a:r>
              <a:rPr lang="vi-VN" sz="2500" dirty="0">
                <a:solidFill>
                  <a:prstClr val="white"/>
                </a:solidFill>
                <a:latin typeface="Times New Roman"/>
                <a:ea typeface="Times New Roman"/>
                <a:cs typeface="Times New Roman"/>
              </a:rPr>
              <a:t>	</a:t>
            </a:r>
            <a:r>
              <a:rPr lang="pt-BR" sz="2500" dirty="0">
                <a:solidFill>
                  <a:prstClr val="white"/>
                </a:solidFill>
                <a:latin typeface="Times New Roman"/>
                <a:ea typeface="Times New Roman"/>
                <a:cs typeface="Times New Roman"/>
              </a:rPr>
              <a:t>- Thấy được lòng yêu nước cháy bỏng của một bậc kiệt tướng</a:t>
            </a:r>
            <a:r>
              <a:rPr lang="pt-BR" sz="2667" dirty="0">
                <a:solidFill>
                  <a:prstClr val="white"/>
                </a:solidFill>
                <a:latin typeface="Times New Roman"/>
                <a:ea typeface="Times New Roman"/>
                <a:cs typeface="Times New Roman"/>
              </a:rPr>
              <a:t> </a:t>
            </a:r>
            <a:endParaRPr lang="vi-VN" sz="2667" dirty="0">
              <a:solidFill>
                <a:prstClr val="white"/>
              </a:solidFill>
              <a:latin typeface="Times New Roman"/>
              <a:ea typeface="Times New Roman"/>
              <a:cs typeface="Times New Roman"/>
            </a:endParaRPr>
          </a:p>
          <a:p>
            <a:pPr marL="0" indent="0" algn="just" defTabSz="761970" fontAlgn="base">
              <a:spcBef>
                <a:spcPct val="0"/>
              </a:spcBef>
              <a:buNone/>
            </a:pPr>
            <a:r>
              <a:rPr lang="vi-VN" sz="2333" dirty="0">
                <a:solidFill>
                  <a:prstClr val="white"/>
                </a:solidFill>
                <a:latin typeface="Times New Roman"/>
                <a:ea typeface="Times New Roman"/>
                <a:cs typeface="Times New Roman"/>
              </a:rPr>
              <a:t>           </a:t>
            </a:r>
            <a:r>
              <a:rPr lang="pt-BR" sz="2333" dirty="0">
                <a:solidFill>
                  <a:prstClr val="white"/>
                </a:solidFill>
                <a:latin typeface="Times New Roman"/>
                <a:ea typeface="Times New Roman"/>
                <a:cs typeface="Times New Roman"/>
              </a:rPr>
              <a:t>(Chú ý nhận xét về nghệ thuật (từ ngữ, giọng điệu, lối văn...)</a:t>
            </a:r>
            <a:endParaRPr lang="vi-VN" sz="2333" dirty="0">
              <a:solidFill>
                <a:prstClr val="white"/>
              </a:solidFill>
              <a:ea typeface="Arial"/>
              <a:cs typeface="Times New Roman"/>
            </a:endParaRPr>
          </a:p>
          <a:p>
            <a:endParaRPr lang="vi-VN" dirty="0"/>
          </a:p>
        </p:txBody>
      </p:sp>
    </p:spTree>
    <p:extLst>
      <p:ext uri="{BB962C8B-B14F-4D97-AF65-F5344CB8AC3E}">
        <p14:creationId xmlns:p14="http://schemas.microsoft.com/office/powerpoint/2010/main" val="9299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80">
                                          <p:stCondLst>
                                            <p:cond delay="0"/>
                                          </p:stCondLst>
                                        </p:cTn>
                                        <p:tgtEl>
                                          <p:spTgt spid="3">
                                            <p:txEl>
                                              <p:pRg st="4" end="4"/>
                                            </p:txEl>
                                          </p:spTgt>
                                        </p:tgtEl>
                                      </p:cBhvr>
                                    </p:animEffect>
                                    <p:anim calcmode="lin" valueType="num">
                                      <p:cBhvr>
                                        <p:cTn id="19"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xEl>
                                              <p:pRg st="4" end="4"/>
                                            </p:txEl>
                                          </p:spTgt>
                                        </p:tgtEl>
                                      </p:cBhvr>
                                      <p:to x="100000" y="60000"/>
                                    </p:animScale>
                                    <p:animScale>
                                      <p:cBhvr>
                                        <p:cTn id="25" dur="166" decel="50000">
                                          <p:stCondLst>
                                            <p:cond delay="676"/>
                                          </p:stCondLst>
                                        </p:cTn>
                                        <p:tgtEl>
                                          <p:spTgt spid="3">
                                            <p:txEl>
                                              <p:pRg st="4" end="4"/>
                                            </p:txEl>
                                          </p:spTgt>
                                        </p:tgtEl>
                                      </p:cBhvr>
                                      <p:to x="100000" y="100000"/>
                                    </p:animScale>
                                    <p:animScale>
                                      <p:cBhvr>
                                        <p:cTn id="26" dur="26">
                                          <p:stCondLst>
                                            <p:cond delay="1312"/>
                                          </p:stCondLst>
                                        </p:cTn>
                                        <p:tgtEl>
                                          <p:spTgt spid="3">
                                            <p:txEl>
                                              <p:pRg st="4" end="4"/>
                                            </p:txEl>
                                          </p:spTgt>
                                        </p:tgtEl>
                                      </p:cBhvr>
                                      <p:to x="100000" y="80000"/>
                                    </p:animScale>
                                    <p:animScale>
                                      <p:cBhvr>
                                        <p:cTn id="27" dur="166" decel="50000">
                                          <p:stCondLst>
                                            <p:cond delay="1338"/>
                                          </p:stCondLst>
                                        </p:cTn>
                                        <p:tgtEl>
                                          <p:spTgt spid="3">
                                            <p:txEl>
                                              <p:pRg st="4" end="4"/>
                                            </p:txEl>
                                          </p:spTgt>
                                        </p:tgtEl>
                                      </p:cBhvr>
                                      <p:to x="100000" y="100000"/>
                                    </p:animScale>
                                    <p:animScale>
                                      <p:cBhvr>
                                        <p:cTn id="28" dur="26">
                                          <p:stCondLst>
                                            <p:cond delay="1642"/>
                                          </p:stCondLst>
                                        </p:cTn>
                                        <p:tgtEl>
                                          <p:spTgt spid="3">
                                            <p:txEl>
                                              <p:pRg st="4" end="4"/>
                                            </p:txEl>
                                          </p:spTgt>
                                        </p:tgtEl>
                                      </p:cBhvr>
                                      <p:to x="100000" y="90000"/>
                                    </p:animScale>
                                    <p:animScale>
                                      <p:cBhvr>
                                        <p:cTn id="29" dur="166" decel="50000">
                                          <p:stCondLst>
                                            <p:cond delay="1668"/>
                                          </p:stCondLst>
                                        </p:cTn>
                                        <p:tgtEl>
                                          <p:spTgt spid="3">
                                            <p:txEl>
                                              <p:pRg st="4" end="4"/>
                                            </p:txEl>
                                          </p:spTgt>
                                        </p:tgtEl>
                                      </p:cBhvr>
                                      <p:to x="100000" y="100000"/>
                                    </p:animScale>
                                    <p:animScale>
                                      <p:cBhvr>
                                        <p:cTn id="30" dur="26">
                                          <p:stCondLst>
                                            <p:cond delay="1808"/>
                                          </p:stCondLst>
                                        </p:cTn>
                                        <p:tgtEl>
                                          <p:spTgt spid="3">
                                            <p:txEl>
                                              <p:pRg st="4" end="4"/>
                                            </p:txEl>
                                          </p:spTgt>
                                        </p:tgtEl>
                                      </p:cBhvr>
                                      <p:to x="100000" y="95000"/>
                                    </p:animScale>
                                    <p:animScale>
                                      <p:cBhvr>
                                        <p:cTn id="31" dur="166" decel="50000">
                                          <p:stCondLst>
                                            <p:cond delay="1834"/>
                                          </p:stCondLst>
                                        </p:cTn>
                                        <p:tgtEl>
                                          <p:spTgt spid="3">
                                            <p:txEl>
                                              <p:pRg st="4" end="4"/>
                                            </p:txEl>
                                          </p:spTgt>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80">
                                          <p:stCondLst>
                                            <p:cond delay="0"/>
                                          </p:stCondLst>
                                        </p:cTn>
                                        <p:tgtEl>
                                          <p:spTgt spid="3">
                                            <p:txEl>
                                              <p:pRg st="5" end="5"/>
                                            </p:txEl>
                                          </p:spTgt>
                                        </p:tgtEl>
                                      </p:cBhvr>
                                    </p:animEffect>
                                    <p:anim calcmode="lin" valueType="num">
                                      <p:cBhvr>
                                        <p:cTn id="35"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3">
                                            <p:txEl>
                                              <p:pRg st="5" end="5"/>
                                            </p:txEl>
                                          </p:spTgt>
                                        </p:tgtEl>
                                      </p:cBhvr>
                                      <p:to x="100000" y="60000"/>
                                    </p:animScale>
                                    <p:animScale>
                                      <p:cBhvr>
                                        <p:cTn id="41" dur="166" decel="50000">
                                          <p:stCondLst>
                                            <p:cond delay="676"/>
                                          </p:stCondLst>
                                        </p:cTn>
                                        <p:tgtEl>
                                          <p:spTgt spid="3">
                                            <p:txEl>
                                              <p:pRg st="5" end="5"/>
                                            </p:txEl>
                                          </p:spTgt>
                                        </p:tgtEl>
                                      </p:cBhvr>
                                      <p:to x="100000" y="100000"/>
                                    </p:animScale>
                                    <p:animScale>
                                      <p:cBhvr>
                                        <p:cTn id="42" dur="26">
                                          <p:stCondLst>
                                            <p:cond delay="1312"/>
                                          </p:stCondLst>
                                        </p:cTn>
                                        <p:tgtEl>
                                          <p:spTgt spid="3">
                                            <p:txEl>
                                              <p:pRg st="5" end="5"/>
                                            </p:txEl>
                                          </p:spTgt>
                                        </p:tgtEl>
                                      </p:cBhvr>
                                      <p:to x="100000" y="80000"/>
                                    </p:animScale>
                                    <p:animScale>
                                      <p:cBhvr>
                                        <p:cTn id="43" dur="166" decel="50000">
                                          <p:stCondLst>
                                            <p:cond delay="1338"/>
                                          </p:stCondLst>
                                        </p:cTn>
                                        <p:tgtEl>
                                          <p:spTgt spid="3">
                                            <p:txEl>
                                              <p:pRg st="5" end="5"/>
                                            </p:txEl>
                                          </p:spTgt>
                                        </p:tgtEl>
                                      </p:cBhvr>
                                      <p:to x="100000" y="100000"/>
                                    </p:animScale>
                                    <p:animScale>
                                      <p:cBhvr>
                                        <p:cTn id="44" dur="26">
                                          <p:stCondLst>
                                            <p:cond delay="1642"/>
                                          </p:stCondLst>
                                        </p:cTn>
                                        <p:tgtEl>
                                          <p:spTgt spid="3">
                                            <p:txEl>
                                              <p:pRg st="5" end="5"/>
                                            </p:txEl>
                                          </p:spTgt>
                                        </p:tgtEl>
                                      </p:cBhvr>
                                      <p:to x="100000" y="90000"/>
                                    </p:animScale>
                                    <p:animScale>
                                      <p:cBhvr>
                                        <p:cTn id="45" dur="166" decel="50000">
                                          <p:stCondLst>
                                            <p:cond delay="1668"/>
                                          </p:stCondLst>
                                        </p:cTn>
                                        <p:tgtEl>
                                          <p:spTgt spid="3">
                                            <p:txEl>
                                              <p:pRg st="5" end="5"/>
                                            </p:txEl>
                                          </p:spTgt>
                                        </p:tgtEl>
                                      </p:cBhvr>
                                      <p:to x="100000" y="100000"/>
                                    </p:animScale>
                                    <p:animScale>
                                      <p:cBhvr>
                                        <p:cTn id="46" dur="26">
                                          <p:stCondLst>
                                            <p:cond delay="1808"/>
                                          </p:stCondLst>
                                        </p:cTn>
                                        <p:tgtEl>
                                          <p:spTgt spid="3">
                                            <p:txEl>
                                              <p:pRg st="5" end="5"/>
                                            </p:txEl>
                                          </p:spTgt>
                                        </p:tgtEl>
                                      </p:cBhvr>
                                      <p:to x="100000" y="95000"/>
                                    </p:animScale>
                                    <p:animScale>
                                      <p:cBhvr>
                                        <p:cTn id="47" dur="166" decel="50000">
                                          <p:stCondLst>
                                            <p:cond delay="1834"/>
                                          </p:stCondLst>
                                        </p:cTn>
                                        <p:tgtEl>
                                          <p:spTgt spid="3">
                                            <p:txEl>
                                              <p:pRg st="5" end="5"/>
                                            </p:txEl>
                                          </p:spTgt>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wipe(down)">
                                      <p:cBhvr>
                                        <p:cTn id="50" dur="580">
                                          <p:stCondLst>
                                            <p:cond delay="0"/>
                                          </p:stCondLst>
                                        </p:cTn>
                                        <p:tgtEl>
                                          <p:spTgt spid="3">
                                            <p:txEl>
                                              <p:pRg st="6" end="6"/>
                                            </p:txEl>
                                          </p:spTgt>
                                        </p:tgtEl>
                                      </p:cBhvr>
                                    </p:animEffect>
                                    <p:anim calcmode="lin" valueType="num">
                                      <p:cBhvr>
                                        <p:cTn id="51"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6" end="6"/>
                                            </p:txEl>
                                          </p:spTgt>
                                        </p:tgtEl>
                                      </p:cBhvr>
                                      <p:to x="100000" y="60000"/>
                                    </p:animScale>
                                    <p:animScale>
                                      <p:cBhvr>
                                        <p:cTn id="57" dur="166" decel="50000">
                                          <p:stCondLst>
                                            <p:cond delay="676"/>
                                          </p:stCondLst>
                                        </p:cTn>
                                        <p:tgtEl>
                                          <p:spTgt spid="3">
                                            <p:txEl>
                                              <p:pRg st="6" end="6"/>
                                            </p:txEl>
                                          </p:spTgt>
                                        </p:tgtEl>
                                      </p:cBhvr>
                                      <p:to x="100000" y="100000"/>
                                    </p:animScale>
                                    <p:animScale>
                                      <p:cBhvr>
                                        <p:cTn id="58" dur="26">
                                          <p:stCondLst>
                                            <p:cond delay="1312"/>
                                          </p:stCondLst>
                                        </p:cTn>
                                        <p:tgtEl>
                                          <p:spTgt spid="3">
                                            <p:txEl>
                                              <p:pRg st="6" end="6"/>
                                            </p:txEl>
                                          </p:spTgt>
                                        </p:tgtEl>
                                      </p:cBhvr>
                                      <p:to x="100000" y="80000"/>
                                    </p:animScale>
                                    <p:animScale>
                                      <p:cBhvr>
                                        <p:cTn id="59" dur="166" decel="50000">
                                          <p:stCondLst>
                                            <p:cond delay="1338"/>
                                          </p:stCondLst>
                                        </p:cTn>
                                        <p:tgtEl>
                                          <p:spTgt spid="3">
                                            <p:txEl>
                                              <p:pRg st="6" end="6"/>
                                            </p:txEl>
                                          </p:spTgt>
                                        </p:tgtEl>
                                      </p:cBhvr>
                                      <p:to x="100000" y="100000"/>
                                    </p:animScale>
                                    <p:animScale>
                                      <p:cBhvr>
                                        <p:cTn id="60" dur="26">
                                          <p:stCondLst>
                                            <p:cond delay="1642"/>
                                          </p:stCondLst>
                                        </p:cTn>
                                        <p:tgtEl>
                                          <p:spTgt spid="3">
                                            <p:txEl>
                                              <p:pRg st="6" end="6"/>
                                            </p:txEl>
                                          </p:spTgt>
                                        </p:tgtEl>
                                      </p:cBhvr>
                                      <p:to x="100000" y="90000"/>
                                    </p:animScale>
                                    <p:animScale>
                                      <p:cBhvr>
                                        <p:cTn id="61" dur="166" decel="50000">
                                          <p:stCondLst>
                                            <p:cond delay="1668"/>
                                          </p:stCondLst>
                                        </p:cTn>
                                        <p:tgtEl>
                                          <p:spTgt spid="3">
                                            <p:txEl>
                                              <p:pRg st="6" end="6"/>
                                            </p:txEl>
                                          </p:spTgt>
                                        </p:tgtEl>
                                      </p:cBhvr>
                                      <p:to x="100000" y="100000"/>
                                    </p:animScale>
                                    <p:animScale>
                                      <p:cBhvr>
                                        <p:cTn id="62" dur="26">
                                          <p:stCondLst>
                                            <p:cond delay="1808"/>
                                          </p:stCondLst>
                                        </p:cTn>
                                        <p:tgtEl>
                                          <p:spTgt spid="3">
                                            <p:txEl>
                                              <p:pRg st="6" end="6"/>
                                            </p:txEl>
                                          </p:spTgt>
                                        </p:tgtEl>
                                      </p:cBhvr>
                                      <p:to x="100000" y="95000"/>
                                    </p:animScale>
                                    <p:animScale>
                                      <p:cBhvr>
                                        <p:cTn id="63" dur="166" decel="50000">
                                          <p:stCondLst>
                                            <p:cond delay="1834"/>
                                          </p:stCondLst>
                                        </p:cTn>
                                        <p:tgtEl>
                                          <p:spTgt spid="3">
                                            <p:txEl>
                                              <p:pRg st="6" end="6"/>
                                            </p:txEl>
                                          </p:spTgt>
                                        </p:tgtEl>
                                      </p:cBhvr>
                                      <p:to x="100000" y="100000"/>
                                    </p:animScale>
                                  </p:childTnLst>
                                </p:cTn>
                              </p:par>
                              <p:par>
                                <p:cTn id="64" presetID="26" presetClass="entr" presetSubtype="0" fill="hold" nodeType="with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Effect transition="in" filter="wipe(down)">
                                      <p:cBhvr>
                                        <p:cTn id="66" dur="580">
                                          <p:stCondLst>
                                            <p:cond delay="0"/>
                                          </p:stCondLst>
                                        </p:cTn>
                                        <p:tgtEl>
                                          <p:spTgt spid="3">
                                            <p:txEl>
                                              <p:pRg st="7" end="7"/>
                                            </p:txEl>
                                          </p:spTgt>
                                        </p:tgtEl>
                                      </p:cBhvr>
                                    </p:animEffect>
                                    <p:anim calcmode="lin" valueType="num">
                                      <p:cBhvr>
                                        <p:cTn id="67"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3">
                                            <p:txEl>
                                              <p:pRg st="7" end="7"/>
                                            </p:txEl>
                                          </p:spTgt>
                                        </p:tgtEl>
                                      </p:cBhvr>
                                      <p:to x="100000" y="60000"/>
                                    </p:animScale>
                                    <p:animScale>
                                      <p:cBhvr>
                                        <p:cTn id="73" dur="166" decel="50000">
                                          <p:stCondLst>
                                            <p:cond delay="676"/>
                                          </p:stCondLst>
                                        </p:cTn>
                                        <p:tgtEl>
                                          <p:spTgt spid="3">
                                            <p:txEl>
                                              <p:pRg st="7" end="7"/>
                                            </p:txEl>
                                          </p:spTgt>
                                        </p:tgtEl>
                                      </p:cBhvr>
                                      <p:to x="100000" y="100000"/>
                                    </p:animScale>
                                    <p:animScale>
                                      <p:cBhvr>
                                        <p:cTn id="74" dur="26">
                                          <p:stCondLst>
                                            <p:cond delay="1312"/>
                                          </p:stCondLst>
                                        </p:cTn>
                                        <p:tgtEl>
                                          <p:spTgt spid="3">
                                            <p:txEl>
                                              <p:pRg st="7" end="7"/>
                                            </p:txEl>
                                          </p:spTgt>
                                        </p:tgtEl>
                                      </p:cBhvr>
                                      <p:to x="100000" y="80000"/>
                                    </p:animScale>
                                    <p:animScale>
                                      <p:cBhvr>
                                        <p:cTn id="75" dur="166" decel="50000">
                                          <p:stCondLst>
                                            <p:cond delay="1338"/>
                                          </p:stCondLst>
                                        </p:cTn>
                                        <p:tgtEl>
                                          <p:spTgt spid="3">
                                            <p:txEl>
                                              <p:pRg st="7" end="7"/>
                                            </p:txEl>
                                          </p:spTgt>
                                        </p:tgtEl>
                                      </p:cBhvr>
                                      <p:to x="100000" y="100000"/>
                                    </p:animScale>
                                    <p:animScale>
                                      <p:cBhvr>
                                        <p:cTn id="76" dur="26">
                                          <p:stCondLst>
                                            <p:cond delay="1642"/>
                                          </p:stCondLst>
                                        </p:cTn>
                                        <p:tgtEl>
                                          <p:spTgt spid="3">
                                            <p:txEl>
                                              <p:pRg st="7" end="7"/>
                                            </p:txEl>
                                          </p:spTgt>
                                        </p:tgtEl>
                                      </p:cBhvr>
                                      <p:to x="100000" y="90000"/>
                                    </p:animScale>
                                    <p:animScale>
                                      <p:cBhvr>
                                        <p:cTn id="77" dur="166" decel="50000">
                                          <p:stCondLst>
                                            <p:cond delay="1668"/>
                                          </p:stCondLst>
                                        </p:cTn>
                                        <p:tgtEl>
                                          <p:spTgt spid="3">
                                            <p:txEl>
                                              <p:pRg st="7" end="7"/>
                                            </p:txEl>
                                          </p:spTgt>
                                        </p:tgtEl>
                                      </p:cBhvr>
                                      <p:to x="100000" y="100000"/>
                                    </p:animScale>
                                    <p:animScale>
                                      <p:cBhvr>
                                        <p:cTn id="78" dur="26">
                                          <p:stCondLst>
                                            <p:cond delay="1808"/>
                                          </p:stCondLst>
                                        </p:cTn>
                                        <p:tgtEl>
                                          <p:spTgt spid="3">
                                            <p:txEl>
                                              <p:pRg st="7" end="7"/>
                                            </p:txEl>
                                          </p:spTgt>
                                        </p:tgtEl>
                                      </p:cBhvr>
                                      <p:to x="100000" y="95000"/>
                                    </p:animScale>
                                    <p:animScale>
                                      <p:cBhvr>
                                        <p:cTn id="79" dur="166" decel="50000">
                                          <p:stCondLst>
                                            <p:cond delay="1834"/>
                                          </p:stCondLst>
                                        </p:cTn>
                                        <p:tgtEl>
                                          <p:spTgt spid="3">
                                            <p:txEl>
                                              <p:pRg st="7" end="7"/>
                                            </p:txEl>
                                          </p:spTgt>
                                        </p:tgtEl>
                                      </p:cBhvr>
                                      <p:to x="100000" y="100000"/>
                                    </p:animScale>
                                  </p:childTnLst>
                                </p:cTn>
                              </p:par>
                              <p:par>
                                <p:cTn id="80" presetID="26" presetClass="entr" presetSubtype="0" fill="hold" nodeType="with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Effect transition="in" filter="wipe(down)">
                                      <p:cBhvr>
                                        <p:cTn id="82" dur="580">
                                          <p:stCondLst>
                                            <p:cond delay="0"/>
                                          </p:stCondLst>
                                        </p:cTn>
                                        <p:tgtEl>
                                          <p:spTgt spid="3">
                                            <p:txEl>
                                              <p:pRg st="8" end="8"/>
                                            </p:txEl>
                                          </p:spTgt>
                                        </p:tgtEl>
                                      </p:cBhvr>
                                    </p:animEffect>
                                    <p:anim calcmode="lin" valueType="num">
                                      <p:cBhvr>
                                        <p:cTn id="83"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88" dur="26">
                                          <p:stCondLst>
                                            <p:cond delay="650"/>
                                          </p:stCondLst>
                                        </p:cTn>
                                        <p:tgtEl>
                                          <p:spTgt spid="3">
                                            <p:txEl>
                                              <p:pRg st="8" end="8"/>
                                            </p:txEl>
                                          </p:spTgt>
                                        </p:tgtEl>
                                      </p:cBhvr>
                                      <p:to x="100000" y="60000"/>
                                    </p:animScale>
                                    <p:animScale>
                                      <p:cBhvr>
                                        <p:cTn id="89" dur="166" decel="50000">
                                          <p:stCondLst>
                                            <p:cond delay="676"/>
                                          </p:stCondLst>
                                        </p:cTn>
                                        <p:tgtEl>
                                          <p:spTgt spid="3">
                                            <p:txEl>
                                              <p:pRg st="8" end="8"/>
                                            </p:txEl>
                                          </p:spTgt>
                                        </p:tgtEl>
                                      </p:cBhvr>
                                      <p:to x="100000" y="100000"/>
                                    </p:animScale>
                                    <p:animScale>
                                      <p:cBhvr>
                                        <p:cTn id="90" dur="26">
                                          <p:stCondLst>
                                            <p:cond delay="1312"/>
                                          </p:stCondLst>
                                        </p:cTn>
                                        <p:tgtEl>
                                          <p:spTgt spid="3">
                                            <p:txEl>
                                              <p:pRg st="8" end="8"/>
                                            </p:txEl>
                                          </p:spTgt>
                                        </p:tgtEl>
                                      </p:cBhvr>
                                      <p:to x="100000" y="80000"/>
                                    </p:animScale>
                                    <p:animScale>
                                      <p:cBhvr>
                                        <p:cTn id="91" dur="166" decel="50000">
                                          <p:stCondLst>
                                            <p:cond delay="1338"/>
                                          </p:stCondLst>
                                        </p:cTn>
                                        <p:tgtEl>
                                          <p:spTgt spid="3">
                                            <p:txEl>
                                              <p:pRg st="8" end="8"/>
                                            </p:txEl>
                                          </p:spTgt>
                                        </p:tgtEl>
                                      </p:cBhvr>
                                      <p:to x="100000" y="100000"/>
                                    </p:animScale>
                                    <p:animScale>
                                      <p:cBhvr>
                                        <p:cTn id="92" dur="26">
                                          <p:stCondLst>
                                            <p:cond delay="1642"/>
                                          </p:stCondLst>
                                        </p:cTn>
                                        <p:tgtEl>
                                          <p:spTgt spid="3">
                                            <p:txEl>
                                              <p:pRg st="8" end="8"/>
                                            </p:txEl>
                                          </p:spTgt>
                                        </p:tgtEl>
                                      </p:cBhvr>
                                      <p:to x="100000" y="90000"/>
                                    </p:animScale>
                                    <p:animScale>
                                      <p:cBhvr>
                                        <p:cTn id="93" dur="166" decel="50000">
                                          <p:stCondLst>
                                            <p:cond delay="1668"/>
                                          </p:stCondLst>
                                        </p:cTn>
                                        <p:tgtEl>
                                          <p:spTgt spid="3">
                                            <p:txEl>
                                              <p:pRg st="8" end="8"/>
                                            </p:txEl>
                                          </p:spTgt>
                                        </p:tgtEl>
                                      </p:cBhvr>
                                      <p:to x="100000" y="100000"/>
                                    </p:animScale>
                                    <p:animScale>
                                      <p:cBhvr>
                                        <p:cTn id="94" dur="26">
                                          <p:stCondLst>
                                            <p:cond delay="1808"/>
                                          </p:stCondLst>
                                        </p:cTn>
                                        <p:tgtEl>
                                          <p:spTgt spid="3">
                                            <p:txEl>
                                              <p:pRg st="8" end="8"/>
                                            </p:txEl>
                                          </p:spTgt>
                                        </p:tgtEl>
                                      </p:cBhvr>
                                      <p:to x="100000" y="95000"/>
                                    </p:animScale>
                                    <p:animScale>
                                      <p:cBhvr>
                                        <p:cTn id="95" dur="166" decel="50000">
                                          <p:stCondLst>
                                            <p:cond delay="1834"/>
                                          </p:stCondLst>
                                        </p:cTn>
                                        <p:tgtEl>
                                          <p:spTgt spid="3">
                                            <p:txEl>
                                              <p:pRg st="8" end="8"/>
                                            </p:txEl>
                                          </p:spTgt>
                                        </p:tgtEl>
                                      </p:cBhvr>
                                      <p:to x="100000" y="100000"/>
                                    </p:animScale>
                                  </p:childTnLst>
                                </p:cTn>
                              </p:par>
                              <p:par>
                                <p:cTn id="96" presetID="26" presetClass="entr" presetSubtype="0" fill="hold" nodeType="withEffect">
                                  <p:stCondLst>
                                    <p:cond delay="0"/>
                                  </p:stCondLst>
                                  <p:childTnLst>
                                    <p:set>
                                      <p:cBhvr>
                                        <p:cTn id="97" dur="1" fill="hold">
                                          <p:stCondLst>
                                            <p:cond delay="0"/>
                                          </p:stCondLst>
                                        </p:cTn>
                                        <p:tgtEl>
                                          <p:spTgt spid="3">
                                            <p:txEl>
                                              <p:pRg st="9" end="9"/>
                                            </p:txEl>
                                          </p:spTgt>
                                        </p:tgtEl>
                                        <p:attrNameLst>
                                          <p:attrName>style.visibility</p:attrName>
                                        </p:attrNameLst>
                                      </p:cBhvr>
                                      <p:to>
                                        <p:strVal val="visible"/>
                                      </p:to>
                                    </p:set>
                                    <p:animEffect transition="in" filter="wipe(down)">
                                      <p:cBhvr>
                                        <p:cTn id="98" dur="580">
                                          <p:stCondLst>
                                            <p:cond delay="0"/>
                                          </p:stCondLst>
                                        </p:cTn>
                                        <p:tgtEl>
                                          <p:spTgt spid="3">
                                            <p:txEl>
                                              <p:pRg st="9" end="9"/>
                                            </p:txEl>
                                          </p:spTgt>
                                        </p:tgtEl>
                                      </p:cBhvr>
                                    </p:animEffect>
                                    <p:anim calcmode="lin" valueType="num">
                                      <p:cBhvr>
                                        <p:cTn id="99"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04" dur="26">
                                          <p:stCondLst>
                                            <p:cond delay="650"/>
                                          </p:stCondLst>
                                        </p:cTn>
                                        <p:tgtEl>
                                          <p:spTgt spid="3">
                                            <p:txEl>
                                              <p:pRg st="9" end="9"/>
                                            </p:txEl>
                                          </p:spTgt>
                                        </p:tgtEl>
                                      </p:cBhvr>
                                      <p:to x="100000" y="60000"/>
                                    </p:animScale>
                                    <p:animScale>
                                      <p:cBhvr>
                                        <p:cTn id="105" dur="166" decel="50000">
                                          <p:stCondLst>
                                            <p:cond delay="676"/>
                                          </p:stCondLst>
                                        </p:cTn>
                                        <p:tgtEl>
                                          <p:spTgt spid="3">
                                            <p:txEl>
                                              <p:pRg st="9" end="9"/>
                                            </p:txEl>
                                          </p:spTgt>
                                        </p:tgtEl>
                                      </p:cBhvr>
                                      <p:to x="100000" y="100000"/>
                                    </p:animScale>
                                    <p:animScale>
                                      <p:cBhvr>
                                        <p:cTn id="106" dur="26">
                                          <p:stCondLst>
                                            <p:cond delay="1312"/>
                                          </p:stCondLst>
                                        </p:cTn>
                                        <p:tgtEl>
                                          <p:spTgt spid="3">
                                            <p:txEl>
                                              <p:pRg st="9" end="9"/>
                                            </p:txEl>
                                          </p:spTgt>
                                        </p:tgtEl>
                                      </p:cBhvr>
                                      <p:to x="100000" y="80000"/>
                                    </p:animScale>
                                    <p:animScale>
                                      <p:cBhvr>
                                        <p:cTn id="107" dur="166" decel="50000">
                                          <p:stCondLst>
                                            <p:cond delay="1338"/>
                                          </p:stCondLst>
                                        </p:cTn>
                                        <p:tgtEl>
                                          <p:spTgt spid="3">
                                            <p:txEl>
                                              <p:pRg st="9" end="9"/>
                                            </p:txEl>
                                          </p:spTgt>
                                        </p:tgtEl>
                                      </p:cBhvr>
                                      <p:to x="100000" y="100000"/>
                                    </p:animScale>
                                    <p:animScale>
                                      <p:cBhvr>
                                        <p:cTn id="108" dur="26">
                                          <p:stCondLst>
                                            <p:cond delay="1642"/>
                                          </p:stCondLst>
                                        </p:cTn>
                                        <p:tgtEl>
                                          <p:spTgt spid="3">
                                            <p:txEl>
                                              <p:pRg st="9" end="9"/>
                                            </p:txEl>
                                          </p:spTgt>
                                        </p:tgtEl>
                                      </p:cBhvr>
                                      <p:to x="100000" y="90000"/>
                                    </p:animScale>
                                    <p:animScale>
                                      <p:cBhvr>
                                        <p:cTn id="109" dur="166" decel="50000">
                                          <p:stCondLst>
                                            <p:cond delay="1668"/>
                                          </p:stCondLst>
                                        </p:cTn>
                                        <p:tgtEl>
                                          <p:spTgt spid="3">
                                            <p:txEl>
                                              <p:pRg st="9" end="9"/>
                                            </p:txEl>
                                          </p:spTgt>
                                        </p:tgtEl>
                                      </p:cBhvr>
                                      <p:to x="100000" y="100000"/>
                                    </p:animScale>
                                    <p:animScale>
                                      <p:cBhvr>
                                        <p:cTn id="110" dur="26">
                                          <p:stCondLst>
                                            <p:cond delay="1808"/>
                                          </p:stCondLst>
                                        </p:cTn>
                                        <p:tgtEl>
                                          <p:spTgt spid="3">
                                            <p:txEl>
                                              <p:pRg st="9" end="9"/>
                                            </p:txEl>
                                          </p:spTgt>
                                        </p:tgtEl>
                                      </p:cBhvr>
                                      <p:to x="100000" y="95000"/>
                                    </p:animScale>
                                    <p:animScale>
                                      <p:cBhvr>
                                        <p:cTn id="111" dur="166" decel="50000">
                                          <p:stCondLst>
                                            <p:cond delay="1834"/>
                                          </p:stCondLst>
                                        </p:cTn>
                                        <p:tgtEl>
                                          <p:spTgt spid="3">
                                            <p:txEl>
                                              <p:pRg st="9" end="9"/>
                                            </p:txEl>
                                          </p:spTgt>
                                        </p:tgtEl>
                                      </p:cBhvr>
                                      <p:to x="100000" y="100000"/>
                                    </p:animScale>
                                  </p:childTnLst>
                                </p:cTn>
                              </p:par>
                              <p:par>
                                <p:cTn id="112" presetID="26" presetClass="entr" presetSubtype="0" fill="hold" nodeType="withEffect">
                                  <p:stCondLst>
                                    <p:cond delay="0"/>
                                  </p:stCondLst>
                                  <p:childTnLst>
                                    <p:set>
                                      <p:cBhvr>
                                        <p:cTn id="113" dur="1" fill="hold">
                                          <p:stCondLst>
                                            <p:cond delay="0"/>
                                          </p:stCondLst>
                                        </p:cTn>
                                        <p:tgtEl>
                                          <p:spTgt spid="3">
                                            <p:txEl>
                                              <p:pRg st="10" end="10"/>
                                            </p:txEl>
                                          </p:spTgt>
                                        </p:tgtEl>
                                        <p:attrNameLst>
                                          <p:attrName>style.visibility</p:attrName>
                                        </p:attrNameLst>
                                      </p:cBhvr>
                                      <p:to>
                                        <p:strVal val="visible"/>
                                      </p:to>
                                    </p:set>
                                    <p:animEffect transition="in" filter="wipe(down)">
                                      <p:cBhvr>
                                        <p:cTn id="114" dur="580">
                                          <p:stCondLst>
                                            <p:cond delay="0"/>
                                          </p:stCondLst>
                                        </p:cTn>
                                        <p:tgtEl>
                                          <p:spTgt spid="3">
                                            <p:txEl>
                                              <p:pRg st="10" end="10"/>
                                            </p:txEl>
                                          </p:spTgt>
                                        </p:tgtEl>
                                      </p:cBhvr>
                                    </p:animEffect>
                                    <p:anim calcmode="lin" valueType="num">
                                      <p:cBhvr>
                                        <p:cTn id="115"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20" dur="26">
                                          <p:stCondLst>
                                            <p:cond delay="650"/>
                                          </p:stCondLst>
                                        </p:cTn>
                                        <p:tgtEl>
                                          <p:spTgt spid="3">
                                            <p:txEl>
                                              <p:pRg st="10" end="10"/>
                                            </p:txEl>
                                          </p:spTgt>
                                        </p:tgtEl>
                                      </p:cBhvr>
                                      <p:to x="100000" y="60000"/>
                                    </p:animScale>
                                    <p:animScale>
                                      <p:cBhvr>
                                        <p:cTn id="121" dur="166" decel="50000">
                                          <p:stCondLst>
                                            <p:cond delay="676"/>
                                          </p:stCondLst>
                                        </p:cTn>
                                        <p:tgtEl>
                                          <p:spTgt spid="3">
                                            <p:txEl>
                                              <p:pRg st="10" end="10"/>
                                            </p:txEl>
                                          </p:spTgt>
                                        </p:tgtEl>
                                      </p:cBhvr>
                                      <p:to x="100000" y="100000"/>
                                    </p:animScale>
                                    <p:animScale>
                                      <p:cBhvr>
                                        <p:cTn id="122" dur="26">
                                          <p:stCondLst>
                                            <p:cond delay="1312"/>
                                          </p:stCondLst>
                                        </p:cTn>
                                        <p:tgtEl>
                                          <p:spTgt spid="3">
                                            <p:txEl>
                                              <p:pRg st="10" end="10"/>
                                            </p:txEl>
                                          </p:spTgt>
                                        </p:tgtEl>
                                      </p:cBhvr>
                                      <p:to x="100000" y="80000"/>
                                    </p:animScale>
                                    <p:animScale>
                                      <p:cBhvr>
                                        <p:cTn id="123" dur="166" decel="50000">
                                          <p:stCondLst>
                                            <p:cond delay="1338"/>
                                          </p:stCondLst>
                                        </p:cTn>
                                        <p:tgtEl>
                                          <p:spTgt spid="3">
                                            <p:txEl>
                                              <p:pRg st="10" end="10"/>
                                            </p:txEl>
                                          </p:spTgt>
                                        </p:tgtEl>
                                      </p:cBhvr>
                                      <p:to x="100000" y="100000"/>
                                    </p:animScale>
                                    <p:animScale>
                                      <p:cBhvr>
                                        <p:cTn id="124" dur="26">
                                          <p:stCondLst>
                                            <p:cond delay="1642"/>
                                          </p:stCondLst>
                                        </p:cTn>
                                        <p:tgtEl>
                                          <p:spTgt spid="3">
                                            <p:txEl>
                                              <p:pRg st="10" end="10"/>
                                            </p:txEl>
                                          </p:spTgt>
                                        </p:tgtEl>
                                      </p:cBhvr>
                                      <p:to x="100000" y="90000"/>
                                    </p:animScale>
                                    <p:animScale>
                                      <p:cBhvr>
                                        <p:cTn id="125" dur="166" decel="50000">
                                          <p:stCondLst>
                                            <p:cond delay="1668"/>
                                          </p:stCondLst>
                                        </p:cTn>
                                        <p:tgtEl>
                                          <p:spTgt spid="3">
                                            <p:txEl>
                                              <p:pRg st="10" end="10"/>
                                            </p:txEl>
                                          </p:spTgt>
                                        </p:tgtEl>
                                      </p:cBhvr>
                                      <p:to x="100000" y="100000"/>
                                    </p:animScale>
                                    <p:animScale>
                                      <p:cBhvr>
                                        <p:cTn id="126" dur="26">
                                          <p:stCondLst>
                                            <p:cond delay="1808"/>
                                          </p:stCondLst>
                                        </p:cTn>
                                        <p:tgtEl>
                                          <p:spTgt spid="3">
                                            <p:txEl>
                                              <p:pRg st="10" end="10"/>
                                            </p:txEl>
                                          </p:spTgt>
                                        </p:tgtEl>
                                      </p:cBhvr>
                                      <p:to x="100000" y="95000"/>
                                    </p:animScale>
                                    <p:animScale>
                                      <p:cBhvr>
                                        <p:cTn id="127" dur="166" decel="50000">
                                          <p:stCondLst>
                                            <p:cond delay="1834"/>
                                          </p:stCondLst>
                                        </p:cTn>
                                        <p:tgtEl>
                                          <p:spTgt spid="3">
                                            <p:txEl>
                                              <p:pRg st="10" end="10"/>
                                            </p:txEl>
                                          </p:spTgt>
                                        </p:tgtEl>
                                      </p:cBhvr>
                                      <p:to x="100000" y="100000"/>
                                    </p:animScale>
                                  </p:childTnLst>
                                </p:cTn>
                              </p:par>
                              <p:par>
                                <p:cTn id="128" presetID="26" presetClass="entr" presetSubtype="0" fill="hold" nodeType="withEffect">
                                  <p:stCondLst>
                                    <p:cond delay="0"/>
                                  </p:stCondLst>
                                  <p:childTnLst>
                                    <p:set>
                                      <p:cBhvr>
                                        <p:cTn id="129" dur="1" fill="hold">
                                          <p:stCondLst>
                                            <p:cond delay="0"/>
                                          </p:stCondLst>
                                        </p:cTn>
                                        <p:tgtEl>
                                          <p:spTgt spid="3">
                                            <p:txEl>
                                              <p:pRg st="11" end="11"/>
                                            </p:txEl>
                                          </p:spTgt>
                                        </p:tgtEl>
                                        <p:attrNameLst>
                                          <p:attrName>style.visibility</p:attrName>
                                        </p:attrNameLst>
                                      </p:cBhvr>
                                      <p:to>
                                        <p:strVal val="visible"/>
                                      </p:to>
                                    </p:set>
                                    <p:animEffect transition="in" filter="wipe(down)">
                                      <p:cBhvr>
                                        <p:cTn id="130" dur="580">
                                          <p:stCondLst>
                                            <p:cond delay="0"/>
                                          </p:stCondLst>
                                        </p:cTn>
                                        <p:tgtEl>
                                          <p:spTgt spid="3">
                                            <p:txEl>
                                              <p:pRg st="11" end="11"/>
                                            </p:txEl>
                                          </p:spTgt>
                                        </p:tgtEl>
                                      </p:cBhvr>
                                    </p:animEffect>
                                    <p:anim calcmode="lin" valueType="num">
                                      <p:cBhvr>
                                        <p:cTn id="131" dur="1822"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3">
                                            <p:txEl>
                                              <p:pRg st="11" end="11"/>
                                            </p:txEl>
                                          </p:spTgt>
                                        </p:tgtEl>
                                        <p:attrNameLst>
                                          <p:attrName>ppt_y</p:attrName>
                                        </p:attrNameLst>
                                      </p:cBhvr>
                                      <p:tavLst>
                                        <p:tav tm="0" fmla="#ppt_y-sin(pi*$)/81">
                                          <p:val>
                                            <p:fltVal val="0"/>
                                          </p:val>
                                        </p:tav>
                                        <p:tav tm="100000">
                                          <p:val>
                                            <p:fltVal val="1"/>
                                          </p:val>
                                        </p:tav>
                                      </p:tavLst>
                                    </p:anim>
                                    <p:animScale>
                                      <p:cBhvr>
                                        <p:cTn id="136" dur="26">
                                          <p:stCondLst>
                                            <p:cond delay="650"/>
                                          </p:stCondLst>
                                        </p:cTn>
                                        <p:tgtEl>
                                          <p:spTgt spid="3">
                                            <p:txEl>
                                              <p:pRg st="11" end="11"/>
                                            </p:txEl>
                                          </p:spTgt>
                                        </p:tgtEl>
                                      </p:cBhvr>
                                      <p:to x="100000" y="60000"/>
                                    </p:animScale>
                                    <p:animScale>
                                      <p:cBhvr>
                                        <p:cTn id="137" dur="166" decel="50000">
                                          <p:stCondLst>
                                            <p:cond delay="676"/>
                                          </p:stCondLst>
                                        </p:cTn>
                                        <p:tgtEl>
                                          <p:spTgt spid="3">
                                            <p:txEl>
                                              <p:pRg st="11" end="11"/>
                                            </p:txEl>
                                          </p:spTgt>
                                        </p:tgtEl>
                                      </p:cBhvr>
                                      <p:to x="100000" y="100000"/>
                                    </p:animScale>
                                    <p:animScale>
                                      <p:cBhvr>
                                        <p:cTn id="138" dur="26">
                                          <p:stCondLst>
                                            <p:cond delay="1312"/>
                                          </p:stCondLst>
                                        </p:cTn>
                                        <p:tgtEl>
                                          <p:spTgt spid="3">
                                            <p:txEl>
                                              <p:pRg st="11" end="11"/>
                                            </p:txEl>
                                          </p:spTgt>
                                        </p:tgtEl>
                                      </p:cBhvr>
                                      <p:to x="100000" y="80000"/>
                                    </p:animScale>
                                    <p:animScale>
                                      <p:cBhvr>
                                        <p:cTn id="139" dur="166" decel="50000">
                                          <p:stCondLst>
                                            <p:cond delay="1338"/>
                                          </p:stCondLst>
                                        </p:cTn>
                                        <p:tgtEl>
                                          <p:spTgt spid="3">
                                            <p:txEl>
                                              <p:pRg st="11" end="11"/>
                                            </p:txEl>
                                          </p:spTgt>
                                        </p:tgtEl>
                                      </p:cBhvr>
                                      <p:to x="100000" y="100000"/>
                                    </p:animScale>
                                    <p:animScale>
                                      <p:cBhvr>
                                        <p:cTn id="140" dur="26">
                                          <p:stCondLst>
                                            <p:cond delay="1642"/>
                                          </p:stCondLst>
                                        </p:cTn>
                                        <p:tgtEl>
                                          <p:spTgt spid="3">
                                            <p:txEl>
                                              <p:pRg st="11" end="11"/>
                                            </p:txEl>
                                          </p:spTgt>
                                        </p:tgtEl>
                                      </p:cBhvr>
                                      <p:to x="100000" y="90000"/>
                                    </p:animScale>
                                    <p:animScale>
                                      <p:cBhvr>
                                        <p:cTn id="141" dur="166" decel="50000">
                                          <p:stCondLst>
                                            <p:cond delay="1668"/>
                                          </p:stCondLst>
                                        </p:cTn>
                                        <p:tgtEl>
                                          <p:spTgt spid="3">
                                            <p:txEl>
                                              <p:pRg st="11" end="11"/>
                                            </p:txEl>
                                          </p:spTgt>
                                        </p:tgtEl>
                                      </p:cBhvr>
                                      <p:to x="100000" y="100000"/>
                                    </p:animScale>
                                    <p:animScale>
                                      <p:cBhvr>
                                        <p:cTn id="142" dur="26">
                                          <p:stCondLst>
                                            <p:cond delay="1808"/>
                                          </p:stCondLst>
                                        </p:cTn>
                                        <p:tgtEl>
                                          <p:spTgt spid="3">
                                            <p:txEl>
                                              <p:pRg st="11" end="11"/>
                                            </p:txEl>
                                          </p:spTgt>
                                        </p:tgtEl>
                                      </p:cBhvr>
                                      <p:to x="100000" y="95000"/>
                                    </p:animScale>
                                    <p:animScale>
                                      <p:cBhvr>
                                        <p:cTn id="143" dur="166" decel="50000">
                                          <p:stCondLst>
                                            <p:cond delay="1834"/>
                                          </p:stCondLst>
                                        </p:cTn>
                                        <p:tgtEl>
                                          <p:spTgt spid="3">
                                            <p:txEl>
                                              <p:pRg st="11" end="11"/>
                                            </p:txEl>
                                          </p:spTgt>
                                        </p:tgtEl>
                                      </p:cBhvr>
                                      <p:to x="100000" y="100000"/>
                                    </p:animScale>
                                  </p:childTnLst>
                                </p:cTn>
                              </p:par>
                              <p:par>
                                <p:cTn id="144" presetID="26" presetClass="entr" presetSubtype="0" fill="hold" nodeType="withEffect">
                                  <p:stCondLst>
                                    <p:cond delay="0"/>
                                  </p:stCondLst>
                                  <p:childTnLst>
                                    <p:set>
                                      <p:cBhvr>
                                        <p:cTn id="145" dur="1" fill="hold">
                                          <p:stCondLst>
                                            <p:cond delay="0"/>
                                          </p:stCondLst>
                                        </p:cTn>
                                        <p:tgtEl>
                                          <p:spTgt spid="3">
                                            <p:txEl>
                                              <p:pRg st="12" end="12"/>
                                            </p:txEl>
                                          </p:spTgt>
                                        </p:tgtEl>
                                        <p:attrNameLst>
                                          <p:attrName>style.visibility</p:attrName>
                                        </p:attrNameLst>
                                      </p:cBhvr>
                                      <p:to>
                                        <p:strVal val="visible"/>
                                      </p:to>
                                    </p:set>
                                    <p:animEffect transition="in" filter="wipe(down)">
                                      <p:cBhvr>
                                        <p:cTn id="146" dur="580">
                                          <p:stCondLst>
                                            <p:cond delay="0"/>
                                          </p:stCondLst>
                                        </p:cTn>
                                        <p:tgtEl>
                                          <p:spTgt spid="3">
                                            <p:txEl>
                                              <p:pRg st="12" end="12"/>
                                            </p:txEl>
                                          </p:spTgt>
                                        </p:tgtEl>
                                      </p:cBhvr>
                                    </p:animEffect>
                                    <p:anim calcmode="lin" valueType="num">
                                      <p:cBhvr>
                                        <p:cTn id="147" dur="1822" tmFilter="0,0; 0.14,0.36; 0.43,0.73; 0.71,0.91; 1.0,1.0">
                                          <p:stCondLst>
                                            <p:cond delay="0"/>
                                          </p:stCondLst>
                                        </p:cTn>
                                        <p:tgtEl>
                                          <p:spTgt spid="3">
                                            <p:txEl>
                                              <p:pRg st="12" end="12"/>
                                            </p:txEl>
                                          </p:spTgt>
                                        </p:tgtEl>
                                        <p:attrNameLst>
                                          <p:attrName>ppt_x</p:attrName>
                                        </p:attrNameLst>
                                      </p:cBhvr>
                                      <p:tavLst>
                                        <p:tav tm="0">
                                          <p:val>
                                            <p:strVal val="#ppt_x-0.25"/>
                                          </p:val>
                                        </p:tav>
                                        <p:tav tm="100000">
                                          <p:val>
                                            <p:strVal val="#ppt_x"/>
                                          </p:val>
                                        </p:tav>
                                      </p:tavLst>
                                    </p:anim>
                                    <p:anim calcmode="lin" valueType="num">
                                      <p:cBhvr>
                                        <p:cTn id="148" dur="664" tmFilter="0.0,0.0; 0.25,0.07; 0.50,0.2; 0.75,0.467; 1.0,1.0">
                                          <p:stCondLst>
                                            <p:cond delay="0"/>
                                          </p:stCondLst>
                                        </p:cTn>
                                        <p:tgtEl>
                                          <p:spTgt spid="3">
                                            <p:txEl>
                                              <p:pRg st="12" end="12"/>
                                            </p:txEl>
                                          </p:spTgt>
                                        </p:tgtEl>
                                        <p:attrNameLst>
                                          <p:attrName>ppt_y</p:attrName>
                                        </p:attrNameLst>
                                      </p:cBhvr>
                                      <p:tavLst>
                                        <p:tav tm="0" fmla="#ppt_y-sin(pi*$)/3">
                                          <p:val>
                                            <p:fltVal val="0.5"/>
                                          </p:val>
                                        </p:tav>
                                        <p:tav tm="100000">
                                          <p:val>
                                            <p:fltVal val="1"/>
                                          </p:val>
                                        </p:tav>
                                      </p:tavLst>
                                    </p:anim>
                                    <p:anim calcmode="lin" valueType="num">
                                      <p:cBhvr>
                                        <p:cTn id="149" dur="664" tmFilter="0, 0; 0.125,0.2665; 0.25,0.4; 0.375,0.465; 0.5,0.5;  0.625,0.535; 0.75,0.6; 0.875,0.7335; 1,1">
                                          <p:stCondLst>
                                            <p:cond delay="664"/>
                                          </p:stCondLst>
                                        </p:cTn>
                                        <p:tgtEl>
                                          <p:spTgt spid="3">
                                            <p:txEl>
                                              <p:pRg st="12" end="12"/>
                                            </p:txEl>
                                          </p:spTgt>
                                        </p:tgtEl>
                                        <p:attrNameLst>
                                          <p:attrName>ppt_y</p:attrName>
                                        </p:attrNameLst>
                                      </p:cBhvr>
                                      <p:tavLst>
                                        <p:tav tm="0" fmla="#ppt_y-sin(pi*$)/9">
                                          <p:val>
                                            <p:fltVal val="0"/>
                                          </p:val>
                                        </p:tav>
                                        <p:tav tm="100000">
                                          <p:val>
                                            <p:fltVal val="1"/>
                                          </p:val>
                                        </p:tav>
                                      </p:tavLst>
                                    </p:anim>
                                    <p:anim calcmode="lin" valueType="num">
                                      <p:cBhvr>
                                        <p:cTn id="150" dur="332" tmFilter="0, 0; 0.125,0.2665; 0.25,0.4; 0.375,0.465; 0.5,0.5;  0.625,0.535; 0.75,0.6; 0.875,0.7335; 1,1">
                                          <p:stCondLst>
                                            <p:cond delay="1324"/>
                                          </p:stCondLst>
                                        </p:cTn>
                                        <p:tgtEl>
                                          <p:spTgt spid="3">
                                            <p:txEl>
                                              <p:pRg st="12" end="12"/>
                                            </p:txEl>
                                          </p:spTgt>
                                        </p:tgtEl>
                                        <p:attrNameLst>
                                          <p:attrName>ppt_y</p:attrName>
                                        </p:attrNameLst>
                                      </p:cBhvr>
                                      <p:tavLst>
                                        <p:tav tm="0" fmla="#ppt_y-sin(pi*$)/27">
                                          <p:val>
                                            <p:fltVal val="0"/>
                                          </p:val>
                                        </p:tav>
                                        <p:tav tm="100000">
                                          <p:val>
                                            <p:fltVal val="1"/>
                                          </p:val>
                                        </p:tav>
                                      </p:tavLst>
                                    </p:anim>
                                    <p:anim calcmode="lin" valueType="num">
                                      <p:cBhvr>
                                        <p:cTn id="151" dur="164" tmFilter="0, 0; 0.125,0.2665; 0.25,0.4; 0.375,0.465; 0.5,0.5;  0.625,0.535; 0.75,0.6; 0.875,0.7335; 1,1">
                                          <p:stCondLst>
                                            <p:cond delay="1656"/>
                                          </p:stCondLst>
                                        </p:cTn>
                                        <p:tgtEl>
                                          <p:spTgt spid="3">
                                            <p:txEl>
                                              <p:pRg st="12" end="12"/>
                                            </p:txEl>
                                          </p:spTgt>
                                        </p:tgtEl>
                                        <p:attrNameLst>
                                          <p:attrName>ppt_y</p:attrName>
                                        </p:attrNameLst>
                                      </p:cBhvr>
                                      <p:tavLst>
                                        <p:tav tm="0" fmla="#ppt_y-sin(pi*$)/81">
                                          <p:val>
                                            <p:fltVal val="0"/>
                                          </p:val>
                                        </p:tav>
                                        <p:tav tm="100000">
                                          <p:val>
                                            <p:fltVal val="1"/>
                                          </p:val>
                                        </p:tav>
                                      </p:tavLst>
                                    </p:anim>
                                    <p:animScale>
                                      <p:cBhvr>
                                        <p:cTn id="152" dur="26">
                                          <p:stCondLst>
                                            <p:cond delay="650"/>
                                          </p:stCondLst>
                                        </p:cTn>
                                        <p:tgtEl>
                                          <p:spTgt spid="3">
                                            <p:txEl>
                                              <p:pRg st="12" end="12"/>
                                            </p:txEl>
                                          </p:spTgt>
                                        </p:tgtEl>
                                      </p:cBhvr>
                                      <p:to x="100000" y="60000"/>
                                    </p:animScale>
                                    <p:animScale>
                                      <p:cBhvr>
                                        <p:cTn id="153" dur="166" decel="50000">
                                          <p:stCondLst>
                                            <p:cond delay="676"/>
                                          </p:stCondLst>
                                        </p:cTn>
                                        <p:tgtEl>
                                          <p:spTgt spid="3">
                                            <p:txEl>
                                              <p:pRg st="12" end="12"/>
                                            </p:txEl>
                                          </p:spTgt>
                                        </p:tgtEl>
                                      </p:cBhvr>
                                      <p:to x="100000" y="100000"/>
                                    </p:animScale>
                                    <p:animScale>
                                      <p:cBhvr>
                                        <p:cTn id="154" dur="26">
                                          <p:stCondLst>
                                            <p:cond delay="1312"/>
                                          </p:stCondLst>
                                        </p:cTn>
                                        <p:tgtEl>
                                          <p:spTgt spid="3">
                                            <p:txEl>
                                              <p:pRg st="12" end="12"/>
                                            </p:txEl>
                                          </p:spTgt>
                                        </p:tgtEl>
                                      </p:cBhvr>
                                      <p:to x="100000" y="80000"/>
                                    </p:animScale>
                                    <p:animScale>
                                      <p:cBhvr>
                                        <p:cTn id="155" dur="166" decel="50000">
                                          <p:stCondLst>
                                            <p:cond delay="1338"/>
                                          </p:stCondLst>
                                        </p:cTn>
                                        <p:tgtEl>
                                          <p:spTgt spid="3">
                                            <p:txEl>
                                              <p:pRg st="12" end="12"/>
                                            </p:txEl>
                                          </p:spTgt>
                                        </p:tgtEl>
                                      </p:cBhvr>
                                      <p:to x="100000" y="100000"/>
                                    </p:animScale>
                                    <p:animScale>
                                      <p:cBhvr>
                                        <p:cTn id="156" dur="26">
                                          <p:stCondLst>
                                            <p:cond delay="1642"/>
                                          </p:stCondLst>
                                        </p:cTn>
                                        <p:tgtEl>
                                          <p:spTgt spid="3">
                                            <p:txEl>
                                              <p:pRg st="12" end="12"/>
                                            </p:txEl>
                                          </p:spTgt>
                                        </p:tgtEl>
                                      </p:cBhvr>
                                      <p:to x="100000" y="90000"/>
                                    </p:animScale>
                                    <p:animScale>
                                      <p:cBhvr>
                                        <p:cTn id="157" dur="166" decel="50000">
                                          <p:stCondLst>
                                            <p:cond delay="1668"/>
                                          </p:stCondLst>
                                        </p:cTn>
                                        <p:tgtEl>
                                          <p:spTgt spid="3">
                                            <p:txEl>
                                              <p:pRg st="12" end="12"/>
                                            </p:txEl>
                                          </p:spTgt>
                                        </p:tgtEl>
                                      </p:cBhvr>
                                      <p:to x="100000" y="100000"/>
                                    </p:animScale>
                                    <p:animScale>
                                      <p:cBhvr>
                                        <p:cTn id="158" dur="26">
                                          <p:stCondLst>
                                            <p:cond delay="1808"/>
                                          </p:stCondLst>
                                        </p:cTn>
                                        <p:tgtEl>
                                          <p:spTgt spid="3">
                                            <p:txEl>
                                              <p:pRg st="12" end="12"/>
                                            </p:txEl>
                                          </p:spTgt>
                                        </p:tgtEl>
                                      </p:cBhvr>
                                      <p:to x="100000" y="95000"/>
                                    </p:animScale>
                                    <p:animScale>
                                      <p:cBhvr>
                                        <p:cTn id="159" dur="166" decel="50000">
                                          <p:stCondLst>
                                            <p:cond delay="1834"/>
                                          </p:stCondLst>
                                        </p:cTn>
                                        <p:tgtEl>
                                          <p:spTgt spid="3">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C68CDE-019B-495D-8F9A-EC00F9E7376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C2A9ABED-1AEC-433B-8721-86D461159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0" y="0"/>
            <a:ext cx="8832737" cy="6858000"/>
          </a:xfrm>
          <a:prstGeom prst="rect">
            <a:avLst/>
          </a:prstGeom>
          <a:ln>
            <a:noFill/>
          </a:ln>
          <a:effectLst>
            <a:softEdge rad="112500"/>
          </a:effectLst>
        </p:spPr>
      </p:pic>
      <p:sp>
        <p:nvSpPr>
          <p:cNvPr id="7" name="Text Box 8">
            <a:extLst>
              <a:ext uri="{FF2B5EF4-FFF2-40B4-BE49-F238E27FC236}">
                <a16:creationId xmlns:a16="http://schemas.microsoft.com/office/drawing/2014/main" id="{15EE5AFA-E016-4787-86D6-621941FCDA3F}"/>
              </a:ext>
            </a:extLst>
          </p:cNvPr>
          <p:cNvSpPr txBox="1">
            <a:spLocks noChangeArrowheads="1"/>
          </p:cNvSpPr>
          <p:nvPr/>
        </p:nvSpPr>
        <p:spPr bwMode="auto">
          <a:xfrm>
            <a:off x="5346008" y="1253707"/>
            <a:ext cx="62516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Quốc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Tuấn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(1231 ? -1300)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tước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Hưng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Đạo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Vương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1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danh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tướng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kiệt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xuất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thời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p>
        </p:txBody>
      </p:sp>
      <p:sp>
        <p:nvSpPr>
          <p:cNvPr id="8" name="TextBox 7">
            <a:extLst>
              <a:ext uri="{FF2B5EF4-FFF2-40B4-BE49-F238E27FC236}">
                <a16:creationId xmlns:a16="http://schemas.microsoft.com/office/drawing/2014/main" id="{EC4964D0-3A37-4EE8-A74A-B2C4576BBB90}"/>
              </a:ext>
            </a:extLst>
          </p:cNvPr>
          <p:cNvSpPr txBox="1">
            <a:spLocks noChangeArrowheads="1"/>
          </p:cNvSpPr>
          <p:nvPr/>
        </p:nvSpPr>
        <p:spPr bwMode="auto">
          <a:xfrm>
            <a:off x="5346008" y="3060114"/>
            <a:ext cx="63583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người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phẩm</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chất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đẹp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văn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võ</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song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toàn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lao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lớn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trong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2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cuộc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kháng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chiến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chống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quân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Mông-Nguyên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a:t>
            </a:r>
          </a:p>
        </p:txBody>
      </p:sp>
      <p:sp>
        <p:nvSpPr>
          <p:cNvPr id="9" name="TextBox 8">
            <a:extLst>
              <a:ext uri="{FF2B5EF4-FFF2-40B4-BE49-F238E27FC236}">
                <a16:creationId xmlns:a16="http://schemas.microsoft.com/office/drawing/2014/main" id="{16CC44A8-E1C7-4CD1-9DE3-924CE2D7DC8C}"/>
              </a:ext>
            </a:extLst>
          </p:cNvPr>
          <p:cNvSpPr txBox="1">
            <a:spLocks noChangeArrowheads="1"/>
          </p:cNvSpPr>
          <p:nvPr/>
        </p:nvSpPr>
        <p:spPr bwMode="auto">
          <a:xfrm>
            <a:off x="5292667" y="5328185"/>
            <a:ext cx="6358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Ông</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được</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nhân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dân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tôn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là</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Đức</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thánh</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Trần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và</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lập</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đền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thờ</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ở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nhiều</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nơi</a:t>
            </a:r>
            <a:endPar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ED10C6C2-F922-4BC6-82CE-ACD59100F534}"/>
              </a:ext>
            </a:extLst>
          </p:cNvPr>
          <p:cNvSpPr txBox="1"/>
          <p:nvPr/>
        </p:nvSpPr>
        <p:spPr>
          <a:xfrm>
            <a:off x="7428268" y="442836"/>
            <a:ext cx="2087110"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Tác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495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ED4609B-3AEA-4F75-A482-F986AE853E94}"/>
              </a:ext>
            </a:extLst>
          </p:cNvPr>
          <p:cNvSpPr/>
          <p:nvPr/>
        </p:nvSpPr>
        <p:spPr>
          <a:xfrm>
            <a:off x="0" y="4908905"/>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39989EA-30C9-4A81-92A4-72D5579740B8}"/>
              </a:ext>
            </a:extLst>
          </p:cNvPr>
          <p:cNvGrpSpPr/>
          <p:nvPr/>
        </p:nvGrpSpPr>
        <p:grpSpPr>
          <a:xfrm>
            <a:off x="655320" y="0"/>
            <a:ext cx="5974080" cy="6858000"/>
            <a:chOff x="0" y="0"/>
            <a:chExt cx="10104120" cy="6858000"/>
          </a:xfrm>
          <a:blipFill>
            <a:blip r:embed="rId2"/>
            <a:stretch>
              <a:fillRect/>
            </a:stretch>
          </a:blipFill>
        </p:grpSpPr>
        <p:sp>
          <p:nvSpPr>
            <p:cNvPr id="6" name="Parallelogram 5">
              <a:extLst>
                <a:ext uri="{FF2B5EF4-FFF2-40B4-BE49-F238E27FC236}">
                  <a16:creationId xmlns:a16="http://schemas.microsoft.com/office/drawing/2014/main" id="{72A8C067-7579-48BE-BDD8-EA510EA121AA}"/>
                </a:ext>
              </a:extLst>
            </p:cNvPr>
            <p:cNvSpPr/>
            <p:nvPr/>
          </p:nvSpPr>
          <p:spPr>
            <a:xfrm>
              <a:off x="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61ECC17D-D858-43AF-9123-377B1231BC55}"/>
                </a:ext>
              </a:extLst>
            </p:cNvPr>
            <p:cNvSpPr/>
            <p:nvPr/>
          </p:nvSpPr>
          <p:spPr>
            <a:xfrm>
              <a:off x="306324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E3C29CD-9BCD-4F95-B9A4-0EB9CF3AB10A}"/>
                </a:ext>
              </a:extLst>
            </p:cNvPr>
            <p:cNvSpPr/>
            <p:nvPr/>
          </p:nvSpPr>
          <p:spPr>
            <a:xfrm>
              <a:off x="612648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E70D0F27-1B6A-438D-BD8D-EF2BCE86D9BA}"/>
              </a:ext>
            </a:extLst>
          </p:cNvPr>
          <p:cNvSpPr/>
          <p:nvPr/>
        </p:nvSpPr>
        <p:spPr>
          <a:xfrm>
            <a:off x="4818253" y="2423160"/>
            <a:ext cx="7315200" cy="2485745"/>
          </a:xfrm>
          <a:prstGeom prst="rect">
            <a:avLst/>
          </a:prstGeom>
          <a:solidFill>
            <a:srgbClr val="FFC000">
              <a:alpha val="27000"/>
            </a:srgbClr>
          </a:solidFill>
        </p:spPr>
        <p:txBody>
          <a:bodyPr>
            <a:spAutoFit/>
          </a:bodyPr>
          <a:lstStyle/>
          <a:p>
            <a:pPr algn="just" fontAlgn="base">
              <a:lnSpc>
                <a:spcPct val="150000"/>
              </a:lnSpc>
              <a:spcBef>
                <a:spcPct val="0"/>
              </a:spcBef>
            </a:pPr>
            <a:r>
              <a:rPr lang="en-US" sz="3600" b="1" dirty="0">
                <a:latin typeface="Times New Roman"/>
                <a:ea typeface="Times New Roman"/>
                <a:cs typeface="Times New Roman"/>
              </a:rPr>
              <a:t>- </a:t>
            </a:r>
            <a:r>
              <a:rPr lang="en-US" sz="3600" b="1" dirty="0" err="1">
                <a:latin typeface="Times New Roman"/>
                <a:ea typeface="Times New Roman"/>
                <a:cs typeface="Times New Roman"/>
              </a:rPr>
              <a:t>Tác</a:t>
            </a:r>
            <a:r>
              <a:rPr lang="en-US" sz="3600" b="1" dirty="0">
                <a:latin typeface="Times New Roman"/>
                <a:ea typeface="Times New Roman"/>
                <a:cs typeface="Times New Roman"/>
              </a:rPr>
              <a:t> </a:t>
            </a:r>
            <a:r>
              <a:rPr lang="en-US" sz="3600" b="1" dirty="0" err="1">
                <a:latin typeface="Times New Roman"/>
                <a:ea typeface="Times New Roman"/>
                <a:cs typeface="Times New Roman"/>
              </a:rPr>
              <a:t>phẩm</a:t>
            </a:r>
            <a:r>
              <a:rPr lang="en-US" sz="3600" b="1" dirty="0">
                <a:latin typeface="Times New Roman"/>
                <a:ea typeface="Times New Roman"/>
                <a:cs typeface="Times New Roman"/>
              </a:rPr>
              <a:t> </a:t>
            </a:r>
            <a:r>
              <a:rPr lang="en-US" sz="3600" b="1" dirty="0" err="1">
                <a:latin typeface="Times New Roman"/>
                <a:ea typeface="Times New Roman"/>
                <a:cs typeface="Times New Roman"/>
              </a:rPr>
              <a:t>tiêu</a:t>
            </a:r>
            <a:r>
              <a:rPr lang="en-US" sz="3600" b="1" dirty="0">
                <a:latin typeface="Times New Roman"/>
                <a:ea typeface="Times New Roman"/>
                <a:cs typeface="Times New Roman"/>
              </a:rPr>
              <a:t> </a:t>
            </a:r>
            <a:r>
              <a:rPr lang="en-US" sz="3600" b="1" dirty="0" err="1">
                <a:latin typeface="Times New Roman"/>
                <a:ea typeface="Times New Roman"/>
                <a:cs typeface="Times New Roman"/>
              </a:rPr>
              <a:t>biểu</a:t>
            </a:r>
            <a:r>
              <a:rPr lang="en-US" sz="3600" b="1" dirty="0">
                <a:latin typeface="Times New Roman"/>
                <a:ea typeface="Times New Roman"/>
                <a:cs typeface="Times New Roman"/>
              </a:rPr>
              <a:t>: </a:t>
            </a:r>
          </a:p>
          <a:p>
            <a:pPr algn="just" fontAlgn="base">
              <a:lnSpc>
                <a:spcPct val="150000"/>
              </a:lnSpc>
              <a:spcBef>
                <a:spcPct val="0"/>
              </a:spcBef>
            </a:pPr>
            <a:r>
              <a:rPr lang="vi-VN" sz="3600" i="1" dirty="0">
                <a:latin typeface="Times New Roman"/>
                <a:ea typeface="Arial"/>
                <a:cs typeface="Times New Roman"/>
              </a:rPr>
              <a:t>       + "Binh thư yếu lược"</a:t>
            </a:r>
          </a:p>
          <a:p>
            <a:pPr algn="just" fontAlgn="base">
              <a:lnSpc>
                <a:spcPct val="150000"/>
              </a:lnSpc>
              <a:spcBef>
                <a:spcPct val="0"/>
              </a:spcBef>
            </a:pPr>
            <a:r>
              <a:rPr lang="vi-VN" sz="3600" i="1" dirty="0">
                <a:latin typeface="Times New Roman"/>
                <a:ea typeface="Arial"/>
                <a:cs typeface="Times New Roman"/>
              </a:rPr>
              <a:t>       + "Vạn Kiếp tông bí truyền thư" </a:t>
            </a:r>
            <a:endParaRPr lang="en-US" sz="3600" b="1" dirty="0">
              <a:latin typeface="Times New Roman"/>
              <a:ea typeface="Arial"/>
              <a:cs typeface="Times New Roman"/>
            </a:endParaRPr>
          </a:p>
        </p:txBody>
      </p:sp>
      <p:sp>
        <p:nvSpPr>
          <p:cNvPr id="12" name="Right Triangle 11">
            <a:extLst>
              <a:ext uri="{FF2B5EF4-FFF2-40B4-BE49-F238E27FC236}">
                <a16:creationId xmlns:a16="http://schemas.microsoft.com/office/drawing/2014/main" id="{9A06D954-D503-4207-9269-B5DE888EC152}"/>
              </a:ext>
            </a:extLst>
          </p:cNvPr>
          <p:cNvSpPr/>
          <p:nvPr/>
        </p:nvSpPr>
        <p:spPr>
          <a:xfrm rot="10800000">
            <a:off x="9942653" y="-1"/>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1226BA-04DF-427E-B8AB-92B2ED044814}"/>
              </a:ext>
            </a:extLst>
          </p:cNvPr>
          <p:cNvSpPr/>
          <p:nvPr/>
        </p:nvSpPr>
        <p:spPr>
          <a:xfrm>
            <a:off x="0" y="0"/>
            <a:ext cx="12192000" cy="6858000"/>
          </a:xfrm>
          <a:prstGeom prst="rect">
            <a:avLst/>
          </a:prstGeom>
          <a:solidFill>
            <a:srgbClr val="85CFB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434" name="Picture 2" descr="Hịch tướng sĩ - Hưng Đạo Vương | Việt nam, Ngựa, Hoàng đế">
            <a:extLst>
              <a:ext uri="{FF2B5EF4-FFF2-40B4-BE49-F238E27FC236}">
                <a16:creationId xmlns:a16="http://schemas.microsoft.com/office/drawing/2014/main" id="{E51E38F6-44AC-480C-BF4F-7BF20AD53A1D}"/>
              </a:ext>
            </a:extLst>
          </p:cNvPr>
          <p:cNvPicPr>
            <a:picLocks noChangeAspect="1" noChangeArrowheads="1"/>
          </p:cNvPicPr>
          <p:nvPr/>
        </p:nvPicPr>
        <p:blipFill>
          <a:blip r:embed="rId2">
            <a:duotone>
              <a:prstClr val="black"/>
              <a:srgbClr val="85CFB4">
                <a:tint val="45000"/>
                <a:satMod val="400000"/>
              </a:srgbClr>
            </a:duotone>
            <a:extLst>
              <a:ext uri="{28A0092B-C50C-407E-A947-70E740481C1C}">
                <a14:useLocalDpi xmlns:a14="http://schemas.microsoft.com/office/drawing/2010/main" val="0"/>
              </a:ext>
            </a:extLst>
          </a:blip>
          <a:srcRect/>
          <a:stretch>
            <a:fillRect/>
          </a:stretch>
        </p:blipFill>
        <p:spPr bwMode="auto">
          <a:xfrm>
            <a:off x="773906" y="0"/>
            <a:ext cx="10644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5235D22-A0EB-4477-A50D-AC805464876A}"/>
              </a:ext>
            </a:extLst>
          </p:cNvPr>
          <p:cNvSpPr/>
          <p:nvPr/>
        </p:nvSpPr>
        <p:spPr>
          <a:xfrm>
            <a:off x="2396013" y="3840480"/>
            <a:ext cx="7680960" cy="1691640"/>
          </a:xfrm>
          <a:prstGeom prst="rect">
            <a:avLst/>
          </a:prstGeom>
          <a:solidFill>
            <a:schemeClr val="tx1">
              <a:lumMod val="75000"/>
              <a:lumOff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latin typeface="Times New Roman" panose="02020603050405020304" pitchFamily="18" charset="0"/>
                <a:cs typeface="Times New Roman" panose="02020603050405020304" pitchFamily="18" charset="0"/>
              </a:rPr>
              <a:t>HỒ SƠ TÁC PHẨM</a:t>
            </a:r>
          </a:p>
        </p:txBody>
      </p:sp>
    </p:spTree>
    <p:extLst>
      <p:ext uri="{BB962C8B-B14F-4D97-AF65-F5344CB8AC3E}">
        <p14:creationId xmlns:p14="http://schemas.microsoft.com/office/powerpoint/2010/main" val="373080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4CF882-812F-4975-9743-9F7F72DF26A8}"/>
              </a:ext>
            </a:extLst>
          </p:cNvPr>
          <p:cNvPicPr>
            <a:picLocks noChangeAspect="1"/>
          </p:cNvPicPr>
          <p:nvPr/>
        </p:nvPicPr>
        <p:blipFill rotWithShape="1">
          <a:blip r:embed="rId2"/>
          <a:srcRect l="53732" t="46667" b="27999"/>
          <a:stretch/>
        </p:blipFill>
        <p:spPr>
          <a:xfrm>
            <a:off x="878461" y="626659"/>
            <a:ext cx="5455920" cy="2057400"/>
          </a:xfrm>
          <a:prstGeom prst="rect">
            <a:avLst/>
          </a:prstGeom>
        </p:spPr>
      </p:pic>
      <p:sp>
        <p:nvSpPr>
          <p:cNvPr id="5" name="TextBox 4">
            <a:extLst>
              <a:ext uri="{FF2B5EF4-FFF2-40B4-BE49-F238E27FC236}">
                <a16:creationId xmlns:a16="http://schemas.microsoft.com/office/drawing/2014/main" id="{6DF8A6C4-5C6D-4CB3-905E-ECF241A09390}"/>
              </a:ext>
            </a:extLst>
          </p:cNvPr>
          <p:cNvSpPr txBox="1"/>
          <p:nvPr/>
        </p:nvSpPr>
        <p:spPr>
          <a:xfrm>
            <a:off x="1712938" y="1181009"/>
            <a:ext cx="3615092"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endParaRPr lang="en-US" sz="32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BF67A6F-5863-4796-9D9E-058C25B561B4}"/>
              </a:ext>
            </a:extLst>
          </p:cNvPr>
          <p:cNvPicPr>
            <a:picLocks noChangeAspect="1"/>
          </p:cNvPicPr>
          <p:nvPr/>
        </p:nvPicPr>
        <p:blipFill rotWithShape="1">
          <a:blip r:embed="rId3"/>
          <a:srcRect t="46879" r="54152" b="27090"/>
          <a:stretch/>
        </p:blipFill>
        <p:spPr>
          <a:xfrm>
            <a:off x="6593461" y="626659"/>
            <a:ext cx="4712677" cy="2057399"/>
          </a:xfrm>
          <a:prstGeom prst="rect">
            <a:avLst/>
          </a:prstGeom>
        </p:spPr>
      </p:pic>
      <p:pic>
        <p:nvPicPr>
          <p:cNvPr id="9" name="Picture 8">
            <a:extLst>
              <a:ext uri="{FF2B5EF4-FFF2-40B4-BE49-F238E27FC236}">
                <a16:creationId xmlns:a16="http://schemas.microsoft.com/office/drawing/2014/main" id="{C9856CC3-F43D-4856-9611-320BA01C6A9B}"/>
              </a:ext>
            </a:extLst>
          </p:cNvPr>
          <p:cNvPicPr>
            <a:picLocks noChangeAspect="1"/>
          </p:cNvPicPr>
          <p:nvPr/>
        </p:nvPicPr>
        <p:blipFill rotWithShape="1">
          <a:blip r:embed="rId3"/>
          <a:srcRect l="8246" t="1407" r="66373" b="50901"/>
          <a:stretch/>
        </p:blipFill>
        <p:spPr>
          <a:xfrm>
            <a:off x="801088" y="2878134"/>
            <a:ext cx="3025728" cy="3979866"/>
          </a:xfrm>
          <a:prstGeom prst="rect">
            <a:avLst/>
          </a:prstGeom>
        </p:spPr>
      </p:pic>
      <p:pic>
        <p:nvPicPr>
          <p:cNvPr id="10" name="Picture 9">
            <a:extLst>
              <a:ext uri="{FF2B5EF4-FFF2-40B4-BE49-F238E27FC236}">
                <a16:creationId xmlns:a16="http://schemas.microsoft.com/office/drawing/2014/main" id="{0FA0F197-FC81-4D11-B535-9B3C488DCFDA}"/>
              </a:ext>
            </a:extLst>
          </p:cNvPr>
          <p:cNvPicPr>
            <a:picLocks noChangeAspect="1"/>
          </p:cNvPicPr>
          <p:nvPr/>
        </p:nvPicPr>
        <p:blipFill rotWithShape="1">
          <a:blip r:embed="rId3"/>
          <a:srcRect l="39300" t="1407" r="37099" b="50901"/>
          <a:stretch/>
        </p:blipFill>
        <p:spPr>
          <a:xfrm>
            <a:off x="4741215" y="2878134"/>
            <a:ext cx="2813539" cy="3979866"/>
          </a:xfrm>
          <a:prstGeom prst="rect">
            <a:avLst/>
          </a:prstGeom>
        </p:spPr>
      </p:pic>
      <p:pic>
        <p:nvPicPr>
          <p:cNvPr id="11" name="Picture 10">
            <a:extLst>
              <a:ext uri="{FF2B5EF4-FFF2-40B4-BE49-F238E27FC236}">
                <a16:creationId xmlns:a16="http://schemas.microsoft.com/office/drawing/2014/main" id="{8359AF6B-250D-40B8-9465-B1662FC002A8}"/>
              </a:ext>
            </a:extLst>
          </p:cNvPr>
          <p:cNvPicPr>
            <a:picLocks noChangeAspect="1"/>
          </p:cNvPicPr>
          <p:nvPr/>
        </p:nvPicPr>
        <p:blipFill rotWithShape="1">
          <a:blip r:embed="rId3"/>
          <a:srcRect l="69215" t="1408" r="5513" b="57094"/>
          <a:stretch/>
        </p:blipFill>
        <p:spPr>
          <a:xfrm>
            <a:off x="8094013" y="2878134"/>
            <a:ext cx="3012832" cy="3462999"/>
          </a:xfrm>
          <a:prstGeom prst="rect">
            <a:avLst/>
          </a:prstGeom>
        </p:spPr>
      </p:pic>
      <p:sp>
        <p:nvSpPr>
          <p:cNvPr id="12" name="Arrow: Pentagon 11">
            <a:extLst>
              <a:ext uri="{FF2B5EF4-FFF2-40B4-BE49-F238E27FC236}">
                <a16:creationId xmlns:a16="http://schemas.microsoft.com/office/drawing/2014/main" id="{A537FADC-9088-4274-A241-EA8D916B3634}"/>
              </a:ext>
            </a:extLst>
          </p:cNvPr>
          <p:cNvSpPr/>
          <p:nvPr/>
        </p:nvSpPr>
        <p:spPr>
          <a:xfrm rot="16200000">
            <a:off x="-3262423" y="2716002"/>
            <a:ext cx="7372701" cy="909065"/>
          </a:xfrm>
          <a:prstGeom prst="homePlate">
            <a:avLst/>
          </a:prstGeom>
          <a:solidFill>
            <a:srgbClr val="85C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HỒ SƠ TÁC PHẨM</a:t>
            </a:r>
          </a:p>
        </p:txBody>
      </p:sp>
      <p:sp>
        <p:nvSpPr>
          <p:cNvPr id="13" name="TextBox 12">
            <a:extLst>
              <a:ext uri="{FF2B5EF4-FFF2-40B4-BE49-F238E27FC236}">
                <a16:creationId xmlns:a16="http://schemas.microsoft.com/office/drawing/2014/main" id="{1D566D69-F895-495A-B48B-CD77152205DE}"/>
              </a:ext>
            </a:extLst>
          </p:cNvPr>
          <p:cNvSpPr txBox="1"/>
          <p:nvPr/>
        </p:nvSpPr>
        <p:spPr>
          <a:xfrm>
            <a:off x="7393122" y="1293414"/>
            <a:ext cx="3113353"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endParaRPr lang="en-US" sz="32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D3585A3-5804-4B28-8C6A-2AC120D60DE3}"/>
              </a:ext>
            </a:extLst>
          </p:cNvPr>
          <p:cNvSpPr txBox="1"/>
          <p:nvPr/>
        </p:nvSpPr>
        <p:spPr>
          <a:xfrm>
            <a:off x="1567624" y="4317245"/>
            <a:ext cx="1654620"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Nhan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endParaRPr lang="en-US" sz="32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F0BDD98-F846-44C4-9BBD-72369A9FE988}"/>
              </a:ext>
            </a:extLst>
          </p:cNvPr>
          <p:cNvSpPr txBox="1"/>
          <p:nvPr/>
        </p:nvSpPr>
        <p:spPr>
          <a:xfrm>
            <a:off x="5184418" y="4317245"/>
            <a:ext cx="1927131"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1B7B9C0-BCF7-45C7-85CC-79B504A3B585}"/>
              </a:ext>
            </a:extLst>
          </p:cNvPr>
          <p:cNvSpPr txBox="1"/>
          <p:nvPr/>
        </p:nvSpPr>
        <p:spPr>
          <a:xfrm>
            <a:off x="8949798" y="4317245"/>
            <a:ext cx="1359668"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cục</a:t>
            </a:r>
            <a:endParaRPr lang="en-US" sz="3200" b="1" dirty="0">
              <a:latin typeface="Times New Roman" panose="02020603050405020304" pitchFamily="18" charset="0"/>
              <a:cs typeface="Times New Roman" panose="02020603050405020304" pitchFamily="18" charset="0"/>
            </a:endParaRPr>
          </a:p>
        </p:txBody>
      </p:sp>
      <p:sp>
        <p:nvSpPr>
          <p:cNvPr id="17" name="Arrow: Pentagon 16">
            <a:extLst>
              <a:ext uri="{FF2B5EF4-FFF2-40B4-BE49-F238E27FC236}">
                <a16:creationId xmlns:a16="http://schemas.microsoft.com/office/drawing/2014/main" id="{CC6A3457-1438-4C03-8C98-B1C37DF248B3}"/>
              </a:ext>
            </a:extLst>
          </p:cNvPr>
          <p:cNvSpPr/>
          <p:nvPr/>
        </p:nvSpPr>
        <p:spPr>
          <a:xfrm rot="5400000">
            <a:off x="8081721" y="3231818"/>
            <a:ext cx="7372701" cy="909065"/>
          </a:xfrm>
          <a:prstGeom prst="homePlate">
            <a:avLst/>
          </a:prstGeom>
          <a:solidFill>
            <a:srgbClr val="85C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HỒ SƠ TÁC PHẨM</a:t>
            </a:r>
          </a:p>
        </p:txBody>
      </p:sp>
    </p:spTree>
    <p:extLst>
      <p:ext uri="{BB962C8B-B14F-4D97-AF65-F5344CB8AC3E}">
        <p14:creationId xmlns:p14="http://schemas.microsoft.com/office/powerpoint/2010/main" val="21240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par>
                                <p:cTn id="50" presetID="22" presetClass="entr" presetSubtype="4"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p:bldP spid="14" grpId="0"/>
      <p:bldP spid="15" grpId="0"/>
      <p:bldP spid="16"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ecision 21">
            <a:extLst>
              <a:ext uri="{FF2B5EF4-FFF2-40B4-BE49-F238E27FC236}">
                <a16:creationId xmlns:a16="http://schemas.microsoft.com/office/drawing/2014/main" id="{AF0F2758-ABE9-422E-8971-2D68D8204B75}"/>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cision 22">
            <a:extLst>
              <a:ext uri="{FF2B5EF4-FFF2-40B4-BE49-F238E27FC236}">
                <a16:creationId xmlns:a16="http://schemas.microsoft.com/office/drawing/2014/main" id="{D35378B3-E688-4F46-9506-D11F7485736A}"/>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cision 23">
            <a:extLst>
              <a:ext uri="{FF2B5EF4-FFF2-40B4-BE49-F238E27FC236}">
                <a16:creationId xmlns:a16="http://schemas.microsoft.com/office/drawing/2014/main" id="{D5294270-C3AC-46AB-97D1-93A28AB3623B}"/>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cision 24">
            <a:extLst>
              <a:ext uri="{FF2B5EF4-FFF2-40B4-BE49-F238E27FC236}">
                <a16:creationId xmlns:a16="http://schemas.microsoft.com/office/drawing/2014/main" id="{69F40FBA-4756-46E9-9B23-B2467371EC67}"/>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94A06-41A5-42FF-8D26-3675D9F6E735}"/>
              </a:ext>
            </a:extLst>
          </p:cNvPr>
          <p:cNvSpPr/>
          <p:nvPr/>
        </p:nvSpPr>
        <p:spPr>
          <a:xfrm>
            <a:off x="601883" y="946229"/>
            <a:ext cx="4641448" cy="466459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AB524B3-CE5B-4D27-8DE4-0B8823F0C5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139"/>
          <a:stretch/>
        </p:blipFill>
        <p:spPr>
          <a:xfrm>
            <a:off x="0" y="0"/>
            <a:ext cx="6423949" cy="6858001"/>
          </a:xfrm>
          <a:prstGeom prst="rect">
            <a:avLst/>
          </a:prstGeom>
        </p:spPr>
      </p:pic>
      <p:pic>
        <p:nvPicPr>
          <p:cNvPr id="9" name="Picture 8">
            <a:extLst>
              <a:ext uri="{FF2B5EF4-FFF2-40B4-BE49-F238E27FC236}">
                <a16:creationId xmlns:a16="http://schemas.microsoft.com/office/drawing/2014/main" id="{BBE0C73C-14D0-4295-89FC-94714D7847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45" b="99818" l="125" r="90000">
                        <a14:foregroundMark x1="57191" y1="21715" x2="59125" y2="20438"/>
                        <a14:foregroundMark x1="56371" y1="22257" x2="57191" y2="21715"/>
                        <a14:foregroundMark x1="55915" y1="22558" x2="56195" y2="22373"/>
                        <a14:foregroundMark x1="59125" y1="20438" x2="61250" y2="8577"/>
                        <a14:foregroundMark x1="59348" y1="6911" x2="54375" y2="2555"/>
                        <a14:foregroundMark x1="61250" y1="8577" x2="59464" y2="7012"/>
                        <a14:foregroundMark x1="54375" y1="2555" x2="2625" y2="1642"/>
                        <a14:foregroundMark x1="2625" y1="1642" x2="1368" y2="14066"/>
                        <a14:foregroundMark x1="7607" y1="49637" x2="7735" y2="50422"/>
                        <a14:foregroundMark x1="7100" y1="46542" x2="7146" y2="46823"/>
                        <a14:foregroundMark x1="7678" y1="52718" x2="4750" y2="74088"/>
                        <a14:foregroundMark x1="4750" y1="74088" x2="7875" y2="81387"/>
                        <a14:foregroundMark x1="7875" y1="81387" x2="24308" y2="92165"/>
                        <a14:foregroundMark x1="27679" y1="92165" x2="45125" y2="88504"/>
                        <a14:foregroundMark x1="45125" y1="88504" x2="45125" y2="88504"/>
                        <a14:foregroundMark x1="47500" y1="4927" x2="49849" y2="11421"/>
                        <a14:foregroundMark x1="8125" y1="6204" x2="7740" y2="11326"/>
                        <a14:foregroundMark x1="258" y1="84030" x2="125" y2="95255"/>
                        <a14:foregroundMark x1="418" y1="70537" x2="343" y2="76850"/>
                        <a14:foregroundMark x1="1125" y1="10949" x2="1089" y2="14031"/>
                        <a14:foregroundMark x1="12149" y1="97366" x2="12334" y2="97539"/>
                        <a14:foregroundMark x1="25830" y1="99136" x2="28331" y2="98691"/>
                        <a14:foregroundMark x1="64095" y1="62491" x2="73750" y2="66241"/>
                        <a14:foregroundMark x1="73750" y1="66241" x2="74000" y2="66241"/>
                        <a14:foregroundMark x1="73875" y1="66606" x2="69500" y2="76277"/>
                        <a14:foregroundMark x1="69500" y1="76277" x2="59127" y2="90158"/>
                        <a14:foregroundMark x1="74125" y1="66423" x2="71875" y2="75912"/>
                        <a14:foregroundMark x1="71875" y1="75912" x2="71500" y2="76277"/>
                        <a14:foregroundMark x1="70250" y1="84307" x2="68125" y2="94891"/>
                        <a14:foregroundMark x1="68125" y1="94891" x2="66500" y2="98540"/>
                        <a14:foregroundMark x1="33250" y1="15876" x2="34375" y2="14416"/>
                        <a14:foregroundMark x1="3875" y1="43066" x2="5750" y2="50912"/>
                        <a14:foregroundMark x1="5750" y1="50912" x2="5750" y2="51277"/>
                        <a14:backgroundMark x1="57625" y1="47080" x2="50000" y2="41971"/>
                        <a14:backgroundMark x1="50000" y1="41971" x2="45375" y2="35036"/>
                        <a14:backgroundMark x1="45375" y1="35036" x2="42750" y2="23358"/>
                        <a14:backgroundMark x1="42750" y1="23358" x2="38625" y2="16788"/>
                        <a14:backgroundMark x1="33313" y1="15665" x2="20500" y2="12956"/>
                        <a14:backgroundMark x1="38625" y1="16788" x2="33962" y2="15802"/>
                        <a14:backgroundMark x1="20500" y1="12956" x2="16250" y2="20073"/>
                        <a14:backgroundMark x1="16250" y1="20073" x2="18625" y2="40693"/>
                        <a14:backgroundMark x1="18625" y1="40693" x2="11625" y2="47810"/>
                        <a14:backgroundMark x1="5208" y1="42412" x2="4250" y2="41606"/>
                        <a14:backgroundMark x1="11625" y1="47810" x2="6866" y2="43807"/>
                        <a14:backgroundMark x1="1540" y1="45068" x2="1250" y2="45438"/>
                        <a14:backgroundMark x1="4250" y1="41606" x2="2630" y2="43676"/>
                        <a14:backgroundMark x1="375" y1="76825" x2="6500" y2="91606"/>
                        <a14:backgroundMark x1="6500" y1="91606" x2="13250" y2="95438"/>
                        <a14:backgroundMark x1="13250" y1="95438" x2="28125" y2="95438"/>
                        <a14:backgroundMark x1="28125" y1="95438" x2="39375" y2="95255"/>
                        <a14:backgroundMark x1="39375" y1="95255" x2="44500" y2="93066"/>
                        <a14:backgroundMark x1="44500" y1="93066" x2="60500" y2="68796"/>
                        <a14:backgroundMark x1="60500" y1="68796" x2="63125" y2="60766"/>
                        <a14:backgroundMark x1="63125" y1="60766" x2="63000" y2="59307"/>
                        <a14:backgroundMark x1="13125" y1="49818" x2="9750" y2="56752"/>
                        <a14:backgroundMark x1="7447" y1="50912" x2="7172" y2="50216"/>
                        <a14:backgroundMark x1="9750" y1="56752" x2="7590" y2="51277"/>
                        <a14:backgroundMark x1="2422" y1="48762" x2="0" y2="70438"/>
                        <a14:backgroundMark x1="42750" y1="37044" x2="40250" y2="43796"/>
                        <a14:backgroundMark x1="40250" y1="43796" x2="46250" y2="45438"/>
                        <a14:backgroundMark x1="46250" y1="45438" x2="52125" y2="50730"/>
                        <a14:backgroundMark x1="52125" y1="50730" x2="58625" y2="62774"/>
                        <a14:backgroundMark x1="61625" y1="60949" x2="54875" y2="98540"/>
                        <a14:backgroundMark x1="16750" y1="16058" x2="13125" y2="46898"/>
                        <a14:backgroundMark x1="13125" y1="46898" x2="13125" y2="46898"/>
                        <a14:backgroundMark x1="8750" y1="13869" x2="7750" y2="41971"/>
                        <a14:backgroundMark x1="4375" y1="14416" x2="4375" y2="39781"/>
                        <a14:backgroundMark x1="2125" y1="16788" x2="2979" y2="43505"/>
                        <a14:backgroundMark x1="14750" y1="99453" x2="26375" y2="97810"/>
                        <a14:backgroundMark x1="25250" y1="98358" x2="25625" y2="98723"/>
                        <a14:backgroundMark x1="50000" y1="29380" x2="63125" y2="45803"/>
                        <a14:backgroundMark x1="63125" y1="45803" x2="63125" y2="45803"/>
                        <a14:backgroundMark x1="42875" y1="14234" x2="56875" y2="28102"/>
                        <a14:backgroundMark x1="46875" y1="15328" x2="55375" y2="21715"/>
                        <a14:backgroundMark x1="55375" y1="21715" x2="55375" y2="21715"/>
                        <a14:backgroundMark x1="45500" y1="13869" x2="58500" y2="17153"/>
                        <a14:backgroundMark x1="56500" y1="21715" x2="59125" y2="7847"/>
                        <a14:backgroundMark x1="33941" y1="15873" x2="36500" y2="15511"/>
                        <a14:backgroundMark x1="28750" y1="16606" x2="33221" y2="15974"/>
                        <a14:backgroundMark x1="1625" y1="14599" x2="9750" y2="14599"/>
                        <a14:backgroundMark x1="9750" y1="14599" x2="19750" y2="14416"/>
                        <a14:backgroundMark x1="1250" y1="14051" x2="1000" y2="18248"/>
                        <a14:backgroundMark x1="35625" y1="16058" x2="35500" y2="12591"/>
                      </a14:backgroundRemoval>
                    </a14:imgEffect>
                  </a14:imgLayer>
                </a14:imgProps>
              </a:ext>
            </a:extLst>
          </a:blip>
          <a:srcRect l="917" t="16371" r="45224" b="4305"/>
          <a:stretch/>
        </p:blipFill>
        <p:spPr>
          <a:xfrm>
            <a:off x="653968" y="580078"/>
            <a:ext cx="4456253" cy="509595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110F3BC-B3CE-41B2-A146-FAB3C6A726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62" b="8139"/>
          <a:stretch/>
        </p:blipFill>
        <p:spPr>
          <a:xfrm>
            <a:off x="1663701" y="3099004"/>
            <a:ext cx="5165362" cy="3151486"/>
          </a:xfrm>
          <a:prstGeom prst="rect">
            <a:avLst/>
          </a:prstGeom>
          <a:effectLst>
            <a:softEdge rad="939800"/>
          </a:effectLst>
        </p:spPr>
      </p:pic>
      <p:sp>
        <p:nvSpPr>
          <p:cNvPr id="18" name="TextBox 17">
            <a:extLst>
              <a:ext uri="{FF2B5EF4-FFF2-40B4-BE49-F238E27FC236}">
                <a16:creationId xmlns:a16="http://schemas.microsoft.com/office/drawing/2014/main" id="{8B7A0401-9B31-4DF1-9B01-EC11FCE25C95}"/>
              </a:ext>
            </a:extLst>
          </p:cNvPr>
          <p:cNvSpPr txBox="1"/>
          <p:nvPr/>
        </p:nvSpPr>
        <p:spPr>
          <a:xfrm>
            <a:off x="6261903" y="438161"/>
            <a:ext cx="4931735" cy="584775"/>
          </a:xfrm>
          <a:prstGeom prst="rect">
            <a:avLst/>
          </a:prstGeom>
          <a:noFill/>
        </p:spPr>
        <p:txBody>
          <a:bodyPr wrap="none" rtlCol="0">
            <a:spAutoFit/>
          </a:bodyPr>
          <a:lstStyle/>
          <a:p>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HOÀN CẢNH SÁNG TÁC</a:t>
            </a:r>
          </a:p>
        </p:txBody>
      </p:sp>
      <p:sp>
        <p:nvSpPr>
          <p:cNvPr id="20" name="TextBox 3">
            <a:extLst>
              <a:ext uri="{FF2B5EF4-FFF2-40B4-BE49-F238E27FC236}">
                <a16:creationId xmlns:a16="http://schemas.microsoft.com/office/drawing/2014/main" id="{16E890EC-6EE4-4A83-81FE-9E14D931816A}"/>
              </a:ext>
            </a:extLst>
          </p:cNvPr>
          <p:cNvSpPr txBox="1">
            <a:spLocks noChangeArrowheads="1"/>
          </p:cNvSpPr>
          <p:nvPr/>
        </p:nvSpPr>
        <p:spPr bwMode="auto">
          <a:xfrm>
            <a:off x="5648444" y="1427271"/>
            <a:ext cx="596482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Ra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đời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trước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kháng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chiến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chống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Mông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Nguyên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lần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thứ</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2 (1285).</a:t>
            </a:r>
          </a:p>
        </p:txBody>
      </p:sp>
      <p:sp>
        <p:nvSpPr>
          <p:cNvPr id="21" name="TextBox 3">
            <a:extLst>
              <a:ext uri="{FF2B5EF4-FFF2-40B4-BE49-F238E27FC236}">
                <a16:creationId xmlns:a16="http://schemas.microsoft.com/office/drawing/2014/main" id="{A35CBFEB-0A40-4D5C-B562-B7DCAD971841}"/>
              </a:ext>
            </a:extLst>
          </p:cNvPr>
          <p:cNvSpPr txBox="1">
            <a:spLocks noChangeArrowheads="1"/>
          </p:cNvSpPr>
          <p:nvPr/>
        </p:nvSpPr>
        <p:spPr bwMode="auto">
          <a:xfrm>
            <a:off x="5648444" y="3278528"/>
            <a:ext cx="594167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lang="en-US" altLang="en-US" sz="3200" b="0" kern="0" noProof="0" dirty="0">
                <a:solidFill>
                  <a:prstClr val="black"/>
                </a:solidFill>
              </a:rPr>
              <a:t>- </a:t>
            </a:r>
            <a:r>
              <a:rPr lang="en-US" altLang="en-US" sz="3200" b="0" kern="0" noProof="0" dirty="0" err="1">
                <a:solidFill>
                  <a:prstClr val="black"/>
                </a:solidFill>
              </a:rPr>
              <a:t>Đ</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ược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bố</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vào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9/1284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tại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duyệt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binh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ở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Đông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Thăng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Long,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nhằm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nêu</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cao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quyết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tâm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đánh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thắng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3102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utoUpdateAnimBg="0"/>
      <p:bldP spid="2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Wave 2"/>
          <p:cNvSpPr/>
          <p:nvPr/>
        </p:nvSpPr>
        <p:spPr>
          <a:xfrm>
            <a:off x="2467412" y="700873"/>
            <a:ext cx="1932707"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Người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viết</a:t>
            </a:r>
            <a:endParaRPr lang="vi-VN" sz="2800" b="1" dirty="0">
              <a:solidFill>
                <a:schemeClr val="tx1"/>
              </a:solidFill>
              <a:latin typeface="Times New Roman" pitchFamily="18" charset="0"/>
              <a:cs typeface="Times New Roman" pitchFamily="18" charset="0"/>
            </a:endParaRPr>
          </a:p>
        </p:txBody>
      </p:sp>
      <p:sp>
        <p:nvSpPr>
          <p:cNvPr id="4" name="Double Wave 3"/>
          <p:cNvSpPr/>
          <p:nvPr/>
        </p:nvSpPr>
        <p:spPr>
          <a:xfrm>
            <a:off x="2458655" y="1504944"/>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Mục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đích</a:t>
            </a:r>
            <a:endParaRPr lang="vi-VN" sz="2800" b="1" dirty="0">
              <a:solidFill>
                <a:schemeClr val="tx1"/>
              </a:solidFill>
              <a:latin typeface="Times New Roman" pitchFamily="18" charset="0"/>
              <a:cs typeface="Times New Roman" pitchFamily="18" charset="0"/>
            </a:endParaRPr>
          </a:p>
        </p:txBody>
      </p:sp>
      <p:sp>
        <p:nvSpPr>
          <p:cNvPr id="5" name="Double Wave 4"/>
          <p:cNvSpPr/>
          <p:nvPr/>
        </p:nvSpPr>
        <p:spPr>
          <a:xfrm>
            <a:off x="2467412" y="2276867"/>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Lối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văn</a:t>
            </a:r>
            <a:endParaRPr lang="vi-VN" sz="2800" b="1" dirty="0">
              <a:solidFill>
                <a:schemeClr val="tx1"/>
              </a:solidFill>
              <a:latin typeface="Times New Roman" pitchFamily="18" charset="0"/>
              <a:cs typeface="Times New Roman" pitchFamily="18" charset="0"/>
            </a:endParaRPr>
          </a:p>
        </p:txBody>
      </p:sp>
      <p:sp>
        <p:nvSpPr>
          <p:cNvPr id="6" name="Double Wave 5"/>
          <p:cNvSpPr/>
          <p:nvPr/>
        </p:nvSpPr>
        <p:spPr>
          <a:xfrm>
            <a:off x="2445516" y="3054475"/>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Giọng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điệu</a:t>
            </a:r>
            <a:endParaRPr lang="vi-VN" sz="2800" b="1" dirty="0">
              <a:solidFill>
                <a:schemeClr val="tx1"/>
              </a:solidFill>
              <a:latin typeface="Times New Roman" pitchFamily="18" charset="0"/>
              <a:cs typeface="Times New Roman" pitchFamily="18" charset="0"/>
            </a:endParaRPr>
          </a:p>
        </p:txBody>
      </p:sp>
      <p:sp>
        <p:nvSpPr>
          <p:cNvPr id="7" name="Double Wave 6"/>
          <p:cNvSpPr/>
          <p:nvPr/>
        </p:nvSpPr>
        <p:spPr>
          <a:xfrm>
            <a:off x="2458655" y="3875690"/>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Lập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luận</a:t>
            </a:r>
            <a:r>
              <a:rPr lang="en-US" sz="2800" b="1" dirty="0">
                <a:solidFill>
                  <a:schemeClr val="tx1"/>
                </a:solidFill>
                <a:latin typeface="Times New Roman" pitchFamily="18" charset="0"/>
                <a:cs typeface="Times New Roman" pitchFamily="18" charset="0"/>
              </a:rPr>
              <a:t> </a:t>
            </a:r>
            <a:endParaRPr lang="vi-VN" sz="2800" b="1" dirty="0">
              <a:solidFill>
                <a:schemeClr val="tx1"/>
              </a:solidFill>
              <a:latin typeface="Times New Roman" pitchFamily="18" charset="0"/>
              <a:cs typeface="Times New Roman" pitchFamily="18" charset="0"/>
            </a:endParaRPr>
          </a:p>
        </p:txBody>
      </p:sp>
      <p:sp>
        <p:nvSpPr>
          <p:cNvPr id="8" name="Double Wave 7"/>
          <p:cNvSpPr/>
          <p:nvPr/>
        </p:nvSpPr>
        <p:spPr>
          <a:xfrm>
            <a:off x="2436765" y="4721948"/>
            <a:ext cx="1932705" cy="571500"/>
          </a:xfrm>
          <a:prstGeom prst="doubleWave">
            <a:avLst/>
          </a:prstGeom>
        </p:spPr>
        <p:style>
          <a:lnRef idx="0">
            <a:schemeClr val="accent4"/>
          </a:lnRef>
          <a:fillRef idx="3">
            <a:schemeClr val="accent4"/>
          </a:fillRef>
          <a:effectRef idx="3">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Kết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cấu</a:t>
            </a:r>
            <a:endParaRPr lang="vi-VN" sz="2800" b="1" dirty="0">
              <a:solidFill>
                <a:schemeClr val="tx1"/>
              </a:solidFill>
              <a:latin typeface="Times New Roman" pitchFamily="18" charset="0"/>
              <a:cs typeface="Times New Roman" pitchFamily="18" charset="0"/>
            </a:endParaRPr>
          </a:p>
        </p:txBody>
      </p:sp>
      <p:sp>
        <p:nvSpPr>
          <p:cNvPr id="10" name="Rounded Rectangle 9"/>
          <p:cNvSpPr/>
          <p:nvPr/>
        </p:nvSpPr>
        <p:spPr>
          <a:xfrm>
            <a:off x="4608351" y="765450"/>
            <a:ext cx="7465688"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pP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Vua</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chúa</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thủ</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lĩnh</a:t>
            </a:r>
            <a:r>
              <a:rPr lang="fr-FR" sz="2800" dirty="0">
                <a:solidFill>
                  <a:schemeClr val="tx1"/>
                </a:solidFill>
                <a:latin typeface="Times New Roman" pitchFamily="18" charset="0"/>
                <a:ea typeface="Times New Roman"/>
                <a:cs typeface="Times New Roman" pitchFamily="18" charset="0"/>
              </a:rPr>
              <a:t> </a:t>
            </a:r>
            <a:endParaRPr lang="vi-VN" sz="2800" dirty="0">
              <a:solidFill>
                <a:schemeClr val="tx1"/>
              </a:solidFill>
              <a:latin typeface="Times New Roman" pitchFamily="18" charset="0"/>
              <a:ea typeface="Arial"/>
              <a:cs typeface="Times New Roman" pitchFamily="18" charset="0"/>
            </a:endParaRPr>
          </a:p>
        </p:txBody>
      </p:sp>
      <p:sp>
        <p:nvSpPr>
          <p:cNvPr id="11" name="Rounded Rectangle 10"/>
          <p:cNvSpPr/>
          <p:nvPr/>
        </p:nvSpPr>
        <p:spPr>
          <a:xfrm>
            <a:off x="4608350" y="1580942"/>
            <a:ext cx="7404843"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pPr>
            <a:r>
              <a:rPr lang="fr-FR" sz="2800" dirty="0" err="1">
                <a:solidFill>
                  <a:schemeClr val="tx1"/>
                </a:solidFill>
                <a:latin typeface="Times New Roman" panose="02020603050405020304" pitchFamily="18" charset="0"/>
                <a:ea typeface="Times New Roman"/>
                <a:cs typeface="Times New Roman" pitchFamily="18" charset="0"/>
              </a:rPr>
              <a:t>Khích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lệ</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kêu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gọi</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binh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sĩ</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chống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kẻ</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thù</a:t>
            </a:r>
            <a:endParaRPr lang="fr-FR" sz="2800" dirty="0">
              <a:solidFill>
                <a:schemeClr val="tx1"/>
              </a:solidFill>
              <a:latin typeface="Times New Roman" pitchFamily="18" charset="0"/>
              <a:ea typeface="Times New Roman"/>
              <a:cs typeface="Times New Roman" pitchFamily="18" charset="0"/>
            </a:endParaRPr>
          </a:p>
        </p:txBody>
      </p:sp>
      <p:sp>
        <p:nvSpPr>
          <p:cNvPr id="12" name="Rounded Rectangle 11"/>
          <p:cNvSpPr/>
          <p:nvPr/>
        </p:nvSpPr>
        <p:spPr>
          <a:xfrm>
            <a:off x="4624225" y="2335164"/>
            <a:ext cx="7447435"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spcAft>
                <a:spcPct val="0"/>
              </a:spcAft>
            </a:pPr>
            <a:r>
              <a:rPr lang="fr-FR" sz="2800" dirty="0" err="1">
                <a:solidFill>
                  <a:schemeClr val="tx1"/>
                </a:solidFill>
                <a:latin typeface="Times New Roman" pitchFamily="18" charset="0"/>
                <a:ea typeface="Times New Roman"/>
                <a:cs typeface="Times New Roman" pitchFamily="18" charset="0"/>
              </a:rPr>
              <a:t>Văn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xuôi</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văn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vần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văn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biền</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4655976" y="3073723"/>
            <a:ext cx="7410928" cy="4656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pPr>
            <a:r>
              <a:rPr lang="fr-FR" sz="2800" dirty="0" err="1">
                <a:solidFill>
                  <a:schemeClr val="tx1"/>
                </a:solidFill>
                <a:latin typeface="Times New Roman" pitchFamily="18" charset="0"/>
                <a:ea typeface="Times New Roman"/>
                <a:cs typeface="Times New Roman" pitchFamily="18" charset="0"/>
              </a:rPr>
              <a:t>Hùng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hồn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hào</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sảng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đanh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thép</a:t>
            </a:r>
            <a:endParaRPr lang="vi-VN" sz="2800" dirty="0">
              <a:solidFill>
                <a:schemeClr val="tx1"/>
              </a:solidFill>
              <a:latin typeface="Times New Roman" pitchFamily="18" charset="0"/>
              <a:ea typeface="Arial"/>
              <a:cs typeface="Times New Roman" pitchFamily="18" charset="0"/>
            </a:endParaRPr>
          </a:p>
        </p:txBody>
      </p:sp>
      <p:sp>
        <p:nvSpPr>
          <p:cNvPr id="14" name="Rounded Rectangle 13"/>
          <p:cNvSpPr/>
          <p:nvPr/>
        </p:nvSpPr>
        <p:spPr>
          <a:xfrm>
            <a:off x="4655976" y="3875690"/>
            <a:ext cx="7404844"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spcAft>
                <a:spcPct val="0"/>
              </a:spcAft>
            </a:pPr>
            <a:r>
              <a:rPr lang="fr-FR" sz="2800" dirty="0" err="1">
                <a:solidFill>
                  <a:schemeClr val="tx1"/>
                </a:solidFill>
                <a:latin typeface="Times New Roman" pitchFamily="18" charset="0"/>
                <a:ea typeface="Times New Roman"/>
                <a:cs typeface="Times New Roman" pitchFamily="18" charset="0"/>
              </a:rPr>
              <a:t>Chặt</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chẽ</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dẫn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chứng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phong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phú</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thuyết</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phục</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61" name="Rounded Rectangle 60"/>
          <p:cNvSpPr/>
          <p:nvPr/>
        </p:nvSpPr>
        <p:spPr>
          <a:xfrm>
            <a:off x="4608349" y="4583545"/>
            <a:ext cx="7404844" cy="191718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algn="just" defTabSz="761970" fontAlgn="base">
              <a:spcBef>
                <a:spcPct val="0"/>
              </a:spcBef>
            </a:pPr>
            <a:r>
              <a:rPr lang="fr-FR" sz="2800" b="1" dirty="0" err="1">
                <a:solidFill>
                  <a:schemeClr val="tx1"/>
                </a:solidFill>
                <a:latin typeface="Times New Roman" pitchFamily="18" charset="0"/>
                <a:ea typeface="Times New Roman"/>
                <a:cs typeface="Times New Roman" pitchFamily="18" charset="0"/>
              </a:rPr>
              <a:t>Mở</a:t>
            </a:r>
            <a:r>
              <a:rPr lang="fr-FR" sz="2800" b="1" dirty="0">
                <a:solidFill>
                  <a:schemeClr val="tx1"/>
                </a:solidFill>
                <a:latin typeface="Times New Roman" pitchFamily="18" charset="0"/>
                <a:ea typeface="Times New Roman"/>
                <a:cs typeface="Times New Roman" pitchFamily="18" charset="0"/>
              </a:rPr>
              <a:t> </a:t>
            </a:r>
            <a:r>
              <a:rPr lang="fr-FR" sz="2800" b="1" dirty="0" err="1">
                <a:solidFill>
                  <a:schemeClr val="tx1"/>
                </a:solidFill>
                <a:latin typeface="Times New Roman" pitchFamily="18" charset="0"/>
                <a:ea typeface="Times New Roman"/>
                <a:cs typeface="Times New Roman" pitchFamily="18" charset="0"/>
              </a:rPr>
              <a:t>đầu</a:t>
            </a:r>
            <a:r>
              <a:rPr lang="fr-FR" sz="2800" b="1"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Nêu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vấn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đề</a:t>
            </a:r>
            <a:endParaRPr lang="vi-VN" sz="2800" dirty="0">
              <a:solidFill>
                <a:schemeClr val="tx1"/>
              </a:solidFill>
              <a:latin typeface="Times New Roman" pitchFamily="18" charset="0"/>
              <a:ea typeface="Arial"/>
              <a:cs typeface="Times New Roman" pitchFamily="18" charset="0"/>
            </a:endParaRPr>
          </a:p>
          <a:p>
            <a:pPr algn="just" defTabSz="761970" fontAlgn="base">
              <a:spcBef>
                <a:spcPct val="0"/>
              </a:spcBef>
            </a:pPr>
            <a:r>
              <a:rPr lang="fr-FR" sz="2800" b="1" dirty="0" err="1">
                <a:solidFill>
                  <a:schemeClr val="tx1"/>
                </a:solidFill>
                <a:latin typeface="Times New Roman" pitchFamily="18" charset="0"/>
                <a:ea typeface="Times New Roman"/>
                <a:cs typeface="Times New Roman" pitchFamily="18" charset="0"/>
              </a:rPr>
              <a:t>Phần</a:t>
            </a:r>
            <a:r>
              <a:rPr lang="fr-FR" sz="2800" b="1" dirty="0">
                <a:solidFill>
                  <a:schemeClr val="tx1"/>
                </a:solidFill>
                <a:latin typeface="Times New Roman" pitchFamily="18" charset="0"/>
                <a:ea typeface="Times New Roman"/>
                <a:cs typeface="Times New Roman" pitchFamily="18" charset="0"/>
              </a:rPr>
              <a:t> 2: </a:t>
            </a:r>
            <a:r>
              <a:rPr lang="fr-FR" sz="2800" dirty="0" err="1">
                <a:solidFill>
                  <a:schemeClr val="tx1"/>
                </a:solidFill>
                <a:latin typeface="Times New Roman" pitchFamily="18" charset="0"/>
                <a:ea typeface="Times New Roman"/>
                <a:cs typeface="Times New Roman" pitchFamily="18" charset="0"/>
              </a:rPr>
              <a:t>Nêu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truyền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thống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vẻ</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vang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trong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sử</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sách</a:t>
            </a:r>
            <a:endParaRPr lang="vi-VN" sz="2800" dirty="0">
              <a:solidFill>
                <a:schemeClr val="tx1"/>
              </a:solidFill>
              <a:latin typeface="Times New Roman" pitchFamily="18" charset="0"/>
              <a:ea typeface="Arial"/>
              <a:cs typeface="Times New Roman" pitchFamily="18" charset="0"/>
            </a:endParaRPr>
          </a:p>
          <a:p>
            <a:pPr algn="just" defTabSz="761970" fontAlgn="base">
              <a:spcBef>
                <a:spcPct val="0"/>
              </a:spcBef>
            </a:pPr>
            <a:r>
              <a:rPr lang="fr-FR" sz="2800" b="1" dirty="0" err="1">
                <a:solidFill>
                  <a:schemeClr val="tx1"/>
                </a:solidFill>
                <a:latin typeface="Times New Roman" pitchFamily="18" charset="0"/>
                <a:ea typeface="Times New Roman"/>
                <a:cs typeface="Times New Roman" pitchFamily="18" charset="0"/>
              </a:rPr>
              <a:t>Phần</a:t>
            </a:r>
            <a:r>
              <a:rPr lang="fr-FR" sz="2800" b="1" dirty="0">
                <a:solidFill>
                  <a:schemeClr val="tx1"/>
                </a:solidFill>
                <a:latin typeface="Times New Roman" pitchFamily="18" charset="0"/>
                <a:ea typeface="Times New Roman"/>
                <a:cs typeface="Times New Roman" pitchFamily="18" charset="0"/>
              </a:rPr>
              <a:t> 3: </a:t>
            </a:r>
            <a:r>
              <a:rPr lang="fr-FR" sz="2800" dirty="0" err="1">
                <a:solidFill>
                  <a:schemeClr val="tx1"/>
                </a:solidFill>
                <a:latin typeface="Times New Roman" pitchFamily="18" charset="0"/>
                <a:ea typeface="Times New Roman"/>
                <a:cs typeface="Times New Roman" pitchFamily="18" charset="0"/>
              </a:rPr>
              <a:t>Nhận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định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tình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hình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phân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tích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phải</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trái</a:t>
            </a:r>
            <a:endParaRPr lang="vi-VN" sz="2800" dirty="0">
              <a:solidFill>
                <a:schemeClr val="tx1"/>
              </a:solidFill>
              <a:latin typeface="Times New Roman" pitchFamily="18" charset="0"/>
              <a:ea typeface="Arial"/>
              <a:cs typeface="Times New Roman" pitchFamily="18" charset="0"/>
            </a:endParaRPr>
          </a:p>
          <a:p>
            <a:pPr algn="just" defTabSz="761970" fontAlgn="base">
              <a:spcBef>
                <a:spcPct val="0"/>
              </a:spcBef>
            </a:pPr>
            <a:r>
              <a:rPr lang="fr-FR" sz="2800" b="1" dirty="0" err="1">
                <a:solidFill>
                  <a:schemeClr val="tx1"/>
                </a:solidFill>
                <a:latin typeface="Times New Roman" pitchFamily="18" charset="0"/>
                <a:ea typeface="Times New Roman"/>
                <a:cs typeface="Times New Roman" pitchFamily="18" charset="0"/>
              </a:rPr>
              <a:t>Kết</a:t>
            </a:r>
            <a:r>
              <a:rPr lang="fr-FR" sz="2800" b="1" dirty="0">
                <a:solidFill>
                  <a:schemeClr val="tx1"/>
                </a:solidFill>
                <a:latin typeface="Times New Roman" pitchFamily="18" charset="0"/>
                <a:ea typeface="Times New Roman"/>
                <a:cs typeface="Times New Roman" pitchFamily="18" charset="0"/>
              </a:rPr>
              <a:t> </a:t>
            </a:r>
            <a:r>
              <a:rPr lang="fr-FR" sz="2800" b="1" dirty="0" err="1">
                <a:solidFill>
                  <a:schemeClr val="tx1"/>
                </a:solidFill>
                <a:latin typeface="Times New Roman" pitchFamily="18" charset="0"/>
                <a:ea typeface="Times New Roman"/>
                <a:cs typeface="Times New Roman" pitchFamily="18" charset="0"/>
              </a:rPr>
              <a:t>thúc</a:t>
            </a:r>
            <a:r>
              <a:rPr lang="fr-FR" sz="2800" b="1" dirty="0">
                <a:solidFill>
                  <a:schemeClr val="tx1"/>
                </a:solidFill>
                <a:latin typeface="Times New Roman" pitchFamily="18" charset="0"/>
                <a:ea typeface="Times New Roman"/>
                <a:cs typeface="Times New Roman" pitchFamily="18" charset="0"/>
              </a:rPr>
              <a:t> : </a:t>
            </a:r>
            <a:r>
              <a:rPr lang="fr-FR" sz="2800" dirty="0" err="1">
                <a:solidFill>
                  <a:schemeClr val="tx1"/>
                </a:solidFill>
                <a:latin typeface="Times New Roman" pitchFamily="18" charset="0"/>
                <a:ea typeface="Times New Roman"/>
                <a:cs typeface="Times New Roman" pitchFamily="18" charset="0"/>
              </a:rPr>
              <a:t>Đề</a:t>
            </a:r>
            <a:r>
              <a:rPr lang="fr-FR" sz="2800" dirty="0">
                <a:solidFill>
                  <a:schemeClr val="tx1"/>
                </a:solidFill>
                <a:latin typeface="Times New Roman" pitchFamily="18" charset="0"/>
                <a:ea typeface="Times New Roman"/>
                <a:cs typeface="Times New Roman" pitchFamily="18" charset="0"/>
              </a:rPr>
              <a:t> ra </a:t>
            </a:r>
            <a:r>
              <a:rPr lang="fr-FR" sz="2800" dirty="0" err="1">
                <a:solidFill>
                  <a:schemeClr val="tx1"/>
                </a:solidFill>
                <a:latin typeface="Times New Roman" pitchFamily="18" charset="0"/>
                <a:ea typeface="Times New Roman"/>
                <a:cs typeface="Times New Roman" pitchFamily="18" charset="0"/>
              </a:rPr>
              <a:t>chủ</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trương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kêu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gọi</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đấu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tranh</a:t>
            </a:r>
            <a:endParaRPr lang="vi-VN" sz="2800" dirty="0">
              <a:solidFill>
                <a:schemeClr val="tx1"/>
              </a:solidFill>
              <a:latin typeface="Times New Roman" pitchFamily="18" charset="0"/>
              <a:ea typeface="Arial"/>
              <a:cs typeface="Times New Roman" pitchFamily="18" charset="0"/>
            </a:endParaRPr>
          </a:p>
        </p:txBody>
      </p:sp>
      <p:sp>
        <p:nvSpPr>
          <p:cNvPr id="62" name="Rectangle 61"/>
          <p:cNvSpPr/>
          <p:nvPr/>
        </p:nvSpPr>
        <p:spPr>
          <a:xfrm>
            <a:off x="326473" y="165219"/>
            <a:ext cx="4064889" cy="569377"/>
          </a:xfrm>
          <a:prstGeom prst="rect">
            <a:avLst/>
          </a:prstGeom>
          <a:noFill/>
        </p:spPr>
        <p:txBody>
          <a:bodyPr wrap="square" lIns="76191" tIns="38095" rIns="76191" bIns="38095">
            <a:spAutoFit/>
          </a:bodyPr>
          <a:lstStyle/>
          <a:p>
            <a:pPr algn="just" defTabSz="761970" fontAlgn="base">
              <a:spcBef>
                <a:spcPct val="0"/>
              </a:spcBef>
            </a:pPr>
            <a:r>
              <a:rPr lang="en-US" sz="3200" b="1" dirty="0">
                <a:solidFill>
                  <a:srgbClr val="FF0000"/>
                </a:solidFill>
                <a:latin typeface="Times New Roman"/>
                <a:ea typeface="Times New Roman"/>
                <a:cs typeface="Times New Roman"/>
              </a:rPr>
              <a:t>b. </a:t>
            </a:r>
            <a:r>
              <a:rPr lang="fr-FR" sz="3200" b="1" dirty="0" err="1">
                <a:solidFill>
                  <a:srgbClr val="FF0000"/>
                </a:solidFill>
                <a:latin typeface="Times New Roman"/>
                <a:ea typeface="Times New Roman"/>
                <a:cs typeface="Times New Roman"/>
              </a:rPr>
              <a:t>Thể</a:t>
            </a:r>
            <a:r>
              <a:rPr lang="fr-FR" sz="3200" b="1" dirty="0">
                <a:solidFill>
                  <a:srgbClr val="FF0000"/>
                </a:solidFill>
                <a:latin typeface="Times New Roman"/>
                <a:ea typeface="Times New Roman"/>
                <a:cs typeface="Times New Roman"/>
              </a:rPr>
              <a:t> </a:t>
            </a:r>
            <a:r>
              <a:rPr lang="fr-FR" sz="3200" b="1" dirty="0" err="1">
                <a:solidFill>
                  <a:srgbClr val="FF0000"/>
                </a:solidFill>
                <a:latin typeface="Times New Roman"/>
                <a:ea typeface="Times New Roman"/>
                <a:cs typeface="Times New Roman"/>
              </a:rPr>
              <a:t>loại</a:t>
            </a:r>
            <a:endParaRPr lang="fr-FR" sz="3200" b="1" dirty="0">
              <a:solidFill>
                <a:srgbClr val="FF0000"/>
              </a:solidFill>
              <a:latin typeface="Times New Roman"/>
              <a:ea typeface="Times New Roman"/>
              <a:cs typeface="Times New Roman"/>
            </a:endParaRPr>
          </a:p>
        </p:txBody>
      </p:sp>
      <p:sp>
        <p:nvSpPr>
          <p:cNvPr id="9" name="Rectangle 8"/>
          <p:cNvSpPr/>
          <p:nvPr/>
        </p:nvSpPr>
        <p:spPr>
          <a:xfrm>
            <a:off x="326473" y="2752021"/>
            <a:ext cx="1057974" cy="676979"/>
          </a:xfrm>
          <a:prstGeom prst="rect">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Hịch</a:t>
            </a: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vi-VN"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vi-VN" sz="28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15"/>
          <p:cNvCxnSpPr>
            <a:cxnSpLocks/>
            <a:stCxn id="9" idx="3"/>
            <a:endCxn id="3" idx="1"/>
          </p:cNvCxnSpPr>
          <p:nvPr/>
        </p:nvCxnSpPr>
        <p:spPr>
          <a:xfrm flipV="1">
            <a:off x="1384447" y="986623"/>
            <a:ext cx="1082965" cy="2103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9" idx="3"/>
            <a:endCxn id="4" idx="1"/>
          </p:cNvCxnSpPr>
          <p:nvPr/>
        </p:nvCxnSpPr>
        <p:spPr>
          <a:xfrm flipV="1">
            <a:off x="1384447" y="1790694"/>
            <a:ext cx="1074208" cy="12998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9" idx="3"/>
            <a:endCxn id="7" idx="1"/>
          </p:cNvCxnSpPr>
          <p:nvPr/>
        </p:nvCxnSpPr>
        <p:spPr>
          <a:xfrm>
            <a:off x="1384447" y="3090511"/>
            <a:ext cx="1074208" cy="1070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9" idx="3"/>
            <a:endCxn id="8" idx="1"/>
          </p:cNvCxnSpPr>
          <p:nvPr/>
        </p:nvCxnSpPr>
        <p:spPr>
          <a:xfrm>
            <a:off x="1384447" y="3090511"/>
            <a:ext cx="1052318" cy="191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9" idx="3"/>
            <a:endCxn id="5" idx="1"/>
          </p:cNvCxnSpPr>
          <p:nvPr/>
        </p:nvCxnSpPr>
        <p:spPr>
          <a:xfrm flipV="1">
            <a:off x="1384447" y="2562617"/>
            <a:ext cx="1082965" cy="527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9" idx="3"/>
            <a:endCxn id="6" idx="1"/>
          </p:cNvCxnSpPr>
          <p:nvPr/>
        </p:nvCxnSpPr>
        <p:spPr>
          <a:xfrm>
            <a:off x="1384447" y="3090511"/>
            <a:ext cx="1061069" cy="2497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00"/>
                                        <p:tgtEl>
                                          <p:spTgt spid="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down)">
                                      <p:cBhvr>
                                        <p:cTn id="7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61" grpId="0" animBg="1"/>
      <p:bldP spid="62"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5321</TotalTime>
  <Words>2592</Words>
  <Application>Microsoft Office PowerPoint</Application>
  <PresentationFormat>Widescreen</PresentationFormat>
  <Paragraphs>273</Paragraphs>
  <Slides>37</Slides>
  <Notes>0</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37</vt:i4>
      </vt:variant>
    </vt:vector>
  </HeadingPairs>
  <TitlesOfParts>
    <vt:vector size="55" baseType="lpstr">
      <vt:lpstr>微软雅黑</vt:lpstr>
      <vt:lpstr>宋体</vt:lpstr>
      <vt:lpstr>★儿童字体——迷你简卡通</vt:lpstr>
      <vt:lpstr>851tegakizatsu</vt:lpstr>
      <vt:lpstr>Arial</vt:lpstr>
      <vt:lpstr>Arial Black</vt:lpstr>
      <vt:lpstr>Calibri</vt:lpstr>
      <vt:lpstr>Calibri Light</vt:lpstr>
      <vt:lpstr>等线</vt:lpstr>
      <vt:lpstr>Symbol</vt:lpstr>
      <vt:lpstr>Times New Roman</vt:lpstr>
      <vt:lpstr>Wingdings</vt:lpstr>
      <vt:lpstr>汉仪家书简</vt:lpstr>
      <vt:lpstr>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51</cp:revision>
  <dcterms:created xsi:type="dcterms:W3CDTF">2021-06-15T03:17:50Z</dcterms:created>
  <dcterms:modified xsi:type="dcterms:W3CDTF">2023-03-01T15:23:02Z</dcterms:modified>
</cp:coreProperties>
</file>