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8" r:id="rId2"/>
    <p:sldId id="289" r:id="rId3"/>
    <p:sldId id="290" r:id="rId4"/>
    <p:sldId id="327" r:id="rId5"/>
    <p:sldId id="292" r:id="rId6"/>
    <p:sldId id="316" r:id="rId7"/>
    <p:sldId id="291" r:id="rId8"/>
    <p:sldId id="298" r:id="rId9"/>
    <p:sldId id="300" r:id="rId10"/>
    <p:sldId id="297" r:id="rId11"/>
    <p:sldId id="324" r:id="rId12"/>
    <p:sldId id="325" r:id="rId13"/>
    <p:sldId id="301" r:id="rId14"/>
    <p:sldId id="302" r:id="rId15"/>
    <p:sldId id="318" r:id="rId16"/>
    <p:sldId id="319" r:id="rId17"/>
    <p:sldId id="299" r:id="rId18"/>
    <p:sldId id="303" r:id="rId19"/>
    <p:sldId id="320" r:id="rId20"/>
    <p:sldId id="321" r:id="rId21"/>
    <p:sldId id="322" r:id="rId22"/>
    <p:sldId id="323" r:id="rId23"/>
    <p:sldId id="313" r:id="rId24"/>
    <p:sldId id="314" r:id="rId25"/>
  </p:sldIdLst>
  <p:sldSz cx="14630400" cy="8229600"/>
  <p:notesSz cx="6858000" cy="9144000"/>
  <p:defaultTextStyle>
    <a:defPPr>
      <a:defRPr lang="en-US"/>
    </a:defPPr>
    <a:lvl1pPr marL="0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29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857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286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714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143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571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000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428" algn="l" defTabSz="73142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4660"/>
  </p:normalViewPr>
  <p:slideViewPr>
    <p:cSldViewPr snapToGrid="0">
      <p:cViewPr varScale="1">
        <p:scale>
          <a:sx n="98" d="100"/>
          <a:sy n="98" d="100"/>
        </p:scale>
        <p:origin x="150" y="78"/>
      </p:cViewPr>
      <p:guideLst>
        <p:guide orient="horz" pos="2591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08CA-F7A9-44AF-B29D-B1BF5DD27D9E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D090-C3AF-4C6F-A05C-9686D70D8C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49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571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143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714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286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2857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429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000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571" algn="l" defTabSz="109714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67DC7-CE16-41B9-B00F-CAD24EADE2B3}" type="slidenum">
              <a:rPr lang="zh-CN" altLang="en-US" smtClean="0">
                <a:latin typeface="Arial" pitchFamily="34" charset="0"/>
              </a:rPr>
              <a:pPr/>
              <a:t>2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B8EF1-F3D4-4739-9F8F-5E87EAE0BB7A}" type="slidenum">
              <a:rPr lang="zh-CN" altLang="en-US" smtClean="0">
                <a:latin typeface="Arial" pitchFamily="34" charset="0"/>
              </a:rPr>
              <a:pPr/>
              <a:t>3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67DC7-CE16-41B9-B00F-CAD24EADE2B3}" type="slidenum">
              <a:rPr lang="zh-CN" altLang="en-US" smtClean="0">
                <a:latin typeface="Arial" pitchFamily="34" charset="0"/>
              </a:rPr>
              <a:pPr/>
              <a:t>4</a:t>
            </a:fld>
            <a:endParaRPr lang="zh-CN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1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492AB-D121-4A85-8BBD-6A66F11824E3}" type="slidenum">
              <a:rPr lang="zh-CN" altLang="en-US" smtClean="0">
                <a:latin typeface="Arial" pitchFamily="34" charset="0"/>
              </a:rPr>
              <a:pPr/>
              <a:t>17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>
              <a:latin typeface="Arial" pitchFamily="34" charset="0"/>
            </a:endParaRPr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D5144-A4E5-4EBB-B9FE-F4A11A4CDDB5}" type="slidenum">
              <a:rPr lang="zh-CN" altLang="en-US" smtClean="0">
                <a:latin typeface="Arial" pitchFamily="34" charset="0"/>
              </a:rPr>
              <a:pPr/>
              <a:t>24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7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571" indent="0" algn="ctr">
              <a:buNone/>
              <a:defRPr sz="2400"/>
            </a:lvl2pPr>
            <a:lvl3pPr marL="1097143" indent="0" algn="ctr">
              <a:buNone/>
              <a:defRPr sz="2200"/>
            </a:lvl3pPr>
            <a:lvl4pPr marL="1645714" indent="0" algn="ctr">
              <a:buNone/>
              <a:defRPr sz="1900"/>
            </a:lvl4pPr>
            <a:lvl5pPr marL="2194286" indent="0" algn="ctr">
              <a:buNone/>
              <a:defRPr sz="1900"/>
            </a:lvl5pPr>
            <a:lvl6pPr marL="2742857" indent="0" algn="ctr">
              <a:buNone/>
              <a:defRPr sz="1900"/>
            </a:lvl6pPr>
            <a:lvl7pPr marL="3291429" indent="0" algn="ctr">
              <a:buNone/>
              <a:defRPr sz="1900"/>
            </a:lvl7pPr>
            <a:lvl8pPr marL="3840000" indent="0" algn="ctr">
              <a:buNone/>
              <a:defRPr sz="1900"/>
            </a:lvl8pPr>
            <a:lvl9pPr marL="4388571" indent="0" algn="ctr">
              <a:buNone/>
              <a:defRPr sz="19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79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1"/>
            <a:ext cx="4718685" cy="192024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2"/>
            <a:ext cx="7406640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79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71" indent="0">
              <a:buNone/>
              <a:defRPr sz="1700"/>
            </a:lvl2pPr>
            <a:lvl3pPr marL="1097143" indent="0">
              <a:buNone/>
              <a:defRPr sz="1400"/>
            </a:lvl3pPr>
            <a:lvl4pPr marL="1645714" indent="0">
              <a:buNone/>
              <a:defRPr sz="1200"/>
            </a:lvl4pPr>
            <a:lvl5pPr marL="2194286" indent="0">
              <a:buNone/>
              <a:defRPr sz="1200"/>
            </a:lvl5pPr>
            <a:lvl6pPr marL="2742857" indent="0">
              <a:buNone/>
              <a:defRPr sz="1200"/>
            </a:lvl6pPr>
            <a:lvl7pPr marL="3291429" indent="0">
              <a:buNone/>
              <a:defRPr sz="1200"/>
            </a:lvl7pPr>
            <a:lvl8pPr marL="3840000" indent="0">
              <a:buNone/>
              <a:defRPr sz="1200"/>
            </a:lvl8pPr>
            <a:lvl9pPr marL="4388571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4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1"/>
            <a:ext cx="4718685" cy="1920241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2"/>
            <a:ext cx="7406640" cy="5848350"/>
          </a:xfrm>
        </p:spPr>
        <p:txBody>
          <a:bodyPr anchor="t"/>
          <a:lstStyle>
            <a:lvl1pPr marL="0" indent="0">
              <a:buNone/>
              <a:defRPr sz="3800"/>
            </a:lvl1pPr>
            <a:lvl2pPr marL="548571" indent="0">
              <a:buNone/>
              <a:defRPr sz="3400"/>
            </a:lvl2pPr>
            <a:lvl3pPr marL="1097143" indent="0">
              <a:buNone/>
              <a:defRPr sz="2900"/>
            </a:lvl3pPr>
            <a:lvl4pPr marL="1645714" indent="0">
              <a:buNone/>
              <a:defRPr sz="2400"/>
            </a:lvl4pPr>
            <a:lvl5pPr marL="2194286" indent="0">
              <a:buNone/>
              <a:defRPr sz="2400"/>
            </a:lvl5pPr>
            <a:lvl6pPr marL="2742857" indent="0">
              <a:buNone/>
              <a:defRPr sz="2400"/>
            </a:lvl6pPr>
            <a:lvl7pPr marL="3291429" indent="0">
              <a:buNone/>
              <a:defRPr sz="2400"/>
            </a:lvl7pPr>
            <a:lvl8pPr marL="3840000" indent="0">
              <a:buNone/>
              <a:defRPr sz="2400"/>
            </a:lvl8pPr>
            <a:lvl9pPr marL="4388571" indent="0">
              <a:buNone/>
              <a:defRPr sz="24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79"/>
            <a:ext cx="4718685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571" indent="0">
              <a:buNone/>
              <a:defRPr sz="1700"/>
            </a:lvl2pPr>
            <a:lvl3pPr marL="1097143" indent="0">
              <a:buNone/>
              <a:defRPr sz="1400"/>
            </a:lvl3pPr>
            <a:lvl4pPr marL="1645714" indent="0">
              <a:buNone/>
              <a:defRPr sz="1200"/>
            </a:lvl4pPr>
            <a:lvl5pPr marL="2194286" indent="0">
              <a:buNone/>
              <a:defRPr sz="1200"/>
            </a:lvl5pPr>
            <a:lvl6pPr marL="2742857" indent="0">
              <a:buNone/>
              <a:defRPr sz="1200"/>
            </a:lvl6pPr>
            <a:lvl7pPr marL="3291429" indent="0">
              <a:buNone/>
              <a:defRPr sz="1200"/>
            </a:lvl7pPr>
            <a:lvl8pPr marL="3840000" indent="0">
              <a:buNone/>
              <a:defRPr sz="1200"/>
            </a:lvl8pPr>
            <a:lvl9pPr marL="4388571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8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438150"/>
            <a:ext cx="3154680" cy="697420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438150"/>
            <a:ext cx="9281160" cy="697420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6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54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205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9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3" y="295278"/>
            <a:ext cx="1780539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9059"/>
            <a:ext cx="1612901" cy="107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746" y="-31804"/>
            <a:ext cx="4038029" cy="156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5507356"/>
            <a:ext cx="12618720" cy="1800225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57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1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7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28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4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85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9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2"/>
            <a:ext cx="6217920" cy="5221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2"/>
            <a:ext cx="6217920" cy="52216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7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2"/>
            <a:ext cx="12618720" cy="15906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71" indent="0">
              <a:buNone/>
              <a:defRPr sz="2400" b="1"/>
            </a:lvl2pPr>
            <a:lvl3pPr marL="1097143" indent="0">
              <a:buNone/>
              <a:defRPr sz="2200" b="1"/>
            </a:lvl3pPr>
            <a:lvl4pPr marL="1645714" indent="0">
              <a:buNone/>
              <a:defRPr sz="1900" b="1"/>
            </a:lvl4pPr>
            <a:lvl5pPr marL="2194286" indent="0">
              <a:buNone/>
              <a:defRPr sz="1900" b="1"/>
            </a:lvl5pPr>
            <a:lvl6pPr marL="2742857" indent="0">
              <a:buNone/>
              <a:defRPr sz="1900" b="1"/>
            </a:lvl6pPr>
            <a:lvl7pPr marL="3291429" indent="0">
              <a:buNone/>
              <a:defRPr sz="1900" b="1"/>
            </a:lvl7pPr>
            <a:lvl8pPr marL="3840000" indent="0">
              <a:buNone/>
              <a:defRPr sz="1900" b="1"/>
            </a:lvl8pPr>
            <a:lvl9pPr marL="4388571" indent="0">
              <a:buNone/>
              <a:defRPr sz="1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0"/>
            <a:ext cx="6189344" cy="44215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2017395"/>
            <a:ext cx="6219826" cy="98869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571" indent="0">
              <a:buNone/>
              <a:defRPr sz="2400" b="1"/>
            </a:lvl2pPr>
            <a:lvl3pPr marL="1097143" indent="0">
              <a:buNone/>
              <a:defRPr sz="2200" b="1"/>
            </a:lvl3pPr>
            <a:lvl4pPr marL="1645714" indent="0">
              <a:buNone/>
              <a:defRPr sz="1900" b="1"/>
            </a:lvl4pPr>
            <a:lvl5pPr marL="2194286" indent="0">
              <a:buNone/>
              <a:defRPr sz="1900" b="1"/>
            </a:lvl5pPr>
            <a:lvl6pPr marL="2742857" indent="0">
              <a:buNone/>
              <a:defRPr sz="1900" b="1"/>
            </a:lvl6pPr>
            <a:lvl7pPr marL="3291429" indent="0">
              <a:buNone/>
              <a:defRPr sz="1900" b="1"/>
            </a:lvl7pPr>
            <a:lvl8pPr marL="3840000" indent="0">
              <a:buNone/>
              <a:defRPr sz="1900" b="1"/>
            </a:lvl8pPr>
            <a:lvl9pPr marL="4388571" indent="0">
              <a:buNone/>
              <a:defRPr sz="19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006090"/>
            <a:ext cx="6219826" cy="442150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0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6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23258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4630398" cy="82296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86" tIns="73143" rIns="146286" bIns="73143"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23977" y="486717"/>
            <a:ext cx="747666" cy="518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1" tIns="54860" rIns="109721" bIns="54860" rtlCol="0" anchor="ctr"/>
          <a:lstStyle/>
          <a:p>
            <a:pPr algn="ctr" defTabSz="1097135"/>
            <a:endParaRPr lang="zh-CN" altLang="en-US" sz="22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296689" y="544306"/>
            <a:ext cx="1555283" cy="510901"/>
          </a:xfrm>
          <a:prstGeom prst="rect">
            <a:avLst/>
          </a:prstGeom>
          <a:noFill/>
        </p:spPr>
        <p:txBody>
          <a:bodyPr wrap="none" lIns="109721" tIns="54860" rIns="109721" bIns="54860" rtlCol="0">
            <a:spAutoFit/>
          </a:bodyPr>
          <a:lstStyle/>
          <a:p>
            <a:r>
              <a:rPr lang="zh-CN" altLang="en-US" sz="2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4400715"/>
            <a:ext cx="14630400" cy="384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2"/>
            <a:ext cx="12618720" cy="1590675"/>
          </a:xfrm>
          <a:prstGeom prst="rect">
            <a:avLst/>
          </a:prstGeom>
        </p:spPr>
        <p:txBody>
          <a:bodyPr vert="horz" lIns="146286" tIns="73143" rIns="146286" bIns="7314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2"/>
            <a:ext cx="12618720" cy="5221605"/>
          </a:xfrm>
          <a:prstGeom prst="rect">
            <a:avLst/>
          </a:prstGeom>
        </p:spPr>
        <p:txBody>
          <a:bodyPr vert="horz" lIns="146286" tIns="73143" rIns="146286" bIns="73143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pPr/>
              <a:t>2023/2/23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146286" tIns="73143" rIns="146286" bIns="731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6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7" r:id="rId8"/>
    <p:sldLayoutId id="2147483678" r:id="rId9"/>
    <p:sldLayoutId id="2147483679" r:id="rId10"/>
    <p:sldLayoutId id="2147483680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1097143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6" indent="-274286" algn="l" defTabSz="1097143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857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29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0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71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143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714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286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2857" indent="-274286" algn="l" defTabSz="109714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571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143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714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286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2857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429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000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571" algn="l" defTabSz="109714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3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C&#244;ng%20vi&#7879;c\C&#244;ng%20vi&#7879;c\&#272;&#7891;ng%20h&#7891;%20&#273;&#7871;m%20ng&#432;&#7907;c%205%20ph&#250;t%20-%205%20Minutes.mp4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91429" tIns="45714" rIns="91429" bIns="45714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81954" y="602801"/>
            <a:ext cx="13639800" cy="746760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9" tIns="45714" rIns="91429" bIns="45714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077" name="图片 4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68200" y="381001"/>
            <a:ext cx="18288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6"/>
          <p:cNvGrpSpPr>
            <a:grpSpLocks/>
          </p:cNvGrpSpPr>
          <p:nvPr/>
        </p:nvGrpSpPr>
        <p:grpSpPr bwMode="auto">
          <a:xfrm>
            <a:off x="2895601" y="4585251"/>
            <a:ext cx="9677400" cy="3581400"/>
            <a:chOff x="1548265" y="3628625"/>
            <a:chExt cx="8930255" cy="3597449"/>
          </a:xfrm>
        </p:grpSpPr>
        <p:pic>
          <p:nvPicPr>
            <p:cNvPr id="3081" name="图片 5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48265" y="3628625"/>
              <a:ext cx="1549862" cy="359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图形 5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15565" y="3845153"/>
              <a:ext cx="1304450" cy="338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图片 5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37453" y="3628625"/>
              <a:ext cx="1307437" cy="3554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图片 5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62328" y="4022292"/>
              <a:ext cx="1158635" cy="3203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图片 5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538400" y="3845153"/>
              <a:ext cx="1940120" cy="335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文本框 55"/>
          <p:cNvSpPr txBox="1"/>
          <p:nvPr/>
        </p:nvSpPr>
        <p:spPr>
          <a:xfrm>
            <a:off x="1" y="2495449"/>
            <a:ext cx="14630399" cy="1785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altLang="zh-CN" sz="11000" b="1" i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Tiết</a:t>
            </a:r>
            <a:r>
              <a:rPr lang="en-US" altLang="zh-CN" sz="11000" b="1" i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86: </a:t>
            </a:r>
            <a:r>
              <a:rPr lang="en-US" altLang="zh-CN" sz="11000" b="1" i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Câu</a:t>
            </a:r>
            <a:r>
              <a:rPr lang="en-US" altLang="zh-CN" sz="11000" b="1" i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000" b="1" i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cầu</a:t>
            </a:r>
            <a:r>
              <a:rPr lang="en-US" altLang="zh-CN" sz="11000" b="1" i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000" b="1" i="1" dirty="0" err="1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khiến</a:t>
            </a:r>
            <a:endParaRPr lang="zh-CN" altLang="en-US" sz="11000" b="1" i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3080" name="图片 4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3" y="76201"/>
            <a:ext cx="119157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170980" y="7690991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34" name="图片 3"/>
          <p:cNvPicPr>
            <a:picLocks noChangeAspect="1"/>
          </p:cNvPicPr>
          <p:nvPr/>
        </p:nvPicPr>
        <p:blipFill>
          <a:blip r:embed="rId3"/>
          <a:srcRect t="69371" r="75026"/>
          <a:stretch>
            <a:fillRect/>
          </a:stretch>
        </p:blipFill>
        <p:spPr bwMode="auto">
          <a:xfrm>
            <a:off x="0" y="6362701"/>
            <a:ext cx="3044826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图片 4"/>
          <p:cNvPicPr>
            <a:picLocks noChangeAspect="1"/>
          </p:cNvPicPr>
          <p:nvPr/>
        </p:nvPicPr>
        <p:blipFill>
          <a:blip r:embed="rId3"/>
          <a:srcRect l="68816" t="65814"/>
          <a:stretch>
            <a:fillRect/>
          </a:stretch>
        </p:blipFill>
        <p:spPr bwMode="auto">
          <a:xfrm>
            <a:off x="10828339" y="6324600"/>
            <a:ext cx="3802062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5"/>
          <p:cNvPicPr>
            <a:picLocks noChangeAspect="1"/>
          </p:cNvPicPr>
          <p:nvPr/>
        </p:nvPicPr>
        <p:blipFill>
          <a:blip r:embed="rId3"/>
          <a:srcRect l="34795" t="76176" r="36674"/>
          <a:stretch>
            <a:fillRect/>
          </a:stretch>
        </p:blipFill>
        <p:spPr bwMode="auto">
          <a:xfrm>
            <a:off x="5334001" y="6777037"/>
            <a:ext cx="347821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6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1000"/>
            <a:ext cx="3619501" cy="160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品 10"/>
          <p:cNvSpPr txBox="1">
            <a:spLocks noChangeArrowheads="1"/>
          </p:cNvSpPr>
          <p:nvPr/>
        </p:nvSpPr>
        <p:spPr bwMode="auto">
          <a:xfrm>
            <a:off x="5440363" y="998538"/>
            <a:ext cx="2713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Ghi</a:t>
            </a:r>
            <a:r>
              <a:rPr lang="en-US" altLang="zh-CN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汉仪白棋体简"/>
                <a:cs typeface="Times New Roman" pitchFamily="18" charset="0"/>
              </a:rPr>
              <a:t>nhớ</a:t>
            </a:r>
            <a:endParaRPr lang="zh-CN" altLang="en-US" sz="48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ea typeface="汉仪白棋体简"/>
              <a:cs typeface="Times New Roman" pitchFamily="18" charset="0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1003718" y="2709943"/>
            <a:ext cx="1205051" cy="914399"/>
            <a:chOff x="2890838" y="4437063"/>
            <a:chExt cx="279398" cy="214313"/>
          </a:xfrm>
          <a:solidFill>
            <a:srgbClr val="FEBC30"/>
          </a:solidFill>
        </p:grpSpPr>
        <p:sp>
          <p:nvSpPr>
            <p:cNvPr id="42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3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4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6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7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8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44"/>
          <p:cNvGrpSpPr/>
          <p:nvPr/>
        </p:nvGrpSpPr>
        <p:grpSpPr>
          <a:xfrm>
            <a:off x="1127233" y="4812011"/>
            <a:ext cx="1143000" cy="914399"/>
            <a:chOff x="2890838" y="4437063"/>
            <a:chExt cx="279398" cy="214313"/>
          </a:xfrm>
          <a:solidFill>
            <a:srgbClr val="A883BD"/>
          </a:solidFill>
        </p:grpSpPr>
        <p:sp>
          <p:nvSpPr>
            <p:cNvPr id="51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2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4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5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6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7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8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2300" name="TextBox 58"/>
          <p:cNvSpPr txBox="1">
            <a:spLocks noChangeArrowheads="1"/>
          </p:cNvSpPr>
          <p:nvPr/>
        </p:nvSpPr>
        <p:spPr bwMode="auto">
          <a:xfrm>
            <a:off x="2510801" y="2329083"/>
            <a:ext cx="10984482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TextBox 59"/>
          <p:cNvSpPr txBox="1">
            <a:spLocks noChangeArrowheads="1"/>
          </p:cNvSpPr>
          <p:nvPr/>
        </p:nvSpPr>
        <p:spPr bwMode="auto">
          <a:xfrm>
            <a:off x="2575031" y="4475821"/>
            <a:ext cx="10983313" cy="175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just"/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“!”,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“.”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2300" grpId="0"/>
      <p:bldP spid="123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93C02D3-A88C-43DE-B332-28654384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3448CC6C-02CF-49C9-A4DB-A1D18050351E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0CDED6C9-A878-4D8D-8364-E8927169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371600"/>
            <a:ext cx="4724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30619F6-BA38-43E6-9490-28397EB4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257800"/>
            <a:ext cx="342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7035FC1-FD4F-4FC8-AE50-7AB979E7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15000"/>
            <a:ext cx="26066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 sz="4000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7B84FB0D-A8D6-46F5-977F-1CBAA08C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593" y="680145"/>
            <a:ext cx="9919203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TỰ  BẠCH</a:t>
            </a:r>
          </a:p>
          <a:p>
            <a:pPr algn="ctr"/>
            <a:endParaRPr lang="en-US" altLang="en-US" sz="32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Đề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nghị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khuyên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luôn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vui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Yêu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, ra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lệnh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vài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lời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Ngữ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khiến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mọi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nghe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xem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nhận</a:t>
            </a:r>
            <a:r>
              <a:rPr lang="en-US" altLang="en-US" sz="3600" i="1" dirty="0">
                <a:latin typeface="Times New Roman" panose="02020603050405020304" pitchFamily="18" charset="0"/>
              </a:rPr>
              <a:t> ra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em</a:t>
            </a:r>
            <a:r>
              <a:rPr lang="en-US" altLang="en-US" sz="3600" i="1" dirty="0"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thôi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đừng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chớ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quên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từ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3600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giục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giã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latin typeface="Times New Roman" panose="02020603050405020304" pitchFamily="18" charset="0"/>
              </a:rPr>
              <a:t> than,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dấu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góp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Mong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nhớ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thật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lâu</a:t>
            </a:r>
            <a:r>
              <a:rPr lang="en-US" altLang="en-US" sz="3600" i="1" dirty="0">
                <a:latin typeface="Times New Roman" panose="02020603050405020304" pitchFamily="18" charset="0"/>
              </a:rPr>
              <a:t>!</a:t>
            </a:r>
          </a:p>
          <a:p>
            <a:pPr algn="ctr"/>
            <a:r>
              <a:rPr lang="en-US" altLang="en-US" sz="3600" i="1" dirty="0" err="1">
                <a:latin typeface="Times New Roman" panose="02020603050405020304" pitchFamily="18" charset="0"/>
              </a:rPr>
              <a:t>Nếu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sẽ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trở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chuyện</a:t>
            </a:r>
            <a:r>
              <a:rPr lang="en-US" altLang="en-US" sz="3600" i="1" dirty="0"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</a:rPr>
              <a:t>buồn</a:t>
            </a:r>
            <a:r>
              <a:rPr lang="en-US" altLang="en-US" sz="3600" i="1" dirty="0">
                <a:latin typeface="Times New Roman" panose="02020603050405020304" pitchFamily="18" charset="0"/>
              </a:rPr>
              <a:t>!...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F8348E8-3E63-4D5A-8731-837ADBFEF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294" y="1721498"/>
            <a:ext cx="32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17755-AE07-4E97-AD29-73A873271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6175" y="2260749"/>
            <a:ext cx="40062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nghị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khuyên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BF50C0-571C-46FD-B761-301B28211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1683" y="2813006"/>
            <a:ext cx="32111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ra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7F5133-788A-457C-A574-7ADE04D2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671" y="3352948"/>
            <a:ext cx="37834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khiến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2FC3DD-686A-4ED5-9562-8AAF721F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881" y="4461852"/>
            <a:ext cx="39663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đừng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chớ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509CAF-013A-4FA0-B484-32A5580A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551" y="5000282"/>
            <a:ext cx="15696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FBDD4A-889B-48B4-B2BA-0BD08A80E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129" y="5548454"/>
            <a:ext cx="42627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than,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endParaRPr lang="en-US" altLang="en-US" sz="3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A54BF130-6E9F-422D-88C8-A0A7D72254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3B2DF735-ED73-4D28-8CD6-5A7D3BF82DFC}"/>
              </a:ext>
            </a:extLst>
          </p:cNvPr>
          <p:cNvSpPr/>
          <p:nvPr/>
        </p:nvSpPr>
        <p:spPr>
          <a:xfrm>
            <a:off x="541339" y="414181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z="4000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4027406-322C-4D90-911B-42F24BF32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087" y="954750"/>
            <a:ext cx="6249261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A767E83B-6171-4CFD-BE28-D927626EF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287" y="2021550"/>
            <a:ext cx="4535754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3DB6BCE-A5A8-445B-A4E1-86C234DB4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687" y="5298150"/>
            <a:ext cx="3448013" cy="39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altLang="en-US"/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6856C445-9FAA-49C4-A3F1-39419CDAB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474" y="555411"/>
            <a:ext cx="90826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C2E8FA2D-9BDE-4E13-9A63-A20F5B280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8" y="1481005"/>
            <a:ext cx="11087398" cy="58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D3B5FB3C-FF88-48CD-90E8-2348B1224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2" y="1473858"/>
            <a:ext cx="11111851" cy="590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 descr="anh7">
            <a:extLst>
              <a:ext uri="{FF2B5EF4-FFF2-40B4-BE49-F238E27FC236}">
                <a16:creationId xmlns:a16="http://schemas.microsoft.com/office/drawing/2014/main" id="{E6390CFE-B0F8-407E-BEF3-B6A76B74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7" y="1478317"/>
            <a:ext cx="11082453" cy="594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B4F6B3FB-257B-45BF-AC64-605FBB50F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350" y="1515136"/>
            <a:ext cx="11087398" cy="579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CCCE5303-62A1-40C3-96EF-823124F4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8" y="1507994"/>
            <a:ext cx="11087398" cy="588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321D3CF1-3348-4BF0-9BFE-DB86DC2E8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88" y="1488150"/>
            <a:ext cx="11087398" cy="587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2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044" y="420412"/>
            <a:ext cx="3029607" cy="1345384"/>
          </a:xfrm>
          <a:prstGeom prst="rect">
            <a:avLst/>
          </a:prstGeom>
        </p:spPr>
      </p:pic>
      <p:sp>
        <p:nvSpPr>
          <p:cNvPr id="5" name="品 10"/>
          <p:cNvSpPr txBox="1"/>
          <p:nvPr/>
        </p:nvSpPr>
        <p:spPr>
          <a:xfrm>
            <a:off x="5810624" y="971041"/>
            <a:ext cx="2880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32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tập</a:t>
            </a:r>
            <a:r>
              <a:rPr lang="en-US" altLang="zh-CN" sz="3200" b="1" dirty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nhanh</a:t>
            </a:r>
            <a:endParaRPr lang="zh-CN" altLang="en-US" sz="32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grpSp>
        <p:nvGrpSpPr>
          <p:cNvPr id="6" name="îśľiḋè">
            <a:extLst>
              <a:ext uri="{FF2B5EF4-FFF2-40B4-BE49-F238E27FC236}">
                <a16:creationId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549917" y="4146331"/>
            <a:ext cx="736089" cy="807465"/>
            <a:chOff x="1456328" y="1694655"/>
            <a:chExt cx="3340101" cy="3887791"/>
          </a:xfrm>
        </p:grpSpPr>
        <p:sp>
          <p:nvSpPr>
            <p:cNvPr id="7" name="íşļïḑè">
              <a:extLst>
                <a:ext uri="{FF2B5EF4-FFF2-40B4-BE49-F238E27FC236}">
                  <a16:creationId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8" name="îŝ1íďê">
              <a:extLst>
                <a:ext uri="{FF2B5EF4-FFF2-40B4-BE49-F238E27FC236}">
                  <a16:creationId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9" name="işliďê">
              <a:extLst>
                <a:ext uri="{FF2B5EF4-FFF2-40B4-BE49-F238E27FC236}">
                  <a16:creationId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0" name="ïsļïḓè">
              <a:extLst>
                <a:ext uri="{FF2B5EF4-FFF2-40B4-BE49-F238E27FC236}">
                  <a16:creationId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1" name="ïşlíde">
              <a:extLst>
                <a:ext uri="{FF2B5EF4-FFF2-40B4-BE49-F238E27FC236}">
                  <a16:creationId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3" name="îṩľiḑe">
              <a:extLst>
                <a:ext uri="{FF2B5EF4-FFF2-40B4-BE49-F238E27FC236}">
                  <a16:creationId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4" name="işlîḓe">
              <a:extLst>
                <a:ext uri="{FF2B5EF4-FFF2-40B4-BE49-F238E27FC236}">
                  <a16:creationId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5" name="îSḷídé">
              <a:extLst>
                <a:ext uri="{FF2B5EF4-FFF2-40B4-BE49-F238E27FC236}">
                  <a16:creationId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6" name="îšlíḋè">
              <a:extLst>
                <a:ext uri="{FF2B5EF4-FFF2-40B4-BE49-F238E27FC236}">
                  <a16:creationId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7" name="íṡlidé">
              <a:extLst>
                <a:ext uri="{FF2B5EF4-FFF2-40B4-BE49-F238E27FC236}">
                  <a16:creationId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8" name="iṡļïḑè">
              <a:extLst>
                <a:ext uri="{FF2B5EF4-FFF2-40B4-BE49-F238E27FC236}">
                  <a16:creationId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19" name="îSľidê">
              <a:extLst>
                <a:ext uri="{FF2B5EF4-FFF2-40B4-BE49-F238E27FC236}">
                  <a16:creationId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0" name="îsľíḍé">
              <a:extLst>
                <a:ext uri="{FF2B5EF4-FFF2-40B4-BE49-F238E27FC236}">
                  <a16:creationId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229712" y="2039792"/>
            <a:ext cx="12218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Đặc điểm hình thức nào cho biết những câu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là câu cầu khiến?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Nhận xét về chủ ngữ trong những câu trên. Thử thêm, bớt hoặc thay đổi chủ ngữ xem ý nghĩa của các câu trên thay đổi như thế nào.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27442" y="4246956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a) </a:t>
            </a:r>
            <a:r>
              <a:rPr lang="vi-VN" sz="3600" i="1" dirty="0">
                <a:latin typeface="+mj-lt"/>
              </a:rPr>
              <a:t>Hãy lấy gạo làm bánh mà lễ Tiên vương.</a:t>
            </a:r>
            <a:endParaRPr lang="vi-VN" sz="3600" dirty="0">
              <a:latin typeface="+mj-lt"/>
            </a:endParaRPr>
          </a:p>
        </p:txBody>
      </p:sp>
      <p:grpSp>
        <p:nvGrpSpPr>
          <p:cNvPr id="23" name="îśľiḋè">
            <a:extLst>
              <a:ext uri="{FF2B5EF4-FFF2-40B4-BE49-F238E27FC236}">
                <a16:creationId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623489" y="5228889"/>
            <a:ext cx="736089" cy="807465"/>
            <a:chOff x="1456328" y="1694655"/>
            <a:chExt cx="3340101" cy="3887791"/>
          </a:xfrm>
        </p:grpSpPr>
        <p:sp>
          <p:nvSpPr>
            <p:cNvPr id="24" name="íşļïḑè">
              <a:extLst>
                <a:ext uri="{FF2B5EF4-FFF2-40B4-BE49-F238E27FC236}">
                  <a16:creationId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5" name="îŝ1íďê">
              <a:extLst>
                <a:ext uri="{FF2B5EF4-FFF2-40B4-BE49-F238E27FC236}">
                  <a16:creationId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6" name="işliďê">
              <a:extLst>
                <a:ext uri="{FF2B5EF4-FFF2-40B4-BE49-F238E27FC236}">
                  <a16:creationId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7" name="ïsļïḓè">
              <a:extLst>
                <a:ext uri="{FF2B5EF4-FFF2-40B4-BE49-F238E27FC236}">
                  <a16:creationId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8" name="ïşlíde">
              <a:extLst>
                <a:ext uri="{FF2B5EF4-FFF2-40B4-BE49-F238E27FC236}">
                  <a16:creationId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29" name="îṩľiḑe">
              <a:extLst>
                <a:ext uri="{FF2B5EF4-FFF2-40B4-BE49-F238E27FC236}">
                  <a16:creationId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0" name="işlîḓe">
              <a:extLst>
                <a:ext uri="{FF2B5EF4-FFF2-40B4-BE49-F238E27FC236}">
                  <a16:creationId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1" name="îSḷídé">
              <a:extLst>
                <a:ext uri="{FF2B5EF4-FFF2-40B4-BE49-F238E27FC236}">
                  <a16:creationId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2" name="îšlíḋè">
              <a:extLst>
                <a:ext uri="{FF2B5EF4-FFF2-40B4-BE49-F238E27FC236}">
                  <a16:creationId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3" name="íṡlidé">
              <a:extLst>
                <a:ext uri="{FF2B5EF4-FFF2-40B4-BE49-F238E27FC236}">
                  <a16:creationId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4" name="iṡļïḑè">
              <a:extLst>
                <a:ext uri="{FF2B5EF4-FFF2-40B4-BE49-F238E27FC236}">
                  <a16:creationId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5" name="îSľidê">
              <a:extLst>
                <a:ext uri="{FF2B5EF4-FFF2-40B4-BE49-F238E27FC236}">
                  <a16:creationId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36" name="îsľíḍé">
              <a:extLst>
                <a:ext uri="{FF2B5EF4-FFF2-40B4-BE49-F238E27FC236}">
                  <a16:creationId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753716" y="5329514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b) </a:t>
            </a:r>
            <a:r>
              <a:rPr lang="vi-VN" sz="3600" i="1" dirty="0">
                <a:latin typeface="+mj-lt"/>
              </a:rPr>
              <a:t>Ông giáo hút trước đi.</a:t>
            </a:r>
            <a:endParaRPr lang="en-US" sz="3600" dirty="0">
              <a:latin typeface="+mj-lt"/>
            </a:endParaRPr>
          </a:p>
        </p:txBody>
      </p:sp>
      <p:grpSp>
        <p:nvGrpSpPr>
          <p:cNvPr id="38" name="îśľiḋè">
            <a:extLst>
              <a:ext uri="{FF2B5EF4-FFF2-40B4-BE49-F238E27FC236}">
                <a16:creationId xmlns:a16="http://schemas.microsoft.com/office/drawing/2014/main" id="{44EE98A7-C3F3-439C-AB75-D4F992710C19}"/>
              </a:ext>
            </a:extLst>
          </p:cNvPr>
          <p:cNvGrpSpPr/>
          <p:nvPr/>
        </p:nvGrpSpPr>
        <p:grpSpPr>
          <a:xfrm>
            <a:off x="1697059" y="6406079"/>
            <a:ext cx="736089" cy="807465"/>
            <a:chOff x="1456328" y="1694655"/>
            <a:chExt cx="3340101" cy="3887791"/>
          </a:xfrm>
        </p:grpSpPr>
        <p:sp>
          <p:nvSpPr>
            <p:cNvPr id="39" name="íşļïḑè">
              <a:extLst>
                <a:ext uri="{FF2B5EF4-FFF2-40B4-BE49-F238E27FC236}">
                  <a16:creationId xmlns:a16="http://schemas.microsoft.com/office/drawing/2014/main" id="{22FE452E-CB68-4164-81B7-B178890F6A3B}"/>
                </a:ext>
              </a:extLst>
            </p:cNvPr>
            <p:cNvSpPr/>
            <p:nvPr/>
          </p:nvSpPr>
          <p:spPr bwMode="auto">
            <a:xfrm>
              <a:off x="1767478" y="2078830"/>
              <a:ext cx="2625726" cy="3503616"/>
            </a:xfrm>
            <a:custGeom>
              <a:avLst/>
              <a:gdLst>
                <a:gd name="T0" fmla="*/ 492 w 868"/>
                <a:gd name="T1" fmla="*/ 1 h 1159"/>
                <a:gd name="T2" fmla="*/ 262 w 868"/>
                <a:gd name="T3" fmla="*/ 751 h 1159"/>
                <a:gd name="T4" fmla="*/ 453 w 868"/>
                <a:gd name="T5" fmla="*/ 921 h 1159"/>
                <a:gd name="T6" fmla="*/ 574 w 868"/>
                <a:gd name="T7" fmla="*/ 1127 h 1159"/>
                <a:gd name="T8" fmla="*/ 792 w 868"/>
                <a:gd name="T9" fmla="*/ 970 h 1159"/>
                <a:gd name="T10" fmla="*/ 787 w 868"/>
                <a:gd name="T11" fmla="*/ 621 h 1159"/>
                <a:gd name="T12" fmla="*/ 453 w 868"/>
                <a:gd name="T13" fmla="*/ 942 h 1159"/>
                <a:gd name="T14" fmla="*/ 454 w 868"/>
                <a:gd name="T15" fmla="*/ 955 h 1159"/>
                <a:gd name="T16" fmla="*/ 485 w 868"/>
                <a:gd name="T17" fmla="*/ 1026 h 1159"/>
                <a:gd name="T18" fmla="*/ 484 w 868"/>
                <a:gd name="T19" fmla="*/ 1029 h 1159"/>
                <a:gd name="T20" fmla="*/ 496 w 868"/>
                <a:gd name="T21" fmla="*/ 1045 h 1159"/>
                <a:gd name="T22" fmla="*/ 505 w 868"/>
                <a:gd name="T23" fmla="*/ 1052 h 1159"/>
                <a:gd name="T24" fmla="*/ 515 w 868"/>
                <a:gd name="T25" fmla="*/ 1072 h 1159"/>
                <a:gd name="T26" fmla="*/ 514 w 868"/>
                <a:gd name="T27" fmla="*/ 1080 h 1159"/>
                <a:gd name="T28" fmla="*/ 523 w 868"/>
                <a:gd name="T29" fmla="*/ 1094 h 1159"/>
                <a:gd name="T30" fmla="*/ 684 w 868"/>
                <a:gd name="T31" fmla="*/ 1136 h 1159"/>
                <a:gd name="T32" fmla="*/ 706 w 868"/>
                <a:gd name="T33" fmla="*/ 1131 h 1159"/>
                <a:gd name="T34" fmla="*/ 705 w 868"/>
                <a:gd name="T35" fmla="*/ 1124 h 1159"/>
                <a:gd name="T36" fmla="*/ 742 w 868"/>
                <a:gd name="T37" fmla="*/ 1106 h 1159"/>
                <a:gd name="T38" fmla="*/ 723 w 868"/>
                <a:gd name="T39" fmla="*/ 1114 h 1159"/>
                <a:gd name="T40" fmla="*/ 675 w 868"/>
                <a:gd name="T41" fmla="*/ 1116 h 1159"/>
                <a:gd name="T42" fmla="*/ 623 w 868"/>
                <a:gd name="T43" fmla="*/ 1119 h 1159"/>
                <a:gd name="T44" fmla="*/ 666 w 868"/>
                <a:gd name="T45" fmla="*/ 1138 h 1159"/>
                <a:gd name="T46" fmla="*/ 742 w 868"/>
                <a:gd name="T47" fmla="*/ 1106 h 1159"/>
                <a:gd name="T48" fmla="*/ 572 w 868"/>
                <a:gd name="T49" fmla="*/ 1112 h 1159"/>
                <a:gd name="T50" fmla="*/ 581 w 868"/>
                <a:gd name="T51" fmla="*/ 1101 h 1159"/>
                <a:gd name="T52" fmla="*/ 561 w 868"/>
                <a:gd name="T53" fmla="*/ 1085 h 1159"/>
                <a:gd name="T54" fmla="*/ 562 w 868"/>
                <a:gd name="T55" fmla="*/ 1076 h 1159"/>
                <a:gd name="T56" fmla="*/ 787 w 868"/>
                <a:gd name="T57" fmla="*/ 980 h 1159"/>
                <a:gd name="T58" fmla="*/ 546 w 868"/>
                <a:gd name="T59" fmla="*/ 1062 h 1159"/>
                <a:gd name="T60" fmla="*/ 541 w 868"/>
                <a:gd name="T61" fmla="*/ 1049 h 1159"/>
                <a:gd name="T62" fmla="*/ 500 w 868"/>
                <a:gd name="T63" fmla="*/ 1022 h 1159"/>
                <a:gd name="T64" fmla="*/ 494 w 868"/>
                <a:gd name="T65" fmla="*/ 1011 h 1159"/>
                <a:gd name="T66" fmla="*/ 528 w 868"/>
                <a:gd name="T67" fmla="*/ 1015 h 1159"/>
                <a:gd name="T68" fmla="*/ 742 w 868"/>
                <a:gd name="T69" fmla="*/ 844 h 1159"/>
                <a:gd name="T70" fmla="*/ 520 w 868"/>
                <a:gd name="T71" fmla="*/ 1002 h 1159"/>
                <a:gd name="T72" fmla="*/ 524 w 868"/>
                <a:gd name="T73" fmla="*/ 995 h 1159"/>
                <a:gd name="T74" fmla="*/ 519 w 868"/>
                <a:gd name="T75" fmla="*/ 981 h 1159"/>
                <a:gd name="T76" fmla="*/ 513 w 868"/>
                <a:gd name="T77" fmla="*/ 959 h 1159"/>
                <a:gd name="T78" fmla="*/ 522 w 868"/>
                <a:gd name="T79" fmla="*/ 940 h 1159"/>
                <a:gd name="T80" fmla="*/ 742 w 868"/>
                <a:gd name="T81" fmla="*/ 844 h 1159"/>
                <a:gd name="T82" fmla="*/ 490 w 868"/>
                <a:gd name="T83" fmla="*/ 940 h 1159"/>
                <a:gd name="T84" fmla="*/ 300 w 868"/>
                <a:gd name="T85" fmla="*/ 598 h 1159"/>
                <a:gd name="T86" fmla="*/ 712 w 868"/>
                <a:gd name="T87" fmla="*/ 767 h 1159"/>
                <a:gd name="T88" fmla="*/ 602 w 868"/>
                <a:gd name="T89" fmla="*/ 614 h 1159"/>
                <a:gd name="T90" fmla="*/ 664 w 868"/>
                <a:gd name="T91" fmla="*/ 357 h 1159"/>
                <a:gd name="T92" fmla="*/ 289 w 868"/>
                <a:gd name="T93" fmla="*/ 590 h 1159"/>
                <a:gd name="T94" fmla="*/ 294 w 868"/>
                <a:gd name="T95" fmla="*/ 642 h 1159"/>
                <a:gd name="T96" fmla="*/ 450 w 868"/>
                <a:gd name="T97" fmla="*/ 869 h 1159"/>
                <a:gd name="T98" fmla="*/ 93 w 868"/>
                <a:gd name="T99" fmla="*/ 216 h 1159"/>
                <a:gd name="T100" fmla="*/ 774 w 868"/>
                <a:gd name="T101" fmla="*/ 615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8" h="1159">
                  <a:moveTo>
                    <a:pt x="787" y="621"/>
                  </a:moveTo>
                  <a:cubicBezTo>
                    <a:pt x="836" y="558"/>
                    <a:pt x="863" y="480"/>
                    <a:pt x="866" y="400"/>
                  </a:cubicBezTo>
                  <a:cubicBezTo>
                    <a:pt x="868" y="321"/>
                    <a:pt x="844" y="241"/>
                    <a:pt x="802" y="174"/>
                  </a:cubicBezTo>
                  <a:cubicBezTo>
                    <a:pt x="760" y="106"/>
                    <a:pt x="697" y="45"/>
                    <a:pt x="621" y="17"/>
                  </a:cubicBezTo>
                  <a:cubicBezTo>
                    <a:pt x="580" y="2"/>
                    <a:pt x="535" y="0"/>
                    <a:pt x="492" y="1"/>
                  </a:cubicBezTo>
                  <a:cubicBezTo>
                    <a:pt x="446" y="1"/>
                    <a:pt x="400" y="5"/>
                    <a:pt x="356" y="18"/>
                  </a:cubicBezTo>
                  <a:cubicBezTo>
                    <a:pt x="275" y="41"/>
                    <a:pt x="201" y="91"/>
                    <a:pt x="139" y="147"/>
                  </a:cubicBezTo>
                  <a:cubicBezTo>
                    <a:pt x="79" y="201"/>
                    <a:pt x="39" y="269"/>
                    <a:pt x="31" y="351"/>
                  </a:cubicBezTo>
                  <a:cubicBezTo>
                    <a:pt x="23" y="427"/>
                    <a:pt x="42" y="506"/>
                    <a:pt x="80" y="573"/>
                  </a:cubicBezTo>
                  <a:cubicBezTo>
                    <a:pt x="123" y="648"/>
                    <a:pt x="189" y="707"/>
                    <a:pt x="262" y="751"/>
                  </a:cubicBezTo>
                  <a:cubicBezTo>
                    <a:pt x="300" y="774"/>
                    <a:pt x="340" y="793"/>
                    <a:pt x="381" y="809"/>
                  </a:cubicBezTo>
                  <a:cubicBezTo>
                    <a:pt x="393" y="814"/>
                    <a:pt x="406" y="818"/>
                    <a:pt x="415" y="827"/>
                  </a:cubicBezTo>
                  <a:cubicBezTo>
                    <a:pt x="425" y="836"/>
                    <a:pt x="429" y="849"/>
                    <a:pt x="434" y="861"/>
                  </a:cubicBezTo>
                  <a:cubicBezTo>
                    <a:pt x="441" y="880"/>
                    <a:pt x="449" y="900"/>
                    <a:pt x="456" y="920"/>
                  </a:cubicBezTo>
                  <a:cubicBezTo>
                    <a:pt x="455" y="919"/>
                    <a:pt x="454" y="920"/>
                    <a:pt x="453" y="921"/>
                  </a:cubicBezTo>
                  <a:cubicBezTo>
                    <a:pt x="434" y="947"/>
                    <a:pt x="444" y="976"/>
                    <a:pt x="465" y="994"/>
                  </a:cubicBezTo>
                  <a:cubicBezTo>
                    <a:pt x="464" y="994"/>
                    <a:pt x="464" y="995"/>
                    <a:pt x="464" y="995"/>
                  </a:cubicBezTo>
                  <a:cubicBezTo>
                    <a:pt x="461" y="1023"/>
                    <a:pt x="478" y="1050"/>
                    <a:pt x="501" y="1064"/>
                  </a:cubicBezTo>
                  <a:cubicBezTo>
                    <a:pt x="497" y="1097"/>
                    <a:pt x="527" y="1124"/>
                    <a:pt x="558" y="1127"/>
                  </a:cubicBezTo>
                  <a:cubicBezTo>
                    <a:pt x="564" y="1127"/>
                    <a:pt x="569" y="1127"/>
                    <a:pt x="574" y="1127"/>
                  </a:cubicBezTo>
                  <a:cubicBezTo>
                    <a:pt x="574" y="1127"/>
                    <a:pt x="574" y="1127"/>
                    <a:pt x="574" y="1127"/>
                  </a:cubicBezTo>
                  <a:cubicBezTo>
                    <a:pt x="614" y="1147"/>
                    <a:pt x="667" y="1159"/>
                    <a:pt x="709" y="1143"/>
                  </a:cubicBezTo>
                  <a:cubicBezTo>
                    <a:pt x="737" y="1133"/>
                    <a:pt x="773" y="1102"/>
                    <a:pt x="774" y="1070"/>
                  </a:cubicBezTo>
                  <a:cubicBezTo>
                    <a:pt x="786" y="1064"/>
                    <a:pt x="797" y="1056"/>
                    <a:pt x="805" y="1045"/>
                  </a:cubicBezTo>
                  <a:cubicBezTo>
                    <a:pt x="823" y="1020"/>
                    <a:pt x="821" y="984"/>
                    <a:pt x="792" y="970"/>
                  </a:cubicBezTo>
                  <a:cubicBezTo>
                    <a:pt x="801" y="947"/>
                    <a:pt x="792" y="918"/>
                    <a:pt x="771" y="905"/>
                  </a:cubicBezTo>
                  <a:cubicBezTo>
                    <a:pt x="787" y="878"/>
                    <a:pt x="780" y="834"/>
                    <a:pt x="744" y="828"/>
                  </a:cubicBezTo>
                  <a:cubicBezTo>
                    <a:pt x="743" y="828"/>
                    <a:pt x="743" y="828"/>
                    <a:pt x="743" y="828"/>
                  </a:cubicBezTo>
                  <a:cubicBezTo>
                    <a:pt x="741" y="793"/>
                    <a:pt x="716" y="761"/>
                    <a:pt x="722" y="724"/>
                  </a:cubicBezTo>
                  <a:cubicBezTo>
                    <a:pt x="729" y="683"/>
                    <a:pt x="762" y="652"/>
                    <a:pt x="787" y="621"/>
                  </a:cubicBezTo>
                  <a:close/>
                  <a:moveTo>
                    <a:pt x="458" y="925"/>
                  </a:moveTo>
                  <a:cubicBezTo>
                    <a:pt x="460" y="929"/>
                    <a:pt x="462" y="934"/>
                    <a:pt x="463" y="938"/>
                  </a:cubicBezTo>
                  <a:cubicBezTo>
                    <a:pt x="460" y="937"/>
                    <a:pt x="457" y="936"/>
                    <a:pt x="454" y="935"/>
                  </a:cubicBezTo>
                  <a:cubicBezTo>
                    <a:pt x="455" y="932"/>
                    <a:pt x="456" y="928"/>
                    <a:pt x="458" y="925"/>
                  </a:cubicBezTo>
                  <a:close/>
                  <a:moveTo>
                    <a:pt x="453" y="942"/>
                  </a:moveTo>
                  <a:cubicBezTo>
                    <a:pt x="459" y="946"/>
                    <a:pt x="465" y="950"/>
                    <a:pt x="472" y="954"/>
                  </a:cubicBezTo>
                  <a:cubicBezTo>
                    <a:pt x="465" y="951"/>
                    <a:pt x="459" y="949"/>
                    <a:pt x="453" y="947"/>
                  </a:cubicBezTo>
                  <a:cubicBezTo>
                    <a:pt x="453" y="945"/>
                    <a:pt x="453" y="943"/>
                    <a:pt x="453" y="942"/>
                  </a:cubicBezTo>
                  <a:close/>
                  <a:moveTo>
                    <a:pt x="455" y="960"/>
                  </a:moveTo>
                  <a:cubicBezTo>
                    <a:pt x="455" y="958"/>
                    <a:pt x="454" y="956"/>
                    <a:pt x="454" y="955"/>
                  </a:cubicBezTo>
                  <a:cubicBezTo>
                    <a:pt x="461" y="958"/>
                    <a:pt x="468" y="962"/>
                    <a:pt x="476" y="966"/>
                  </a:cubicBezTo>
                  <a:cubicBezTo>
                    <a:pt x="469" y="964"/>
                    <a:pt x="462" y="962"/>
                    <a:pt x="455" y="960"/>
                  </a:cubicBezTo>
                  <a:close/>
                  <a:moveTo>
                    <a:pt x="476" y="1015"/>
                  </a:moveTo>
                  <a:cubicBezTo>
                    <a:pt x="489" y="1021"/>
                    <a:pt x="501" y="1027"/>
                    <a:pt x="513" y="1033"/>
                  </a:cubicBezTo>
                  <a:cubicBezTo>
                    <a:pt x="504" y="1031"/>
                    <a:pt x="495" y="1028"/>
                    <a:pt x="485" y="1026"/>
                  </a:cubicBezTo>
                  <a:cubicBezTo>
                    <a:pt x="484" y="1025"/>
                    <a:pt x="482" y="1027"/>
                    <a:pt x="483" y="1028"/>
                  </a:cubicBezTo>
                  <a:cubicBezTo>
                    <a:pt x="480" y="1024"/>
                    <a:pt x="478" y="1020"/>
                    <a:pt x="476" y="1015"/>
                  </a:cubicBezTo>
                  <a:close/>
                  <a:moveTo>
                    <a:pt x="489" y="1037"/>
                  </a:moveTo>
                  <a:cubicBezTo>
                    <a:pt x="487" y="1034"/>
                    <a:pt x="485" y="1032"/>
                    <a:pt x="483" y="1029"/>
                  </a:cubicBezTo>
                  <a:cubicBezTo>
                    <a:pt x="483" y="1029"/>
                    <a:pt x="484" y="1029"/>
                    <a:pt x="484" y="1029"/>
                  </a:cubicBezTo>
                  <a:cubicBezTo>
                    <a:pt x="489" y="1033"/>
                    <a:pt x="494" y="1036"/>
                    <a:pt x="500" y="1038"/>
                  </a:cubicBezTo>
                  <a:cubicBezTo>
                    <a:pt x="496" y="1038"/>
                    <a:pt x="493" y="1037"/>
                    <a:pt x="489" y="1037"/>
                  </a:cubicBezTo>
                  <a:cubicBezTo>
                    <a:pt x="489" y="1037"/>
                    <a:pt x="489" y="1037"/>
                    <a:pt x="489" y="1037"/>
                  </a:cubicBezTo>
                  <a:close/>
                  <a:moveTo>
                    <a:pt x="498" y="1047"/>
                  </a:moveTo>
                  <a:cubicBezTo>
                    <a:pt x="498" y="1046"/>
                    <a:pt x="497" y="1046"/>
                    <a:pt x="496" y="1045"/>
                  </a:cubicBezTo>
                  <a:cubicBezTo>
                    <a:pt x="501" y="1047"/>
                    <a:pt x="506" y="1049"/>
                    <a:pt x="511" y="1051"/>
                  </a:cubicBezTo>
                  <a:cubicBezTo>
                    <a:pt x="507" y="1050"/>
                    <a:pt x="503" y="1048"/>
                    <a:pt x="498" y="1047"/>
                  </a:cubicBezTo>
                  <a:close/>
                  <a:moveTo>
                    <a:pt x="541" y="1062"/>
                  </a:moveTo>
                  <a:cubicBezTo>
                    <a:pt x="541" y="1062"/>
                    <a:pt x="541" y="1062"/>
                    <a:pt x="541" y="1062"/>
                  </a:cubicBezTo>
                  <a:cubicBezTo>
                    <a:pt x="527" y="1062"/>
                    <a:pt x="515" y="1058"/>
                    <a:pt x="505" y="1052"/>
                  </a:cubicBezTo>
                  <a:cubicBezTo>
                    <a:pt x="517" y="1056"/>
                    <a:pt x="529" y="1059"/>
                    <a:pt x="541" y="1062"/>
                  </a:cubicBezTo>
                  <a:close/>
                  <a:moveTo>
                    <a:pt x="512" y="1074"/>
                  </a:moveTo>
                  <a:cubicBezTo>
                    <a:pt x="512" y="1072"/>
                    <a:pt x="511" y="1071"/>
                    <a:pt x="511" y="1069"/>
                  </a:cubicBezTo>
                  <a:cubicBezTo>
                    <a:pt x="511" y="1069"/>
                    <a:pt x="512" y="1069"/>
                    <a:pt x="513" y="1070"/>
                  </a:cubicBezTo>
                  <a:cubicBezTo>
                    <a:pt x="513" y="1071"/>
                    <a:pt x="513" y="1072"/>
                    <a:pt x="515" y="1072"/>
                  </a:cubicBezTo>
                  <a:cubicBezTo>
                    <a:pt x="519" y="1074"/>
                    <a:pt x="523" y="1076"/>
                    <a:pt x="528" y="1077"/>
                  </a:cubicBezTo>
                  <a:cubicBezTo>
                    <a:pt x="523" y="1076"/>
                    <a:pt x="519" y="1075"/>
                    <a:pt x="514" y="1074"/>
                  </a:cubicBezTo>
                  <a:cubicBezTo>
                    <a:pt x="513" y="1074"/>
                    <a:pt x="513" y="1074"/>
                    <a:pt x="512" y="1074"/>
                  </a:cubicBezTo>
                  <a:close/>
                  <a:moveTo>
                    <a:pt x="523" y="1094"/>
                  </a:moveTo>
                  <a:cubicBezTo>
                    <a:pt x="519" y="1090"/>
                    <a:pt x="517" y="1085"/>
                    <a:pt x="514" y="1080"/>
                  </a:cubicBezTo>
                  <a:cubicBezTo>
                    <a:pt x="519" y="1082"/>
                    <a:pt x="523" y="1084"/>
                    <a:pt x="527" y="1085"/>
                  </a:cubicBezTo>
                  <a:cubicBezTo>
                    <a:pt x="527" y="1085"/>
                    <a:pt x="526" y="1085"/>
                    <a:pt x="526" y="1085"/>
                  </a:cubicBezTo>
                  <a:cubicBezTo>
                    <a:pt x="523" y="1084"/>
                    <a:pt x="521" y="1089"/>
                    <a:pt x="524" y="1090"/>
                  </a:cubicBezTo>
                  <a:cubicBezTo>
                    <a:pt x="530" y="1092"/>
                    <a:pt x="536" y="1094"/>
                    <a:pt x="542" y="1095"/>
                  </a:cubicBezTo>
                  <a:cubicBezTo>
                    <a:pt x="536" y="1095"/>
                    <a:pt x="529" y="1094"/>
                    <a:pt x="523" y="1094"/>
                  </a:cubicBezTo>
                  <a:cubicBezTo>
                    <a:pt x="523" y="1094"/>
                    <a:pt x="523" y="1094"/>
                    <a:pt x="523" y="1094"/>
                  </a:cubicBezTo>
                  <a:close/>
                  <a:moveTo>
                    <a:pt x="684" y="1136"/>
                  </a:moveTo>
                  <a:cubicBezTo>
                    <a:pt x="670" y="1134"/>
                    <a:pt x="657" y="1131"/>
                    <a:pt x="644" y="1127"/>
                  </a:cubicBezTo>
                  <a:cubicBezTo>
                    <a:pt x="661" y="1129"/>
                    <a:pt x="677" y="1132"/>
                    <a:pt x="693" y="1135"/>
                  </a:cubicBezTo>
                  <a:cubicBezTo>
                    <a:pt x="690" y="1135"/>
                    <a:pt x="687" y="1136"/>
                    <a:pt x="684" y="1136"/>
                  </a:cubicBezTo>
                  <a:close/>
                  <a:moveTo>
                    <a:pt x="697" y="1134"/>
                  </a:moveTo>
                  <a:cubicBezTo>
                    <a:pt x="698" y="1132"/>
                    <a:pt x="698" y="1131"/>
                    <a:pt x="696" y="1130"/>
                  </a:cubicBezTo>
                  <a:cubicBezTo>
                    <a:pt x="684" y="1128"/>
                    <a:pt x="674" y="1126"/>
                    <a:pt x="663" y="1122"/>
                  </a:cubicBezTo>
                  <a:cubicBezTo>
                    <a:pt x="677" y="1124"/>
                    <a:pt x="692" y="1127"/>
                    <a:pt x="706" y="1131"/>
                  </a:cubicBezTo>
                  <a:cubicBezTo>
                    <a:pt x="706" y="1131"/>
                    <a:pt x="706" y="1131"/>
                    <a:pt x="706" y="1131"/>
                  </a:cubicBezTo>
                  <a:cubicBezTo>
                    <a:pt x="704" y="1132"/>
                    <a:pt x="702" y="1132"/>
                    <a:pt x="700" y="1133"/>
                  </a:cubicBezTo>
                  <a:cubicBezTo>
                    <a:pt x="699" y="1133"/>
                    <a:pt x="698" y="1133"/>
                    <a:pt x="697" y="1134"/>
                  </a:cubicBezTo>
                  <a:close/>
                  <a:moveTo>
                    <a:pt x="709" y="1130"/>
                  </a:moveTo>
                  <a:cubicBezTo>
                    <a:pt x="710" y="1128"/>
                    <a:pt x="710" y="1126"/>
                    <a:pt x="707" y="1125"/>
                  </a:cubicBezTo>
                  <a:cubicBezTo>
                    <a:pt x="707" y="1125"/>
                    <a:pt x="706" y="1125"/>
                    <a:pt x="705" y="1124"/>
                  </a:cubicBezTo>
                  <a:cubicBezTo>
                    <a:pt x="708" y="1125"/>
                    <a:pt x="711" y="1125"/>
                    <a:pt x="715" y="1125"/>
                  </a:cubicBezTo>
                  <a:cubicBezTo>
                    <a:pt x="717" y="1126"/>
                    <a:pt x="718" y="1123"/>
                    <a:pt x="717" y="1121"/>
                  </a:cubicBezTo>
                  <a:cubicBezTo>
                    <a:pt x="719" y="1122"/>
                    <a:pt x="721" y="1122"/>
                    <a:pt x="724" y="1122"/>
                  </a:cubicBezTo>
                  <a:cubicBezTo>
                    <a:pt x="719" y="1125"/>
                    <a:pt x="714" y="1128"/>
                    <a:pt x="709" y="1130"/>
                  </a:cubicBezTo>
                  <a:close/>
                  <a:moveTo>
                    <a:pt x="742" y="1106"/>
                  </a:moveTo>
                  <a:cubicBezTo>
                    <a:pt x="738" y="1111"/>
                    <a:pt x="733" y="1115"/>
                    <a:pt x="728" y="1119"/>
                  </a:cubicBezTo>
                  <a:cubicBezTo>
                    <a:pt x="728" y="1119"/>
                    <a:pt x="728" y="1119"/>
                    <a:pt x="727" y="1118"/>
                  </a:cubicBezTo>
                  <a:cubicBezTo>
                    <a:pt x="727" y="1118"/>
                    <a:pt x="727" y="1117"/>
                    <a:pt x="727" y="1116"/>
                  </a:cubicBezTo>
                  <a:cubicBezTo>
                    <a:pt x="726" y="1115"/>
                    <a:pt x="726" y="1114"/>
                    <a:pt x="725" y="1114"/>
                  </a:cubicBezTo>
                  <a:cubicBezTo>
                    <a:pt x="724" y="1114"/>
                    <a:pt x="723" y="1114"/>
                    <a:pt x="723" y="1114"/>
                  </a:cubicBezTo>
                  <a:cubicBezTo>
                    <a:pt x="721" y="1114"/>
                    <a:pt x="719" y="1115"/>
                    <a:pt x="719" y="1117"/>
                  </a:cubicBezTo>
                  <a:cubicBezTo>
                    <a:pt x="717" y="1115"/>
                    <a:pt x="714" y="1114"/>
                    <a:pt x="710" y="1115"/>
                  </a:cubicBezTo>
                  <a:cubicBezTo>
                    <a:pt x="706" y="1114"/>
                    <a:pt x="701" y="1114"/>
                    <a:pt x="696" y="1113"/>
                  </a:cubicBezTo>
                  <a:cubicBezTo>
                    <a:pt x="694" y="1113"/>
                    <a:pt x="693" y="1116"/>
                    <a:pt x="694" y="1117"/>
                  </a:cubicBezTo>
                  <a:cubicBezTo>
                    <a:pt x="688" y="1117"/>
                    <a:pt x="681" y="1116"/>
                    <a:pt x="675" y="1116"/>
                  </a:cubicBezTo>
                  <a:cubicBezTo>
                    <a:pt x="673" y="1115"/>
                    <a:pt x="672" y="1117"/>
                    <a:pt x="673" y="1119"/>
                  </a:cubicBezTo>
                  <a:cubicBezTo>
                    <a:pt x="662" y="1117"/>
                    <a:pt x="652" y="1116"/>
                    <a:pt x="641" y="1115"/>
                  </a:cubicBezTo>
                  <a:cubicBezTo>
                    <a:pt x="638" y="1115"/>
                    <a:pt x="638" y="1119"/>
                    <a:pt x="641" y="1120"/>
                  </a:cubicBezTo>
                  <a:cubicBezTo>
                    <a:pt x="643" y="1121"/>
                    <a:pt x="646" y="1122"/>
                    <a:pt x="648" y="1123"/>
                  </a:cubicBezTo>
                  <a:cubicBezTo>
                    <a:pt x="640" y="1122"/>
                    <a:pt x="632" y="1120"/>
                    <a:pt x="623" y="1119"/>
                  </a:cubicBezTo>
                  <a:cubicBezTo>
                    <a:pt x="621" y="1119"/>
                    <a:pt x="620" y="1122"/>
                    <a:pt x="622" y="1123"/>
                  </a:cubicBezTo>
                  <a:cubicBezTo>
                    <a:pt x="628" y="1126"/>
                    <a:pt x="634" y="1128"/>
                    <a:pt x="640" y="1130"/>
                  </a:cubicBezTo>
                  <a:cubicBezTo>
                    <a:pt x="629" y="1128"/>
                    <a:pt x="617" y="1126"/>
                    <a:pt x="606" y="1125"/>
                  </a:cubicBezTo>
                  <a:cubicBezTo>
                    <a:pt x="604" y="1124"/>
                    <a:pt x="603" y="1127"/>
                    <a:pt x="605" y="1128"/>
                  </a:cubicBezTo>
                  <a:cubicBezTo>
                    <a:pt x="625" y="1131"/>
                    <a:pt x="646" y="1134"/>
                    <a:pt x="666" y="1138"/>
                  </a:cubicBezTo>
                  <a:cubicBezTo>
                    <a:pt x="640" y="1138"/>
                    <a:pt x="614" y="1132"/>
                    <a:pt x="590" y="1125"/>
                  </a:cubicBezTo>
                  <a:cubicBezTo>
                    <a:pt x="601" y="1123"/>
                    <a:pt x="611" y="1120"/>
                    <a:pt x="621" y="1117"/>
                  </a:cubicBezTo>
                  <a:cubicBezTo>
                    <a:pt x="645" y="1110"/>
                    <a:pt x="670" y="1103"/>
                    <a:pt x="694" y="1096"/>
                  </a:cubicBezTo>
                  <a:cubicBezTo>
                    <a:pt x="714" y="1090"/>
                    <a:pt x="737" y="1085"/>
                    <a:pt x="759" y="1077"/>
                  </a:cubicBezTo>
                  <a:cubicBezTo>
                    <a:pt x="754" y="1087"/>
                    <a:pt x="750" y="1097"/>
                    <a:pt x="742" y="1106"/>
                  </a:cubicBezTo>
                  <a:close/>
                  <a:moveTo>
                    <a:pt x="775" y="1056"/>
                  </a:moveTo>
                  <a:cubicBezTo>
                    <a:pt x="746" y="1073"/>
                    <a:pt x="708" y="1079"/>
                    <a:pt x="676" y="1088"/>
                  </a:cubicBezTo>
                  <a:cubicBezTo>
                    <a:pt x="644" y="1098"/>
                    <a:pt x="612" y="1111"/>
                    <a:pt x="579" y="1114"/>
                  </a:cubicBezTo>
                  <a:cubicBezTo>
                    <a:pt x="577" y="1115"/>
                    <a:pt x="575" y="1115"/>
                    <a:pt x="573" y="1115"/>
                  </a:cubicBezTo>
                  <a:cubicBezTo>
                    <a:pt x="573" y="1114"/>
                    <a:pt x="573" y="1113"/>
                    <a:pt x="572" y="1112"/>
                  </a:cubicBezTo>
                  <a:cubicBezTo>
                    <a:pt x="562" y="1109"/>
                    <a:pt x="552" y="1106"/>
                    <a:pt x="542" y="1103"/>
                  </a:cubicBezTo>
                  <a:cubicBezTo>
                    <a:pt x="541" y="1103"/>
                    <a:pt x="541" y="1103"/>
                    <a:pt x="541" y="1103"/>
                  </a:cubicBezTo>
                  <a:cubicBezTo>
                    <a:pt x="538" y="1102"/>
                    <a:pt x="536" y="1101"/>
                    <a:pt x="534" y="1100"/>
                  </a:cubicBezTo>
                  <a:cubicBezTo>
                    <a:pt x="549" y="1101"/>
                    <a:pt x="565" y="1103"/>
                    <a:pt x="580" y="1106"/>
                  </a:cubicBezTo>
                  <a:cubicBezTo>
                    <a:pt x="583" y="1106"/>
                    <a:pt x="585" y="1102"/>
                    <a:pt x="581" y="1101"/>
                  </a:cubicBezTo>
                  <a:cubicBezTo>
                    <a:pt x="580" y="1100"/>
                    <a:pt x="579" y="1100"/>
                    <a:pt x="578" y="1100"/>
                  </a:cubicBezTo>
                  <a:cubicBezTo>
                    <a:pt x="579" y="1099"/>
                    <a:pt x="580" y="1096"/>
                    <a:pt x="577" y="1095"/>
                  </a:cubicBezTo>
                  <a:cubicBezTo>
                    <a:pt x="566" y="1093"/>
                    <a:pt x="555" y="1090"/>
                    <a:pt x="544" y="1086"/>
                  </a:cubicBezTo>
                  <a:cubicBezTo>
                    <a:pt x="550" y="1087"/>
                    <a:pt x="555" y="1088"/>
                    <a:pt x="560" y="1089"/>
                  </a:cubicBezTo>
                  <a:cubicBezTo>
                    <a:pt x="563" y="1090"/>
                    <a:pt x="564" y="1086"/>
                    <a:pt x="561" y="1085"/>
                  </a:cubicBezTo>
                  <a:cubicBezTo>
                    <a:pt x="553" y="1082"/>
                    <a:pt x="545" y="1079"/>
                    <a:pt x="536" y="1076"/>
                  </a:cubicBezTo>
                  <a:cubicBezTo>
                    <a:pt x="547" y="1078"/>
                    <a:pt x="558" y="1079"/>
                    <a:pt x="568" y="1082"/>
                  </a:cubicBezTo>
                  <a:cubicBezTo>
                    <a:pt x="571" y="1082"/>
                    <a:pt x="572" y="1078"/>
                    <a:pt x="570" y="1077"/>
                  </a:cubicBezTo>
                  <a:cubicBezTo>
                    <a:pt x="568" y="1076"/>
                    <a:pt x="566" y="1076"/>
                    <a:pt x="564" y="1075"/>
                  </a:cubicBezTo>
                  <a:cubicBezTo>
                    <a:pt x="563" y="1075"/>
                    <a:pt x="562" y="1075"/>
                    <a:pt x="562" y="1076"/>
                  </a:cubicBezTo>
                  <a:cubicBezTo>
                    <a:pt x="557" y="1075"/>
                    <a:pt x="553" y="1075"/>
                    <a:pt x="549" y="1074"/>
                  </a:cubicBezTo>
                  <a:cubicBezTo>
                    <a:pt x="564" y="1073"/>
                    <a:pt x="578" y="1068"/>
                    <a:pt x="592" y="1063"/>
                  </a:cubicBezTo>
                  <a:cubicBezTo>
                    <a:pt x="618" y="1054"/>
                    <a:pt x="643" y="1044"/>
                    <a:pt x="668" y="1035"/>
                  </a:cubicBezTo>
                  <a:cubicBezTo>
                    <a:pt x="693" y="1025"/>
                    <a:pt x="719" y="1016"/>
                    <a:pt x="744" y="1006"/>
                  </a:cubicBezTo>
                  <a:cubicBezTo>
                    <a:pt x="760" y="1000"/>
                    <a:pt x="777" y="994"/>
                    <a:pt x="787" y="980"/>
                  </a:cubicBezTo>
                  <a:cubicBezTo>
                    <a:pt x="822" y="997"/>
                    <a:pt x="800" y="1040"/>
                    <a:pt x="775" y="1056"/>
                  </a:cubicBezTo>
                  <a:close/>
                  <a:moveTo>
                    <a:pt x="761" y="986"/>
                  </a:moveTo>
                  <a:cubicBezTo>
                    <a:pt x="745" y="995"/>
                    <a:pt x="727" y="1000"/>
                    <a:pt x="710" y="1006"/>
                  </a:cubicBezTo>
                  <a:cubicBezTo>
                    <a:pt x="691" y="1013"/>
                    <a:pt x="672" y="1020"/>
                    <a:pt x="653" y="1027"/>
                  </a:cubicBezTo>
                  <a:cubicBezTo>
                    <a:pt x="620" y="1040"/>
                    <a:pt x="583" y="1060"/>
                    <a:pt x="546" y="1062"/>
                  </a:cubicBezTo>
                  <a:cubicBezTo>
                    <a:pt x="547" y="1061"/>
                    <a:pt x="547" y="1059"/>
                    <a:pt x="545" y="1059"/>
                  </a:cubicBezTo>
                  <a:cubicBezTo>
                    <a:pt x="532" y="1054"/>
                    <a:pt x="519" y="1050"/>
                    <a:pt x="507" y="1044"/>
                  </a:cubicBezTo>
                  <a:cubicBezTo>
                    <a:pt x="512" y="1045"/>
                    <a:pt x="518" y="1047"/>
                    <a:pt x="523" y="1048"/>
                  </a:cubicBezTo>
                  <a:cubicBezTo>
                    <a:pt x="529" y="1050"/>
                    <a:pt x="534" y="1052"/>
                    <a:pt x="540" y="1053"/>
                  </a:cubicBezTo>
                  <a:cubicBezTo>
                    <a:pt x="543" y="1054"/>
                    <a:pt x="544" y="1050"/>
                    <a:pt x="541" y="1049"/>
                  </a:cubicBezTo>
                  <a:cubicBezTo>
                    <a:pt x="536" y="1047"/>
                    <a:pt x="531" y="1046"/>
                    <a:pt x="526" y="1044"/>
                  </a:cubicBezTo>
                  <a:cubicBezTo>
                    <a:pt x="517" y="1041"/>
                    <a:pt x="510" y="1038"/>
                    <a:pt x="502" y="1034"/>
                  </a:cubicBezTo>
                  <a:cubicBezTo>
                    <a:pt x="511" y="1037"/>
                    <a:pt x="520" y="1039"/>
                    <a:pt x="530" y="1042"/>
                  </a:cubicBezTo>
                  <a:cubicBezTo>
                    <a:pt x="532" y="1043"/>
                    <a:pt x="533" y="1040"/>
                    <a:pt x="531" y="1039"/>
                  </a:cubicBezTo>
                  <a:cubicBezTo>
                    <a:pt x="521" y="1033"/>
                    <a:pt x="510" y="1027"/>
                    <a:pt x="500" y="1022"/>
                  </a:cubicBezTo>
                  <a:cubicBezTo>
                    <a:pt x="507" y="1025"/>
                    <a:pt x="515" y="1028"/>
                    <a:pt x="523" y="1030"/>
                  </a:cubicBezTo>
                  <a:cubicBezTo>
                    <a:pt x="525" y="1031"/>
                    <a:pt x="527" y="1027"/>
                    <a:pt x="524" y="1026"/>
                  </a:cubicBezTo>
                  <a:cubicBezTo>
                    <a:pt x="516" y="1022"/>
                    <a:pt x="508" y="1018"/>
                    <a:pt x="499" y="1016"/>
                  </a:cubicBezTo>
                  <a:cubicBezTo>
                    <a:pt x="495" y="1014"/>
                    <a:pt x="491" y="1012"/>
                    <a:pt x="487" y="1009"/>
                  </a:cubicBezTo>
                  <a:cubicBezTo>
                    <a:pt x="489" y="1010"/>
                    <a:pt x="491" y="1010"/>
                    <a:pt x="494" y="1011"/>
                  </a:cubicBezTo>
                  <a:cubicBezTo>
                    <a:pt x="498" y="1012"/>
                    <a:pt x="502" y="1013"/>
                    <a:pt x="506" y="1013"/>
                  </a:cubicBezTo>
                  <a:cubicBezTo>
                    <a:pt x="510" y="1015"/>
                    <a:pt x="516" y="1016"/>
                    <a:pt x="520" y="1017"/>
                  </a:cubicBezTo>
                  <a:cubicBezTo>
                    <a:pt x="519" y="1020"/>
                    <a:pt x="520" y="1022"/>
                    <a:pt x="523" y="1024"/>
                  </a:cubicBezTo>
                  <a:cubicBezTo>
                    <a:pt x="524" y="1024"/>
                    <a:pt x="525" y="1024"/>
                    <a:pt x="526" y="1024"/>
                  </a:cubicBezTo>
                  <a:cubicBezTo>
                    <a:pt x="529" y="1021"/>
                    <a:pt x="530" y="1018"/>
                    <a:pt x="528" y="1015"/>
                  </a:cubicBezTo>
                  <a:cubicBezTo>
                    <a:pt x="567" y="1014"/>
                    <a:pt x="608" y="994"/>
                    <a:pt x="643" y="981"/>
                  </a:cubicBezTo>
                  <a:cubicBezTo>
                    <a:pt x="669" y="971"/>
                    <a:pt x="695" y="960"/>
                    <a:pt x="720" y="947"/>
                  </a:cubicBezTo>
                  <a:cubicBezTo>
                    <a:pt x="737" y="939"/>
                    <a:pt x="753" y="929"/>
                    <a:pt x="765" y="915"/>
                  </a:cubicBezTo>
                  <a:cubicBezTo>
                    <a:pt x="791" y="932"/>
                    <a:pt x="789" y="970"/>
                    <a:pt x="761" y="986"/>
                  </a:cubicBezTo>
                  <a:close/>
                  <a:moveTo>
                    <a:pt x="742" y="844"/>
                  </a:moveTo>
                  <a:cubicBezTo>
                    <a:pt x="742" y="842"/>
                    <a:pt x="743" y="841"/>
                    <a:pt x="743" y="840"/>
                  </a:cubicBezTo>
                  <a:cubicBezTo>
                    <a:pt x="759" y="844"/>
                    <a:pt x="768" y="860"/>
                    <a:pt x="768" y="876"/>
                  </a:cubicBezTo>
                  <a:cubicBezTo>
                    <a:pt x="768" y="893"/>
                    <a:pt x="757" y="907"/>
                    <a:pt x="744" y="918"/>
                  </a:cubicBezTo>
                  <a:cubicBezTo>
                    <a:pt x="713" y="943"/>
                    <a:pt x="671" y="957"/>
                    <a:pt x="634" y="971"/>
                  </a:cubicBezTo>
                  <a:cubicBezTo>
                    <a:pt x="598" y="984"/>
                    <a:pt x="559" y="1004"/>
                    <a:pt x="520" y="1002"/>
                  </a:cubicBezTo>
                  <a:cubicBezTo>
                    <a:pt x="498" y="1001"/>
                    <a:pt x="475" y="990"/>
                    <a:pt x="462" y="973"/>
                  </a:cubicBezTo>
                  <a:cubicBezTo>
                    <a:pt x="464" y="974"/>
                    <a:pt x="466" y="975"/>
                    <a:pt x="468" y="976"/>
                  </a:cubicBezTo>
                  <a:cubicBezTo>
                    <a:pt x="467" y="977"/>
                    <a:pt x="466" y="979"/>
                    <a:pt x="468" y="979"/>
                  </a:cubicBezTo>
                  <a:cubicBezTo>
                    <a:pt x="485" y="989"/>
                    <a:pt x="503" y="995"/>
                    <a:pt x="523" y="1000"/>
                  </a:cubicBezTo>
                  <a:cubicBezTo>
                    <a:pt x="526" y="1000"/>
                    <a:pt x="527" y="996"/>
                    <a:pt x="524" y="995"/>
                  </a:cubicBezTo>
                  <a:cubicBezTo>
                    <a:pt x="523" y="994"/>
                    <a:pt x="522" y="994"/>
                    <a:pt x="521" y="993"/>
                  </a:cubicBezTo>
                  <a:cubicBezTo>
                    <a:pt x="522" y="992"/>
                    <a:pt x="521" y="991"/>
                    <a:pt x="520" y="990"/>
                  </a:cubicBezTo>
                  <a:cubicBezTo>
                    <a:pt x="509" y="985"/>
                    <a:pt x="499" y="981"/>
                    <a:pt x="489" y="976"/>
                  </a:cubicBezTo>
                  <a:cubicBezTo>
                    <a:pt x="498" y="979"/>
                    <a:pt x="507" y="982"/>
                    <a:pt x="516" y="986"/>
                  </a:cubicBezTo>
                  <a:cubicBezTo>
                    <a:pt x="520" y="988"/>
                    <a:pt x="523" y="983"/>
                    <a:pt x="519" y="981"/>
                  </a:cubicBezTo>
                  <a:cubicBezTo>
                    <a:pt x="509" y="976"/>
                    <a:pt x="498" y="970"/>
                    <a:pt x="488" y="965"/>
                  </a:cubicBezTo>
                  <a:cubicBezTo>
                    <a:pt x="497" y="968"/>
                    <a:pt x="506" y="971"/>
                    <a:pt x="515" y="974"/>
                  </a:cubicBezTo>
                  <a:cubicBezTo>
                    <a:pt x="518" y="976"/>
                    <a:pt x="520" y="970"/>
                    <a:pt x="516" y="969"/>
                  </a:cubicBezTo>
                  <a:cubicBezTo>
                    <a:pt x="498" y="962"/>
                    <a:pt x="481" y="954"/>
                    <a:pt x="465" y="943"/>
                  </a:cubicBezTo>
                  <a:cubicBezTo>
                    <a:pt x="481" y="948"/>
                    <a:pt x="497" y="953"/>
                    <a:pt x="513" y="959"/>
                  </a:cubicBezTo>
                  <a:cubicBezTo>
                    <a:pt x="516" y="960"/>
                    <a:pt x="518" y="956"/>
                    <a:pt x="516" y="954"/>
                  </a:cubicBezTo>
                  <a:cubicBezTo>
                    <a:pt x="518" y="954"/>
                    <a:pt x="519" y="951"/>
                    <a:pt x="517" y="949"/>
                  </a:cubicBezTo>
                  <a:cubicBezTo>
                    <a:pt x="514" y="947"/>
                    <a:pt x="511" y="946"/>
                    <a:pt x="509" y="944"/>
                  </a:cubicBezTo>
                  <a:cubicBezTo>
                    <a:pt x="513" y="944"/>
                    <a:pt x="517" y="945"/>
                    <a:pt x="521" y="946"/>
                  </a:cubicBezTo>
                  <a:cubicBezTo>
                    <a:pt x="525" y="947"/>
                    <a:pt x="526" y="942"/>
                    <a:pt x="522" y="940"/>
                  </a:cubicBezTo>
                  <a:cubicBezTo>
                    <a:pt x="522" y="940"/>
                    <a:pt x="521" y="940"/>
                    <a:pt x="521" y="940"/>
                  </a:cubicBezTo>
                  <a:cubicBezTo>
                    <a:pt x="559" y="938"/>
                    <a:pt x="598" y="928"/>
                    <a:pt x="633" y="915"/>
                  </a:cubicBezTo>
                  <a:cubicBezTo>
                    <a:pt x="658" y="906"/>
                    <a:pt x="681" y="896"/>
                    <a:pt x="704" y="883"/>
                  </a:cubicBezTo>
                  <a:cubicBezTo>
                    <a:pt x="719" y="874"/>
                    <a:pt x="733" y="864"/>
                    <a:pt x="739" y="848"/>
                  </a:cubicBezTo>
                  <a:cubicBezTo>
                    <a:pt x="740" y="848"/>
                    <a:pt x="742" y="846"/>
                    <a:pt x="742" y="844"/>
                  </a:cubicBezTo>
                  <a:close/>
                  <a:moveTo>
                    <a:pt x="490" y="940"/>
                  </a:moveTo>
                  <a:cubicBezTo>
                    <a:pt x="492" y="940"/>
                    <a:pt x="493" y="941"/>
                    <a:pt x="495" y="941"/>
                  </a:cubicBezTo>
                  <a:cubicBezTo>
                    <a:pt x="495" y="941"/>
                    <a:pt x="496" y="942"/>
                    <a:pt x="496" y="943"/>
                  </a:cubicBezTo>
                  <a:cubicBezTo>
                    <a:pt x="496" y="943"/>
                    <a:pt x="497" y="943"/>
                    <a:pt x="497" y="943"/>
                  </a:cubicBezTo>
                  <a:cubicBezTo>
                    <a:pt x="494" y="942"/>
                    <a:pt x="492" y="941"/>
                    <a:pt x="490" y="940"/>
                  </a:cubicBezTo>
                  <a:close/>
                  <a:moveTo>
                    <a:pt x="648" y="895"/>
                  </a:moveTo>
                  <a:cubicBezTo>
                    <a:pt x="636" y="900"/>
                    <a:pt x="624" y="904"/>
                    <a:pt x="611" y="908"/>
                  </a:cubicBezTo>
                  <a:cubicBezTo>
                    <a:pt x="593" y="914"/>
                    <a:pt x="575" y="918"/>
                    <a:pt x="557" y="921"/>
                  </a:cubicBezTo>
                  <a:cubicBezTo>
                    <a:pt x="557" y="920"/>
                    <a:pt x="557" y="920"/>
                    <a:pt x="557" y="920"/>
                  </a:cubicBezTo>
                  <a:cubicBezTo>
                    <a:pt x="526" y="781"/>
                    <a:pt x="413" y="680"/>
                    <a:pt x="300" y="598"/>
                  </a:cubicBezTo>
                  <a:cubicBezTo>
                    <a:pt x="309" y="574"/>
                    <a:pt x="326" y="553"/>
                    <a:pt x="349" y="539"/>
                  </a:cubicBezTo>
                  <a:cubicBezTo>
                    <a:pt x="386" y="514"/>
                    <a:pt x="433" y="508"/>
                    <a:pt x="477" y="506"/>
                  </a:cubicBezTo>
                  <a:cubicBezTo>
                    <a:pt x="517" y="504"/>
                    <a:pt x="558" y="505"/>
                    <a:pt x="597" y="497"/>
                  </a:cubicBezTo>
                  <a:cubicBezTo>
                    <a:pt x="573" y="629"/>
                    <a:pt x="604" y="772"/>
                    <a:pt x="648" y="895"/>
                  </a:cubicBezTo>
                  <a:close/>
                  <a:moveTo>
                    <a:pt x="712" y="767"/>
                  </a:moveTo>
                  <a:cubicBezTo>
                    <a:pt x="719" y="789"/>
                    <a:pt x="731" y="812"/>
                    <a:pt x="729" y="836"/>
                  </a:cubicBezTo>
                  <a:cubicBezTo>
                    <a:pt x="729" y="836"/>
                    <a:pt x="729" y="837"/>
                    <a:pt x="729" y="837"/>
                  </a:cubicBezTo>
                  <a:cubicBezTo>
                    <a:pt x="726" y="861"/>
                    <a:pt x="697" y="872"/>
                    <a:pt x="678" y="881"/>
                  </a:cubicBezTo>
                  <a:cubicBezTo>
                    <a:pt x="671" y="885"/>
                    <a:pt x="664" y="888"/>
                    <a:pt x="657" y="891"/>
                  </a:cubicBezTo>
                  <a:cubicBezTo>
                    <a:pt x="630" y="801"/>
                    <a:pt x="604" y="709"/>
                    <a:pt x="602" y="614"/>
                  </a:cubicBezTo>
                  <a:cubicBezTo>
                    <a:pt x="601" y="573"/>
                    <a:pt x="604" y="533"/>
                    <a:pt x="612" y="494"/>
                  </a:cubicBezTo>
                  <a:cubicBezTo>
                    <a:pt x="638" y="488"/>
                    <a:pt x="681" y="473"/>
                    <a:pt x="673" y="440"/>
                  </a:cubicBezTo>
                  <a:cubicBezTo>
                    <a:pt x="672" y="433"/>
                    <a:pt x="663" y="435"/>
                    <a:pt x="662" y="441"/>
                  </a:cubicBezTo>
                  <a:cubicBezTo>
                    <a:pt x="660" y="465"/>
                    <a:pt x="636" y="474"/>
                    <a:pt x="615" y="480"/>
                  </a:cubicBezTo>
                  <a:cubicBezTo>
                    <a:pt x="625" y="437"/>
                    <a:pt x="641" y="396"/>
                    <a:pt x="664" y="357"/>
                  </a:cubicBezTo>
                  <a:cubicBezTo>
                    <a:pt x="668" y="351"/>
                    <a:pt x="658" y="345"/>
                    <a:pt x="654" y="351"/>
                  </a:cubicBezTo>
                  <a:cubicBezTo>
                    <a:pt x="628" y="393"/>
                    <a:pt x="610" y="437"/>
                    <a:pt x="600" y="484"/>
                  </a:cubicBezTo>
                  <a:cubicBezTo>
                    <a:pt x="581" y="488"/>
                    <a:pt x="560" y="490"/>
                    <a:pt x="540" y="491"/>
                  </a:cubicBezTo>
                  <a:cubicBezTo>
                    <a:pt x="498" y="493"/>
                    <a:pt x="454" y="492"/>
                    <a:pt x="412" y="501"/>
                  </a:cubicBezTo>
                  <a:cubicBezTo>
                    <a:pt x="364" y="510"/>
                    <a:pt x="308" y="543"/>
                    <a:pt x="289" y="590"/>
                  </a:cubicBezTo>
                  <a:cubicBezTo>
                    <a:pt x="279" y="582"/>
                    <a:pt x="268" y="575"/>
                    <a:pt x="257" y="567"/>
                  </a:cubicBezTo>
                  <a:cubicBezTo>
                    <a:pt x="250" y="563"/>
                    <a:pt x="244" y="574"/>
                    <a:pt x="251" y="579"/>
                  </a:cubicBezTo>
                  <a:cubicBezTo>
                    <a:pt x="262" y="587"/>
                    <a:pt x="274" y="595"/>
                    <a:pt x="285" y="603"/>
                  </a:cubicBezTo>
                  <a:cubicBezTo>
                    <a:pt x="283" y="616"/>
                    <a:pt x="283" y="629"/>
                    <a:pt x="286" y="643"/>
                  </a:cubicBezTo>
                  <a:cubicBezTo>
                    <a:pt x="287" y="648"/>
                    <a:pt x="294" y="647"/>
                    <a:pt x="294" y="642"/>
                  </a:cubicBezTo>
                  <a:cubicBezTo>
                    <a:pt x="293" y="631"/>
                    <a:pt x="294" y="621"/>
                    <a:pt x="296" y="611"/>
                  </a:cubicBezTo>
                  <a:cubicBezTo>
                    <a:pt x="346" y="648"/>
                    <a:pt x="394" y="686"/>
                    <a:pt x="435" y="731"/>
                  </a:cubicBezTo>
                  <a:cubicBezTo>
                    <a:pt x="486" y="787"/>
                    <a:pt x="524" y="850"/>
                    <a:pt x="546" y="922"/>
                  </a:cubicBezTo>
                  <a:cubicBezTo>
                    <a:pt x="522" y="926"/>
                    <a:pt x="497" y="928"/>
                    <a:pt x="473" y="931"/>
                  </a:cubicBezTo>
                  <a:cubicBezTo>
                    <a:pt x="465" y="910"/>
                    <a:pt x="458" y="889"/>
                    <a:pt x="450" y="869"/>
                  </a:cubicBezTo>
                  <a:cubicBezTo>
                    <a:pt x="444" y="852"/>
                    <a:pt x="439" y="835"/>
                    <a:pt x="428" y="821"/>
                  </a:cubicBezTo>
                  <a:cubicBezTo>
                    <a:pt x="418" y="810"/>
                    <a:pt x="403" y="803"/>
                    <a:pt x="389" y="798"/>
                  </a:cubicBezTo>
                  <a:cubicBezTo>
                    <a:pt x="370" y="790"/>
                    <a:pt x="351" y="783"/>
                    <a:pt x="333" y="774"/>
                  </a:cubicBezTo>
                  <a:cubicBezTo>
                    <a:pt x="264" y="742"/>
                    <a:pt x="199" y="698"/>
                    <a:pt x="147" y="642"/>
                  </a:cubicBezTo>
                  <a:cubicBezTo>
                    <a:pt x="44" y="529"/>
                    <a:pt x="0" y="349"/>
                    <a:pt x="93" y="216"/>
                  </a:cubicBezTo>
                  <a:cubicBezTo>
                    <a:pt x="117" y="183"/>
                    <a:pt x="148" y="154"/>
                    <a:pt x="181" y="129"/>
                  </a:cubicBezTo>
                  <a:cubicBezTo>
                    <a:pt x="214" y="103"/>
                    <a:pt x="249" y="79"/>
                    <a:pt x="287" y="60"/>
                  </a:cubicBezTo>
                  <a:cubicBezTo>
                    <a:pt x="367" y="19"/>
                    <a:pt x="460" y="8"/>
                    <a:pt x="549" y="16"/>
                  </a:cubicBezTo>
                  <a:cubicBezTo>
                    <a:pt x="715" y="31"/>
                    <a:pt x="839" y="202"/>
                    <a:pt x="851" y="360"/>
                  </a:cubicBezTo>
                  <a:cubicBezTo>
                    <a:pt x="858" y="451"/>
                    <a:pt x="831" y="543"/>
                    <a:pt x="774" y="615"/>
                  </a:cubicBezTo>
                  <a:cubicBezTo>
                    <a:pt x="750" y="644"/>
                    <a:pt x="721" y="674"/>
                    <a:pt x="711" y="712"/>
                  </a:cubicBezTo>
                  <a:cubicBezTo>
                    <a:pt x="706" y="730"/>
                    <a:pt x="707" y="748"/>
                    <a:pt x="712" y="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0" name="îŝ1íďê">
              <a:extLst>
                <a:ext uri="{FF2B5EF4-FFF2-40B4-BE49-F238E27FC236}">
                  <a16:creationId xmlns:a16="http://schemas.microsoft.com/office/drawing/2014/main" id="{C881E077-8A95-4F87-ADE8-14BF40D71793}"/>
                </a:ext>
              </a:extLst>
            </p:cNvPr>
            <p:cNvSpPr/>
            <p:nvPr/>
          </p:nvSpPr>
          <p:spPr bwMode="auto">
            <a:xfrm>
              <a:off x="3162891" y="2205830"/>
              <a:ext cx="928688" cy="655638"/>
            </a:xfrm>
            <a:custGeom>
              <a:avLst/>
              <a:gdLst>
                <a:gd name="T0" fmla="*/ 274 w 307"/>
                <a:gd name="T1" fmla="*/ 115 h 217"/>
                <a:gd name="T2" fmla="*/ 217 w 307"/>
                <a:gd name="T3" fmla="*/ 57 h 217"/>
                <a:gd name="T4" fmla="*/ 24 w 307"/>
                <a:gd name="T5" fmla="*/ 24 h 217"/>
                <a:gd name="T6" fmla="*/ 22 w 307"/>
                <a:gd name="T7" fmla="*/ 26 h 217"/>
                <a:gd name="T8" fmla="*/ 12 w 307"/>
                <a:gd name="T9" fmla="*/ 78 h 217"/>
                <a:gd name="T10" fmla="*/ 77 w 307"/>
                <a:gd name="T11" fmla="*/ 87 h 217"/>
                <a:gd name="T12" fmla="*/ 229 w 307"/>
                <a:gd name="T13" fmla="*/ 143 h 217"/>
                <a:gd name="T14" fmla="*/ 252 w 307"/>
                <a:gd name="T15" fmla="*/ 177 h 217"/>
                <a:gd name="T16" fmla="*/ 274 w 307"/>
                <a:gd name="T17" fmla="*/ 208 h 217"/>
                <a:gd name="T18" fmla="*/ 306 w 307"/>
                <a:gd name="T19" fmla="*/ 184 h 217"/>
                <a:gd name="T20" fmla="*/ 274 w 307"/>
                <a:gd name="T21" fmla="*/ 115 h 217"/>
                <a:gd name="T22" fmla="*/ 293 w 307"/>
                <a:gd name="T23" fmla="*/ 194 h 217"/>
                <a:gd name="T24" fmla="*/ 274 w 307"/>
                <a:gd name="T25" fmla="*/ 193 h 217"/>
                <a:gd name="T26" fmla="*/ 268 w 307"/>
                <a:gd name="T27" fmla="*/ 183 h 217"/>
                <a:gd name="T28" fmla="*/ 237 w 307"/>
                <a:gd name="T29" fmla="*/ 135 h 217"/>
                <a:gd name="T30" fmla="*/ 140 w 307"/>
                <a:gd name="T31" fmla="*/ 78 h 217"/>
                <a:gd name="T32" fmla="*/ 78 w 307"/>
                <a:gd name="T33" fmla="*/ 74 h 217"/>
                <a:gd name="T34" fmla="*/ 33 w 307"/>
                <a:gd name="T35" fmla="*/ 79 h 217"/>
                <a:gd name="T36" fmla="*/ 33 w 307"/>
                <a:gd name="T37" fmla="*/ 34 h 217"/>
                <a:gd name="T38" fmla="*/ 36 w 307"/>
                <a:gd name="T39" fmla="*/ 30 h 217"/>
                <a:gd name="T40" fmla="*/ 277 w 307"/>
                <a:gd name="T41" fmla="*/ 144 h 217"/>
                <a:gd name="T42" fmla="*/ 292 w 307"/>
                <a:gd name="T43" fmla="*/ 174 h 217"/>
                <a:gd name="T44" fmla="*/ 294 w 307"/>
                <a:gd name="T45" fmla="*/ 188 h 217"/>
                <a:gd name="T46" fmla="*/ 293 w 307"/>
                <a:gd name="T47" fmla="*/ 19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7" h="217">
                  <a:moveTo>
                    <a:pt x="274" y="115"/>
                  </a:moveTo>
                  <a:cubicBezTo>
                    <a:pt x="258" y="93"/>
                    <a:pt x="239" y="73"/>
                    <a:pt x="217" y="57"/>
                  </a:cubicBezTo>
                  <a:cubicBezTo>
                    <a:pt x="162" y="16"/>
                    <a:pt x="89" y="0"/>
                    <a:pt x="24" y="24"/>
                  </a:cubicBezTo>
                  <a:cubicBezTo>
                    <a:pt x="23" y="24"/>
                    <a:pt x="22" y="25"/>
                    <a:pt x="22" y="26"/>
                  </a:cubicBezTo>
                  <a:cubicBezTo>
                    <a:pt x="5" y="38"/>
                    <a:pt x="0" y="60"/>
                    <a:pt x="12" y="78"/>
                  </a:cubicBezTo>
                  <a:cubicBezTo>
                    <a:pt x="28" y="100"/>
                    <a:pt x="54" y="91"/>
                    <a:pt x="77" y="87"/>
                  </a:cubicBezTo>
                  <a:cubicBezTo>
                    <a:pt x="132" y="78"/>
                    <a:pt x="191" y="101"/>
                    <a:pt x="229" y="143"/>
                  </a:cubicBezTo>
                  <a:cubicBezTo>
                    <a:pt x="238" y="153"/>
                    <a:pt x="245" y="165"/>
                    <a:pt x="252" y="177"/>
                  </a:cubicBezTo>
                  <a:cubicBezTo>
                    <a:pt x="257" y="189"/>
                    <a:pt x="262" y="202"/>
                    <a:pt x="274" y="208"/>
                  </a:cubicBezTo>
                  <a:cubicBezTo>
                    <a:pt x="293" y="217"/>
                    <a:pt x="307" y="202"/>
                    <a:pt x="306" y="184"/>
                  </a:cubicBezTo>
                  <a:cubicBezTo>
                    <a:pt x="305" y="160"/>
                    <a:pt x="287" y="134"/>
                    <a:pt x="274" y="115"/>
                  </a:cubicBezTo>
                  <a:close/>
                  <a:moveTo>
                    <a:pt x="293" y="194"/>
                  </a:moveTo>
                  <a:cubicBezTo>
                    <a:pt x="286" y="194"/>
                    <a:pt x="280" y="194"/>
                    <a:pt x="274" y="193"/>
                  </a:cubicBezTo>
                  <a:cubicBezTo>
                    <a:pt x="272" y="191"/>
                    <a:pt x="269" y="186"/>
                    <a:pt x="268" y="183"/>
                  </a:cubicBezTo>
                  <a:cubicBezTo>
                    <a:pt x="259" y="166"/>
                    <a:pt x="250" y="149"/>
                    <a:pt x="237" y="135"/>
                  </a:cubicBezTo>
                  <a:cubicBezTo>
                    <a:pt x="212" y="106"/>
                    <a:pt x="177" y="86"/>
                    <a:pt x="140" y="78"/>
                  </a:cubicBezTo>
                  <a:cubicBezTo>
                    <a:pt x="120" y="73"/>
                    <a:pt x="99" y="72"/>
                    <a:pt x="78" y="74"/>
                  </a:cubicBezTo>
                  <a:cubicBezTo>
                    <a:pt x="64" y="76"/>
                    <a:pt x="47" y="84"/>
                    <a:pt x="33" y="79"/>
                  </a:cubicBezTo>
                  <a:cubicBezTo>
                    <a:pt x="12" y="71"/>
                    <a:pt x="15" y="43"/>
                    <a:pt x="33" y="34"/>
                  </a:cubicBezTo>
                  <a:cubicBezTo>
                    <a:pt x="35" y="33"/>
                    <a:pt x="36" y="31"/>
                    <a:pt x="36" y="30"/>
                  </a:cubicBezTo>
                  <a:cubicBezTo>
                    <a:pt x="133" y="9"/>
                    <a:pt x="227" y="59"/>
                    <a:pt x="277" y="144"/>
                  </a:cubicBezTo>
                  <a:cubicBezTo>
                    <a:pt x="282" y="153"/>
                    <a:pt x="289" y="164"/>
                    <a:pt x="292" y="174"/>
                  </a:cubicBezTo>
                  <a:cubicBezTo>
                    <a:pt x="293" y="179"/>
                    <a:pt x="294" y="183"/>
                    <a:pt x="294" y="188"/>
                  </a:cubicBezTo>
                  <a:lnTo>
                    <a:pt x="293" y="19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1" name="işliďê">
              <a:extLst>
                <a:ext uri="{FF2B5EF4-FFF2-40B4-BE49-F238E27FC236}">
                  <a16:creationId xmlns:a16="http://schemas.microsoft.com/office/drawing/2014/main" id="{8003F51F-828E-4A43-BE30-1DA59F9D89FD}"/>
                </a:ext>
              </a:extLst>
            </p:cNvPr>
            <p:cNvSpPr/>
            <p:nvPr/>
          </p:nvSpPr>
          <p:spPr bwMode="auto">
            <a:xfrm>
              <a:off x="2651716" y="4563270"/>
              <a:ext cx="144463" cy="257175"/>
            </a:xfrm>
            <a:custGeom>
              <a:avLst/>
              <a:gdLst>
                <a:gd name="T0" fmla="*/ 37 w 48"/>
                <a:gd name="T1" fmla="*/ 5 h 85"/>
                <a:gd name="T2" fmla="*/ 21 w 48"/>
                <a:gd name="T3" fmla="*/ 41 h 85"/>
                <a:gd name="T4" fmla="*/ 13 w 48"/>
                <a:gd name="T5" fmla="*/ 58 h 85"/>
                <a:gd name="T6" fmla="*/ 7 w 48"/>
                <a:gd name="T7" fmla="*/ 71 h 85"/>
                <a:gd name="T8" fmla="*/ 4 w 48"/>
                <a:gd name="T9" fmla="*/ 72 h 85"/>
                <a:gd name="T10" fmla="*/ 2 w 48"/>
                <a:gd name="T11" fmla="*/ 80 h 85"/>
                <a:gd name="T12" fmla="*/ 9 w 48"/>
                <a:gd name="T13" fmla="*/ 85 h 85"/>
                <a:gd name="T14" fmla="*/ 28 w 48"/>
                <a:gd name="T15" fmla="*/ 54 h 85"/>
                <a:gd name="T16" fmla="*/ 46 w 48"/>
                <a:gd name="T17" fmla="*/ 9 h 85"/>
                <a:gd name="T18" fmla="*/ 37 w 48"/>
                <a:gd name="T19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85">
                  <a:moveTo>
                    <a:pt x="37" y="5"/>
                  </a:moveTo>
                  <a:cubicBezTo>
                    <a:pt x="32" y="17"/>
                    <a:pt x="27" y="29"/>
                    <a:pt x="21" y="41"/>
                  </a:cubicBezTo>
                  <a:cubicBezTo>
                    <a:pt x="18" y="46"/>
                    <a:pt x="16" y="52"/>
                    <a:pt x="13" y="58"/>
                  </a:cubicBezTo>
                  <a:cubicBezTo>
                    <a:pt x="12" y="61"/>
                    <a:pt x="10" y="67"/>
                    <a:pt x="7" y="71"/>
                  </a:cubicBezTo>
                  <a:cubicBezTo>
                    <a:pt x="6" y="71"/>
                    <a:pt x="4" y="71"/>
                    <a:pt x="4" y="72"/>
                  </a:cubicBezTo>
                  <a:cubicBezTo>
                    <a:pt x="1" y="75"/>
                    <a:pt x="0" y="77"/>
                    <a:pt x="2" y="80"/>
                  </a:cubicBezTo>
                  <a:cubicBezTo>
                    <a:pt x="3" y="84"/>
                    <a:pt x="6" y="85"/>
                    <a:pt x="9" y="85"/>
                  </a:cubicBezTo>
                  <a:cubicBezTo>
                    <a:pt x="21" y="82"/>
                    <a:pt x="24" y="64"/>
                    <a:pt x="28" y="54"/>
                  </a:cubicBezTo>
                  <a:cubicBezTo>
                    <a:pt x="35" y="39"/>
                    <a:pt x="41" y="24"/>
                    <a:pt x="46" y="9"/>
                  </a:cubicBezTo>
                  <a:cubicBezTo>
                    <a:pt x="48" y="3"/>
                    <a:pt x="40" y="0"/>
                    <a:pt x="3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2" name="ïsļïḓè">
              <a:extLst>
                <a:ext uri="{FF2B5EF4-FFF2-40B4-BE49-F238E27FC236}">
                  <a16:creationId xmlns:a16="http://schemas.microsoft.com/office/drawing/2014/main" id="{432027DF-A3CA-409C-87F7-4DE59CB48769}"/>
                </a:ext>
              </a:extLst>
            </p:cNvPr>
            <p:cNvSpPr/>
            <p:nvPr/>
          </p:nvSpPr>
          <p:spPr bwMode="auto">
            <a:xfrm>
              <a:off x="2151653" y="4352131"/>
              <a:ext cx="188913" cy="220663"/>
            </a:xfrm>
            <a:custGeom>
              <a:avLst/>
              <a:gdLst>
                <a:gd name="T0" fmla="*/ 54 w 62"/>
                <a:gd name="T1" fmla="*/ 3 h 73"/>
                <a:gd name="T2" fmla="*/ 4 w 62"/>
                <a:gd name="T3" fmla="*/ 60 h 73"/>
                <a:gd name="T4" fmla="*/ 14 w 62"/>
                <a:gd name="T5" fmla="*/ 66 h 73"/>
                <a:gd name="T6" fmla="*/ 14 w 62"/>
                <a:gd name="T7" fmla="*/ 66 h 73"/>
                <a:gd name="T8" fmla="*/ 59 w 62"/>
                <a:gd name="T9" fmla="*/ 9 h 73"/>
                <a:gd name="T10" fmla="*/ 54 w 62"/>
                <a:gd name="T11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3">
                  <a:moveTo>
                    <a:pt x="54" y="3"/>
                  </a:moveTo>
                  <a:cubicBezTo>
                    <a:pt x="32" y="17"/>
                    <a:pt x="15" y="37"/>
                    <a:pt x="4" y="60"/>
                  </a:cubicBezTo>
                  <a:cubicBezTo>
                    <a:pt x="0" y="68"/>
                    <a:pt x="10" y="73"/>
                    <a:pt x="14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25" y="44"/>
                    <a:pt x="40" y="26"/>
                    <a:pt x="59" y="9"/>
                  </a:cubicBezTo>
                  <a:cubicBezTo>
                    <a:pt x="62" y="6"/>
                    <a:pt x="58" y="0"/>
                    <a:pt x="5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3" name="ïşlíde">
              <a:extLst>
                <a:ext uri="{FF2B5EF4-FFF2-40B4-BE49-F238E27FC236}">
                  <a16:creationId xmlns:a16="http://schemas.microsoft.com/office/drawing/2014/main" id="{75F04033-EE1F-4FF0-AB23-EBEDCD189BDA}"/>
                </a:ext>
              </a:extLst>
            </p:cNvPr>
            <p:cNvSpPr/>
            <p:nvPr/>
          </p:nvSpPr>
          <p:spPr bwMode="auto">
            <a:xfrm>
              <a:off x="1629366" y="3817144"/>
              <a:ext cx="230188" cy="127000"/>
            </a:xfrm>
            <a:custGeom>
              <a:avLst/>
              <a:gdLst>
                <a:gd name="T0" fmla="*/ 68 w 76"/>
                <a:gd name="T1" fmla="*/ 2 h 42"/>
                <a:gd name="T2" fmla="*/ 36 w 76"/>
                <a:gd name="T3" fmla="*/ 20 h 42"/>
                <a:gd name="T4" fmla="*/ 3 w 76"/>
                <a:gd name="T5" fmla="*/ 34 h 42"/>
                <a:gd name="T6" fmla="*/ 6 w 76"/>
                <a:gd name="T7" fmla="*/ 42 h 42"/>
                <a:gd name="T8" fmla="*/ 40 w 76"/>
                <a:gd name="T9" fmla="*/ 30 h 42"/>
                <a:gd name="T10" fmla="*/ 73 w 76"/>
                <a:gd name="T11" fmla="*/ 9 h 42"/>
                <a:gd name="T12" fmla="*/ 68 w 76"/>
                <a:gd name="T13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2">
                  <a:moveTo>
                    <a:pt x="68" y="2"/>
                  </a:moveTo>
                  <a:cubicBezTo>
                    <a:pt x="57" y="8"/>
                    <a:pt x="47" y="15"/>
                    <a:pt x="36" y="20"/>
                  </a:cubicBezTo>
                  <a:cubicBezTo>
                    <a:pt x="26" y="25"/>
                    <a:pt x="13" y="27"/>
                    <a:pt x="3" y="34"/>
                  </a:cubicBezTo>
                  <a:cubicBezTo>
                    <a:pt x="0" y="36"/>
                    <a:pt x="1" y="42"/>
                    <a:pt x="6" y="42"/>
                  </a:cubicBezTo>
                  <a:cubicBezTo>
                    <a:pt x="17" y="42"/>
                    <a:pt x="29" y="35"/>
                    <a:pt x="40" y="30"/>
                  </a:cubicBezTo>
                  <a:cubicBezTo>
                    <a:pt x="51" y="24"/>
                    <a:pt x="63" y="17"/>
                    <a:pt x="73" y="9"/>
                  </a:cubicBezTo>
                  <a:cubicBezTo>
                    <a:pt x="76" y="6"/>
                    <a:pt x="72" y="0"/>
                    <a:pt x="68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4" name="îṩľiḑe">
              <a:extLst>
                <a:ext uri="{FF2B5EF4-FFF2-40B4-BE49-F238E27FC236}">
                  <a16:creationId xmlns:a16="http://schemas.microsoft.com/office/drawing/2014/main" id="{867CCFF3-BAAF-47D2-8013-56132C25602A}"/>
                </a:ext>
              </a:extLst>
            </p:cNvPr>
            <p:cNvSpPr/>
            <p:nvPr/>
          </p:nvSpPr>
          <p:spPr bwMode="auto">
            <a:xfrm>
              <a:off x="1456328" y="3055144"/>
              <a:ext cx="269875" cy="53975"/>
            </a:xfrm>
            <a:custGeom>
              <a:avLst/>
              <a:gdLst>
                <a:gd name="T0" fmla="*/ 84 w 89"/>
                <a:gd name="T1" fmla="*/ 5 h 18"/>
                <a:gd name="T2" fmla="*/ 21 w 89"/>
                <a:gd name="T3" fmla="*/ 5 h 18"/>
                <a:gd name="T4" fmla="*/ 14 w 89"/>
                <a:gd name="T5" fmla="*/ 2 h 18"/>
                <a:gd name="T6" fmla="*/ 5 w 89"/>
                <a:gd name="T7" fmla="*/ 7 h 18"/>
                <a:gd name="T8" fmla="*/ 8 w 89"/>
                <a:gd name="T9" fmla="*/ 17 h 18"/>
                <a:gd name="T10" fmla="*/ 84 w 89"/>
                <a:gd name="T11" fmla="*/ 13 h 18"/>
                <a:gd name="T12" fmla="*/ 84 w 8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8">
                  <a:moveTo>
                    <a:pt x="84" y="5"/>
                  </a:moveTo>
                  <a:cubicBezTo>
                    <a:pt x="63" y="4"/>
                    <a:pt x="42" y="5"/>
                    <a:pt x="21" y="5"/>
                  </a:cubicBezTo>
                  <a:cubicBezTo>
                    <a:pt x="20" y="3"/>
                    <a:pt x="17" y="0"/>
                    <a:pt x="14" y="2"/>
                  </a:cubicBezTo>
                  <a:cubicBezTo>
                    <a:pt x="11" y="3"/>
                    <a:pt x="8" y="5"/>
                    <a:pt x="5" y="7"/>
                  </a:cubicBezTo>
                  <a:cubicBezTo>
                    <a:pt x="0" y="9"/>
                    <a:pt x="2" y="18"/>
                    <a:pt x="8" y="17"/>
                  </a:cubicBezTo>
                  <a:cubicBezTo>
                    <a:pt x="33" y="16"/>
                    <a:pt x="59" y="16"/>
                    <a:pt x="84" y="13"/>
                  </a:cubicBezTo>
                  <a:cubicBezTo>
                    <a:pt x="88" y="12"/>
                    <a:pt x="89" y="5"/>
                    <a:pt x="8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5" name="işlîḓe">
              <a:extLst>
                <a:ext uri="{FF2B5EF4-FFF2-40B4-BE49-F238E27FC236}">
                  <a16:creationId xmlns:a16="http://schemas.microsoft.com/office/drawing/2014/main" id="{55DD86FE-816E-42F9-B740-3E3C48893EA0}"/>
                </a:ext>
              </a:extLst>
            </p:cNvPr>
            <p:cNvSpPr/>
            <p:nvPr/>
          </p:nvSpPr>
          <p:spPr bwMode="auto">
            <a:xfrm>
              <a:off x="1837328" y="2343942"/>
              <a:ext cx="190500" cy="190500"/>
            </a:xfrm>
            <a:custGeom>
              <a:avLst/>
              <a:gdLst>
                <a:gd name="T0" fmla="*/ 59 w 63"/>
                <a:gd name="T1" fmla="*/ 53 h 63"/>
                <a:gd name="T2" fmla="*/ 33 w 63"/>
                <a:gd name="T3" fmla="*/ 26 h 63"/>
                <a:gd name="T4" fmla="*/ 8 w 63"/>
                <a:gd name="T5" fmla="*/ 2 h 63"/>
                <a:gd name="T6" fmla="*/ 2 w 63"/>
                <a:gd name="T7" fmla="*/ 8 h 63"/>
                <a:gd name="T8" fmla="*/ 26 w 63"/>
                <a:gd name="T9" fmla="*/ 34 h 63"/>
                <a:gd name="T10" fmla="*/ 53 w 63"/>
                <a:gd name="T11" fmla="*/ 60 h 63"/>
                <a:gd name="T12" fmla="*/ 59 w 63"/>
                <a:gd name="T13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63">
                  <a:moveTo>
                    <a:pt x="59" y="53"/>
                  </a:moveTo>
                  <a:cubicBezTo>
                    <a:pt x="51" y="44"/>
                    <a:pt x="42" y="35"/>
                    <a:pt x="33" y="26"/>
                  </a:cubicBezTo>
                  <a:cubicBezTo>
                    <a:pt x="26" y="18"/>
                    <a:pt x="18" y="6"/>
                    <a:pt x="8" y="2"/>
                  </a:cubicBezTo>
                  <a:cubicBezTo>
                    <a:pt x="4" y="0"/>
                    <a:pt x="0" y="4"/>
                    <a:pt x="2" y="8"/>
                  </a:cubicBezTo>
                  <a:cubicBezTo>
                    <a:pt x="6" y="18"/>
                    <a:pt x="18" y="26"/>
                    <a:pt x="26" y="34"/>
                  </a:cubicBezTo>
                  <a:cubicBezTo>
                    <a:pt x="35" y="42"/>
                    <a:pt x="43" y="51"/>
                    <a:pt x="53" y="60"/>
                  </a:cubicBezTo>
                  <a:cubicBezTo>
                    <a:pt x="57" y="63"/>
                    <a:pt x="63" y="58"/>
                    <a:pt x="59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6" name="îSḷídé">
              <a:extLst>
                <a:ext uri="{FF2B5EF4-FFF2-40B4-BE49-F238E27FC236}">
                  <a16:creationId xmlns:a16="http://schemas.microsoft.com/office/drawing/2014/main" id="{CA95727B-F14E-433B-A9BC-20DC1868C7FB}"/>
                </a:ext>
              </a:extLst>
            </p:cNvPr>
            <p:cNvSpPr/>
            <p:nvPr/>
          </p:nvSpPr>
          <p:spPr bwMode="auto">
            <a:xfrm>
              <a:off x="2442166" y="1861342"/>
              <a:ext cx="115888" cy="250825"/>
            </a:xfrm>
            <a:custGeom>
              <a:avLst/>
              <a:gdLst>
                <a:gd name="T0" fmla="*/ 36 w 38"/>
                <a:gd name="T1" fmla="*/ 74 h 83"/>
                <a:gd name="T2" fmla="*/ 23 w 38"/>
                <a:gd name="T3" fmla="*/ 36 h 83"/>
                <a:gd name="T4" fmla="*/ 9 w 38"/>
                <a:gd name="T5" fmla="*/ 3 h 83"/>
                <a:gd name="T6" fmla="*/ 1 w 38"/>
                <a:gd name="T7" fmla="*/ 5 h 83"/>
                <a:gd name="T8" fmla="*/ 13 w 38"/>
                <a:gd name="T9" fmla="*/ 42 h 83"/>
                <a:gd name="T10" fmla="*/ 27 w 38"/>
                <a:gd name="T11" fmla="*/ 78 h 83"/>
                <a:gd name="T12" fmla="*/ 36 w 38"/>
                <a:gd name="T13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3">
                  <a:moveTo>
                    <a:pt x="36" y="74"/>
                  </a:moveTo>
                  <a:cubicBezTo>
                    <a:pt x="32" y="61"/>
                    <a:pt x="28" y="49"/>
                    <a:pt x="23" y="36"/>
                  </a:cubicBezTo>
                  <a:cubicBezTo>
                    <a:pt x="19" y="25"/>
                    <a:pt x="16" y="13"/>
                    <a:pt x="9" y="3"/>
                  </a:cubicBezTo>
                  <a:cubicBezTo>
                    <a:pt x="7" y="0"/>
                    <a:pt x="0" y="1"/>
                    <a:pt x="1" y="5"/>
                  </a:cubicBezTo>
                  <a:cubicBezTo>
                    <a:pt x="2" y="18"/>
                    <a:pt x="9" y="30"/>
                    <a:pt x="13" y="42"/>
                  </a:cubicBezTo>
                  <a:cubicBezTo>
                    <a:pt x="18" y="54"/>
                    <a:pt x="22" y="66"/>
                    <a:pt x="27" y="78"/>
                  </a:cubicBezTo>
                  <a:cubicBezTo>
                    <a:pt x="30" y="83"/>
                    <a:pt x="38" y="79"/>
                    <a:pt x="3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7" name="îšlíḋè">
              <a:extLst>
                <a:ext uri="{FF2B5EF4-FFF2-40B4-BE49-F238E27FC236}">
                  <a16:creationId xmlns:a16="http://schemas.microsoft.com/office/drawing/2014/main" id="{CF57999D-0C72-40FE-A1C6-52F7B18A6A85}"/>
                </a:ext>
              </a:extLst>
            </p:cNvPr>
            <p:cNvSpPr/>
            <p:nvPr/>
          </p:nvSpPr>
          <p:spPr bwMode="auto">
            <a:xfrm>
              <a:off x="3266079" y="1694655"/>
              <a:ext cx="96838" cy="274638"/>
            </a:xfrm>
            <a:custGeom>
              <a:avLst/>
              <a:gdLst>
                <a:gd name="T0" fmla="*/ 25 w 32"/>
                <a:gd name="T1" fmla="*/ 3 h 91"/>
                <a:gd name="T2" fmla="*/ 13 w 32"/>
                <a:gd name="T3" fmla="*/ 41 h 91"/>
                <a:gd name="T4" fmla="*/ 2 w 32"/>
                <a:gd name="T5" fmla="*/ 84 h 91"/>
                <a:gd name="T6" fmla="*/ 9 w 32"/>
                <a:gd name="T7" fmla="*/ 86 h 91"/>
                <a:gd name="T8" fmla="*/ 22 w 32"/>
                <a:gd name="T9" fmla="*/ 43 h 91"/>
                <a:gd name="T10" fmla="*/ 32 w 32"/>
                <a:gd name="T11" fmla="*/ 5 h 91"/>
                <a:gd name="T12" fmla="*/ 25 w 32"/>
                <a:gd name="T13" fmla="*/ 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1">
                  <a:moveTo>
                    <a:pt x="25" y="3"/>
                  </a:moveTo>
                  <a:cubicBezTo>
                    <a:pt x="18" y="14"/>
                    <a:pt x="16" y="28"/>
                    <a:pt x="13" y="41"/>
                  </a:cubicBezTo>
                  <a:cubicBezTo>
                    <a:pt x="9" y="55"/>
                    <a:pt x="5" y="69"/>
                    <a:pt x="2" y="84"/>
                  </a:cubicBezTo>
                  <a:cubicBezTo>
                    <a:pt x="0" y="89"/>
                    <a:pt x="8" y="91"/>
                    <a:pt x="9" y="86"/>
                  </a:cubicBezTo>
                  <a:cubicBezTo>
                    <a:pt x="14" y="72"/>
                    <a:pt x="18" y="58"/>
                    <a:pt x="22" y="43"/>
                  </a:cubicBezTo>
                  <a:cubicBezTo>
                    <a:pt x="26" y="31"/>
                    <a:pt x="32" y="18"/>
                    <a:pt x="32" y="5"/>
                  </a:cubicBezTo>
                  <a:cubicBezTo>
                    <a:pt x="32" y="1"/>
                    <a:pt x="27" y="0"/>
                    <a:pt x="2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8" name="íṡlidé">
              <a:extLst>
                <a:ext uri="{FF2B5EF4-FFF2-40B4-BE49-F238E27FC236}">
                  <a16:creationId xmlns:a16="http://schemas.microsoft.com/office/drawing/2014/main" id="{5BEEBAE2-FE59-4786-8ED7-38158B9C5526}"/>
                </a:ext>
              </a:extLst>
            </p:cNvPr>
            <p:cNvSpPr/>
            <p:nvPr/>
          </p:nvSpPr>
          <p:spPr bwMode="auto">
            <a:xfrm>
              <a:off x="4028079" y="1948655"/>
              <a:ext cx="184150" cy="230188"/>
            </a:xfrm>
            <a:custGeom>
              <a:avLst/>
              <a:gdLst>
                <a:gd name="T0" fmla="*/ 53 w 61"/>
                <a:gd name="T1" fmla="*/ 2 h 76"/>
                <a:gd name="T2" fmla="*/ 25 w 61"/>
                <a:gd name="T3" fmla="*/ 34 h 76"/>
                <a:gd name="T4" fmla="*/ 1 w 61"/>
                <a:gd name="T5" fmla="*/ 69 h 76"/>
                <a:gd name="T6" fmla="*/ 6 w 61"/>
                <a:gd name="T7" fmla="*/ 74 h 76"/>
                <a:gd name="T8" fmla="*/ 33 w 61"/>
                <a:gd name="T9" fmla="*/ 39 h 76"/>
                <a:gd name="T10" fmla="*/ 59 w 61"/>
                <a:gd name="T11" fmla="*/ 8 h 76"/>
                <a:gd name="T12" fmla="*/ 53 w 61"/>
                <a:gd name="T1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76">
                  <a:moveTo>
                    <a:pt x="53" y="2"/>
                  </a:moveTo>
                  <a:cubicBezTo>
                    <a:pt x="42" y="11"/>
                    <a:pt x="33" y="23"/>
                    <a:pt x="25" y="34"/>
                  </a:cubicBezTo>
                  <a:cubicBezTo>
                    <a:pt x="16" y="45"/>
                    <a:pt x="7" y="57"/>
                    <a:pt x="1" y="69"/>
                  </a:cubicBezTo>
                  <a:cubicBezTo>
                    <a:pt x="0" y="73"/>
                    <a:pt x="3" y="76"/>
                    <a:pt x="6" y="74"/>
                  </a:cubicBezTo>
                  <a:cubicBezTo>
                    <a:pt x="16" y="63"/>
                    <a:pt x="24" y="51"/>
                    <a:pt x="33" y="39"/>
                  </a:cubicBezTo>
                  <a:cubicBezTo>
                    <a:pt x="42" y="29"/>
                    <a:pt x="52" y="19"/>
                    <a:pt x="59" y="8"/>
                  </a:cubicBezTo>
                  <a:cubicBezTo>
                    <a:pt x="61" y="5"/>
                    <a:pt x="57" y="0"/>
                    <a:pt x="5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49" name="iṡļïḑè">
              <a:extLst>
                <a:ext uri="{FF2B5EF4-FFF2-40B4-BE49-F238E27FC236}">
                  <a16:creationId xmlns:a16="http://schemas.microsoft.com/office/drawing/2014/main" id="{2922B154-7042-42F1-9FF4-BF6C3322C714}"/>
                </a:ext>
              </a:extLst>
            </p:cNvPr>
            <p:cNvSpPr/>
            <p:nvPr/>
          </p:nvSpPr>
          <p:spPr bwMode="auto">
            <a:xfrm>
              <a:off x="4485279" y="2577305"/>
              <a:ext cx="247650" cy="115888"/>
            </a:xfrm>
            <a:custGeom>
              <a:avLst/>
              <a:gdLst>
                <a:gd name="T0" fmla="*/ 77 w 82"/>
                <a:gd name="T1" fmla="*/ 2 h 38"/>
                <a:gd name="T2" fmla="*/ 38 w 82"/>
                <a:gd name="T3" fmla="*/ 12 h 38"/>
                <a:gd name="T4" fmla="*/ 3 w 82"/>
                <a:gd name="T5" fmla="*/ 32 h 38"/>
                <a:gd name="T6" fmla="*/ 7 w 82"/>
                <a:gd name="T7" fmla="*/ 37 h 38"/>
                <a:gd name="T8" fmla="*/ 45 w 82"/>
                <a:gd name="T9" fmla="*/ 19 h 38"/>
                <a:gd name="T10" fmla="*/ 78 w 82"/>
                <a:gd name="T11" fmla="*/ 9 h 38"/>
                <a:gd name="T12" fmla="*/ 77 w 82"/>
                <a:gd name="T1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8">
                  <a:moveTo>
                    <a:pt x="77" y="2"/>
                  </a:moveTo>
                  <a:cubicBezTo>
                    <a:pt x="64" y="0"/>
                    <a:pt x="49" y="7"/>
                    <a:pt x="38" y="12"/>
                  </a:cubicBezTo>
                  <a:cubicBezTo>
                    <a:pt x="25" y="17"/>
                    <a:pt x="13" y="23"/>
                    <a:pt x="3" y="32"/>
                  </a:cubicBezTo>
                  <a:cubicBezTo>
                    <a:pt x="0" y="34"/>
                    <a:pt x="4" y="38"/>
                    <a:pt x="7" y="37"/>
                  </a:cubicBezTo>
                  <a:cubicBezTo>
                    <a:pt x="20" y="31"/>
                    <a:pt x="32" y="23"/>
                    <a:pt x="45" y="19"/>
                  </a:cubicBezTo>
                  <a:cubicBezTo>
                    <a:pt x="56" y="15"/>
                    <a:pt x="68" y="14"/>
                    <a:pt x="78" y="9"/>
                  </a:cubicBezTo>
                  <a:cubicBezTo>
                    <a:pt x="82" y="7"/>
                    <a:pt x="80" y="2"/>
                    <a:pt x="7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50" name="îSľidê">
              <a:extLst>
                <a:ext uri="{FF2B5EF4-FFF2-40B4-BE49-F238E27FC236}">
                  <a16:creationId xmlns:a16="http://schemas.microsoft.com/office/drawing/2014/main" id="{A7BB2603-22F5-4E48-9E3C-4121AF8A4F1F}"/>
                </a:ext>
              </a:extLst>
            </p:cNvPr>
            <p:cNvSpPr/>
            <p:nvPr/>
          </p:nvSpPr>
          <p:spPr bwMode="auto">
            <a:xfrm>
              <a:off x="4532904" y="3545681"/>
              <a:ext cx="263525" cy="53975"/>
            </a:xfrm>
            <a:custGeom>
              <a:avLst/>
              <a:gdLst>
                <a:gd name="T0" fmla="*/ 83 w 87"/>
                <a:gd name="T1" fmla="*/ 9 h 18"/>
                <a:gd name="T2" fmla="*/ 6 w 87"/>
                <a:gd name="T3" fmla="*/ 3 h 18"/>
                <a:gd name="T4" fmla="*/ 6 w 87"/>
                <a:gd name="T5" fmla="*/ 11 h 18"/>
                <a:gd name="T6" fmla="*/ 44 w 87"/>
                <a:gd name="T7" fmla="*/ 12 h 18"/>
                <a:gd name="T8" fmla="*/ 82 w 87"/>
                <a:gd name="T9" fmla="*/ 17 h 18"/>
                <a:gd name="T10" fmla="*/ 83 w 87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18">
                  <a:moveTo>
                    <a:pt x="83" y="9"/>
                  </a:moveTo>
                  <a:cubicBezTo>
                    <a:pt x="60" y="0"/>
                    <a:pt x="30" y="1"/>
                    <a:pt x="6" y="3"/>
                  </a:cubicBezTo>
                  <a:cubicBezTo>
                    <a:pt x="1" y="3"/>
                    <a:pt x="0" y="11"/>
                    <a:pt x="6" y="11"/>
                  </a:cubicBezTo>
                  <a:cubicBezTo>
                    <a:pt x="19" y="10"/>
                    <a:pt x="31" y="10"/>
                    <a:pt x="44" y="12"/>
                  </a:cubicBezTo>
                  <a:cubicBezTo>
                    <a:pt x="57" y="13"/>
                    <a:pt x="69" y="17"/>
                    <a:pt x="82" y="17"/>
                  </a:cubicBezTo>
                  <a:cubicBezTo>
                    <a:pt x="87" y="18"/>
                    <a:pt x="87" y="11"/>
                    <a:pt x="8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51" name="îsľíḍé">
              <a:extLst>
                <a:ext uri="{FF2B5EF4-FFF2-40B4-BE49-F238E27FC236}">
                  <a16:creationId xmlns:a16="http://schemas.microsoft.com/office/drawing/2014/main" id="{BC234C8E-2AD4-45AA-9888-7150281D1585}"/>
                </a:ext>
              </a:extLst>
            </p:cNvPr>
            <p:cNvSpPr/>
            <p:nvPr/>
          </p:nvSpPr>
          <p:spPr bwMode="auto">
            <a:xfrm>
              <a:off x="4336054" y="4274345"/>
              <a:ext cx="269875" cy="127000"/>
            </a:xfrm>
            <a:custGeom>
              <a:avLst/>
              <a:gdLst>
                <a:gd name="T0" fmla="*/ 86 w 89"/>
                <a:gd name="T1" fmla="*/ 34 h 42"/>
                <a:gd name="T2" fmla="*/ 49 w 89"/>
                <a:gd name="T3" fmla="*/ 17 h 42"/>
                <a:gd name="T4" fmla="*/ 7 w 89"/>
                <a:gd name="T5" fmla="*/ 2 h 42"/>
                <a:gd name="T6" fmla="*/ 5 w 89"/>
                <a:gd name="T7" fmla="*/ 9 h 42"/>
                <a:gd name="T8" fmla="*/ 48 w 89"/>
                <a:gd name="T9" fmla="*/ 27 h 42"/>
                <a:gd name="T10" fmla="*/ 83 w 89"/>
                <a:gd name="T11" fmla="*/ 41 h 42"/>
                <a:gd name="T12" fmla="*/ 86 w 89"/>
                <a:gd name="T1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42">
                  <a:moveTo>
                    <a:pt x="86" y="34"/>
                  </a:moveTo>
                  <a:cubicBezTo>
                    <a:pt x="75" y="26"/>
                    <a:pt x="61" y="22"/>
                    <a:pt x="49" y="17"/>
                  </a:cubicBezTo>
                  <a:cubicBezTo>
                    <a:pt x="35" y="11"/>
                    <a:pt x="21" y="6"/>
                    <a:pt x="7" y="2"/>
                  </a:cubicBezTo>
                  <a:cubicBezTo>
                    <a:pt x="2" y="0"/>
                    <a:pt x="0" y="7"/>
                    <a:pt x="5" y="9"/>
                  </a:cubicBezTo>
                  <a:cubicBezTo>
                    <a:pt x="19" y="15"/>
                    <a:pt x="34" y="21"/>
                    <a:pt x="48" y="27"/>
                  </a:cubicBezTo>
                  <a:cubicBezTo>
                    <a:pt x="59" y="32"/>
                    <a:pt x="71" y="38"/>
                    <a:pt x="83" y="41"/>
                  </a:cubicBezTo>
                  <a:cubicBezTo>
                    <a:pt x="87" y="42"/>
                    <a:pt x="89" y="36"/>
                    <a:pt x="86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rgbClr val="8AC59E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2779988" y="6270214"/>
            <a:ext cx="10116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c) </a:t>
            </a:r>
            <a:r>
              <a:rPr lang="vi-VN" sz="3600" i="1" dirty="0">
                <a:latin typeface="+mj-lt"/>
              </a:rPr>
              <a:t>Nay chúng ta đừng làm gì nữa, thử xem lão Miệng có sống được không</a:t>
            </a:r>
            <a:r>
              <a:rPr lang="en-US" sz="3600" i="1" dirty="0">
                <a:latin typeface="+mj-lt"/>
              </a:rPr>
              <a:t>.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37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8187" y="1251499"/>
            <a:ext cx="92858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a) 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Hãy</a:t>
            </a:r>
            <a:r>
              <a:rPr lang="vi-VN" sz="3600" b="1" i="1" dirty="0">
                <a:latin typeface="+mj-lt"/>
              </a:rPr>
              <a:t> lấy gạo làm bánh mà lễ Tiên vương.</a:t>
            </a:r>
            <a:endParaRPr lang="vi-VN" sz="3600" b="1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684262" y="2316232"/>
            <a:ext cx="6663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Lang </a:t>
            </a:r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7118" y="3509156"/>
            <a:ext cx="6850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600" b="1" i="1" dirty="0">
                <a:latin typeface="+mj-lt"/>
              </a:rPr>
              <a:t>Con hãy lấy gạo làm bánh mà lễ Tiên vương</a:t>
            </a:r>
            <a:r>
              <a:rPr lang="vi-VN" sz="3600" b="1" dirty="0">
                <a:latin typeface="+mj-lt"/>
              </a:rPr>
              <a:t>. 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3554" name="Picture 2" descr="Kết quả hình ảnh cho thần nói với lang liêu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1392" y="2390605"/>
            <a:ext cx="4915447" cy="3876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Rectangle 53"/>
          <p:cNvSpPr/>
          <p:nvPr/>
        </p:nvSpPr>
        <p:spPr>
          <a:xfrm>
            <a:off x="1721050" y="4891265"/>
            <a:ext cx="6850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không đổi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763092" y="5703838"/>
            <a:ext cx="6850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ối tượng tiếp nhận câu nói được xác định rõ hơn, lời yêu cầu cũng nhẹ nhàng và tình cảm hơn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52619" y="1551052"/>
            <a:ext cx="6574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b) </a:t>
            </a:r>
            <a:r>
              <a:rPr lang="vi-VN" sz="3600" b="1" i="1" dirty="0">
                <a:latin typeface="+mj-lt"/>
              </a:rPr>
              <a:t>Ông giáo hút trước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đi</a:t>
            </a:r>
            <a:r>
              <a:rPr lang="vi-VN" sz="3600" b="1" i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38693" y="2521189"/>
            <a:ext cx="5094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275783" y="3556453"/>
            <a:ext cx="6850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600" b="1" i="1" dirty="0">
                <a:latin typeface="Times New Roman" pitchFamily="18" charset="0"/>
                <a:cs typeface="Times New Roman" pitchFamily="18" charset="0"/>
              </a:rPr>
              <a:t>út trước </a:t>
            </a:r>
            <a:r>
              <a:rPr 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65119" y="4497114"/>
            <a:ext cx="628783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thay đổi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 (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 và lời nói kém lịch sự hơn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6562" name="AutoShape 2" descr="Kết quả hình ảnh cho ông giáo và lão hạ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phan-tich-nhan-vat-ong-giao-trong-truyen-ngan-lao-h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771" y="1943101"/>
            <a:ext cx="5108028" cy="4142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0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43022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37118" y="3509156"/>
            <a:ext cx="6850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CN: </a:t>
            </a:r>
            <a:r>
              <a:rPr lang="vi-VN" sz="3600" b="1" i="1" dirty="0">
                <a:latin typeface="+mj-lt"/>
              </a:rPr>
              <a:t>Nay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i="1" dirty="0">
                <a:latin typeface="+mj-lt"/>
              </a:rPr>
              <a:t>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đừng</a:t>
            </a:r>
            <a:r>
              <a:rPr lang="vi-VN" sz="3600" b="1" i="1" dirty="0">
                <a:latin typeface="+mj-lt"/>
              </a:rPr>
              <a:t> làm gì nữa, </a:t>
            </a:r>
            <a:r>
              <a:rPr lang="en-US" sz="3600" b="1" i="1" dirty="0">
                <a:latin typeface="+mj-lt"/>
              </a:rPr>
              <a:t>...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21050" y="4891265"/>
            <a:ext cx="6540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N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ghĩa của câu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 đổi</a:t>
            </a:r>
            <a:r>
              <a:rPr lang="en-US" sz="36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vi-VN" sz="3600" dirty="0">
                <a:solidFill>
                  <a:srgbClr val="0070C0"/>
                </a:solidFill>
                <a:latin typeface="+mj-lt"/>
              </a:rPr>
              <a:t>ở đây, người nói đã được loại ra khỏi những đối tượng tiếp nhận lời đề nghị.</a:t>
            </a:r>
            <a:endParaRPr lang="en-US" sz="3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2928" y="957295"/>
            <a:ext cx="11986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c) </a:t>
            </a:r>
            <a:r>
              <a:rPr lang="vi-VN" sz="3600" b="1" i="1" dirty="0">
                <a:latin typeface="+mj-lt"/>
              </a:rPr>
              <a:t>Nay chúng ta 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đừng</a:t>
            </a:r>
            <a:r>
              <a:rPr lang="vi-VN" sz="3600" b="1" i="1" dirty="0">
                <a:latin typeface="+mj-lt"/>
              </a:rPr>
              <a:t> làm gì nữa, thử xem lão Miệng có sống được không</a:t>
            </a:r>
            <a:r>
              <a:rPr lang="en-US" sz="3600" b="1" i="1" dirty="0">
                <a:latin typeface="+mj-lt"/>
              </a:rPr>
              <a:t>.</a:t>
            </a:r>
            <a:endParaRPr lang="en-US" sz="3600" b="1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47831" y="2384555"/>
            <a:ext cx="5184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67586" name="Picture 2" descr="Kết quả hình ảnh cho chân tay tai mắt miệ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23737" y="2097348"/>
            <a:ext cx="5133537" cy="409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339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4341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905000"/>
            <a:ext cx="2400301" cy="62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16"/>
          <p:cNvSpPr txBox="1"/>
          <p:nvPr/>
        </p:nvSpPr>
        <p:spPr>
          <a:xfrm>
            <a:off x="3276600" y="4419601"/>
            <a:ext cx="2169418" cy="1119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en-US" altLang="zh-CN" sz="66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II.</a:t>
            </a:r>
            <a:endParaRPr lang="zh-CN" altLang="en-US" sz="66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14344" name="文本框 25"/>
          <p:cNvSpPr txBox="1">
            <a:spLocks noChangeArrowheads="1"/>
          </p:cNvSpPr>
          <p:nvPr/>
        </p:nvSpPr>
        <p:spPr bwMode="auto">
          <a:xfrm>
            <a:off x="5486400" y="3962399"/>
            <a:ext cx="6858000" cy="186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US" altLang="zh-CN" sz="115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Luyện</a:t>
            </a:r>
            <a:r>
              <a:rPr lang="en-US" altLang="zh-CN" sz="115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tập</a:t>
            </a:r>
            <a:endParaRPr lang="zh-CN" altLang="en-US" sz="115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804041" y="677910"/>
            <a:ext cx="12817367" cy="680424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182">
            <a:extLst>
              <a:ext uri="{FF2B5EF4-FFF2-40B4-BE49-F238E27FC236}">
                <a16:creationId xmlns:a16="http://schemas.microsoft.com/office/drawing/2014/main" id="{D05E0850-1ADA-4A55-BB6E-5986D68DE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0" t="4108" r="19201" b="68309"/>
          <a:stretch/>
        </p:blipFill>
        <p:spPr>
          <a:xfrm>
            <a:off x="10500019" y="4149095"/>
            <a:ext cx="4508759" cy="4724385"/>
          </a:xfrm>
          <a:prstGeom prst="rect">
            <a:avLst/>
          </a:prstGeom>
        </p:spPr>
      </p:pic>
      <p:pic>
        <p:nvPicPr>
          <p:cNvPr id="5" name="图片 8" descr="6e3e461d6fe4261ffac34bab182ac1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848" y="47298"/>
            <a:ext cx="5738649" cy="1790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9155" y="958529"/>
            <a:ext cx="4096986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2675" y="2617089"/>
            <a:ext cx="10972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2; 3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32)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25604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573" y="1576580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467410" y="1658377"/>
            <a:ext cx="14263688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sùi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."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150" y="3731206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540987" y="3702641"/>
            <a:ext cx="10512861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."</a:t>
            </a:r>
            <a:endParaRPr lang="en-US" sz="3600" dirty="0">
              <a:solidFill>
                <a:srgbClr val="CCFF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2872058" y="2488689"/>
            <a:ext cx="14263688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623578" y="4563710"/>
            <a:ext cx="11921249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186" y="5665098"/>
            <a:ext cx="1345135" cy="15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598789" y="5652299"/>
            <a:ext cx="10512861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!";  "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!"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649824" y="6450305"/>
            <a:ext cx="9057183" cy="12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2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4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4099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4101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4" y="996950"/>
            <a:ext cx="3497262" cy="811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9990" y="3524252"/>
            <a:ext cx="2043112" cy="529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5"/>
          <p:cNvSpPr txBox="1"/>
          <p:nvPr/>
        </p:nvSpPr>
        <p:spPr>
          <a:xfrm>
            <a:off x="1331425" y="1206644"/>
            <a:ext cx="2169418" cy="1119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zh-CN" altLang="en-US" sz="66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47857" y="5618808"/>
            <a:ext cx="2169418" cy="1119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zh-CN" altLang="en-US" sz="66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录 </a:t>
            </a:r>
          </a:p>
        </p:txBody>
      </p:sp>
      <p:grpSp>
        <p:nvGrpSpPr>
          <p:cNvPr id="6" name="组合 6"/>
          <p:cNvGrpSpPr>
            <a:grpSpLocks/>
          </p:cNvGrpSpPr>
          <p:nvPr/>
        </p:nvGrpSpPr>
        <p:grpSpPr bwMode="auto">
          <a:xfrm>
            <a:off x="6792914" y="3278190"/>
            <a:ext cx="5780086" cy="1477328"/>
            <a:chOff x="5544458" y="2613175"/>
            <a:chExt cx="4816101" cy="1231394"/>
          </a:xfrm>
        </p:grpSpPr>
        <p:sp>
          <p:nvSpPr>
            <p:cNvPr id="5" name="矩形 4"/>
            <p:cNvSpPr/>
            <p:nvPr/>
          </p:nvSpPr>
          <p:spPr>
            <a:xfrm>
              <a:off x="5544458" y="2892375"/>
              <a:ext cx="609783" cy="673523"/>
            </a:xfrm>
            <a:prstGeom prst="rect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latin typeface="Times New Roman" pitchFamily="18" charset="0"/>
                  <a:cs typeface="Times New Roman" pitchFamily="18" charset="0"/>
                  <a:sym typeface="+mn-lt"/>
                </a:rPr>
                <a:t>I.</a:t>
              </a:r>
              <a:endParaRPr lang="zh-CN" altLang="en-US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4111" name="文本框 5"/>
            <p:cNvSpPr txBox="1">
              <a:spLocks noChangeArrowheads="1"/>
            </p:cNvSpPr>
            <p:nvPr/>
          </p:nvSpPr>
          <p:spPr bwMode="auto">
            <a:xfrm>
              <a:off x="6469689" y="2613175"/>
              <a:ext cx="3890870" cy="123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Đặc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điểm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hình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thức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và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chức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năng</a:t>
              </a:r>
              <a:endParaRPr lang="zh-CN" altLang="en-US" sz="45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7" name="组合 23"/>
          <p:cNvGrpSpPr>
            <a:grpSpLocks/>
          </p:cNvGrpSpPr>
          <p:nvPr/>
        </p:nvGrpSpPr>
        <p:grpSpPr bwMode="auto">
          <a:xfrm>
            <a:off x="6792914" y="5584826"/>
            <a:ext cx="4124325" cy="830714"/>
            <a:chOff x="5544458" y="2359515"/>
            <a:chExt cx="3436202" cy="691676"/>
          </a:xfrm>
        </p:grpSpPr>
        <p:sp>
          <p:nvSpPr>
            <p:cNvPr id="25" name="矩形 24"/>
            <p:cNvSpPr/>
            <p:nvPr/>
          </p:nvSpPr>
          <p:spPr>
            <a:xfrm>
              <a:off x="5544458" y="2359515"/>
              <a:ext cx="609734" cy="672795"/>
            </a:xfrm>
            <a:prstGeom prst="rect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latin typeface="Times New Roman" pitchFamily="18" charset="0"/>
                  <a:cs typeface="Times New Roman" pitchFamily="18" charset="0"/>
                  <a:sym typeface="+mn-lt"/>
                </a:rPr>
                <a:t>II.</a:t>
              </a:r>
              <a:endParaRPr lang="zh-CN" altLang="en-US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4109" name="文本框 25"/>
            <p:cNvSpPr txBox="1">
              <a:spLocks noChangeArrowheads="1"/>
            </p:cNvSpPr>
            <p:nvPr/>
          </p:nvSpPr>
          <p:spPr bwMode="auto">
            <a:xfrm>
              <a:off x="6469689" y="2397719"/>
              <a:ext cx="2510971" cy="653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Luyện</a:t>
              </a:r>
              <a:r>
                <a:rPr lang="en-US" altLang="zh-CN" sz="45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tập</a:t>
              </a:r>
              <a:endParaRPr lang="zh-CN" altLang="en-US" sz="45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3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68610" name="Picture 2" descr="Kết quả hình ảnh cho chị dậu và chồng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0280" y="2282855"/>
            <a:ext cx="4495252" cy="312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895953" y="2127045"/>
            <a:ext cx="36760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43542" y="2108859"/>
            <a:ext cx="4225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xót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333295" y="4099022"/>
            <a:ext cx="583324" cy="67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0032" y="5059420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1235563" y="4093775"/>
            <a:ext cx="583324" cy="677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95086" y="4991109"/>
            <a:ext cx="3731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0524" y="6389005"/>
            <a:ext cx="126124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ý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36486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1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57" y="0"/>
            <a:ext cx="3087413" cy="1331448"/>
          </a:xfrm>
          <a:prstGeom prst="rect">
            <a:avLst/>
          </a:prstGeom>
        </p:spPr>
      </p:pic>
      <p:sp>
        <p:nvSpPr>
          <p:cNvPr id="17" name="淘宝网Chenying0907出品 10"/>
          <p:cNvSpPr txBox="1"/>
          <p:nvPr/>
        </p:nvSpPr>
        <p:spPr>
          <a:xfrm>
            <a:off x="6634716" y="588075"/>
            <a:ext cx="1956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4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0658" name="AutoShape 2" descr="Kết quả hình ảnh cho dế mèn dế choắ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660" name="Picture 4" descr="Kết quả hình ảnh cho dế mèn dế choắt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257" y="3168880"/>
            <a:ext cx="3854181" cy="323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5372038" y="2355466"/>
            <a:ext cx="840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… hay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ngách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4080" y="3264611"/>
            <a:ext cx="82546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407572" y="5092267"/>
            <a:ext cx="8261131" cy="259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hoặc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“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ngay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…”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Choắt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nhút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C439B829-6AE5-4C40-BAB7-DB1BD06E23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A91A90DD-0182-4FF5-88E4-C684C1FD7E25}"/>
              </a:ext>
            </a:extLst>
          </p:cNvPr>
          <p:cNvSpPr/>
          <p:nvPr/>
        </p:nvSpPr>
        <p:spPr>
          <a:xfrm>
            <a:off x="541339" y="436486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Picture 2" descr="Cover">
            <a:extLst>
              <a:ext uri="{FF2B5EF4-FFF2-40B4-BE49-F238E27FC236}">
                <a16:creationId xmlns:a16="http://schemas.microsoft.com/office/drawing/2014/main" id="{262BCAB1-DB5A-4DB9-BDDC-B08800D8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09" y="5665761"/>
            <a:ext cx="6296639" cy="204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over">
            <a:extLst>
              <a:ext uri="{FF2B5EF4-FFF2-40B4-BE49-F238E27FC236}">
                <a16:creationId xmlns:a16="http://schemas.microsoft.com/office/drawing/2014/main" id="{721C1547-E781-49F0-9372-9B3D0CE2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70" y="4659234"/>
            <a:ext cx="4355940" cy="305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ver">
            <a:extLst>
              <a:ext uri="{FF2B5EF4-FFF2-40B4-BE49-F238E27FC236}">
                <a16:creationId xmlns:a16="http://schemas.microsoft.com/office/drawing/2014/main" id="{07DE8EC0-57FC-4A5A-BF53-3296A9167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827" y="726904"/>
            <a:ext cx="6737129" cy="220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ver">
            <a:extLst>
              <a:ext uri="{FF2B5EF4-FFF2-40B4-BE49-F238E27FC236}">
                <a16:creationId xmlns:a16="http://schemas.microsoft.com/office/drawing/2014/main" id="{8ACDD189-CD48-4B66-B892-F34139A1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051" y="2594663"/>
            <a:ext cx="5590156" cy="7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ver">
            <a:extLst>
              <a:ext uri="{FF2B5EF4-FFF2-40B4-BE49-F238E27FC236}">
                <a16:creationId xmlns:a16="http://schemas.microsoft.com/office/drawing/2014/main" id="{0AB2DF0B-D8CE-4781-9049-B4B2E857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51" y="2724663"/>
            <a:ext cx="6268976" cy="25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over">
            <a:extLst>
              <a:ext uri="{FF2B5EF4-FFF2-40B4-BE49-F238E27FC236}">
                <a16:creationId xmlns:a16="http://schemas.microsoft.com/office/drawing/2014/main" id="{D9BB5A60-05A2-461F-AD03-9CDADB28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51" y="1829188"/>
            <a:ext cx="4055896" cy="352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over">
            <a:extLst>
              <a:ext uri="{FF2B5EF4-FFF2-40B4-BE49-F238E27FC236}">
                <a16:creationId xmlns:a16="http://schemas.microsoft.com/office/drawing/2014/main" id="{9FB2836B-2547-4C5D-BB08-717CA2E3B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08" y="3908459"/>
            <a:ext cx="3933826" cy="169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9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81013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9" y="3048001"/>
            <a:ext cx="4043362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3657600" y="825065"/>
            <a:ext cx="7620000" cy="914399"/>
            <a:chOff x="3106057" y="402383"/>
            <a:chExt cx="5689600" cy="715217"/>
          </a:xfrm>
        </p:grpSpPr>
        <p:sp>
          <p:nvSpPr>
            <p:cNvPr id="6" name="矩形: 圆角 1"/>
            <p:cNvSpPr/>
            <p:nvPr/>
          </p:nvSpPr>
          <p:spPr>
            <a:xfrm>
              <a:off x="3106057" y="402383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rgbClr val="6DC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Copyright Notice"/>
            <p:cNvSpPr>
              <a:spLocks/>
            </p:cNvSpPr>
            <p:nvPr/>
          </p:nvSpPr>
          <p:spPr bwMode="auto">
            <a:xfrm>
              <a:off x="3447433" y="402383"/>
              <a:ext cx="4949952" cy="701162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2400" rIns="72000" bIns="3240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45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ướng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dẫn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tự</a:t>
              </a:r>
              <a:r>
                <a:rPr lang="en-US" altLang="zh-CN" sz="5400" b="1" cap="small" dirty="0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5400" b="1" cap="small" dirty="0" err="1">
                  <a:solidFill>
                    <a:schemeClr val="tx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học</a:t>
              </a:r>
              <a:endParaRPr lang="en-US" sz="5400" b="1" cap="small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5728136" y="2667001"/>
            <a:ext cx="1754189" cy="1006475"/>
            <a:chOff x="1002294" y="2088734"/>
            <a:chExt cx="1754480" cy="1006179"/>
          </a:xfrm>
        </p:grpSpPr>
        <p:grpSp>
          <p:nvGrpSpPr>
            <p:cNvPr id="5" name="Group 3"/>
            <p:cNvGrpSpPr>
              <a:grpSpLocks noChangeAspect="1"/>
            </p:cNvGrpSpPr>
            <p:nvPr/>
          </p:nvGrpSpPr>
          <p:grpSpPr bwMode="auto">
            <a:xfrm rot="5400000">
              <a:off x="1558440" y="1896580"/>
              <a:ext cx="1006179" cy="1390488"/>
              <a:chOff x="3149600" y="2480384"/>
              <a:chExt cx="1201204" cy="1660005"/>
            </a:xfrm>
          </p:grpSpPr>
          <p:sp>
            <p:nvSpPr>
              <p:cNvPr id="18" name="Isosceles Triangle 4"/>
              <p:cNvSpPr/>
              <p:nvPr/>
            </p:nvSpPr>
            <p:spPr>
              <a:xfrm flipV="1">
                <a:off x="3149599" y="3200682"/>
                <a:ext cx="1201204" cy="940177"/>
              </a:xfrm>
              <a:prstGeom prst="triangle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19" name="Rectangle 5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chemeClr val="bg1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10" name="Oval 17"/>
            <p:cNvSpPr>
              <a:spLocks noChangeAspect="1"/>
            </p:cNvSpPr>
            <p:nvPr/>
          </p:nvSpPr>
          <p:spPr>
            <a:xfrm rot="5400000">
              <a:off x="1002369" y="2431458"/>
              <a:ext cx="325342" cy="32549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9" name="组合 40"/>
          <p:cNvGrpSpPr>
            <a:grpSpLocks/>
          </p:cNvGrpSpPr>
          <p:nvPr/>
        </p:nvGrpSpPr>
        <p:grpSpPr bwMode="auto">
          <a:xfrm>
            <a:off x="5728136" y="4295777"/>
            <a:ext cx="1754189" cy="1006475"/>
            <a:chOff x="1001971" y="3286275"/>
            <a:chExt cx="1754803" cy="1006179"/>
          </a:xfrm>
        </p:grpSpPr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 rot="5400000">
              <a:off x="1558440" y="3094121"/>
              <a:ext cx="1006179" cy="1390488"/>
              <a:chOff x="3149600" y="2480384"/>
              <a:chExt cx="1201204" cy="1660005"/>
            </a:xfrm>
          </p:grpSpPr>
          <p:sp>
            <p:nvSpPr>
              <p:cNvPr id="37" name="Isosceles Triangle 7"/>
              <p:cNvSpPr/>
              <p:nvPr/>
            </p:nvSpPr>
            <p:spPr>
              <a:xfrm flipV="1">
                <a:off x="3149599" y="3200814"/>
                <a:ext cx="1201204" cy="940350"/>
              </a:xfrm>
              <a:prstGeom prst="triangle">
                <a:avLst/>
              </a:prstGeom>
              <a:gradFill>
                <a:gsLst>
                  <a:gs pos="0">
                    <a:schemeClr val="accent2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38" name="Rectangle 8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22" name="Oval 18"/>
            <p:cNvSpPr>
              <a:spLocks noChangeAspect="1"/>
            </p:cNvSpPr>
            <p:nvPr/>
          </p:nvSpPr>
          <p:spPr>
            <a:xfrm rot="5400000">
              <a:off x="1002076" y="3624209"/>
              <a:ext cx="325341" cy="32555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29" name="Rectangle 50"/>
            <p:cNvSpPr/>
            <p:nvPr/>
          </p:nvSpPr>
          <p:spPr bwMode="auto">
            <a:xfrm>
              <a:off x="2393886" y="3559491"/>
              <a:ext cx="29340" cy="21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4" name="组合 59"/>
          <p:cNvGrpSpPr>
            <a:grpSpLocks/>
          </p:cNvGrpSpPr>
          <p:nvPr/>
        </p:nvGrpSpPr>
        <p:grpSpPr bwMode="auto">
          <a:xfrm>
            <a:off x="5728136" y="6003926"/>
            <a:ext cx="1754189" cy="1006475"/>
            <a:chOff x="1002294" y="4483816"/>
            <a:chExt cx="1754480" cy="1006179"/>
          </a:xfrm>
        </p:grpSpPr>
        <p:grpSp>
          <p:nvGrpSpPr>
            <p:cNvPr id="15" name="Group 9"/>
            <p:cNvGrpSpPr>
              <a:grpSpLocks noChangeAspect="1"/>
            </p:cNvGrpSpPr>
            <p:nvPr/>
          </p:nvGrpSpPr>
          <p:grpSpPr bwMode="auto">
            <a:xfrm rot="5400000">
              <a:off x="1558440" y="4291662"/>
              <a:ext cx="1006179" cy="1390488"/>
              <a:chOff x="3149600" y="2480384"/>
              <a:chExt cx="1201204" cy="1660005"/>
            </a:xfrm>
          </p:grpSpPr>
          <p:sp>
            <p:nvSpPr>
              <p:cNvPr id="46" name="Isosceles Triangle 10"/>
              <p:cNvSpPr/>
              <p:nvPr/>
            </p:nvSpPr>
            <p:spPr>
              <a:xfrm flipV="1">
                <a:off x="3149599" y="3200682"/>
                <a:ext cx="1201204" cy="940177"/>
              </a:xfrm>
              <a:prstGeom prst="triangle">
                <a:avLst/>
              </a:prstGeom>
              <a:gradFill>
                <a:gsLst>
                  <a:gs pos="0">
                    <a:schemeClr val="accent4"/>
                  </a:gs>
                  <a:gs pos="100000">
                    <a:srgbClr val="EEECE1">
                      <a:lumMod val="90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  <p:sp>
            <p:nvSpPr>
              <p:cNvPr id="47" name="Rectangle 11"/>
              <p:cNvSpPr/>
              <p:nvPr/>
            </p:nvSpPr>
            <p:spPr>
              <a:xfrm>
                <a:off x="3630724" y="2480384"/>
                <a:ext cx="720080" cy="720080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isometricOffAxis2Top">
                  <a:rot lat="19390491" lon="18812960" rev="21592509"/>
                </a:camera>
                <a:lightRig rig="chilly" dir="t">
                  <a:rot lat="0" lon="0" rev="600000"/>
                </a:lightRig>
              </a:scene3d>
              <a:sp3d extrusionH="666750"/>
            </p:spPr>
            <p:txBody>
              <a:bodyPr anchor="ctr"/>
              <a:lstStyle/>
              <a:p>
                <a:pPr algn="ctr">
                  <a:defRPr/>
                </a:pPr>
                <a:endParaRPr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  <a:sym typeface="+mn-lt"/>
                </a:endParaRPr>
              </a:p>
            </p:txBody>
          </p:sp>
        </p:grpSp>
        <p:sp>
          <p:nvSpPr>
            <p:cNvPr id="41" name="Oval 19"/>
            <p:cNvSpPr>
              <a:spLocks noChangeAspect="1"/>
            </p:cNvSpPr>
            <p:nvPr/>
          </p:nvSpPr>
          <p:spPr>
            <a:xfrm rot="5400000">
              <a:off x="1002369" y="4834476"/>
              <a:ext cx="325341" cy="32549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924801" y="2533650"/>
            <a:ext cx="5410200" cy="1231094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just">
              <a:defRPr/>
            </a:pP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7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7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924801" y="4191001"/>
            <a:ext cx="5410200" cy="123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just"/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BTVN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7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01" y="5867400"/>
            <a:ext cx="5410200" cy="1231094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 algn="just">
              <a:defRPr/>
            </a:pP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37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9699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56"/>
          <p:cNvGrpSpPr>
            <a:grpSpLocks/>
          </p:cNvGrpSpPr>
          <p:nvPr/>
        </p:nvGrpSpPr>
        <p:grpSpPr bwMode="auto">
          <a:xfrm>
            <a:off x="2395539" y="4708525"/>
            <a:ext cx="9839325" cy="3962401"/>
            <a:chOff x="1548265" y="3628625"/>
            <a:chExt cx="8930255" cy="3597449"/>
          </a:xfrm>
        </p:grpSpPr>
        <p:pic>
          <p:nvPicPr>
            <p:cNvPr id="29705" name="图片 5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48265" y="3628625"/>
              <a:ext cx="1549862" cy="359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图形 5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15565" y="3845153"/>
              <a:ext cx="1304450" cy="338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7" name="图片 52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37453" y="3628625"/>
              <a:ext cx="1307437" cy="3554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图片 5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62328" y="4022292"/>
              <a:ext cx="1158635" cy="3203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图片 54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538400" y="3845153"/>
              <a:ext cx="1940120" cy="3359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文本框 55"/>
          <p:cNvSpPr txBox="1"/>
          <p:nvPr/>
        </p:nvSpPr>
        <p:spPr>
          <a:xfrm>
            <a:off x="359229" y="2667001"/>
            <a:ext cx="14271171" cy="18805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09714" tIns="54857" rIns="109714" bIns="54857">
            <a:spAutoFit/>
          </a:bodyPr>
          <a:lstStyle/>
          <a:p>
            <a:pPr algn="ctr">
              <a:defRPr/>
            </a:pPr>
            <a:r>
              <a:rPr lang="en-US" altLang="zh-CN" sz="11500" b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Chúc</a:t>
            </a:r>
            <a:r>
              <a:rPr lang="en-US" altLang="zh-CN" sz="11500" b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các</a:t>
            </a:r>
            <a:r>
              <a:rPr lang="en-US" altLang="zh-CN" sz="11500" b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11500" b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học</a:t>
            </a:r>
            <a:r>
              <a:rPr lang="en-US" altLang="zh-CN" sz="11500" b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11500" b="1" dirty="0" err="1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tốt</a:t>
            </a:r>
            <a:r>
              <a:rPr lang="en-US" altLang="zh-CN" sz="11500" b="1" dirty="0" smtClean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!</a:t>
            </a:r>
            <a:endParaRPr lang="zh-CN" altLang="en-US" sz="115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5123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28664" y="749301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5125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30499" y="1295400"/>
            <a:ext cx="2908301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5"/>
          <p:cNvSpPr txBox="1"/>
          <p:nvPr/>
        </p:nvSpPr>
        <p:spPr>
          <a:xfrm>
            <a:off x="3657600" y="1142999"/>
            <a:ext cx="2169418" cy="14650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en-US" altLang="zh-CN" sz="88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I.</a:t>
            </a:r>
            <a:endParaRPr lang="zh-CN" altLang="en-US" sz="8800" b="1" dirty="0">
              <a:ln w="28575">
                <a:solidFill>
                  <a:prstClr val="white"/>
                </a:solidFill>
              </a:ln>
              <a:solidFill>
                <a:srgbClr val="E9562B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5128" name="文本框 5"/>
          <p:cNvSpPr txBox="1">
            <a:spLocks noChangeArrowheads="1"/>
          </p:cNvSpPr>
          <p:nvPr/>
        </p:nvSpPr>
        <p:spPr bwMode="auto">
          <a:xfrm>
            <a:off x="5780693" y="2807709"/>
            <a:ext cx="6216869" cy="415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ctr"/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Đặc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điểm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hình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thức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chức</a:t>
            </a:r>
            <a:r>
              <a:rPr lang="en-US" altLang="zh-CN" sz="8800" b="1" i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8800" b="1" i="1" dirty="0" err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rPr>
              <a:t>năng</a:t>
            </a:r>
            <a:endParaRPr lang="zh-CN" altLang="en-US" sz="8800" b="1" i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4630400" cy="8229600"/>
          </a:xfrm>
          <a:prstGeom prst="rect">
            <a:avLst/>
          </a:prstGeom>
          <a:solidFill>
            <a:srgbClr val="A6EDEF"/>
          </a:solidFill>
          <a:ln>
            <a:noFill/>
          </a:ln>
        </p:spPr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4099" name="图片 4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6" y="331789"/>
            <a:ext cx="1338421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Freeform 5"/>
          <p:cNvSpPr>
            <a:spLocks noEditPoints="1"/>
          </p:cNvSpPr>
          <p:nvPr/>
        </p:nvSpPr>
        <p:spPr bwMode="auto">
          <a:xfrm>
            <a:off x="709091" y="865188"/>
            <a:ext cx="13173075" cy="7423150"/>
          </a:xfrm>
          <a:custGeom>
            <a:avLst/>
            <a:gdLst>
              <a:gd name="T0" fmla="*/ 5995 w 6021"/>
              <a:gd name="T1" fmla="*/ 2925 h 4063"/>
              <a:gd name="T2" fmla="*/ 5862 w 6021"/>
              <a:gd name="T3" fmla="*/ 2482 h 4063"/>
              <a:gd name="T4" fmla="*/ 5803 w 6021"/>
              <a:gd name="T5" fmla="*/ 2440 h 4063"/>
              <a:gd name="T6" fmla="*/ 5694 w 6021"/>
              <a:gd name="T7" fmla="*/ 2388 h 4063"/>
              <a:gd name="T8" fmla="*/ 5697 w 6021"/>
              <a:gd name="T9" fmla="*/ 2270 h 4063"/>
              <a:gd name="T10" fmla="*/ 5739 w 6021"/>
              <a:gd name="T11" fmla="*/ 2096 h 4063"/>
              <a:gd name="T12" fmla="*/ 5441 w 6021"/>
              <a:gd name="T13" fmla="*/ 1401 h 4063"/>
              <a:gd name="T14" fmla="*/ 5210 w 6021"/>
              <a:gd name="T15" fmla="*/ 1227 h 4063"/>
              <a:gd name="T16" fmla="*/ 4985 w 6021"/>
              <a:gd name="T17" fmla="*/ 1176 h 4063"/>
              <a:gd name="T18" fmla="*/ 4694 w 6021"/>
              <a:gd name="T19" fmla="*/ 432 h 4063"/>
              <a:gd name="T20" fmla="*/ 4607 w 6021"/>
              <a:gd name="T21" fmla="*/ 409 h 4063"/>
              <a:gd name="T22" fmla="*/ 4412 w 6021"/>
              <a:gd name="T23" fmla="*/ 380 h 4063"/>
              <a:gd name="T24" fmla="*/ 4266 w 6021"/>
              <a:gd name="T25" fmla="*/ 597 h 4063"/>
              <a:gd name="T26" fmla="*/ 3401 w 6021"/>
              <a:gd name="T27" fmla="*/ 410 h 4063"/>
              <a:gd name="T28" fmla="*/ 2404 w 6021"/>
              <a:gd name="T29" fmla="*/ 18 h 4063"/>
              <a:gd name="T30" fmla="*/ 2024 w 6021"/>
              <a:gd name="T31" fmla="*/ 25 h 4063"/>
              <a:gd name="T32" fmla="*/ 1906 w 6021"/>
              <a:gd name="T33" fmla="*/ 301 h 4063"/>
              <a:gd name="T34" fmla="*/ 1698 w 6021"/>
              <a:gd name="T35" fmla="*/ 629 h 4063"/>
              <a:gd name="T36" fmla="*/ 1686 w 6021"/>
              <a:gd name="T37" fmla="*/ 636 h 4063"/>
              <a:gd name="T38" fmla="*/ 1612 w 6021"/>
              <a:gd name="T39" fmla="*/ 672 h 4063"/>
              <a:gd name="T40" fmla="*/ 1614 w 6021"/>
              <a:gd name="T41" fmla="*/ 800 h 4063"/>
              <a:gd name="T42" fmla="*/ 1371 w 6021"/>
              <a:gd name="T43" fmla="*/ 1075 h 4063"/>
              <a:gd name="T44" fmla="*/ 1228 w 6021"/>
              <a:gd name="T45" fmla="*/ 1029 h 4063"/>
              <a:gd name="T46" fmla="*/ 827 w 6021"/>
              <a:gd name="T47" fmla="*/ 1038 h 4063"/>
              <a:gd name="T48" fmla="*/ 765 w 6021"/>
              <a:gd name="T49" fmla="*/ 1090 h 4063"/>
              <a:gd name="T50" fmla="*/ 478 w 6021"/>
              <a:gd name="T51" fmla="*/ 1520 h 4063"/>
              <a:gd name="T52" fmla="*/ 453 w 6021"/>
              <a:gd name="T53" fmla="*/ 1633 h 4063"/>
              <a:gd name="T54" fmla="*/ 347 w 6021"/>
              <a:gd name="T55" fmla="*/ 1918 h 4063"/>
              <a:gd name="T56" fmla="*/ 114 w 6021"/>
              <a:gd name="T57" fmla="*/ 2236 h 4063"/>
              <a:gd name="T58" fmla="*/ 391 w 6021"/>
              <a:gd name="T59" fmla="*/ 2098 h 4063"/>
              <a:gd name="T60" fmla="*/ 334 w 6021"/>
              <a:gd name="T61" fmla="*/ 2415 h 4063"/>
              <a:gd name="T62" fmla="*/ 206 w 6021"/>
              <a:gd name="T63" fmla="*/ 2560 h 4063"/>
              <a:gd name="T64" fmla="*/ 52 w 6021"/>
              <a:gd name="T65" fmla="*/ 2947 h 4063"/>
              <a:gd name="T66" fmla="*/ 335 w 6021"/>
              <a:gd name="T67" fmla="*/ 2624 h 4063"/>
              <a:gd name="T68" fmla="*/ 381 w 6021"/>
              <a:gd name="T69" fmla="*/ 2630 h 4063"/>
              <a:gd name="T70" fmla="*/ 75 w 6021"/>
              <a:gd name="T71" fmla="*/ 2952 h 4063"/>
              <a:gd name="T72" fmla="*/ 173 w 6021"/>
              <a:gd name="T73" fmla="*/ 3255 h 4063"/>
              <a:gd name="T74" fmla="*/ 767 w 6021"/>
              <a:gd name="T75" fmla="*/ 3517 h 4063"/>
              <a:gd name="T76" fmla="*/ 1241 w 6021"/>
              <a:gd name="T77" fmla="*/ 3658 h 4063"/>
              <a:gd name="T78" fmla="*/ 1880 w 6021"/>
              <a:gd name="T79" fmla="*/ 3639 h 4063"/>
              <a:gd name="T80" fmla="*/ 2151 w 6021"/>
              <a:gd name="T81" fmla="*/ 3612 h 4063"/>
              <a:gd name="T82" fmla="*/ 1960 w 6021"/>
              <a:gd name="T83" fmla="*/ 3737 h 4063"/>
              <a:gd name="T84" fmla="*/ 1707 w 6021"/>
              <a:gd name="T85" fmla="*/ 3856 h 4063"/>
              <a:gd name="T86" fmla="*/ 1962 w 6021"/>
              <a:gd name="T87" fmla="*/ 3862 h 4063"/>
              <a:gd name="T88" fmla="*/ 1850 w 6021"/>
              <a:gd name="T89" fmla="*/ 3986 h 4063"/>
              <a:gd name="T90" fmla="*/ 1776 w 6021"/>
              <a:gd name="T91" fmla="*/ 4033 h 4063"/>
              <a:gd name="T92" fmla="*/ 1783 w 6021"/>
              <a:gd name="T93" fmla="*/ 4042 h 4063"/>
              <a:gd name="T94" fmla="*/ 1915 w 6021"/>
              <a:gd name="T95" fmla="*/ 3985 h 4063"/>
              <a:gd name="T96" fmla="*/ 2575 w 6021"/>
              <a:gd name="T97" fmla="*/ 4050 h 4063"/>
              <a:gd name="T98" fmla="*/ 3129 w 6021"/>
              <a:gd name="T99" fmla="*/ 4040 h 4063"/>
              <a:gd name="T100" fmla="*/ 3447 w 6021"/>
              <a:gd name="T101" fmla="*/ 4014 h 4063"/>
              <a:gd name="T102" fmla="*/ 3813 w 6021"/>
              <a:gd name="T103" fmla="*/ 3920 h 4063"/>
              <a:gd name="T104" fmla="*/ 4005 w 6021"/>
              <a:gd name="T105" fmla="*/ 3888 h 4063"/>
              <a:gd name="T106" fmla="*/ 4143 w 6021"/>
              <a:gd name="T107" fmla="*/ 3887 h 4063"/>
              <a:gd name="T108" fmla="*/ 5112 w 6021"/>
              <a:gd name="T109" fmla="*/ 3874 h 4063"/>
              <a:gd name="T110" fmla="*/ 5121 w 6021"/>
              <a:gd name="T111" fmla="*/ 3504 h 4063"/>
              <a:gd name="T112" fmla="*/ 5211 w 6021"/>
              <a:gd name="T113" fmla="*/ 3552 h 4063"/>
              <a:gd name="T114" fmla="*/ 5583 w 6021"/>
              <a:gd name="T115" fmla="*/ 3427 h 4063"/>
              <a:gd name="T116" fmla="*/ 5859 w 6021"/>
              <a:gd name="T117" fmla="*/ 3023 h 4063"/>
              <a:gd name="T118" fmla="*/ 5865 w 6021"/>
              <a:gd name="T119" fmla="*/ 3119 h 4063"/>
              <a:gd name="T120" fmla="*/ 5991 w 6021"/>
              <a:gd name="T121" fmla="*/ 3141 h 4063"/>
              <a:gd name="T122" fmla="*/ 5038 w 6021"/>
              <a:gd name="T123" fmla="*/ 1208 h 4063"/>
              <a:gd name="T124" fmla="*/ 4341 w 6021"/>
              <a:gd name="T125" fmla="*/ 710 h 4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21" h="4063">
                <a:moveTo>
                  <a:pt x="6021" y="3021"/>
                </a:moveTo>
                <a:cubicBezTo>
                  <a:pt x="6021" y="3016"/>
                  <a:pt x="6020" y="3011"/>
                  <a:pt x="6019" y="3007"/>
                </a:cubicBezTo>
                <a:cubicBezTo>
                  <a:pt x="6019" y="3003"/>
                  <a:pt x="6018" y="2999"/>
                  <a:pt x="6017" y="2994"/>
                </a:cubicBezTo>
                <a:cubicBezTo>
                  <a:pt x="6016" y="2987"/>
                  <a:pt x="6015" y="2980"/>
                  <a:pt x="6013" y="2973"/>
                </a:cubicBezTo>
                <a:cubicBezTo>
                  <a:pt x="6011" y="2967"/>
                  <a:pt x="6011" y="2967"/>
                  <a:pt x="6011" y="2967"/>
                </a:cubicBezTo>
                <a:cubicBezTo>
                  <a:pt x="6010" y="2965"/>
                  <a:pt x="6010" y="2965"/>
                  <a:pt x="6010" y="2965"/>
                </a:cubicBezTo>
                <a:cubicBezTo>
                  <a:pt x="6009" y="2963"/>
                  <a:pt x="6009" y="2963"/>
                  <a:pt x="6009" y="2963"/>
                </a:cubicBezTo>
                <a:cubicBezTo>
                  <a:pt x="6009" y="2960"/>
                  <a:pt x="6008" y="2957"/>
                  <a:pt x="6007" y="2955"/>
                </a:cubicBezTo>
                <a:cubicBezTo>
                  <a:pt x="6005" y="2949"/>
                  <a:pt x="6003" y="2943"/>
                  <a:pt x="6001" y="2938"/>
                </a:cubicBezTo>
                <a:cubicBezTo>
                  <a:pt x="6000" y="2936"/>
                  <a:pt x="6000" y="2935"/>
                  <a:pt x="5999" y="2934"/>
                </a:cubicBezTo>
                <a:cubicBezTo>
                  <a:pt x="5998" y="2931"/>
                  <a:pt x="5998" y="2931"/>
                  <a:pt x="5998" y="2931"/>
                </a:cubicBezTo>
                <a:cubicBezTo>
                  <a:pt x="5995" y="2925"/>
                  <a:pt x="5995" y="2925"/>
                  <a:pt x="5995" y="2925"/>
                </a:cubicBezTo>
                <a:cubicBezTo>
                  <a:pt x="5994" y="2920"/>
                  <a:pt x="5991" y="2916"/>
                  <a:pt x="5990" y="2912"/>
                </a:cubicBezTo>
                <a:cubicBezTo>
                  <a:pt x="5988" y="2908"/>
                  <a:pt x="5986" y="2905"/>
                  <a:pt x="5985" y="2901"/>
                </a:cubicBezTo>
                <a:cubicBezTo>
                  <a:pt x="5982" y="2896"/>
                  <a:pt x="5982" y="2896"/>
                  <a:pt x="5982" y="2896"/>
                </a:cubicBezTo>
                <a:cubicBezTo>
                  <a:pt x="5980" y="2893"/>
                  <a:pt x="5980" y="2893"/>
                  <a:pt x="5980" y="2893"/>
                </a:cubicBezTo>
                <a:cubicBezTo>
                  <a:pt x="5979" y="2891"/>
                  <a:pt x="5979" y="2891"/>
                  <a:pt x="5979" y="2891"/>
                </a:cubicBezTo>
                <a:cubicBezTo>
                  <a:pt x="5978" y="2888"/>
                  <a:pt x="5976" y="2885"/>
                  <a:pt x="5974" y="2882"/>
                </a:cubicBezTo>
                <a:cubicBezTo>
                  <a:pt x="5971" y="2875"/>
                  <a:pt x="5968" y="2870"/>
                  <a:pt x="5965" y="2864"/>
                </a:cubicBezTo>
                <a:cubicBezTo>
                  <a:pt x="5952" y="2842"/>
                  <a:pt x="5940" y="2824"/>
                  <a:pt x="5922" y="2804"/>
                </a:cubicBezTo>
                <a:cubicBezTo>
                  <a:pt x="5901" y="2795"/>
                  <a:pt x="5901" y="2795"/>
                  <a:pt x="5901" y="2795"/>
                </a:cubicBezTo>
                <a:cubicBezTo>
                  <a:pt x="5898" y="2728"/>
                  <a:pt x="5886" y="2661"/>
                  <a:pt x="5872" y="2634"/>
                </a:cubicBezTo>
                <a:cubicBezTo>
                  <a:pt x="5859" y="2596"/>
                  <a:pt x="5901" y="2562"/>
                  <a:pt x="5919" y="2519"/>
                </a:cubicBezTo>
                <a:cubicBezTo>
                  <a:pt x="5888" y="2524"/>
                  <a:pt x="5893" y="2477"/>
                  <a:pt x="5862" y="2482"/>
                </a:cubicBezTo>
                <a:cubicBezTo>
                  <a:pt x="5865" y="2475"/>
                  <a:pt x="5849" y="2461"/>
                  <a:pt x="5828" y="2447"/>
                </a:cubicBezTo>
                <a:cubicBezTo>
                  <a:pt x="5825" y="2445"/>
                  <a:pt x="5822" y="2443"/>
                  <a:pt x="5819" y="2441"/>
                </a:cubicBezTo>
                <a:cubicBezTo>
                  <a:pt x="5817" y="2440"/>
                  <a:pt x="5819" y="2440"/>
                  <a:pt x="5819" y="2440"/>
                </a:cubicBezTo>
                <a:cubicBezTo>
                  <a:pt x="5820" y="2440"/>
                  <a:pt x="5820" y="2440"/>
                  <a:pt x="5820" y="2440"/>
                </a:cubicBezTo>
                <a:cubicBezTo>
                  <a:pt x="5822" y="2439"/>
                  <a:pt x="5823" y="2438"/>
                  <a:pt x="5825" y="2438"/>
                </a:cubicBezTo>
                <a:cubicBezTo>
                  <a:pt x="5825" y="2437"/>
                  <a:pt x="5824" y="2436"/>
                  <a:pt x="5824" y="2435"/>
                </a:cubicBezTo>
                <a:cubicBezTo>
                  <a:pt x="5824" y="2435"/>
                  <a:pt x="5823" y="2435"/>
                  <a:pt x="5823" y="2435"/>
                </a:cubicBezTo>
                <a:cubicBezTo>
                  <a:pt x="5823" y="2434"/>
                  <a:pt x="5823" y="2434"/>
                  <a:pt x="5823" y="2434"/>
                </a:cubicBezTo>
                <a:cubicBezTo>
                  <a:pt x="5822" y="2434"/>
                  <a:pt x="5822" y="2434"/>
                  <a:pt x="5822" y="2434"/>
                </a:cubicBezTo>
                <a:cubicBezTo>
                  <a:pt x="5822" y="2434"/>
                  <a:pt x="5819" y="2437"/>
                  <a:pt x="5814" y="2439"/>
                </a:cubicBezTo>
                <a:cubicBezTo>
                  <a:pt x="5813" y="2440"/>
                  <a:pt x="5812" y="2440"/>
                  <a:pt x="5811" y="2440"/>
                </a:cubicBezTo>
                <a:cubicBezTo>
                  <a:pt x="5808" y="2440"/>
                  <a:pt x="5806" y="2440"/>
                  <a:pt x="5803" y="2440"/>
                </a:cubicBezTo>
                <a:cubicBezTo>
                  <a:pt x="5798" y="2439"/>
                  <a:pt x="5792" y="2437"/>
                  <a:pt x="5786" y="2434"/>
                </a:cubicBezTo>
                <a:cubicBezTo>
                  <a:pt x="5777" y="2429"/>
                  <a:pt x="5769" y="2443"/>
                  <a:pt x="5762" y="2457"/>
                </a:cubicBezTo>
                <a:cubicBezTo>
                  <a:pt x="5769" y="2443"/>
                  <a:pt x="5769" y="2443"/>
                  <a:pt x="5777" y="2429"/>
                </a:cubicBezTo>
                <a:cubicBezTo>
                  <a:pt x="5774" y="2432"/>
                  <a:pt x="5772" y="2434"/>
                  <a:pt x="5769" y="2435"/>
                </a:cubicBezTo>
                <a:cubicBezTo>
                  <a:pt x="5766" y="2436"/>
                  <a:pt x="5763" y="2436"/>
                  <a:pt x="5760" y="2436"/>
                </a:cubicBezTo>
                <a:cubicBezTo>
                  <a:pt x="5755" y="2435"/>
                  <a:pt x="5750" y="2432"/>
                  <a:pt x="5746" y="2429"/>
                </a:cubicBezTo>
                <a:cubicBezTo>
                  <a:pt x="5736" y="2423"/>
                  <a:pt x="5728" y="2414"/>
                  <a:pt x="5718" y="2418"/>
                </a:cubicBezTo>
                <a:cubicBezTo>
                  <a:pt x="5725" y="2404"/>
                  <a:pt x="5725" y="2404"/>
                  <a:pt x="5733" y="2390"/>
                </a:cubicBezTo>
                <a:cubicBezTo>
                  <a:pt x="5730" y="2391"/>
                  <a:pt x="5728" y="2392"/>
                  <a:pt x="5725" y="2392"/>
                </a:cubicBezTo>
                <a:cubicBezTo>
                  <a:pt x="5722" y="2393"/>
                  <a:pt x="5719" y="2393"/>
                  <a:pt x="5717" y="2393"/>
                </a:cubicBezTo>
                <a:cubicBezTo>
                  <a:pt x="5711" y="2393"/>
                  <a:pt x="5706" y="2392"/>
                  <a:pt x="5701" y="2390"/>
                </a:cubicBezTo>
                <a:cubicBezTo>
                  <a:pt x="5699" y="2390"/>
                  <a:pt x="5696" y="2389"/>
                  <a:pt x="5694" y="2388"/>
                </a:cubicBezTo>
                <a:cubicBezTo>
                  <a:pt x="5692" y="2387"/>
                  <a:pt x="5689" y="2386"/>
                  <a:pt x="5687" y="2385"/>
                </a:cubicBezTo>
                <a:cubicBezTo>
                  <a:pt x="5682" y="2383"/>
                  <a:pt x="5677" y="2380"/>
                  <a:pt x="5672" y="2377"/>
                </a:cubicBezTo>
                <a:cubicBezTo>
                  <a:pt x="5662" y="2372"/>
                  <a:pt x="5652" y="2366"/>
                  <a:pt x="5642" y="2362"/>
                </a:cubicBezTo>
                <a:cubicBezTo>
                  <a:pt x="5633" y="2358"/>
                  <a:pt x="5623" y="2355"/>
                  <a:pt x="5612" y="2355"/>
                </a:cubicBezTo>
                <a:cubicBezTo>
                  <a:pt x="5619" y="2341"/>
                  <a:pt x="5619" y="2341"/>
                  <a:pt x="5625" y="2327"/>
                </a:cubicBezTo>
                <a:cubicBezTo>
                  <a:pt x="5622" y="2326"/>
                  <a:pt x="5620" y="2325"/>
                  <a:pt x="5618" y="2324"/>
                </a:cubicBezTo>
                <a:cubicBezTo>
                  <a:pt x="5616" y="2324"/>
                  <a:pt x="5615" y="2323"/>
                  <a:pt x="5613" y="2322"/>
                </a:cubicBezTo>
                <a:cubicBezTo>
                  <a:pt x="5610" y="2321"/>
                  <a:pt x="5607" y="2319"/>
                  <a:pt x="5605" y="2317"/>
                </a:cubicBezTo>
                <a:cubicBezTo>
                  <a:pt x="5604" y="2317"/>
                  <a:pt x="5604" y="2317"/>
                  <a:pt x="5604" y="2317"/>
                </a:cubicBezTo>
                <a:cubicBezTo>
                  <a:pt x="5628" y="2315"/>
                  <a:pt x="5648" y="2308"/>
                  <a:pt x="5664" y="2299"/>
                </a:cubicBezTo>
                <a:cubicBezTo>
                  <a:pt x="5673" y="2294"/>
                  <a:pt x="5681" y="2288"/>
                  <a:pt x="5687" y="2281"/>
                </a:cubicBezTo>
                <a:cubicBezTo>
                  <a:pt x="5691" y="2277"/>
                  <a:pt x="5694" y="2274"/>
                  <a:pt x="5697" y="2270"/>
                </a:cubicBezTo>
                <a:cubicBezTo>
                  <a:pt x="5698" y="2268"/>
                  <a:pt x="5698" y="2268"/>
                  <a:pt x="5698" y="2268"/>
                </a:cubicBezTo>
                <a:cubicBezTo>
                  <a:pt x="5703" y="2265"/>
                  <a:pt x="5703" y="2265"/>
                  <a:pt x="5703" y="2265"/>
                </a:cubicBezTo>
                <a:cubicBezTo>
                  <a:pt x="5713" y="2257"/>
                  <a:pt x="5713" y="2257"/>
                  <a:pt x="5713" y="2257"/>
                </a:cubicBezTo>
                <a:cubicBezTo>
                  <a:pt x="5721" y="2251"/>
                  <a:pt x="5728" y="2246"/>
                  <a:pt x="5736" y="2240"/>
                </a:cubicBezTo>
                <a:cubicBezTo>
                  <a:pt x="5743" y="2233"/>
                  <a:pt x="5750" y="2227"/>
                  <a:pt x="5758" y="2220"/>
                </a:cubicBezTo>
                <a:cubicBezTo>
                  <a:pt x="5761" y="2217"/>
                  <a:pt x="5765" y="2213"/>
                  <a:pt x="5768" y="2210"/>
                </a:cubicBezTo>
                <a:cubicBezTo>
                  <a:pt x="5773" y="2205"/>
                  <a:pt x="5773" y="2205"/>
                  <a:pt x="5773" y="2205"/>
                </a:cubicBezTo>
                <a:cubicBezTo>
                  <a:pt x="5776" y="2203"/>
                  <a:pt x="5776" y="2203"/>
                  <a:pt x="5776" y="2203"/>
                </a:cubicBezTo>
                <a:cubicBezTo>
                  <a:pt x="5777" y="2201"/>
                  <a:pt x="5777" y="2201"/>
                  <a:pt x="5777" y="2201"/>
                </a:cubicBezTo>
                <a:cubicBezTo>
                  <a:pt x="5778" y="2201"/>
                  <a:pt x="5778" y="2201"/>
                  <a:pt x="5778" y="2201"/>
                </a:cubicBezTo>
                <a:cubicBezTo>
                  <a:pt x="5782" y="2194"/>
                  <a:pt x="5784" y="2189"/>
                  <a:pt x="5786" y="2184"/>
                </a:cubicBezTo>
                <a:cubicBezTo>
                  <a:pt x="5789" y="2173"/>
                  <a:pt x="5761" y="2135"/>
                  <a:pt x="5739" y="2096"/>
                </a:cubicBezTo>
                <a:cubicBezTo>
                  <a:pt x="5716" y="2057"/>
                  <a:pt x="5697" y="2019"/>
                  <a:pt x="5697" y="2019"/>
                </a:cubicBezTo>
                <a:cubicBezTo>
                  <a:pt x="5690" y="2004"/>
                  <a:pt x="5680" y="1983"/>
                  <a:pt x="5669" y="1963"/>
                </a:cubicBezTo>
                <a:cubicBezTo>
                  <a:pt x="5658" y="1942"/>
                  <a:pt x="5647" y="1922"/>
                  <a:pt x="5636" y="1909"/>
                </a:cubicBezTo>
                <a:cubicBezTo>
                  <a:pt x="5628" y="1905"/>
                  <a:pt x="5617" y="1907"/>
                  <a:pt x="5604" y="1903"/>
                </a:cubicBezTo>
                <a:cubicBezTo>
                  <a:pt x="5591" y="1900"/>
                  <a:pt x="5573" y="1892"/>
                  <a:pt x="5554" y="1867"/>
                </a:cubicBezTo>
                <a:cubicBezTo>
                  <a:pt x="5545" y="1855"/>
                  <a:pt x="5552" y="1850"/>
                  <a:pt x="5558" y="1846"/>
                </a:cubicBezTo>
                <a:cubicBezTo>
                  <a:pt x="5540" y="1821"/>
                  <a:pt x="5518" y="1779"/>
                  <a:pt x="5503" y="1743"/>
                </a:cubicBezTo>
                <a:cubicBezTo>
                  <a:pt x="5488" y="1706"/>
                  <a:pt x="5480" y="1675"/>
                  <a:pt x="5485" y="1672"/>
                </a:cubicBezTo>
                <a:cubicBezTo>
                  <a:pt x="5481" y="1656"/>
                  <a:pt x="5481" y="1621"/>
                  <a:pt x="5485" y="1586"/>
                </a:cubicBezTo>
                <a:cubicBezTo>
                  <a:pt x="5489" y="1550"/>
                  <a:pt x="5497" y="1515"/>
                  <a:pt x="5497" y="1499"/>
                </a:cubicBezTo>
                <a:cubicBezTo>
                  <a:pt x="5500" y="1485"/>
                  <a:pt x="5491" y="1464"/>
                  <a:pt x="5474" y="1439"/>
                </a:cubicBezTo>
                <a:cubicBezTo>
                  <a:pt x="5466" y="1427"/>
                  <a:pt x="5454" y="1414"/>
                  <a:pt x="5441" y="1401"/>
                </a:cubicBezTo>
                <a:cubicBezTo>
                  <a:pt x="5428" y="1388"/>
                  <a:pt x="5414" y="1376"/>
                  <a:pt x="5398" y="1364"/>
                </a:cubicBezTo>
                <a:cubicBezTo>
                  <a:pt x="5403" y="1353"/>
                  <a:pt x="5382" y="1341"/>
                  <a:pt x="5361" y="1331"/>
                </a:cubicBezTo>
                <a:cubicBezTo>
                  <a:pt x="5361" y="1330"/>
                  <a:pt x="5355" y="1329"/>
                  <a:pt x="5346" y="1328"/>
                </a:cubicBezTo>
                <a:cubicBezTo>
                  <a:pt x="5328" y="1318"/>
                  <a:pt x="5309" y="1308"/>
                  <a:pt x="5291" y="1301"/>
                </a:cubicBezTo>
                <a:cubicBezTo>
                  <a:pt x="5260" y="1287"/>
                  <a:pt x="5230" y="1279"/>
                  <a:pt x="5208" y="1277"/>
                </a:cubicBezTo>
                <a:cubicBezTo>
                  <a:pt x="5208" y="1276"/>
                  <a:pt x="5208" y="1275"/>
                  <a:pt x="5208" y="1275"/>
                </a:cubicBezTo>
                <a:cubicBezTo>
                  <a:pt x="5208" y="1269"/>
                  <a:pt x="5208" y="1269"/>
                  <a:pt x="5208" y="1269"/>
                </a:cubicBezTo>
                <a:cubicBezTo>
                  <a:pt x="5208" y="1262"/>
                  <a:pt x="5208" y="1262"/>
                  <a:pt x="5208" y="1262"/>
                </a:cubicBezTo>
                <a:cubicBezTo>
                  <a:pt x="5208" y="1257"/>
                  <a:pt x="5209" y="1253"/>
                  <a:pt x="5209" y="1248"/>
                </a:cubicBezTo>
                <a:cubicBezTo>
                  <a:pt x="5210" y="1234"/>
                  <a:pt x="5210" y="1234"/>
                  <a:pt x="5210" y="1234"/>
                </a:cubicBezTo>
                <a:cubicBezTo>
                  <a:pt x="5210" y="1231"/>
                  <a:pt x="5210" y="1231"/>
                  <a:pt x="5210" y="1231"/>
                </a:cubicBezTo>
                <a:cubicBezTo>
                  <a:pt x="5210" y="1227"/>
                  <a:pt x="5210" y="1227"/>
                  <a:pt x="5210" y="1227"/>
                </a:cubicBezTo>
                <a:cubicBezTo>
                  <a:pt x="5210" y="1218"/>
                  <a:pt x="5210" y="1218"/>
                  <a:pt x="5210" y="1218"/>
                </a:cubicBezTo>
                <a:cubicBezTo>
                  <a:pt x="5210" y="1206"/>
                  <a:pt x="5209" y="1195"/>
                  <a:pt x="5208" y="1183"/>
                </a:cubicBezTo>
                <a:cubicBezTo>
                  <a:pt x="5207" y="1180"/>
                  <a:pt x="5207" y="1177"/>
                  <a:pt x="5206" y="1175"/>
                </a:cubicBezTo>
                <a:cubicBezTo>
                  <a:pt x="5206" y="1172"/>
                  <a:pt x="5205" y="1168"/>
                  <a:pt x="5204" y="1164"/>
                </a:cubicBezTo>
                <a:cubicBezTo>
                  <a:pt x="5202" y="1158"/>
                  <a:pt x="5200" y="1151"/>
                  <a:pt x="5197" y="1144"/>
                </a:cubicBezTo>
                <a:cubicBezTo>
                  <a:pt x="5192" y="1131"/>
                  <a:pt x="5185" y="1118"/>
                  <a:pt x="5175" y="1106"/>
                </a:cubicBezTo>
                <a:cubicBezTo>
                  <a:pt x="5166" y="1137"/>
                  <a:pt x="5138" y="1162"/>
                  <a:pt x="5158" y="1184"/>
                </a:cubicBezTo>
                <a:cubicBezTo>
                  <a:pt x="5153" y="1184"/>
                  <a:pt x="5146" y="1185"/>
                  <a:pt x="5140" y="1186"/>
                </a:cubicBezTo>
                <a:cubicBezTo>
                  <a:pt x="5137" y="1181"/>
                  <a:pt x="5135" y="1176"/>
                  <a:pt x="5132" y="1172"/>
                </a:cubicBezTo>
                <a:cubicBezTo>
                  <a:pt x="5119" y="1188"/>
                  <a:pt x="5101" y="1190"/>
                  <a:pt x="5085" y="1191"/>
                </a:cubicBezTo>
                <a:cubicBezTo>
                  <a:pt x="5073" y="1192"/>
                  <a:pt x="5062" y="1193"/>
                  <a:pt x="5053" y="1199"/>
                </a:cubicBezTo>
                <a:cubicBezTo>
                  <a:pt x="5031" y="1192"/>
                  <a:pt x="5008" y="1184"/>
                  <a:pt x="4985" y="1176"/>
                </a:cubicBezTo>
                <a:cubicBezTo>
                  <a:pt x="4975" y="1147"/>
                  <a:pt x="4963" y="1106"/>
                  <a:pt x="4953" y="1071"/>
                </a:cubicBezTo>
                <a:cubicBezTo>
                  <a:pt x="4943" y="1034"/>
                  <a:pt x="4935" y="1004"/>
                  <a:pt x="4937" y="1003"/>
                </a:cubicBezTo>
                <a:cubicBezTo>
                  <a:pt x="4933" y="988"/>
                  <a:pt x="4928" y="957"/>
                  <a:pt x="4920" y="926"/>
                </a:cubicBezTo>
                <a:cubicBezTo>
                  <a:pt x="4914" y="895"/>
                  <a:pt x="4906" y="865"/>
                  <a:pt x="4900" y="850"/>
                </a:cubicBezTo>
                <a:cubicBezTo>
                  <a:pt x="4896" y="827"/>
                  <a:pt x="4858" y="767"/>
                  <a:pt x="4824" y="706"/>
                </a:cubicBezTo>
                <a:cubicBezTo>
                  <a:pt x="4806" y="675"/>
                  <a:pt x="4788" y="645"/>
                  <a:pt x="4775" y="619"/>
                </a:cubicBezTo>
                <a:cubicBezTo>
                  <a:pt x="4762" y="593"/>
                  <a:pt x="4752" y="572"/>
                  <a:pt x="4747" y="561"/>
                </a:cubicBezTo>
                <a:cubicBezTo>
                  <a:pt x="4741" y="547"/>
                  <a:pt x="4734" y="529"/>
                  <a:pt x="4726" y="509"/>
                </a:cubicBezTo>
                <a:cubicBezTo>
                  <a:pt x="4718" y="489"/>
                  <a:pt x="4709" y="467"/>
                  <a:pt x="4700" y="446"/>
                </a:cubicBezTo>
                <a:cubicBezTo>
                  <a:pt x="4702" y="450"/>
                  <a:pt x="4702" y="449"/>
                  <a:pt x="4702" y="448"/>
                </a:cubicBezTo>
                <a:cubicBezTo>
                  <a:pt x="4701" y="446"/>
                  <a:pt x="4701" y="442"/>
                  <a:pt x="4699" y="439"/>
                </a:cubicBezTo>
                <a:cubicBezTo>
                  <a:pt x="4695" y="432"/>
                  <a:pt x="4692" y="424"/>
                  <a:pt x="4694" y="432"/>
                </a:cubicBezTo>
                <a:cubicBezTo>
                  <a:pt x="4691" y="425"/>
                  <a:pt x="4688" y="418"/>
                  <a:pt x="4685" y="413"/>
                </a:cubicBezTo>
                <a:cubicBezTo>
                  <a:pt x="4679" y="408"/>
                  <a:pt x="4674" y="406"/>
                  <a:pt x="4671" y="407"/>
                </a:cubicBezTo>
                <a:cubicBezTo>
                  <a:pt x="4671" y="407"/>
                  <a:pt x="4671" y="407"/>
                  <a:pt x="4671" y="409"/>
                </a:cubicBezTo>
                <a:cubicBezTo>
                  <a:pt x="4671" y="410"/>
                  <a:pt x="4672" y="412"/>
                  <a:pt x="4671" y="415"/>
                </a:cubicBezTo>
                <a:cubicBezTo>
                  <a:pt x="4671" y="419"/>
                  <a:pt x="4669" y="423"/>
                  <a:pt x="4664" y="425"/>
                </a:cubicBezTo>
                <a:cubicBezTo>
                  <a:pt x="4661" y="426"/>
                  <a:pt x="4665" y="440"/>
                  <a:pt x="4670" y="455"/>
                </a:cubicBezTo>
                <a:cubicBezTo>
                  <a:pt x="4665" y="440"/>
                  <a:pt x="4665" y="440"/>
                  <a:pt x="4661" y="426"/>
                </a:cubicBezTo>
                <a:cubicBezTo>
                  <a:pt x="4664" y="441"/>
                  <a:pt x="4662" y="441"/>
                  <a:pt x="4658" y="440"/>
                </a:cubicBezTo>
                <a:cubicBezTo>
                  <a:pt x="4654" y="439"/>
                  <a:pt x="4650" y="437"/>
                  <a:pt x="4650" y="445"/>
                </a:cubicBezTo>
                <a:cubicBezTo>
                  <a:pt x="4645" y="430"/>
                  <a:pt x="4645" y="430"/>
                  <a:pt x="4641" y="415"/>
                </a:cubicBezTo>
                <a:cubicBezTo>
                  <a:pt x="4641" y="447"/>
                  <a:pt x="4624" y="420"/>
                  <a:pt x="4616" y="438"/>
                </a:cubicBezTo>
                <a:cubicBezTo>
                  <a:pt x="4611" y="424"/>
                  <a:pt x="4611" y="424"/>
                  <a:pt x="4607" y="409"/>
                </a:cubicBezTo>
                <a:cubicBezTo>
                  <a:pt x="4604" y="410"/>
                  <a:pt x="4600" y="411"/>
                  <a:pt x="4597" y="410"/>
                </a:cubicBezTo>
                <a:cubicBezTo>
                  <a:pt x="4594" y="409"/>
                  <a:pt x="4591" y="406"/>
                  <a:pt x="4588" y="398"/>
                </a:cubicBezTo>
                <a:cubicBezTo>
                  <a:pt x="4583" y="384"/>
                  <a:pt x="4583" y="384"/>
                  <a:pt x="4578" y="369"/>
                </a:cubicBezTo>
                <a:cubicBezTo>
                  <a:pt x="4566" y="357"/>
                  <a:pt x="4562" y="390"/>
                  <a:pt x="4551" y="361"/>
                </a:cubicBezTo>
                <a:cubicBezTo>
                  <a:pt x="4557" y="376"/>
                  <a:pt x="4557" y="376"/>
                  <a:pt x="4562" y="390"/>
                </a:cubicBezTo>
                <a:cubicBezTo>
                  <a:pt x="4548" y="395"/>
                  <a:pt x="4535" y="395"/>
                  <a:pt x="4521" y="394"/>
                </a:cubicBezTo>
                <a:cubicBezTo>
                  <a:pt x="4514" y="393"/>
                  <a:pt x="4508" y="392"/>
                  <a:pt x="4501" y="391"/>
                </a:cubicBezTo>
                <a:cubicBezTo>
                  <a:pt x="4497" y="390"/>
                  <a:pt x="4494" y="389"/>
                  <a:pt x="4491" y="389"/>
                </a:cubicBezTo>
                <a:cubicBezTo>
                  <a:pt x="4485" y="385"/>
                  <a:pt x="4485" y="385"/>
                  <a:pt x="4485" y="385"/>
                </a:cubicBezTo>
                <a:cubicBezTo>
                  <a:pt x="4472" y="373"/>
                  <a:pt x="4461" y="367"/>
                  <a:pt x="4451" y="365"/>
                </a:cubicBezTo>
                <a:cubicBezTo>
                  <a:pt x="4440" y="363"/>
                  <a:pt x="4431" y="365"/>
                  <a:pt x="4424" y="370"/>
                </a:cubicBezTo>
                <a:cubicBezTo>
                  <a:pt x="4420" y="373"/>
                  <a:pt x="4416" y="376"/>
                  <a:pt x="4412" y="380"/>
                </a:cubicBezTo>
                <a:cubicBezTo>
                  <a:pt x="4408" y="384"/>
                  <a:pt x="4405" y="388"/>
                  <a:pt x="4401" y="393"/>
                </a:cubicBezTo>
                <a:cubicBezTo>
                  <a:pt x="4394" y="402"/>
                  <a:pt x="4388" y="413"/>
                  <a:pt x="4382" y="423"/>
                </a:cubicBezTo>
                <a:cubicBezTo>
                  <a:pt x="4378" y="425"/>
                  <a:pt x="4386" y="455"/>
                  <a:pt x="4402" y="482"/>
                </a:cubicBezTo>
                <a:cubicBezTo>
                  <a:pt x="4389" y="487"/>
                  <a:pt x="4389" y="487"/>
                  <a:pt x="4389" y="487"/>
                </a:cubicBezTo>
                <a:cubicBezTo>
                  <a:pt x="4381" y="490"/>
                  <a:pt x="4404" y="531"/>
                  <a:pt x="4396" y="535"/>
                </a:cubicBezTo>
                <a:cubicBezTo>
                  <a:pt x="4387" y="559"/>
                  <a:pt x="4373" y="575"/>
                  <a:pt x="4357" y="586"/>
                </a:cubicBezTo>
                <a:cubicBezTo>
                  <a:pt x="4353" y="589"/>
                  <a:pt x="4349" y="592"/>
                  <a:pt x="4345" y="594"/>
                </a:cubicBezTo>
                <a:cubicBezTo>
                  <a:pt x="4341" y="596"/>
                  <a:pt x="4336" y="599"/>
                  <a:pt x="4331" y="601"/>
                </a:cubicBezTo>
                <a:cubicBezTo>
                  <a:pt x="4322" y="605"/>
                  <a:pt x="4312" y="608"/>
                  <a:pt x="4303" y="611"/>
                </a:cubicBezTo>
                <a:cubicBezTo>
                  <a:pt x="4300" y="612"/>
                  <a:pt x="4297" y="613"/>
                  <a:pt x="4294" y="614"/>
                </a:cubicBezTo>
                <a:cubicBezTo>
                  <a:pt x="4288" y="607"/>
                  <a:pt x="4283" y="602"/>
                  <a:pt x="4278" y="599"/>
                </a:cubicBezTo>
                <a:cubicBezTo>
                  <a:pt x="4275" y="597"/>
                  <a:pt x="4270" y="597"/>
                  <a:pt x="4266" y="597"/>
                </a:cubicBezTo>
                <a:cubicBezTo>
                  <a:pt x="4261" y="598"/>
                  <a:pt x="4257" y="599"/>
                  <a:pt x="4253" y="601"/>
                </a:cubicBezTo>
                <a:cubicBezTo>
                  <a:pt x="4245" y="605"/>
                  <a:pt x="4238" y="612"/>
                  <a:pt x="4232" y="620"/>
                </a:cubicBezTo>
                <a:cubicBezTo>
                  <a:pt x="4230" y="623"/>
                  <a:pt x="4229" y="625"/>
                  <a:pt x="4227" y="627"/>
                </a:cubicBezTo>
                <a:cubicBezTo>
                  <a:pt x="4225" y="629"/>
                  <a:pt x="4222" y="632"/>
                  <a:pt x="4220" y="635"/>
                </a:cubicBezTo>
                <a:cubicBezTo>
                  <a:pt x="4216" y="640"/>
                  <a:pt x="4212" y="645"/>
                  <a:pt x="4208" y="650"/>
                </a:cubicBezTo>
                <a:cubicBezTo>
                  <a:pt x="4206" y="651"/>
                  <a:pt x="4206" y="654"/>
                  <a:pt x="4206" y="660"/>
                </a:cubicBezTo>
                <a:cubicBezTo>
                  <a:pt x="4201" y="666"/>
                  <a:pt x="4195" y="672"/>
                  <a:pt x="4190" y="679"/>
                </a:cubicBezTo>
                <a:cubicBezTo>
                  <a:pt x="4197" y="680"/>
                  <a:pt x="4205" y="682"/>
                  <a:pt x="4212" y="684"/>
                </a:cubicBezTo>
                <a:cubicBezTo>
                  <a:pt x="4213" y="686"/>
                  <a:pt x="4213" y="688"/>
                  <a:pt x="4214" y="690"/>
                </a:cubicBezTo>
                <a:cubicBezTo>
                  <a:pt x="4030" y="614"/>
                  <a:pt x="3839" y="555"/>
                  <a:pt x="3656" y="496"/>
                </a:cubicBezTo>
                <a:cubicBezTo>
                  <a:pt x="3598" y="477"/>
                  <a:pt x="3540" y="458"/>
                  <a:pt x="3485" y="439"/>
                </a:cubicBezTo>
                <a:cubicBezTo>
                  <a:pt x="3457" y="429"/>
                  <a:pt x="3429" y="420"/>
                  <a:pt x="3401" y="410"/>
                </a:cubicBezTo>
                <a:cubicBezTo>
                  <a:pt x="3387" y="405"/>
                  <a:pt x="3373" y="400"/>
                  <a:pt x="3359" y="395"/>
                </a:cubicBezTo>
                <a:cubicBezTo>
                  <a:pt x="3346" y="389"/>
                  <a:pt x="3333" y="384"/>
                  <a:pt x="3320" y="379"/>
                </a:cubicBezTo>
                <a:cubicBezTo>
                  <a:pt x="3293" y="369"/>
                  <a:pt x="3267" y="358"/>
                  <a:pt x="3241" y="347"/>
                </a:cubicBezTo>
                <a:cubicBezTo>
                  <a:pt x="3228" y="342"/>
                  <a:pt x="3215" y="336"/>
                  <a:pt x="3203" y="331"/>
                </a:cubicBezTo>
                <a:cubicBezTo>
                  <a:pt x="3190" y="325"/>
                  <a:pt x="3177" y="319"/>
                  <a:pt x="3164" y="313"/>
                </a:cubicBezTo>
                <a:cubicBezTo>
                  <a:pt x="3136" y="301"/>
                  <a:pt x="3109" y="288"/>
                  <a:pt x="3082" y="275"/>
                </a:cubicBezTo>
                <a:cubicBezTo>
                  <a:pt x="3054" y="261"/>
                  <a:pt x="3027" y="248"/>
                  <a:pt x="2999" y="234"/>
                </a:cubicBezTo>
                <a:cubicBezTo>
                  <a:pt x="2974" y="212"/>
                  <a:pt x="2924" y="167"/>
                  <a:pt x="2897" y="145"/>
                </a:cubicBezTo>
                <a:cubicBezTo>
                  <a:pt x="2840" y="120"/>
                  <a:pt x="2779" y="97"/>
                  <a:pt x="2713" y="79"/>
                </a:cubicBezTo>
                <a:cubicBezTo>
                  <a:pt x="2680" y="70"/>
                  <a:pt x="2647" y="61"/>
                  <a:pt x="2613" y="54"/>
                </a:cubicBezTo>
                <a:cubicBezTo>
                  <a:pt x="2579" y="46"/>
                  <a:pt x="2544" y="39"/>
                  <a:pt x="2509" y="33"/>
                </a:cubicBezTo>
                <a:cubicBezTo>
                  <a:pt x="2475" y="27"/>
                  <a:pt x="2439" y="22"/>
                  <a:pt x="2404" y="18"/>
                </a:cubicBezTo>
                <a:cubicBezTo>
                  <a:pt x="2386" y="16"/>
                  <a:pt x="2369" y="14"/>
                  <a:pt x="2352" y="12"/>
                </a:cubicBezTo>
                <a:cubicBezTo>
                  <a:pt x="2334" y="10"/>
                  <a:pt x="2317" y="8"/>
                  <a:pt x="2299" y="7"/>
                </a:cubicBezTo>
                <a:cubicBezTo>
                  <a:pt x="2264" y="5"/>
                  <a:pt x="2230" y="3"/>
                  <a:pt x="2196" y="1"/>
                </a:cubicBezTo>
                <a:cubicBezTo>
                  <a:pt x="2188" y="1"/>
                  <a:pt x="2179" y="0"/>
                  <a:pt x="2171" y="0"/>
                </a:cubicBezTo>
                <a:cubicBezTo>
                  <a:pt x="2167" y="0"/>
                  <a:pt x="2163" y="0"/>
                  <a:pt x="2160" y="0"/>
                </a:cubicBezTo>
                <a:cubicBezTo>
                  <a:pt x="2156" y="0"/>
                  <a:pt x="2152" y="0"/>
                  <a:pt x="2149" y="0"/>
                </a:cubicBezTo>
                <a:cubicBezTo>
                  <a:pt x="2134" y="0"/>
                  <a:pt x="2119" y="0"/>
                  <a:pt x="2105" y="0"/>
                </a:cubicBezTo>
                <a:cubicBezTo>
                  <a:pt x="2091" y="0"/>
                  <a:pt x="2076" y="3"/>
                  <a:pt x="2063" y="8"/>
                </a:cubicBezTo>
                <a:cubicBezTo>
                  <a:pt x="2056" y="10"/>
                  <a:pt x="2049" y="13"/>
                  <a:pt x="2042" y="16"/>
                </a:cubicBezTo>
                <a:cubicBezTo>
                  <a:pt x="2039" y="17"/>
                  <a:pt x="2035" y="19"/>
                  <a:pt x="2032" y="20"/>
                </a:cubicBezTo>
                <a:cubicBezTo>
                  <a:pt x="2027" y="23"/>
                  <a:pt x="2027" y="23"/>
                  <a:pt x="2027" y="23"/>
                </a:cubicBezTo>
                <a:cubicBezTo>
                  <a:pt x="2024" y="25"/>
                  <a:pt x="2024" y="25"/>
                  <a:pt x="2024" y="25"/>
                </a:cubicBezTo>
                <a:cubicBezTo>
                  <a:pt x="2021" y="26"/>
                  <a:pt x="2021" y="26"/>
                  <a:pt x="2021" y="26"/>
                </a:cubicBezTo>
                <a:cubicBezTo>
                  <a:pt x="1985" y="39"/>
                  <a:pt x="1952" y="58"/>
                  <a:pt x="1926" y="78"/>
                </a:cubicBezTo>
                <a:cubicBezTo>
                  <a:pt x="1874" y="118"/>
                  <a:pt x="1845" y="159"/>
                  <a:pt x="1845" y="159"/>
                </a:cubicBezTo>
                <a:cubicBezTo>
                  <a:pt x="1841" y="161"/>
                  <a:pt x="1841" y="161"/>
                  <a:pt x="1841" y="161"/>
                </a:cubicBezTo>
                <a:cubicBezTo>
                  <a:pt x="1838" y="164"/>
                  <a:pt x="1838" y="164"/>
                  <a:pt x="1838" y="164"/>
                </a:cubicBezTo>
                <a:cubicBezTo>
                  <a:pt x="1836" y="166"/>
                  <a:pt x="1834" y="168"/>
                  <a:pt x="1832" y="171"/>
                </a:cubicBezTo>
                <a:cubicBezTo>
                  <a:pt x="1828" y="175"/>
                  <a:pt x="1825" y="180"/>
                  <a:pt x="1821" y="185"/>
                </a:cubicBezTo>
                <a:cubicBezTo>
                  <a:pt x="1814" y="195"/>
                  <a:pt x="1808" y="207"/>
                  <a:pt x="1803" y="218"/>
                </a:cubicBezTo>
                <a:cubicBezTo>
                  <a:pt x="1795" y="241"/>
                  <a:pt x="1793" y="264"/>
                  <a:pt x="1807" y="280"/>
                </a:cubicBezTo>
                <a:cubicBezTo>
                  <a:pt x="1814" y="282"/>
                  <a:pt x="1822" y="284"/>
                  <a:pt x="1832" y="286"/>
                </a:cubicBezTo>
                <a:cubicBezTo>
                  <a:pt x="1842" y="289"/>
                  <a:pt x="1855" y="291"/>
                  <a:pt x="1867" y="293"/>
                </a:cubicBezTo>
                <a:cubicBezTo>
                  <a:pt x="1880" y="296"/>
                  <a:pt x="1893" y="299"/>
                  <a:pt x="1906" y="301"/>
                </a:cubicBezTo>
                <a:cubicBezTo>
                  <a:pt x="1919" y="305"/>
                  <a:pt x="1932" y="308"/>
                  <a:pt x="1945" y="312"/>
                </a:cubicBezTo>
                <a:cubicBezTo>
                  <a:pt x="1957" y="316"/>
                  <a:pt x="1969" y="321"/>
                  <a:pt x="1980" y="325"/>
                </a:cubicBezTo>
                <a:cubicBezTo>
                  <a:pt x="1989" y="330"/>
                  <a:pt x="1996" y="334"/>
                  <a:pt x="2003" y="340"/>
                </a:cubicBezTo>
                <a:cubicBezTo>
                  <a:pt x="2015" y="350"/>
                  <a:pt x="2022" y="363"/>
                  <a:pt x="2020" y="378"/>
                </a:cubicBezTo>
                <a:cubicBezTo>
                  <a:pt x="2019" y="385"/>
                  <a:pt x="2012" y="388"/>
                  <a:pt x="2001" y="389"/>
                </a:cubicBezTo>
                <a:cubicBezTo>
                  <a:pt x="1995" y="389"/>
                  <a:pt x="1989" y="389"/>
                  <a:pt x="1983" y="388"/>
                </a:cubicBezTo>
                <a:cubicBezTo>
                  <a:pt x="1979" y="388"/>
                  <a:pt x="1976" y="388"/>
                  <a:pt x="1973" y="387"/>
                </a:cubicBezTo>
                <a:cubicBezTo>
                  <a:pt x="1969" y="387"/>
                  <a:pt x="1965" y="387"/>
                  <a:pt x="1961" y="386"/>
                </a:cubicBezTo>
                <a:cubicBezTo>
                  <a:pt x="1956" y="417"/>
                  <a:pt x="1925" y="459"/>
                  <a:pt x="1895" y="494"/>
                </a:cubicBezTo>
                <a:cubicBezTo>
                  <a:pt x="1863" y="530"/>
                  <a:pt x="1832" y="559"/>
                  <a:pt x="1817" y="558"/>
                </a:cubicBezTo>
                <a:cubicBezTo>
                  <a:pt x="1809" y="566"/>
                  <a:pt x="1790" y="578"/>
                  <a:pt x="1766" y="592"/>
                </a:cubicBezTo>
                <a:cubicBezTo>
                  <a:pt x="1745" y="603"/>
                  <a:pt x="1722" y="616"/>
                  <a:pt x="1698" y="629"/>
                </a:cubicBezTo>
                <a:cubicBezTo>
                  <a:pt x="1681" y="628"/>
                  <a:pt x="1662" y="627"/>
                  <a:pt x="1639" y="625"/>
                </a:cubicBezTo>
                <a:cubicBezTo>
                  <a:pt x="1639" y="625"/>
                  <a:pt x="1639" y="625"/>
                  <a:pt x="1639" y="625"/>
                </a:cubicBezTo>
                <a:cubicBezTo>
                  <a:pt x="1730" y="632"/>
                  <a:pt x="1664" y="627"/>
                  <a:pt x="1685" y="628"/>
                </a:cubicBezTo>
                <a:cubicBezTo>
                  <a:pt x="1685" y="628"/>
                  <a:pt x="1685" y="628"/>
                  <a:pt x="1685" y="628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29"/>
                  <a:pt x="1685" y="629"/>
                  <a:pt x="1685" y="629"/>
                </a:cubicBezTo>
                <a:cubicBezTo>
                  <a:pt x="1685" y="630"/>
                  <a:pt x="1685" y="630"/>
                  <a:pt x="1685" y="630"/>
                </a:cubicBezTo>
                <a:cubicBezTo>
                  <a:pt x="1686" y="631"/>
                  <a:pt x="1686" y="631"/>
                  <a:pt x="1686" y="631"/>
                </a:cubicBezTo>
                <a:cubicBezTo>
                  <a:pt x="1686" y="631"/>
                  <a:pt x="1687" y="632"/>
                  <a:pt x="1687" y="633"/>
                </a:cubicBezTo>
                <a:cubicBezTo>
                  <a:pt x="1688" y="633"/>
                  <a:pt x="1688" y="634"/>
                  <a:pt x="1689" y="634"/>
                </a:cubicBezTo>
                <a:cubicBezTo>
                  <a:pt x="1688" y="635"/>
                  <a:pt x="1687" y="635"/>
                  <a:pt x="1686" y="636"/>
                </a:cubicBezTo>
                <a:cubicBezTo>
                  <a:pt x="1682" y="635"/>
                  <a:pt x="1682" y="635"/>
                  <a:pt x="1682" y="635"/>
                </a:cubicBezTo>
                <a:cubicBezTo>
                  <a:pt x="1676" y="637"/>
                  <a:pt x="1670" y="639"/>
                  <a:pt x="1665" y="641"/>
                </a:cubicBezTo>
                <a:cubicBezTo>
                  <a:pt x="1659" y="643"/>
                  <a:pt x="1653" y="646"/>
                  <a:pt x="1648" y="648"/>
                </a:cubicBezTo>
                <a:cubicBezTo>
                  <a:pt x="1642" y="650"/>
                  <a:pt x="1638" y="653"/>
                  <a:pt x="1634" y="655"/>
                </a:cubicBezTo>
                <a:cubicBezTo>
                  <a:pt x="1633" y="657"/>
                  <a:pt x="1631" y="658"/>
                  <a:pt x="1629" y="659"/>
                </a:cubicBezTo>
                <a:cubicBezTo>
                  <a:pt x="1627" y="661"/>
                  <a:pt x="1627" y="661"/>
                  <a:pt x="1627" y="661"/>
                </a:cubicBezTo>
                <a:cubicBezTo>
                  <a:pt x="1626" y="662"/>
                  <a:pt x="1624" y="662"/>
                  <a:pt x="1623" y="663"/>
                </a:cubicBezTo>
                <a:cubicBezTo>
                  <a:pt x="1619" y="666"/>
                  <a:pt x="1615" y="668"/>
                  <a:pt x="1611" y="670"/>
                </a:cubicBezTo>
                <a:cubicBezTo>
                  <a:pt x="1611" y="671"/>
                  <a:pt x="1611" y="672"/>
                  <a:pt x="1611" y="672"/>
                </a:cubicBezTo>
                <a:cubicBezTo>
                  <a:pt x="1614" y="672"/>
                  <a:pt x="1611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2"/>
                  <a:pt x="1612" y="672"/>
                  <a:pt x="1612" y="672"/>
                </a:cubicBezTo>
                <a:cubicBezTo>
                  <a:pt x="1612" y="673"/>
                  <a:pt x="1612" y="673"/>
                  <a:pt x="1612" y="673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2" y="674"/>
                  <a:pt x="1612" y="674"/>
                  <a:pt x="1612" y="674"/>
                </a:cubicBezTo>
                <a:cubicBezTo>
                  <a:pt x="1614" y="735"/>
                  <a:pt x="1616" y="816"/>
                  <a:pt x="1616" y="799"/>
                </a:cubicBezTo>
                <a:cubicBezTo>
                  <a:pt x="1616" y="799"/>
                  <a:pt x="1616" y="799"/>
                  <a:pt x="1616" y="799"/>
                </a:cubicBezTo>
                <a:cubicBezTo>
                  <a:pt x="1615" y="799"/>
                  <a:pt x="1615" y="799"/>
                  <a:pt x="1615" y="799"/>
                </a:cubicBezTo>
                <a:cubicBezTo>
                  <a:pt x="1614" y="800"/>
                  <a:pt x="1614" y="800"/>
                  <a:pt x="1614" y="800"/>
                </a:cubicBezTo>
                <a:cubicBezTo>
                  <a:pt x="1614" y="808"/>
                  <a:pt x="1615" y="816"/>
                  <a:pt x="1615" y="823"/>
                </a:cubicBezTo>
                <a:cubicBezTo>
                  <a:pt x="1622" y="805"/>
                  <a:pt x="1628" y="786"/>
                  <a:pt x="1636" y="767"/>
                </a:cubicBezTo>
                <a:cubicBezTo>
                  <a:pt x="1663" y="896"/>
                  <a:pt x="1663" y="896"/>
                  <a:pt x="1663" y="896"/>
                </a:cubicBezTo>
                <a:cubicBezTo>
                  <a:pt x="1679" y="912"/>
                  <a:pt x="1696" y="927"/>
                  <a:pt x="1713" y="942"/>
                </a:cubicBezTo>
                <a:cubicBezTo>
                  <a:pt x="1727" y="952"/>
                  <a:pt x="1727" y="952"/>
                  <a:pt x="1727" y="952"/>
                </a:cubicBezTo>
                <a:cubicBezTo>
                  <a:pt x="1731" y="956"/>
                  <a:pt x="1734" y="959"/>
                  <a:pt x="1738" y="963"/>
                </a:cubicBezTo>
                <a:cubicBezTo>
                  <a:pt x="1746" y="969"/>
                  <a:pt x="1753" y="976"/>
                  <a:pt x="1760" y="982"/>
                </a:cubicBezTo>
                <a:cubicBezTo>
                  <a:pt x="1768" y="988"/>
                  <a:pt x="1775" y="994"/>
                  <a:pt x="1782" y="999"/>
                </a:cubicBezTo>
                <a:cubicBezTo>
                  <a:pt x="1785" y="1001"/>
                  <a:pt x="1787" y="1003"/>
                  <a:pt x="1789" y="1005"/>
                </a:cubicBezTo>
                <a:cubicBezTo>
                  <a:pt x="1751" y="1007"/>
                  <a:pt x="1713" y="1009"/>
                  <a:pt x="1675" y="1012"/>
                </a:cubicBezTo>
                <a:cubicBezTo>
                  <a:pt x="1596" y="1019"/>
                  <a:pt x="1521" y="1030"/>
                  <a:pt x="1450" y="1043"/>
                </a:cubicBezTo>
                <a:cubicBezTo>
                  <a:pt x="1421" y="1048"/>
                  <a:pt x="1395" y="1060"/>
                  <a:pt x="1371" y="1075"/>
                </a:cubicBezTo>
                <a:cubicBezTo>
                  <a:pt x="1360" y="1082"/>
                  <a:pt x="1349" y="1091"/>
                  <a:pt x="1338" y="1100"/>
                </a:cubicBezTo>
                <a:cubicBezTo>
                  <a:pt x="1336" y="1102"/>
                  <a:pt x="1333" y="1104"/>
                  <a:pt x="1330" y="1107"/>
                </a:cubicBezTo>
                <a:cubicBezTo>
                  <a:pt x="1327" y="1110"/>
                  <a:pt x="1327" y="1110"/>
                  <a:pt x="1327" y="1110"/>
                </a:cubicBezTo>
                <a:cubicBezTo>
                  <a:pt x="1326" y="1111"/>
                  <a:pt x="1326" y="1112"/>
                  <a:pt x="1326" y="1113"/>
                </a:cubicBezTo>
                <a:cubicBezTo>
                  <a:pt x="1325" y="1115"/>
                  <a:pt x="1325" y="1118"/>
                  <a:pt x="1324" y="1120"/>
                </a:cubicBezTo>
                <a:cubicBezTo>
                  <a:pt x="1323" y="1121"/>
                  <a:pt x="1322" y="1123"/>
                  <a:pt x="1321" y="1124"/>
                </a:cubicBezTo>
                <a:cubicBezTo>
                  <a:pt x="1320" y="1125"/>
                  <a:pt x="1319" y="1126"/>
                  <a:pt x="1319" y="1127"/>
                </a:cubicBezTo>
                <a:cubicBezTo>
                  <a:pt x="1309" y="1117"/>
                  <a:pt x="1297" y="1109"/>
                  <a:pt x="1284" y="1107"/>
                </a:cubicBezTo>
                <a:cubicBezTo>
                  <a:pt x="1259" y="1117"/>
                  <a:pt x="1241" y="1124"/>
                  <a:pt x="1215" y="1136"/>
                </a:cubicBezTo>
                <a:cubicBezTo>
                  <a:pt x="1200" y="1109"/>
                  <a:pt x="1200" y="1109"/>
                  <a:pt x="1200" y="1109"/>
                </a:cubicBezTo>
                <a:cubicBezTo>
                  <a:pt x="1219" y="1100"/>
                  <a:pt x="1252" y="1102"/>
                  <a:pt x="1263" y="1082"/>
                </a:cubicBezTo>
                <a:cubicBezTo>
                  <a:pt x="1265" y="1064"/>
                  <a:pt x="1226" y="1046"/>
                  <a:pt x="1228" y="1029"/>
                </a:cubicBezTo>
                <a:cubicBezTo>
                  <a:pt x="1237" y="1025"/>
                  <a:pt x="1247" y="1021"/>
                  <a:pt x="1249" y="1004"/>
                </a:cubicBezTo>
                <a:cubicBezTo>
                  <a:pt x="1222" y="1014"/>
                  <a:pt x="1191" y="1044"/>
                  <a:pt x="1153" y="1045"/>
                </a:cubicBezTo>
                <a:cubicBezTo>
                  <a:pt x="1145" y="1041"/>
                  <a:pt x="1136" y="1036"/>
                  <a:pt x="1127" y="1030"/>
                </a:cubicBezTo>
                <a:cubicBezTo>
                  <a:pt x="1118" y="1023"/>
                  <a:pt x="1109" y="1015"/>
                  <a:pt x="1101" y="1001"/>
                </a:cubicBezTo>
                <a:cubicBezTo>
                  <a:pt x="1095" y="1007"/>
                  <a:pt x="1089" y="1011"/>
                  <a:pt x="1083" y="1015"/>
                </a:cubicBezTo>
                <a:cubicBezTo>
                  <a:pt x="1076" y="1018"/>
                  <a:pt x="1069" y="1022"/>
                  <a:pt x="1062" y="1024"/>
                </a:cubicBezTo>
                <a:cubicBezTo>
                  <a:pt x="1047" y="1028"/>
                  <a:pt x="1031" y="1031"/>
                  <a:pt x="1013" y="1030"/>
                </a:cubicBezTo>
                <a:cubicBezTo>
                  <a:pt x="978" y="1030"/>
                  <a:pt x="936" y="1022"/>
                  <a:pt x="890" y="1009"/>
                </a:cubicBezTo>
                <a:cubicBezTo>
                  <a:pt x="881" y="1005"/>
                  <a:pt x="872" y="1007"/>
                  <a:pt x="861" y="1012"/>
                </a:cubicBezTo>
                <a:cubicBezTo>
                  <a:pt x="855" y="1015"/>
                  <a:pt x="850" y="1019"/>
                  <a:pt x="844" y="1023"/>
                </a:cubicBezTo>
                <a:cubicBezTo>
                  <a:pt x="841" y="1025"/>
                  <a:pt x="839" y="1027"/>
                  <a:pt x="836" y="1030"/>
                </a:cubicBezTo>
                <a:cubicBezTo>
                  <a:pt x="833" y="1032"/>
                  <a:pt x="830" y="1034"/>
                  <a:pt x="827" y="1038"/>
                </a:cubicBezTo>
                <a:cubicBezTo>
                  <a:pt x="819" y="1045"/>
                  <a:pt x="812" y="1052"/>
                  <a:pt x="805" y="1060"/>
                </a:cubicBezTo>
                <a:cubicBezTo>
                  <a:pt x="795" y="1072"/>
                  <a:pt x="795" y="1072"/>
                  <a:pt x="795" y="1072"/>
                </a:cubicBezTo>
                <a:cubicBezTo>
                  <a:pt x="790" y="1078"/>
                  <a:pt x="790" y="1078"/>
                  <a:pt x="790" y="1078"/>
                </a:cubicBezTo>
                <a:cubicBezTo>
                  <a:pt x="788" y="1079"/>
                  <a:pt x="788" y="1079"/>
                  <a:pt x="788" y="1079"/>
                </a:cubicBezTo>
                <a:cubicBezTo>
                  <a:pt x="788" y="1080"/>
                  <a:pt x="787" y="1080"/>
                  <a:pt x="787" y="1081"/>
                </a:cubicBezTo>
                <a:cubicBezTo>
                  <a:pt x="787" y="1081"/>
                  <a:pt x="787" y="1081"/>
                  <a:pt x="787" y="1081"/>
                </a:cubicBezTo>
                <a:cubicBezTo>
                  <a:pt x="786" y="1082"/>
                  <a:pt x="785" y="1082"/>
                  <a:pt x="784" y="1083"/>
                </a:cubicBezTo>
                <a:cubicBezTo>
                  <a:pt x="777" y="1085"/>
                  <a:pt x="777" y="1085"/>
                  <a:pt x="777" y="1085"/>
                </a:cubicBezTo>
                <a:cubicBezTo>
                  <a:pt x="770" y="1088"/>
                  <a:pt x="770" y="1088"/>
                  <a:pt x="770" y="1088"/>
                </a:cubicBezTo>
                <a:cubicBezTo>
                  <a:pt x="767" y="1089"/>
                  <a:pt x="767" y="1089"/>
                  <a:pt x="767" y="1089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5" y="1090"/>
                  <a:pt x="765" y="1090"/>
                  <a:pt x="765" y="1090"/>
                </a:cubicBezTo>
                <a:cubicBezTo>
                  <a:pt x="768" y="1086"/>
                  <a:pt x="760" y="1095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61" y="1094"/>
                  <a:pt x="761" y="1094"/>
                  <a:pt x="761" y="1094"/>
                </a:cubicBezTo>
                <a:cubicBezTo>
                  <a:pt x="759" y="1095"/>
                  <a:pt x="759" y="1095"/>
                  <a:pt x="759" y="1095"/>
                </a:cubicBezTo>
                <a:cubicBezTo>
                  <a:pt x="747" y="1103"/>
                  <a:pt x="735" y="1111"/>
                  <a:pt x="723" y="1121"/>
                </a:cubicBezTo>
                <a:cubicBezTo>
                  <a:pt x="711" y="1130"/>
                  <a:pt x="699" y="1141"/>
                  <a:pt x="687" y="1151"/>
                </a:cubicBezTo>
                <a:cubicBezTo>
                  <a:pt x="681" y="1157"/>
                  <a:pt x="676" y="1163"/>
                  <a:pt x="670" y="1168"/>
                </a:cubicBezTo>
                <a:cubicBezTo>
                  <a:pt x="661" y="1177"/>
                  <a:pt x="661" y="1177"/>
                  <a:pt x="661" y="1177"/>
                </a:cubicBezTo>
                <a:cubicBezTo>
                  <a:pt x="653" y="1186"/>
                  <a:pt x="653" y="1186"/>
                  <a:pt x="653" y="1186"/>
                </a:cubicBezTo>
                <a:cubicBezTo>
                  <a:pt x="608" y="1236"/>
                  <a:pt x="566" y="1299"/>
                  <a:pt x="532" y="1372"/>
                </a:cubicBezTo>
                <a:cubicBezTo>
                  <a:pt x="515" y="1408"/>
                  <a:pt x="500" y="1448"/>
                  <a:pt x="487" y="1489"/>
                </a:cubicBezTo>
                <a:cubicBezTo>
                  <a:pt x="484" y="1499"/>
                  <a:pt x="481" y="1510"/>
                  <a:pt x="478" y="1520"/>
                </a:cubicBezTo>
                <a:cubicBezTo>
                  <a:pt x="473" y="1536"/>
                  <a:pt x="473" y="1536"/>
                  <a:pt x="473" y="1536"/>
                </a:cubicBezTo>
                <a:cubicBezTo>
                  <a:pt x="469" y="1557"/>
                  <a:pt x="469" y="1557"/>
                  <a:pt x="469" y="1557"/>
                </a:cubicBezTo>
                <a:cubicBezTo>
                  <a:pt x="465" y="1578"/>
                  <a:pt x="465" y="1578"/>
                  <a:pt x="465" y="1578"/>
                </a:cubicBezTo>
                <a:cubicBezTo>
                  <a:pt x="461" y="1599"/>
                  <a:pt x="461" y="1599"/>
                  <a:pt x="461" y="1599"/>
                </a:cubicBezTo>
                <a:cubicBezTo>
                  <a:pt x="459" y="1603"/>
                  <a:pt x="458" y="1607"/>
                  <a:pt x="456" y="1611"/>
                </a:cubicBezTo>
                <a:cubicBezTo>
                  <a:pt x="454" y="1614"/>
                  <a:pt x="454" y="1614"/>
                  <a:pt x="454" y="1614"/>
                </a:cubicBezTo>
                <a:cubicBezTo>
                  <a:pt x="454" y="1615"/>
                  <a:pt x="454" y="1615"/>
                  <a:pt x="454" y="1615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6"/>
                  <a:pt x="453" y="1616"/>
                  <a:pt x="453" y="1616"/>
                </a:cubicBezTo>
                <a:cubicBezTo>
                  <a:pt x="453" y="1613"/>
                  <a:pt x="453" y="1646"/>
                  <a:pt x="453" y="1632"/>
                </a:cubicBezTo>
                <a:cubicBezTo>
                  <a:pt x="453" y="1632"/>
                  <a:pt x="453" y="1632"/>
                  <a:pt x="453" y="1632"/>
                </a:cubicBezTo>
                <a:cubicBezTo>
                  <a:pt x="453" y="1633"/>
                  <a:pt x="453" y="1633"/>
                  <a:pt x="453" y="1633"/>
                </a:cubicBezTo>
                <a:cubicBezTo>
                  <a:pt x="450" y="1643"/>
                  <a:pt x="450" y="1643"/>
                  <a:pt x="450" y="1643"/>
                </a:cubicBezTo>
                <a:cubicBezTo>
                  <a:pt x="448" y="1650"/>
                  <a:pt x="446" y="1656"/>
                  <a:pt x="444" y="1663"/>
                </a:cubicBezTo>
                <a:cubicBezTo>
                  <a:pt x="440" y="1677"/>
                  <a:pt x="436" y="1691"/>
                  <a:pt x="432" y="1705"/>
                </a:cubicBezTo>
                <a:cubicBezTo>
                  <a:pt x="428" y="1720"/>
                  <a:pt x="423" y="1735"/>
                  <a:pt x="418" y="1749"/>
                </a:cubicBezTo>
                <a:cubicBezTo>
                  <a:pt x="414" y="1764"/>
                  <a:pt x="409" y="1780"/>
                  <a:pt x="404" y="1796"/>
                </a:cubicBezTo>
                <a:cubicBezTo>
                  <a:pt x="397" y="1804"/>
                  <a:pt x="387" y="1817"/>
                  <a:pt x="376" y="1831"/>
                </a:cubicBezTo>
                <a:cubicBezTo>
                  <a:pt x="366" y="1845"/>
                  <a:pt x="356" y="1858"/>
                  <a:pt x="350" y="1869"/>
                </a:cubicBezTo>
                <a:cubicBezTo>
                  <a:pt x="349" y="1876"/>
                  <a:pt x="348" y="1884"/>
                  <a:pt x="347" y="1892"/>
                </a:cubicBezTo>
                <a:cubicBezTo>
                  <a:pt x="347" y="1896"/>
                  <a:pt x="347" y="1900"/>
                  <a:pt x="347" y="1904"/>
                </a:cubicBezTo>
                <a:cubicBezTo>
                  <a:pt x="346" y="1910"/>
                  <a:pt x="346" y="1910"/>
                  <a:pt x="346" y="1910"/>
                </a:cubicBezTo>
                <a:cubicBezTo>
                  <a:pt x="346" y="1911"/>
                  <a:pt x="346" y="1912"/>
                  <a:pt x="347" y="1914"/>
                </a:cubicBezTo>
                <a:cubicBezTo>
                  <a:pt x="347" y="1918"/>
                  <a:pt x="347" y="1918"/>
                  <a:pt x="347" y="1918"/>
                </a:cubicBezTo>
                <a:cubicBezTo>
                  <a:pt x="348" y="1940"/>
                  <a:pt x="351" y="1963"/>
                  <a:pt x="356" y="1986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7"/>
                  <a:pt x="356" y="1987"/>
                  <a:pt x="356" y="1987"/>
                </a:cubicBezTo>
                <a:cubicBezTo>
                  <a:pt x="356" y="1988"/>
                  <a:pt x="356" y="1988"/>
                  <a:pt x="356" y="1988"/>
                </a:cubicBezTo>
                <a:cubicBezTo>
                  <a:pt x="356" y="1989"/>
                  <a:pt x="356" y="1989"/>
                  <a:pt x="356" y="1989"/>
                </a:cubicBezTo>
                <a:cubicBezTo>
                  <a:pt x="356" y="1992"/>
                  <a:pt x="356" y="1992"/>
                  <a:pt x="356" y="1992"/>
                </a:cubicBezTo>
                <a:cubicBezTo>
                  <a:pt x="356" y="1994"/>
                  <a:pt x="356" y="1994"/>
                  <a:pt x="356" y="1994"/>
                </a:cubicBezTo>
                <a:cubicBezTo>
                  <a:pt x="342" y="2001"/>
                  <a:pt x="328" y="2009"/>
                  <a:pt x="314" y="2017"/>
                </a:cubicBezTo>
                <a:cubicBezTo>
                  <a:pt x="280" y="2036"/>
                  <a:pt x="243" y="2060"/>
                  <a:pt x="205" y="2090"/>
                </a:cubicBezTo>
                <a:cubicBezTo>
                  <a:pt x="167" y="2120"/>
                  <a:pt x="128" y="2157"/>
                  <a:pt x="92" y="2201"/>
                </a:cubicBezTo>
                <a:cubicBezTo>
                  <a:pt x="56" y="2245"/>
                  <a:pt x="23" y="2296"/>
                  <a:pt x="0" y="2350"/>
                </a:cubicBezTo>
                <a:cubicBezTo>
                  <a:pt x="36" y="2302"/>
                  <a:pt x="77" y="2268"/>
                  <a:pt x="114" y="2236"/>
                </a:cubicBezTo>
                <a:cubicBezTo>
                  <a:pt x="152" y="2205"/>
                  <a:pt x="187" y="2177"/>
                  <a:pt x="219" y="2141"/>
                </a:cubicBezTo>
                <a:cubicBezTo>
                  <a:pt x="229" y="2152"/>
                  <a:pt x="251" y="2175"/>
                  <a:pt x="268" y="2162"/>
                </a:cubicBezTo>
                <a:cubicBezTo>
                  <a:pt x="283" y="2153"/>
                  <a:pt x="296" y="2145"/>
                  <a:pt x="309" y="2136"/>
                </a:cubicBezTo>
                <a:cubicBezTo>
                  <a:pt x="322" y="2128"/>
                  <a:pt x="335" y="2120"/>
                  <a:pt x="348" y="2112"/>
                </a:cubicBezTo>
                <a:cubicBezTo>
                  <a:pt x="354" y="2108"/>
                  <a:pt x="360" y="2104"/>
                  <a:pt x="366" y="2100"/>
                </a:cubicBezTo>
                <a:cubicBezTo>
                  <a:pt x="375" y="2095"/>
                  <a:pt x="375" y="2095"/>
                  <a:pt x="375" y="2095"/>
                </a:cubicBezTo>
                <a:cubicBezTo>
                  <a:pt x="377" y="2093"/>
                  <a:pt x="380" y="2092"/>
                  <a:pt x="383" y="2090"/>
                </a:cubicBezTo>
                <a:cubicBezTo>
                  <a:pt x="384" y="2090"/>
                  <a:pt x="385" y="2089"/>
                  <a:pt x="385" y="2089"/>
                </a:cubicBezTo>
                <a:cubicBezTo>
                  <a:pt x="386" y="2089"/>
                  <a:pt x="386" y="2090"/>
                  <a:pt x="386" y="2090"/>
                </a:cubicBezTo>
                <a:cubicBezTo>
                  <a:pt x="387" y="2092"/>
                  <a:pt x="389" y="2094"/>
                  <a:pt x="390" y="2096"/>
                </a:cubicBezTo>
                <a:cubicBezTo>
                  <a:pt x="391" y="2097"/>
                  <a:pt x="391" y="2097"/>
                  <a:pt x="391" y="2097"/>
                </a:cubicBezTo>
                <a:cubicBezTo>
                  <a:pt x="391" y="2097"/>
                  <a:pt x="391" y="2097"/>
                  <a:pt x="391" y="2098"/>
                </a:cubicBezTo>
                <a:cubicBezTo>
                  <a:pt x="393" y="2101"/>
                  <a:pt x="393" y="2101"/>
                  <a:pt x="393" y="2101"/>
                </a:cubicBezTo>
                <a:cubicBezTo>
                  <a:pt x="397" y="2108"/>
                  <a:pt x="397" y="2108"/>
                  <a:pt x="397" y="2108"/>
                </a:cubicBezTo>
                <a:cubicBezTo>
                  <a:pt x="401" y="2115"/>
                  <a:pt x="405" y="2121"/>
                  <a:pt x="409" y="2127"/>
                </a:cubicBezTo>
                <a:cubicBezTo>
                  <a:pt x="403" y="2135"/>
                  <a:pt x="398" y="2144"/>
                  <a:pt x="392" y="2152"/>
                </a:cubicBezTo>
                <a:cubicBezTo>
                  <a:pt x="386" y="2162"/>
                  <a:pt x="380" y="2172"/>
                  <a:pt x="374" y="2181"/>
                </a:cubicBezTo>
                <a:cubicBezTo>
                  <a:pt x="369" y="2192"/>
                  <a:pt x="363" y="2202"/>
                  <a:pt x="357" y="2212"/>
                </a:cubicBezTo>
                <a:cubicBezTo>
                  <a:pt x="349" y="2219"/>
                  <a:pt x="363" y="2248"/>
                  <a:pt x="393" y="2264"/>
                </a:cubicBezTo>
                <a:cubicBezTo>
                  <a:pt x="385" y="2271"/>
                  <a:pt x="377" y="2277"/>
                  <a:pt x="370" y="2284"/>
                </a:cubicBezTo>
                <a:cubicBezTo>
                  <a:pt x="353" y="2298"/>
                  <a:pt x="395" y="2325"/>
                  <a:pt x="378" y="2340"/>
                </a:cubicBezTo>
                <a:cubicBezTo>
                  <a:pt x="374" y="2350"/>
                  <a:pt x="369" y="2360"/>
                  <a:pt x="363" y="2370"/>
                </a:cubicBezTo>
                <a:cubicBezTo>
                  <a:pt x="357" y="2381"/>
                  <a:pt x="351" y="2391"/>
                  <a:pt x="344" y="2401"/>
                </a:cubicBezTo>
                <a:cubicBezTo>
                  <a:pt x="341" y="2406"/>
                  <a:pt x="338" y="2410"/>
                  <a:pt x="334" y="2415"/>
                </a:cubicBezTo>
                <a:cubicBezTo>
                  <a:pt x="323" y="2429"/>
                  <a:pt x="323" y="2429"/>
                  <a:pt x="323" y="2429"/>
                </a:cubicBezTo>
                <a:cubicBezTo>
                  <a:pt x="316" y="2439"/>
                  <a:pt x="308" y="2449"/>
                  <a:pt x="300" y="2458"/>
                </a:cubicBezTo>
                <a:cubicBezTo>
                  <a:pt x="284" y="2476"/>
                  <a:pt x="266" y="2497"/>
                  <a:pt x="248" y="2516"/>
                </a:cubicBezTo>
                <a:cubicBezTo>
                  <a:pt x="241" y="2523"/>
                  <a:pt x="241" y="2523"/>
                  <a:pt x="241" y="2523"/>
                </a:cubicBezTo>
                <a:cubicBezTo>
                  <a:pt x="238" y="2527"/>
                  <a:pt x="238" y="2527"/>
                  <a:pt x="238" y="2527"/>
                </a:cubicBezTo>
                <a:cubicBezTo>
                  <a:pt x="236" y="2528"/>
                  <a:pt x="236" y="2528"/>
                  <a:pt x="236" y="2528"/>
                </a:cubicBezTo>
                <a:cubicBezTo>
                  <a:pt x="230" y="2535"/>
                  <a:pt x="230" y="2535"/>
                  <a:pt x="230" y="2535"/>
                </a:cubicBezTo>
                <a:cubicBezTo>
                  <a:pt x="220" y="2545"/>
                  <a:pt x="220" y="2545"/>
                  <a:pt x="220" y="2545"/>
                </a:cubicBezTo>
                <a:cubicBezTo>
                  <a:pt x="210" y="2555"/>
                  <a:pt x="210" y="2555"/>
                  <a:pt x="210" y="2555"/>
                </a:cubicBezTo>
                <a:cubicBezTo>
                  <a:pt x="208" y="2558"/>
                  <a:pt x="208" y="2558"/>
                  <a:pt x="208" y="2558"/>
                </a:cubicBezTo>
                <a:cubicBezTo>
                  <a:pt x="207" y="2559"/>
                  <a:pt x="207" y="2559"/>
                  <a:pt x="207" y="2559"/>
                </a:cubicBezTo>
                <a:cubicBezTo>
                  <a:pt x="206" y="2560"/>
                  <a:pt x="206" y="2560"/>
                  <a:pt x="206" y="2560"/>
                </a:cubicBezTo>
                <a:cubicBezTo>
                  <a:pt x="206" y="2560"/>
                  <a:pt x="206" y="2560"/>
                  <a:pt x="205" y="2561"/>
                </a:cubicBezTo>
                <a:cubicBezTo>
                  <a:pt x="193" y="2575"/>
                  <a:pt x="193" y="2575"/>
                  <a:pt x="193" y="2575"/>
                </a:cubicBezTo>
                <a:cubicBezTo>
                  <a:pt x="176" y="2595"/>
                  <a:pt x="160" y="2615"/>
                  <a:pt x="145" y="2635"/>
                </a:cubicBezTo>
                <a:cubicBezTo>
                  <a:pt x="133" y="2652"/>
                  <a:pt x="121" y="2670"/>
                  <a:pt x="109" y="2688"/>
                </a:cubicBezTo>
                <a:cubicBezTo>
                  <a:pt x="103" y="2696"/>
                  <a:pt x="98" y="2706"/>
                  <a:pt x="93" y="2715"/>
                </a:cubicBezTo>
                <a:cubicBezTo>
                  <a:pt x="87" y="2725"/>
                  <a:pt x="82" y="2734"/>
                  <a:pt x="77" y="2744"/>
                </a:cubicBezTo>
                <a:cubicBezTo>
                  <a:pt x="67" y="2763"/>
                  <a:pt x="58" y="2783"/>
                  <a:pt x="50" y="2803"/>
                </a:cubicBezTo>
                <a:cubicBezTo>
                  <a:pt x="17" y="2884"/>
                  <a:pt x="2" y="2973"/>
                  <a:pt x="7" y="3054"/>
                </a:cubicBezTo>
                <a:cubicBezTo>
                  <a:pt x="13" y="3034"/>
                  <a:pt x="21" y="3015"/>
                  <a:pt x="28" y="2998"/>
                </a:cubicBezTo>
                <a:cubicBezTo>
                  <a:pt x="30" y="2994"/>
                  <a:pt x="32" y="2989"/>
                  <a:pt x="34" y="2985"/>
                </a:cubicBezTo>
                <a:cubicBezTo>
                  <a:pt x="36" y="2981"/>
                  <a:pt x="38" y="2976"/>
                  <a:pt x="40" y="2972"/>
                </a:cubicBezTo>
                <a:cubicBezTo>
                  <a:pt x="44" y="2964"/>
                  <a:pt x="48" y="2955"/>
                  <a:pt x="52" y="2947"/>
                </a:cubicBezTo>
                <a:cubicBezTo>
                  <a:pt x="56" y="2939"/>
                  <a:pt x="60" y="2930"/>
                  <a:pt x="63" y="2922"/>
                </a:cubicBezTo>
                <a:cubicBezTo>
                  <a:pt x="67" y="2913"/>
                  <a:pt x="71" y="2905"/>
                  <a:pt x="74" y="2896"/>
                </a:cubicBezTo>
                <a:cubicBezTo>
                  <a:pt x="77" y="2887"/>
                  <a:pt x="80" y="2878"/>
                  <a:pt x="82" y="2869"/>
                </a:cubicBezTo>
                <a:cubicBezTo>
                  <a:pt x="85" y="2859"/>
                  <a:pt x="87" y="2850"/>
                  <a:pt x="89" y="2839"/>
                </a:cubicBezTo>
                <a:cubicBezTo>
                  <a:pt x="104" y="2844"/>
                  <a:pt x="135" y="2855"/>
                  <a:pt x="142" y="2837"/>
                </a:cubicBezTo>
                <a:cubicBezTo>
                  <a:pt x="156" y="2811"/>
                  <a:pt x="171" y="2784"/>
                  <a:pt x="185" y="2758"/>
                </a:cubicBezTo>
                <a:cubicBezTo>
                  <a:pt x="192" y="2744"/>
                  <a:pt x="200" y="2732"/>
                  <a:pt x="208" y="2720"/>
                </a:cubicBezTo>
                <a:cubicBezTo>
                  <a:pt x="215" y="2708"/>
                  <a:pt x="223" y="2697"/>
                  <a:pt x="231" y="2685"/>
                </a:cubicBezTo>
                <a:cubicBezTo>
                  <a:pt x="241" y="2673"/>
                  <a:pt x="251" y="2661"/>
                  <a:pt x="262" y="2650"/>
                </a:cubicBezTo>
                <a:cubicBezTo>
                  <a:pt x="267" y="2644"/>
                  <a:pt x="272" y="2639"/>
                  <a:pt x="278" y="2635"/>
                </a:cubicBezTo>
                <a:cubicBezTo>
                  <a:pt x="283" y="2630"/>
                  <a:pt x="290" y="2624"/>
                  <a:pt x="291" y="2624"/>
                </a:cubicBezTo>
                <a:cubicBezTo>
                  <a:pt x="304" y="2620"/>
                  <a:pt x="318" y="2620"/>
                  <a:pt x="335" y="2624"/>
                </a:cubicBezTo>
                <a:cubicBezTo>
                  <a:pt x="337" y="2625"/>
                  <a:pt x="340" y="2625"/>
                  <a:pt x="343" y="2626"/>
                </a:cubicBezTo>
                <a:cubicBezTo>
                  <a:pt x="344" y="2627"/>
                  <a:pt x="346" y="2627"/>
                  <a:pt x="347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50" y="2628"/>
                  <a:pt x="350" y="2628"/>
                  <a:pt x="350" y="2628"/>
                </a:cubicBezTo>
                <a:cubicBezTo>
                  <a:pt x="349" y="2629"/>
                  <a:pt x="357" y="2621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4" y="2625"/>
                  <a:pt x="354" y="2625"/>
                  <a:pt x="354" y="2625"/>
                </a:cubicBezTo>
                <a:cubicBezTo>
                  <a:pt x="355" y="2625"/>
                  <a:pt x="355" y="2625"/>
                  <a:pt x="355" y="2625"/>
                </a:cubicBezTo>
                <a:cubicBezTo>
                  <a:pt x="356" y="2625"/>
                  <a:pt x="356" y="2625"/>
                  <a:pt x="356" y="2625"/>
                </a:cubicBezTo>
                <a:cubicBezTo>
                  <a:pt x="364" y="2627"/>
                  <a:pt x="372" y="2629"/>
                  <a:pt x="381" y="2630"/>
                </a:cubicBezTo>
                <a:cubicBezTo>
                  <a:pt x="397" y="2633"/>
                  <a:pt x="414" y="2632"/>
                  <a:pt x="426" y="2620"/>
                </a:cubicBezTo>
                <a:cubicBezTo>
                  <a:pt x="426" y="2620"/>
                  <a:pt x="426" y="2620"/>
                  <a:pt x="426" y="2620"/>
                </a:cubicBezTo>
                <a:cubicBezTo>
                  <a:pt x="402" y="2645"/>
                  <a:pt x="402" y="2645"/>
                  <a:pt x="402" y="2645"/>
                </a:cubicBezTo>
                <a:cubicBezTo>
                  <a:pt x="412" y="2652"/>
                  <a:pt x="429" y="2666"/>
                  <a:pt x="436" y="2672"/>
                </a:cubicBezTo>
                <a:cubicBezTo>
                  <a:pt x="427" y="2676"/>
                  <a:pt x="413" y="2674"/>
                  <a:pt x="398" y="2672"/>
                </a:cubicBezTo>
                <a:cubicBezTo>
                  <a:pt x="393" y="2703"/>
                  <a:pt x="370" y="2746"/>
                  <a:pt x="345" y="2781"/>
                </a:cubicBezTo>
                <a:cubicBezTo>
                  <a:pt x="320" y="2816"/>
                  <a:pt x="293" y="2843"/>
                  <a:pt x="282" y="2841"/>
                </a:cubicBezTo>
                <a:cubicBezTo>
                  <a:pt x="275" y="2848"/>
                  <a:pt x="259" y="2859"/>
                  <a:pt x="238" y="2870"/>
                </a:cubicBezTo>
                <a:cubicBezTo>
                  <a:pt x="218" y="2882"/>
                  <a:pt x="193" y="2894"/>
                  <a:pt x="167" y="2906"/>
                </a:cubicBezTo>
                <a:cubicBezTo>
                  <a:pt x="156" y="2910"/>
                  <a:pt x="146" y="2914"/>
                  <a:pt x="136" y="2917"/>
                </a:cubicBezTo>
                <a:cubicBezTo>
                  <a:pt x="126" y="2921"/>
                  <a:pt x="117" y="2925"/>
                  <a:pt x="109" y="2929"/>
                </a:cubicBezTo>
                <a:cubicBezTo>
                  <a:pt x="93" y="2937"/>
                  <a:pt x="81" y="2946"/>
                  <a:pt x="75" y="2952"/>
                </a:cubicBezTo>
                <a:cubicBezTo>
                  <a:pt x="53" y="2961"/>
                  <a:pt x="48" y="2989"/>
                  <a:pt x="55" y="3026"/>
                </a:cubicBezTo>
                <a:cubicBezTo>
                  <a:pt x="56" y="3044"/>
                  <a:pt x="59" y="3064"/>
                  <a:pt x="62" y="3085"/>
                </a:cubicBezTo>
                <a:cubicBezTo>
                  <a:pt x="62" y="3090"/>
                  <a:pt x="63" y="3095"/>
                  <a:pt x="64" y="3101"/>
                </a:cubicBezTo>
                <a:cubicBezTo>
                  <a:pt x="64" y="3104"/>
                  <a:pt x="65" y="3106"/>
                  <a:pt x="65" y="3109"/>
                </a:cubicBezTo>
                <a:cubicBezTo>
                  <a:pt x="65" y="3111"/>
                  <a:pt x="66" y="3112"/>
                  <a:pt x="67" y="3114"/>
                </a:cubicBezTo>
                <a:cubicBezTo>
                  <a:pt x="69" y="3119"/>
                  <a:pt x="69" y="3119"/>
                  <a:pt x="69" y="3119"/>
                </a:cubicBezTo>
                <a:cubicBezTo>
                  <a:pt x="76" y="3131"/>
                  <a:pt x="83" y="3144"/>
                  <a:pt x="91" y="3157"/>
                </a:cubicBezTo>
                <a:cubicBezTo>
                  <a:pt x="104" y="3175"/>
                  <a:pt x="119" y="3192"/>
                  <a:pt x="134" y="3209"/>
                </a:cubicBezTo>
                <a:cubicBezTo>
                  <a:pt x="140" y="3216"/>
                  <a:pt x="140" y="3216"/>
                  <a:pt x="140" y="3216"/>
                </a:cubicBezTo>
                <a:cubicBezTo>
                  <a:pt x="145" y="3222"/>
                  <a:pt x="145" y="3222"/>
                  <a:pt x="145" y="3222"/>
                </a:cubicBezTo>
                <a:cubicBezTo>
                  <a:pt x="155" y="3233"/>
                  <a:pt x="155" y="3233"/>
                  <a:pt x="155" y="3233"/>
                </a:cubicBezTo>
                <a:cubicBezTo>
                  <a:pt x="161" y="3241"/>
                  <a:pt x="167" y="3248"/>
                  <a:pt x="173" y="3255"/>
                </a:cubicBezTo>
                <a:cubicBezTo>
                  <a:pt x="186" y="3269"/>
                  <a:pt x="198" y="3281"/>
                  <a:pt x="209" y="3292"/>
                </a:cubicBezTo>
                <a:cubicBezTo>
                  <a:pt x="221" y="3303"/>
                  <a:pt x="232" y="3312"/>
                  <a:pt x="241" y="3318"/>
                </a:cubicBezTo>
                <a:cubicBezTo>
                  <a:pt x="284" y="3356"/>
                  <a:pt x="228" y="3394"/>
                  <a:pt x="220" y="3440"/>
                </a:cubicBezTo>
                <a:cubicBezTo>
                  <a:pt x="245" y="3436"/>
                  <a:pt x="262" y="3446"/>
                  <a:pt x="279" y="3457"/>
                </a:cubicBezTo>
                <a:cubicBezTo>
                  <a:pt x="296" y="3467"/>
                  <a:pt x="313" y="3477"/>
                  <a:pt x="339" y="3473"/>
                </a:cubicBezTo>
                <a:cubicBezTo>
                  <a:pt x="338" y="3477"/>
                  <a:pt x="346" y="3482"/>
                  <a:pt x="361" y="3487"/>
                </a:cubicBezTo>
                <a:cubicBezTo>
                  <a:pt x="375" y="3492"/>
                  <a:pt x="394" y="3498"/>
                  <a:pt x="417" y="3503"/>
                </a:cubicBezTo>
                <a:cubicBezTo>
                  <a:pt x="461" y="3514"/>
                  <a:pt x="515" y="3524"/>
                  <a:pt x="551" y="3528"/>
                </a:cubicBezTo>
                <a:cubicBezTo>
                  <a:pt x="551" y="3528"/>
                  <a:pt x="577" y="3515"/>
                  <a:pt x="649" y="3523"/>
                </a:cubicBezTo>
                <a:cubicBezTo>
                  <a:pt x="673" y="3525"/>
                  <a:pt x="674" y="3509"/>
                  <a:pt x="676" y="3494"/>
                </a:cubicBezTo>
                <a:cubicBezTo>
                  <a:pt x="674" y="3509"/>
                  <a:pt x="674" y="3509"/>
                  <a:pt x="673" y="3525"/>
                </a:cubicBezTo>
                <a:cubicBezTo>
                  <a:pt x="699" y="3496"/>
                  <a:pt x="742" y="3530"/>
                  <a:pt x="767" y="3517"/>
                </a:cubicBezTo>
                <a:cubicBezTo>
                  <a:pt x="766" y="3532"/>
                  <a:pt x="766" y="3532"/>
                  <a:pt x="764" y="3548"/>
                </a:cubicBezTo>
                <a:cubicBezTo>
                  <a:pt x="813" y="3521"/>
                  <a:pt x="857" y="3555"/>
                  <a:pt x="905" y="3543"/>
                </a:cubicBezTo>
                <a:cubicBezTo>
                  <a:pt x="903" y="3559"/>
                  <a:pt x="903" y="3559"/>
                  <a:pt x="902" y="3574"/>
                </a:cubicBezTo>
                <a:cubicBezTo>
                  <a:pt x="914" y="3575"/>
                  <a:pt x="925" y="3576"/>
                  <a:pt x="934" y="3579"/>
                </a:cubicBezTo>
                <a:cubicBezTo>
                  <a:pt x="942" y="3581"/>
                  <a:pt x="948" y="3585"/>
                  <a:pt x="947" y="3593"/>
                </a:cubicBezTo>
                <a:cubicBezTo>
                  <a:pt x="946" y="3608"/>
                  <a:pt x="946" y="3608"/>
                  <a:pt x="945" y="3624"/>
                </a:cubicBezTo>
                <a:cubicBezTo>
                  <a:pt x="967" y="3641"/>
                  <a:pt x="1015" y="3613"/>
                  <a:pt x="1012" y="3643"/>
                </a:cubicBezTo>
                <a:cubicBezTo>
                  <a:pt x="1014" y="3628"/>
                  <a:pt x="1014" y="3628"/>
                  <a:pt x="1015" y="3613"/>
                </a:cubicBezTo>
                <a:cubicBezTo>
                  <a:pt x="1060" y="3616"/>
                  <a:pt x="1100" y="3622"/>
                  <a:pt x="1137" y="3630"/>
                </a:cubicBezTo>
                <a:cubicBezTo>
                  <a:pt x="1155" y="3634"/>
                  <a:pt x="1173" y="3639"/>
                  <a:pt x="1190" y="3643"/>
                </a:cubicBezTo>
                <a:cubicBezTo>
                  <a:pt x="1199" y="3646"/>
                  <a:pt x="1208" y="3648"/>
                  <a:pt x="1216" y="3651"/>
                </a:cubicBezTo>
                <a:cubicBezTo>
                  <a:pt x="1224" y="3653"/>
                  <a:pt x="1232" y="3655"/>
                  <a:pt x="1241" y="3658"/>
                </a:cubicBezTo>
                <a:cubicBezTo>
                  <a:pt x="1284" y="3675"/>
                  <a:pt x="1330" y="3687"/>
                  <a:pt x="1378" y="3695"/>
                </a:cubicBezTo>
                <a:cubicBezTo>
                  <a:pt x="1427" y="3703"/>
                  <a:pt x="1477" y="3707"/>
                  <a:pt x="1528" y="3708"/>
                </a:cubicBezTo>
                <a:cubicBezTo>
                  <a:pt x="1541" y="3708"/>
                  <a:pt x="1554" y="3708"/>
                  <a:pt x="1566" y="3708"/>
                </a:cubicBezTo>
                <a:cubicBezTo>
                  <a:pt x="1579" y="3708"/>
                  <a:pt x="1591" y="3708"/>
                  <a:pt x="1604" y="3708"/>
                </a:cubicBezTo>
                <a:cubicBezTo>
                  <a:pt x="1617" y="3707"/>
                  <a:pt x="1630" y="3707"/>
                  <a:pt x="1642" y="3706"/>
                </a:cubicBezTo>
                <a:cubicBezTo>
                  <a:pt x="1654" y="3706"/>
                  <a:pt x="1665" y="3705"/>
                  <a:pt x="1677" y="3704"/>
                </a:cubicBezTo>
                <a:cubicBezTo>
                  <a:pt x="1689" y="3703"/>
                  <a:pt x="1700" y="3702"/>
                  <a:pt x="1712" y="3702"/>
                </a:cubicBezTo>
                <a:cubicBezTo>
                  <a:pt x="1723" y="3701"/>
                  <a:pt x="1734" y="3700"/>
                  <a:pt x="1745" y="3699"/>
                </a:cubicBezTo>
                <a:cubicBezTo>
                  <a:pt x="1765" y="3697"/>
                  <a:pt x="1786" y="3695"/>
                  <a:pt x="1806" y="3693"/>
                </a:cubicBezTo>
                <a:cubicBezTo>
                  <a:pt x="1823" y="3694"/>
                  <a:pt x="1844" y="3666"/>
                  <a:pt x="1831" y="3633"/>
                </a:cubicBezTo>
                <a:cubicBezTo>
                  <a:pt x="1840" y="3634"/>
                  <a:pt x="1847" y="3635"/>
                  <a:pt x="1855" y="3636"/>
                </a:cubicBezTo>
                <a:cubicBezTo>
                  <a:pt x="1864" y="3637"/>
                  <a:pt x="1872" y="3638"/>
                  <a:pt x="1880" y="3639"/>
                </a:cubicBezTo>
                <a:cubicBezTo>
                  <a:pt x="1888" y="3640"/>
                  <a:pt x="1893" y="3638"/>
                  <a:pt x="1897" y="3634"/>
                </a:cubicBezTo>
                <a:cubicBezTo>
                  <a:pt x="1901" y="3631"/>
                  <a:pt x="1904" y="3625"/>
                  <a:pt x="1907" y="3620"/>
                </a:cubicBezTo>
                <a:cubicBezTo>
                  <a:pt x="1912" y="3609"/>
                  <a:pt x="1918" y="3598"/>
                  <a:pt x="1933" y="3601"/>
                </a:cubicBezTo>
                <a:cubicBezTo>
                  <a:pt x="1940" y="3600"/>
                  <a:pt x="1947" y="3599"/>
                  <a:pt x="1954" y="3598"/>
                </a:cubicBezTo>
                <a:cubicBezTo>
                  <a:pt x="1961" y="3597"/>
                  <a:pt x="1968" y="3597"/>
                  <a:pt x="1975" y="3597"/>
                </a:cubicBezTo>
                <a:cubicBezTo>
                  <a:pt x="1982" y="3597"/>
                  <a:pt x="1990" y="3597"/>
                  <a:pt x="1997" y="3597"/>
                </a:cubicBezTo>
                <a:cubicBezTo>
                  <a:pt x="2008" y="3597"/>
                  <a:pt x="2008" y="3597"/>
                  <a:pt x="2008" y="3597"/>
                </a:cubicBezTo>
                <a:cubicBezTo>
                  <a:pt x="2013" y="3597"/>
                  <a:pt x="2013" y="3597"/>
                  <a:pt x="2013" y="3597"/>
                </a:cubicBezTo>
                <a:cubicBezTo>
                  <a:pt x="2016" y="3597"/>
                  <a:pt x="2016" y="3597"/>
                  <a:pt x="2016" y="3597"/>
                </a:cubicBezTo>
                <a:cubicBezTo>
                  <a:pt x="2019" y="3597"/>
                  <a:pt x="2019" y="3597"/>
                  <a:pt x="2019" y="3597"/>
                </a:cubicBezTo>
                <a:cubicBezTo>
                  <a:pt x="2055" y="3600"/>
                  <a:pt x="2091" y="3603"/>
                  <a:pt x="2126" y="3608"/>
                </a:cubicBezTo>
                <a:cubicBezTo>
                  <a:pt x="2135" y="3609"/>
                  <a:pt x="2143" y="3611"/>
                  <a:pt x="2151" y="3612"/>
                </a:cubicBezTo>
                <a:cubicBezTo>
                  <a:pt x="2176" y="3616"/>
                  <a:pt x="2176" y="3616"/>
                  <a:pt x="2176" y="3616"/>
                </a:cubicBezTo>
                <a:cubicBezTo>
                  <a:pt x="2193" y="3619"/>
                  <a:pt x="2209" y="3622"/>
                  <a:pt x="2225" y="3626"/>
                </a:cubicBezTo>
                <a:cubicBezTo>
                  <a:pt x="2242" y="3629"/>
                  <a:pt x="2258" y="3633"/>
                  <a:pt x="2274" y="3637"/>
                </a:cubicBezTo>
                <a:cubicBezTo>
                  <a:pt x="2278" y="3638"/>
                  <a:pt x="2282" y="3639"/>
                  <a:pt x="2286" y="3640"/>
                </a:cubicBezTo>
                <a:cubicBezTo>
                  <a:pt x="2287" y="3641"/>
                  <a:pt x="2287" y="3642"/>
                  <a:pt x="2287" y="3643"/>
                </a:cubicBezTo>
                <a:cubicBezTo>
                  <a:pt x="2294" y="3642"/>
                  <a:pt x="2294" y="3642"/>
                  <a:pt x="2294" y="3642"/>
                </a:cubicBezTo>
                <a:cubicBezTo>
                  <a:pt x="2304" y="3644"/>
                  <a:pt x="2314" y="3647"/>
                  <a:pt x="2323" y="3649"/>
                </a:cubicBezTo>
                <a:cubicBezTo>
                  <a:pt x="2333" y="3652"/>
                  <a:pt x="2343" y="3654"/>
                  <a:pt x="2353" y="3657"/>
                </a:cubicBezTo>
                <a:cubicBezTo>
                  <a:pt x="2354" y="3662"/>
                  <a:pt x="2354" y="3662"/>
                  <a:pt x="2354" y="3662"/>
                </a:cubicBezTo>
                <a:cubicBezTo>
                  <a:pt x="2252" y="3681"/>
                  <a:pt x="2252" y="3681"/>
                  <a:pt x="2252" y="3681"/>
                </a:cubicBezTo>
                <a:cubicBezTo>
                  <a:pt x="2218" y="3686"/>
                  <a:pt x="2185" y="3694"/>
                  <a:pt x="2151" y="3700"/>
                </a:cubicBezTo>
                <a:cubicBezTo>
                  <a:pt x="1960" y="3737"/>
                  <a:pt x="1960" y="3737"/>
                  <a:pt x="1960" y="3737"/>
                </a:cubicBezTo>
                <a:cubicBezTo>
                  <a:pt x="1963" y="3752"/>
                  <a:pt x="1967" y="3767"/>
                  <a:pt x="1997" y="3761"/>
                </a:cubicBezTo>
                <a:cubicBezTo>
                  <a:pt x="1990" y="3763"/>
                  <a:pt x="1983" y="3764"/>
                  <a:pt x="1976" y="3765"/>
                </a:cubicBezTo>
                <a:cubicBezTo>
                  <a:pt x="1969" y="3767"/>
                  <a:pt x="1962" y="3768"/>
                  <a:pt x="1955" y="3769"/>
                </a:cubicBezTo>
                <a:cubicBezTo>
                  <a:pt x="1942" y="3771"/>
                  <a:pt x="1928" y="3773"/>
                  <a:pt x="1915" y="3776"/>
                </a:cubicBezTo>
                <a:cubicBezTo>
                  <a:pt x="1902" y="3780"/>
                  <a:pt x="1888" y="3783"/>
                  <a:pt x="1875" y="3787"/>
                </a:cubicBezTo>
                <a:cubicBezTo>
                  <a:pt x="1862" y="3791"/>
                  <a:pt x="1849" y="3797"/>
                  <a:pt x="1835" y="3802"/>
                </a:cubicBezTo>
                <a:cubicBezTo>
                  <a:pt x="1815" y="3810"/>
                  <a:pt x="1815" y="3810"/>
                  <a:pt x="1815" y="3810"/>
                </a:cubicBezTo>
                <a:cubicBezTo>
                  <a:pt x="1794" y="3819"/>
                  <a:pt x="1794" y="3819"/>
                  <a:pt x="1794" y="3819"/>
                </a:cubicBezTo>
                <a:cubicBezTo>
                  <a:pt x="1779" y="3825"/>
                  <a:pt x="1765" y="3832"/>
                  <a:pt x="1750" y="3838"/>
                </a:cubicBezTo>
                <a:cubicBezTo>
                  <a:pt x="1743" y="3841"/>
                  <a:pt x="1735" y="3844"/>
                  <a:pt x="1728" y="3847"/>
                </a:cubicBezTo>
                <a:cubicBezTo>
                  <a:pt x="1724" y="3849"/>
                  <a:pt x="1720" y="3850"/>
                  <a:pt x="1716" y="3852"/>
                </a:cubicBezTo>
                <a:cubicBezTo>
                  <a:pt x="1707" y="3856"/>
                  <a:pt x="1707" y="3856"/>
                  <a:pt x="1707" y="3856"/>
                </a:cubicBezTo>
                <a:cubicBezTo>
                  <a:pt x="1700" y="3859"/>
                  <a:pt x="1693" y="3863"/>
                  <a:pt x="1687" y="3866"/>
                </a:cubicBezTo>
                <a:cubicBezTo>
                  <a:pt x="1680" y="3869"/>
                  <a:pt x="1674" y="3872"/>
                  <a:pt x="1666" y="3875"/>
                </a:cubicBezTo>
                <a:cubicBezTo>
                  <a:pt x="1659" y="3879"/>
                  <a:pt x="1652" y="3882"/>
                  <a:pt x="1645" y="3885"/>
                </a:cubicBezTo>
                <a:cubicBezTo>
                  <a:pt x="1638" y="3889"/>
                  <a:pt x="1632" y="3892"/>
                  <a:pt x="1625" y="3896"/>
                </a:cubicBezTo>
                <a:cubicBezTo>
                  <a:pt x="1612" y="3907"/>
                  <a:pt x="1616" y="3922"/>
                  <a:pt x="1636" y="3933"/>
                </a:cubicBezTo>
                <a:cubicBezTo>
                  <a:pt x="1655" y="3944"/>
                  <a:pt x="1702" y="3947"/>
                  <a:pt x="1745" y="3941"/>
                </a:cubicBezTo>
                <a:cubicBezTo>
                  <a:pt x="1758" y="3936"/>
                  <a:pt x="1770" y="3932"/>
                  <a:pt x="1782" y="3928"/>
                </a:cubicBezTo>
                <a:cubicBezTo>
                  <a:pt x="1794" y="3923"/>
                  <a:pt x="1805" y="3919"/>
                  <a:pt x="1816" y="3915"/>
                </a:cubicBezTo>
                <a:cubicBezTo>
                  <a:pt x="1834" y="3907"/>
                  <a:pt x="1852" y="3899"/>
                  <a:pt x="1870" y="3892"/>
                </a:cubicBezTo>
                <a:cubicBezTo>
                  <a:pt x="1885" y="3886"/>
                  <a:pt x="1898" y="3881"/>
                  <a:pt x="1913" y="3876"/>
                </a:cubicBezTo>
                <a:cubicBezTo>
                  <a:pt x="1921" y="3873"/>
                  <a:pt x="1929" y="3871"/>
                  <a:pt x="1937" y="3868"/>
                </a:cubicBezTo>
                <a:cubicBezTo>
                  <a:pt x="1945" y="3866"/>
                  <a:pt x="1953" y="3864"/>
                  <a:pt x="1962" y="3862"/>
                </a:cubicBezTo>
                <a:cubicBezTo>
                  <a:pt x="1970" y="3892"/>
                  <a:pt x="1970" y="3892"/>
                  <a:pt x="1970" y="3892"/>
                </a:cubicBezTo>
                <a:cubicBezTo>
                  <a:pt x="1947" y="3896"/>
                  <a:pt x="1919" y="3902"/>
                  <a:pt x="1892" y="3911"/>
                </a:cubicBezTo>
                <a:cubicBezTo>
                  <a:pt x="1885" y="3913"/>
                  <a:pt x="1878" y="3915"/>
                  <a:pt x="1869" y="3919"/>
                </a:cubicBezTo>
                <a:cubicBezTo>
                  <a:pt x="1865" y="3921"/>
                  <a:pt x="1861" y="3922"/>
                  <a:pt x="1856" y="3924"/>
                </a:cubicBezTo>
                <a:cubicBezTo>
                  <a:pt x="1852" y="3926"/>
                  <a:pt x="1847" y="3928"/>
                  <a:pt x="1843" y="3930"/>
                </a:cubicBezTo>
                <a:cubicBezTo>
                  <a:pt x="1839" y="3932"/>
                  <a:pt x="1834" y="3934"/>
                  <a:pt x="1830" y="3936"/>
                </a:cubicBezTo>
                <a:cubicBezTo>
                  <a:pt x="1825" y="3938"/>
                  <a:pt x="1821" y="3941"/>
                  <a:pt x="1816" y="3943"/>
                </a:cubicBezTo>
                <a:cubicBezTo>
                  <a:pt x="1807" y="3947"/>
                  <a:pt x="1799" y="3952"/>
                  <a:pt x="1791" y="3957"/>
                </a:cubicBezTo>
                <a:cubicBezTo>
                  <a:pt x="1783" y="3964"/>
                  <a:pt x="1785" y="3969"/>
                  <a:pt x="1791" y="3972"/>
                </a:cubicBezTo>
                <a:cubicBezTo>
                  <a:pt x="1795" y="3974"/>
                  <a:pt x="1800" y="3975"/>
                  <a:pt x="1805" y="3976"/>
                </a:cubicBezTo>
                <a:cubicBezTo>
                  <a:pt x="1810" y="3977"/>
                  <a:pt x="1815" y="3978"/>
                  <a:pt x="1821" y="3979"/>
                </a:cubicBezTo>
                <a:cubicBezTo>
                  <a:pt x="1832" y="3981"/>
                  <a:pt x="1843" y="3983"/>
                  <a:pt x="1850" y="3986"/>
                </a:cubicBezTo>
                <a:cubicBezTo>
                  <a:pt x="1853" y="3988"/>
                  <a:pt x="1855" y="3990"/>
                  <a:pt x="1855" y="3992"/>
                </a:cubicBezTo>
                <a:cubicBezTo>
                  <a:pt x="1856" y="3994"/>
                  <a:pt x="1855" y="3997"/>
                  <a:pt x="1851" y="4001"/>
                </a:cubicBezTo>
                <a:cubicBezTo>
                  <a:pt x="1842" y="4004"/>
                  <a:pt x="1833" y="4008"/>
                  <a:pt x="1824" y="4012"/>
                </a:cubicBezTo>
                <a:cubicBezTo>
                  <a:pt x="1817" y="4014"/>
                  <a:pt x="1817" y="4014"/>
                  <a:pt x="1817" y="4014"/>
                </a:cubicBezTo>
                <a:cubicBezTo>
                  <a:pt x="1810" y="4017"/>
                  <a:pt x="1810" y="4017"/>
                  <a:pt x="1810" y="4017"/>
                </a:cubicBezTo>
                <a:cubicBezTo>
                  <a:pt x="1805" y="4019"/>
                  <a:pt x="1800" y="4021"/>
                  <a:pt x="1795" y="4024"/>
                </a:cubicBezTo>
                <a:cubicBezTo>
                  <a:pt x="1790" y="4026"/>
                  <a:pt x="1785" y="4028"/>
                  <a:pt x="1780" y="4031"/>
                </a:cubicBezTo>
                <a:cubicBezTo>
                  <a:pt x="1778" y="4032"/>
                  <a:pt x="1778" y="4032"/>
                  <a:pt x="1778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7" y="4032"/>
                  <a:pt x="1777" y="4032"/>
                  <a:pt x="1777" y="4032"/>
                </a:cubicBezTo>
                <a:cubicBezTo>
                  <a:pt x="1776" y="4032"/>
                  <a:pt x="1776" y="4032"/>
                  <a:pt x="1776" y="4032"/>
                </a:cubicBezTo>
                <a:cubicBezTo>
                  <a:pt x="1776" y="4033"/>
                  <a:pt x="1776" y="4033"/>
                  <a:pt x="1776" y="4033"/>
                </a:cubicBezTo>
                <a:cubicBezTo>
                  <a:pt x="1776" y="4033"/>
                  <a:pt x="1782" y="4031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9" y="4032"/>
                  <a:pt x="1779" y="4032"/>
                  <a:pt x="1779" y="4032"/>
                </a:cubicBezTo>
                <a:cubicBezTo>
                  <a:pt x="1777" y="4033"/>
                  <a:pt x="1777" y="4033"/>
                  <a:pt x="1777" y="4033"/>
                </a:cubicBezTo>
                <a:cubicBezTo>
                  <a:pt x="1775" y="4034"/>
                  <a:pt x="1773" y="4035"/>
                  <a:pt x="1772" y="4036"/>
                </a:cubicBezTo>
                <a:cubicBezTo>
                  <a:pt x="1765" y="4041"/>
                  <a:pt x="1759" y="4046"/>
                  <a:pt x="1753" y="4052"/>
                </a:cubicBezTo>
                <a:cubicBezTo>
                  <a:pt x="1758" y="4050"/>
                  <a:pt x="1764" y="4048"/>
                  <a:pt x="1769" y="4046"/>
                </a:cubicBezTo>
                <a:cubicBezTo>
                  <a:pt x="1772" y="4045"/>
                  <a:pt x="1774" y="4045"/>
                  <a:pt x="1777" y="4044"/>
                </a:cubicBezTo>
                <a:cubicBezTo>
                  <a:pt x="1781" y="4042"/>
                  <a:pt x="1781" y="4042"/>
                  <a:pt x="1781" y="4042"/>
                </a:cubicBezTo>
                <a:cubicBezTo>
                  <a:pt x="1782" y="4042"/>
                  <a:pt x="1782" y="4042"/>
                  <a:pt x="1782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1"/>
                  <a:pt x="1784" y="4041"/>
                  <a:pt x="1783" y="4041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83" y="4042"/>
                  <a:pt x="1783" y="4042"/>
                  <a:pt x="1783" y="4042"/>
                </a:cubicBezTo>
                <a:cubicBezTo>
                  <a:pt x="1782" y="4042"/>
                  <a:pt x="1781" y="4042"/>
                  <a:pt x="1780" y="4042"/>
                </a:cubicBezTo>
                <a:cubicBezTo>
                  <a:pt x="1780" y="4042"/>
                  <a:pt x="1780" y="4042"/>
                  <a:pt x="1780" y="4042"/>
                </a:cubicBezTo>
                <a:cubicBezTo>
                  <a:pt x="1783" y="4041"/>
                  <a:pt x="1783" y="4041"/>
                  <a:pt x="1783" y="4041"/>
                </a:cubicBezTo>
                <a:cubicBezTo>
                  <a:pt x="1791" y="4038"/>
                  <a:pt x="1799" y="4035"/>
                  <a:pt x="1807" y="4032"/>
                </a:cubicBezTo>
                <a:cubicBezTo>
                  <a:pt x="1816" y="4029"/>
                  <a:pt x="1824" y="4026"/>
                  <a:pt x="1831" y="4023"/>
                </a:cubicBezTo>
                <a:cubicBezTo>
                  <a:pt x="1845" y="4017"/>
                  <a:pt x="1861" y="4010"/>
                  <a:pt x="1873" y="4005"/>
                </a:cubicBezTo>
                <a:cubicBezTo>
                  <a:pt x="1884" y="3999"/>
                  <a:pt x="1896" y="3994"/>
                  <a:pt x="1908" y="3988"/>
                </a:cubicBezTo>
                <a:cubicBezTo>
                  <a:pt x="1915" y="3985"/>
                  <a:pt x="1915" y="3985"/>
                  <a:pt x="1915" y="3985"/>
                </a:cubicBezTo>
                <a:cubicBezTo>
                  <a:pt x="1917" y="3984"/>
                  <a:pt x="1919" y="3983"/>
                  <a:pt x="1921" y="3982"/>
                </a:cubicBezTo>
                <a:cubicBezTo>
                  <a:pt x="1932" y="3977"/>
                  <a:pt x="1932" y="3977"/>
                  <a:pt x="1932" y="3977"/>
                </a:cubicBezTo>
                <a:cubicBezTo>
                  <a:pt x="1939" y="3974"/>
                  <a:pt x="1947" y="3972"/>
                  <a:pt x="1955" y="3969"/>
                </a:cubicBezTo>
                <a:cubicBezTo>
                  <a:pt x="1962" y="3967"/>
                  <a:pt x="1970" y="3965"/>
                  <a:pt x="1978" y="3964"/>
                </a:cubicBezTo>
                <a:cubicBezTo>
                  <a:pt x="1985" y="3963"/>
                  <a:pt x="1993" y="3963"/>
                  <a:pt x="2000" y="3963"/>
                </a:cubicBezTo>
                <a:cubicBezTo>
                  <a:pt x="2002" y="3963"/>
                  <a:pt x="2003" y="3963"/>
                  <a:pt x="2004" y="3963"/>
                </a:cubicBezTo>
                <a:cubicBezTo>
                  <a:pt x="2005" y="3963"/>
                  <a:pt x="2006" y="3963"/>
                  <a:pt x="2007" y="3963"/>
                </a:cubicBezTo>
                <a:cubicBezTo>
                  <a:pt x="2010" y="3963"/>
                  <a:pt x="2010" y="3963"/>
                  <a:pt x="2010" y="3963"/>
                </a:cubicBezTo>
                <a:cubicBezTo>
                  <a:pt x="2043" y="3972"/>
                  <a:pt x="2077" y="3981"/>
                  <a:pt x="2083" y="4012"/>
                </a:cubicBezTo>
                <a:cubicBezTo>
                  <a:pt x="2157" y="3989"/>
                  <a:pt x="2226" y="3984"/>
                  <a:pt x="2291" y="3991"/>
                </a:cubicBezTo>
                <a:cubicBezTo>
                  <a:pt x="2354" y="3999"/>
                  <a:pt x="2411" y="4020"/>
                  <a:pt x="2462" y="4050"/>
                </a:cubicBezTo>
                <a:cubicBezTo>
                  <a:pt x="2480" y="4063"/>
                  <a:pt x="2524" y="4059"/>
                  <a:pt x="2575" y="4050"/>
                </a:cubicBezTo>
                <a:cubicBezTo>
                  <a:pt x="2601" y="4044"/>
                  <a:pt x="2624" y="4041"/>
                  <a:pt x="2648" y="4037"/>
                </a:cubicBezTo>
                <a:cubicBezTo>
                  <a:pt x="2671" y="4037"/>
                  <a:pt x="2695" y="4038"/>
                  <a:pt x="2718" y="4038"/>
                </a:cubicBezTo>
                <a:cubicBezTo>
                  <a:pt x="2728" y="4038"/>
                  <a:pt x="2728" y="4038"/>
                  <a:pt x="2728" y="4038"/>
                </a:cubicBezTo>
                <a:cubicBezTo>
                  <a:pt x="2739" y="4038"/>
                  <a:pt x="2739" y="4038"/>
                  <a:pt x="2739" y="4038"/>
                </a:cubicBezTo>
                <a:cubicBezTo>
                  <a:pt x="2761" y="4039"/>
                  <a:pt x="2761" y="4039"/>
                  <a:pt x="2761" y="4039"/>
                </a:cubicBezTo>
                <a:cubicBezTo>
                  <a:pt x="2775" y="4039"/>
                  <a:pt x="2790" y="4039"/>
                  <a:pt x="2804" y="4039"/>
                </a:cubicBezTo>
                <a:cubicBezTo>
                  <a:pt x="2818" y="4040"/>
                  <a:pt x="2833" y="4040"/>
                  <a:pt x="2847" y="4040"/>
                </a:cubicBezTo>
                <a:cubicBezTo>
                  <a:pt x="2869" y="4040"/>
                  <a:pt x="2869" y="4040"/>
                  <a:pt x="2869" y="4040"/>
                </a:cubicBezTo>
                <a:cubicBezTo>
                  <a:pt x="2892" y="4040"/>
                  <a:pt x="2892" y="4040"/>
                  <a:pt x="2892" y="4040"/>
                </a:cubicBezTo>
                <a:cubicBezTo>
                  <a:pt x="2922" y="4041"/>
                  <a:pt x="2952" y="4041"/>
                  <a:pt x="2982" y="4041"/>
                </a:cubicBezTo>
                <a:cubicBezTo>
                  <a:pt x="3015" y="4041"/>
                  <a:pt x="3047" y="4041"/>
                  <a:pt x="3079" y="4041"/>
                </a:cubicBezTo>
                <a:cubicBezTo>
                  <a:pt x="3129" y="4040"/>
                  <a:pt x="3129" y="4040"/>
                  <a:pt x="3129" y="4040"/>
                </a:cubicBezTo>
                <a:cubicBezTo>
                  <a:pt x="3154" y="4040"/>
                  <a:pt x="3154" y="4040"/>
                  <a:pt x="3154" y="4040"/>
                </a:cubicBezTo>
                <a:cubicBezTo>
                  <a:pt x="3167" y="4040"/>
                  <a:pt x="3167" y="4040"/>
                  <a:pt x="3167" y="4040"/>
                </a:cubicBezTo>
                <a:cubicBezTo>
                  <a:pt x="3178" y="4040"/>
                  <a:pt x="3178" y="4040"/>
                  <a:pt x="3178" y="4040"/>
                </a:cubicBezTo>
                <a:cubicBezTo>
                  <a:pt x="3189" y="4039"/>
                  <a:pt x="3189" y="4039"/>
                  <a:pt x="3189" y="4039"/>
                </a:cubicBezTo>
                <a:cubicBezTo>
                  <a:pt x="3200" y="4039"/>
                  <a:pt x="3200" y="4039"/>
                  <a:pt x="3200" y="4039"/>
                </a:cubicBezTo>
                <a:cubicBezTo>
                  <a:pt x="3210" y="4039"/>
                  <a:pt x="3210" y="4039"/>
                  <a:pt x="3210" y="4039"/>
                </a:cubicBezTo>
                <a:cubicBezTo>
                  <a:pt x="3224" y="4039"/>
                  <a:pt x="3224" y="4039"/>
                  <a:pt x="3224" y="4039"/>
                </a:cubicBezTo>
                <a:cubicBezTo>
                  <a:pt x="3237" y="4039"/>
                  <a:pt x="3237" y="4039"/>
                  <a:pt x="3237" y="4039"/>
                </a:cubicBezTo>
                <a:cubicBezTo>
                  <a:pt x="3245" y="4038"/>
                  <a:pt x="3245" y="4038"/>
                  <a:pt x="3245" y="4038"/>
                </a:cubicBezTo>
                <a:cubicBezTo>
                  <a:pt x="3253" y="4038"/>
                  <a:pt x="3253" y="4038"/>
                  <a:pt x="3253" y="4038"/>
                </a:cubicBezTo>
                <a:cubicBezTo>
                  <a:pt x="3265" y="4038"/>
                  <a:pt x="3275" y="4037"/>
                  <a:pt x="3289" y="4036"/>
                </a:cubicBezTo>
                <a:cubicBezTo>
                  <a:pt x="3332" y="4033"/>
                  <a:pt x="3386" y="4027"/>
                  <a:pt x="3447" y="4014"/>
                </a:cubicBezTo>
                <a:cubicBezTo>
                  <a:pt x="3441" y="4015"/>
                  <a:pt x="3436" y="4017"/>
                  <a:pt x="3431" y="4018"/>
                </a:cubicBezTo>
                <a:cubicBezTo>
                  <a:pt x="3462" y="4012"/>
                  <a:pt x="3493" y="4006"/>
                  <a:pt x="3524" y="3999"/>
                </a:cubicBezTo>
                <a:cubicBezTo>
                  <a:pt x="3551" y="3993"/>
                  <a:pt x="3577" y="3986"/>
                  <a:pt x="3603" y="3979"/>
                </a:cubicBezTo>
                <a:cubicBezTo>
                  <a:pt x="3607" y="3978"/>
                  <a:pt x="3609" y="3977"/>
                  <a:pt x="3612" y="3976"/>
                </a:cubicBezTo>
                <a:cubicBezTo>
                  <a:pt x="3620" y="3974"/>
                  <a:pt x="3620" y="3974"/>
                  <a:pt x="3620" y="3974"/>
                </a:cubicBezTo>
                <a:cubicBezTo>
                  <a:pt x="3624" y="3973"/>
                  <a:pt x="3624" y="3973"/>
                  <a:pt x="3624" y="3973"/>
                </a:cubicBezTo>
                <a:cubicBezTo>
                  <a:pt x="3636" y="3973"/>
                  <a:pt x="3647" y="3972"/>
                  <a:pt x="3658" y="3972"/>
                </a:cubicBezTo>
                <a:cubicBezTo>
                  <a:pt x="3669" y="3973"/>
                  <a:pt x="3681" y="3966"/>
                  <a:pt x="3688" y="3954"/>
                </a:cubicBezTo>
                <a:cubicBezTo>
                  <a:pt x="3700" y="3950"/>
                  <a:pt x="3713" y="3946"/>
                  <a:pt x="3726" y="3943"/>
                </a:cubicBezTo>
                <a:cubicBezTo>
                  <a:pt x="3736" y="3939"/>
                  <a:pt x="3742" y="3938"/>
                  <a:pt x="3749" y="3936"/>
                </a:cubicBezTo>
                <a:cubicBezTo>
                  <a:pt x="3770" y="3931"/>
                  <a:pt x="3770" y="3931"/>
                  <a:pt x="3770" y="3931"/>
                </a:cubicBezTo>
                <a:cubicBezTo>
                  <a:pt x="3784" y="3927"/>
                  <a:pt x="3799" y="3924"/>
                  <a:pt x="3813" y="3920"/>
                </a:cubicBezTo>
                <a:cubicBezTo>
                  <a:pt x="3842" y="3913"/>
                  <a:pt x="3868" y="3907"/>
                  <a:pt x="3901" y="3900"/>
                </a:cubicBezTo>
                <a:cubicBezTo>
                  <a:pt x="3917" y="3897"/>
                  <a:pt x="3932" y="3894"/>
                  <a:pt x="3948" y="3891"/>
                </a:cubicBezTo>
                <a:cubicBezTo>
                  <a:pt x="3972" y="3886"/>
                  <a:pt x="3972" y="3886"/>
                  <a:pt x="3972" y="3886"/>
                </a:cubicBezTo>
                <a:cubicBezTo>
                  <a:pt x="3984" y="3884"/>
                  <a:pt x="3984" y="3884"/>
                  <a:pt x="3984" y="3884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7" y="3883"/>
                </a:cubicBezTo>
                <a:cubicBezTo>
                  <a:pt x="3987" y="3883"/>
                  <a:pt x="3987" y="3883"/>
                  <a:pt x="3988" y="3883"/>
                </a:cubicBezTo>
                <a:cubicBezTo>
                  <a:pt x="3988" y="3883"/>
                  <a:pt x="3988" y="3883"/>
                  <a:pt x="3988" y="3883"/>
                </a:cubicBezTo>
                <a:cubicBezTo>
                  <a:pt x="3990" y="3884"/>
                  <a:pt x="3990" y="3884"/>
                  <a:pt x="3990" y="3884"/>
                </a:cubicBezTo>
                <a:cubicBezTo>
                  <a:pt x="3992" y="3884"/>
                  <a:pt x="3994" y="3885"/>
                  <a:pt x="3996" y="3885"/>
                </a:cubicBezTo>
                <a:cubicBezTo>
                  <a:pt x="3998" y="3886"/>
                  <a:pt x="4000" y="3887"/>
                  <a:pt x="4002" y="3887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5" y="3888"/>
                </a:cubicBezTo>
                <a:cubicBezTo>
                  <a:pt x="4005" y="3888"/>
                  <a:pt x="4005" y="3888"/>
                  <a:pt x="4006" y="3888"/>
                </a:cubicBezTo>
                <a:cubicBezTo>
                  <a:pt x="4009" y="3888"/>
                  <a:pt x="4009" y="3888"/>
                  <a:pt x="4009" y="3888"/>
                </a:cubicBezTo>
                <a:cubicBezTo>
                  <a:pt x="4014" y="3888"/>
                  <a:pt x="4014" y="3888"/>
                  <a:pt x="4014" y="3888"/>
                </a:cubicBezTo>
                <a:cubicBezTo>
                  <a:pt x="4022" y="3887"/>
                  <a:pt x="4030" y="3887"/>
                  <a:pt x="4037" y="3887"/>
                </a:cubicBezTo>
                <a:cubicBezTo>
                  <a:pt x="4049" y="3886"/>
                  <a:pt x="4049" y="3886"/>
                  <a:pt x="4049" y="3886"/>
                </a:cubicBezTo>
                <a:cubicBezTo>
                  <a:pt x="4055" y="3886"/>
                  <a:pt x="4055" y="3886"/>
                  <a:pt x="4055" y="3886"/>
                </a:cubicBezTo>
                <a:cubicBezTo>
                  <a:pt x="4060" y="3886"/>
                  <a:pt x="4060" y="3886"/>
                  <a:pt x="4060" y="3886"/>
                </a:cubicBezTo>
                <a:cubicBezTo>
                  <a:pt x="4067" y="3886"/>
                  <a:pt x="4074" y="3886"/>
                  <a:pt x="4081" y="3886"/>
                </a:cubicBezTo>
                <a:cubicBezTo>
                  <a:pt x="4095" y="3886"/>
                  <a:pt x="4109" y="3886"/>
                  <a:pt x="4123" y="3886"/>
                </a:cubicBezTo>
                <a:cubicBezTo>
                  <a:pt x="4133" y="3886"/>
                  <a:pt x="4133" y="3886"/>
                  <a:pt x="4133" y="3886"/>
                </a:cubicBezTo>
                <a:cubicBezTo>
                  <a:pt x="4143" y="3887"/>
                  <a:pt x="4143" y="3887"/>
                  <a:pt x="4143" y="3887"/>
                </a:cubicBezTo>
                <a:cubicBezTo>
                  <a:pt x="4149" y="3888"/>
                  <a:pt x="4156" y="3888"/>
                  <a:pt x="4162" y="3889"/>
                </a:cubicBezTo>
                <a:cubicBezTo>
                  <a:pt x="4175" y="3890"/>
                  <a:pt x="4187" y="3891"/>
                  <a:pt x="4199" y="3893"/>
                </a:cubicBezTo>
                <a:cubicBezTo>
                  <a:pt x="4206" y="3895"/>
                  <a:pt x="4214" y="3899"/>
                  <a:pt x="4223" y="3903"/>
                </a:cubicBezTo>
                <a:cubicBezTo>
                  <a:pt x="4232" y="3908"/>
                  <a:pt x="4242" y="3912"/>
                  <a:pt x="4252" y="3917"/>
                </a:cubicBezTo>
                <a:cubicBezTo>
                  <a:pt x="4272" y="3926"/>
                  <a:pt x="4290" y="3935"/>
                  <a:pt x="4306" y="3941"/>
                </a:cubicBezTo>
                <a:cubicBezTo>
                  <a:pt x="4334" y="3944"/>
                  <a:pt x="4363" y="3945"/>
                  <a:pt x="4393" y="3946"/>
                </a:cubicBezTo>
                <a:cubicBezTo>
                  <a:pt x="4420" y="3948"/>
                  <a:pt x="4447" y="3948"/>
                  <a:pt x="4475" y="3948"/>
                </a:cubicBezTo>
                <a:cubicBezTo>
                  <a:pt x="4503" y="3948"/>
                  <a:pt x="4532" y="3948"/>
                  <a:pt x="4561" y="3947"/>
                </a:cubicBezTo>
                <a:cubicBezTo>
                  <a:pt x="4576" y="3947"/>
                  <a:pt x="4591" y="3946"/>
                  <a:pt x="4606" y="3946"/>
                </a:cubicBezTo>
                <a:cubicBezTo>
                  <a:pt x="4622" y="3945"/>
                  <a:pt x="4637" y="3945"/>
                  <a:pt x="4652" y="3944"/>
                </a:cubicBezTo>
                <a:cubicBezTo>
                  <a:pt x="4774" y="3937"/>
                  <a:pt x="4905" y="3925"/>
                  <a:pt x="5027" y="3910"/>
                </a:cubicBezTo>
                <a:cubicBezTo>
                  <a:pt x="5057" y="3906"/>
                  <a:pt x="5086" y="3892"/>
                  <a:pt x="5112" y="3874"/>
                </a:cubicBezTo>
                <a:cubicBezTo>
                  <a:pt x="5138" y="3856"/>
                  <a:pt x="5161" y="3833"/>
                  <a:pt x="5181" y="3811"/>
                </a:cubicBezTo>
                <a:cubicBezTo>
                  <a:pt x="5219" y="3767"/>
                  <a:pt x="5243" y="3725"/>
                  <a:pt x="5243" y="3725"/>
                </a:cubicBezTo>
                <a:cubicBezTo>
                  <a:pt x="5274" y="3694"/>
                  <a:pt x="5304" y="3633"/>
                  <a:pt x="5274" y="3602"/>
                </a:cubicBezTo>
                <a:cubicBezTo>
                  <a:pt x="5212" y="3586"/>
                  <a:pt x="5057" y="3586"/>
                  <a:pt x="5057" y="3525"/>
                </a:cubicBezTo>
                <a:cubicBezTo>
                  <a:pt x="5057" y="3510"/>
                  <a:pt x="5088" y="3509"/>
                  <a:pt x="5119" y="3509"/>
                </a:cubicBezTo>
                <a:cubicBezTo>
                  <a:pt x="5119" y="3503"/>
                  <a:pt x="5120" y="3496"/>
                  <a:pt x="5121" y="3489"/>
                </a:cubicBezTo>
                <a:cubicBezTo>
                  <a:pt x="5122" y="3490"/>
                  <a:pt x="5122" y="3490"/>
                  <a:pt x="5122" y="3490"/>
                </a:cubicBezTo>
                <a:cubicBezTo>
                  <a:pt x="5122" y="3492"/>
                  <a:pt x="5122" y="3492"/>
                  <a:pt x="5122" y="3492"/>
                </a:cubicBezTo>
                <a:cubicBezTo>
                  <a:pt x="5122" y="3493"/>
                  <a:pt x="5123" y="3494"/>
                  <a:pt x="5123" y="3496"/>
                </a:cubicBezTo>
                <a:cubicBezTo>
                  <a:pt x="5125" y="3498"/>
                  <a:pt x="5123" y="3500"/>
                  <a:pt x="5123" y="3501"/>
                </a:cubicBezTo>
                <a:cubicBezTo>
                  <a:pt x="5122" y="3503"/>
                  <a:pt x="5122" y="3503"/>
                  <a:pt x="5122" y="3503"/>
                </a:cubicBezTo>
                <a:cubicBezTo>
                  <a:pt x="5121" y="3504"/>
                  <a:pt x="5121" y="3504"/>
                  <a:pt x="5121" y="3504"/>
                </a:cubicBezTo>
                <a:cubicBezTo>
                  <a:pt x="5122" y="3505"/>
                  <a:pt x="5122" y="3505"/>
                  <a:pt x="5122" y="3505"/>
                </a:cubicBezTo>
                <a:cubicBezTo>
                  <a:pt x="5122" y="3506"/>
                  <a:pt x="5123" y="3507"/>
                  <a:pt x="5124" y="3508"/>
                </a:cubicBezTo>
                <a:cubicBezTo>
                  <a:pt x="5124" y="3509"/>
                  <a:pt x="5124" y="3509"/>
                  <a:pt x="5124" y="3509"/>
                </a:cubicBezTo>
                <a:cubicBezTo>
                  <a:pt x="5125" y="3509"/>
                  <a:pt x="5125" y="3509"/>
                  <a:pt x="5125" y="3509"/>
                </a:cubicBezTo>
                <a:cubicBezTo>
                  <a:pt x="5125" y="3510"/>
                  <a:pt x="5125" y="3510"/>
                  <a:pt x="5125" y="3510"/>
                </a:cubicBezTo>
                <a:cubicBezTo>
                  <a:pt x="5127" y="3511"/>
                  <a:pt x="5127" y="3511"/>
                  <a:pt x="5127" y="3511"/>
                </a:cubicBezTo>
                <a:cubicBezTo>
                  <a:pt x="5131" y="3514"/>
                  <a:pt x="5135" y="3516"/>
                  <a:pt x="5140" y="3519"/>
                </a:cubicBezTo>
                <a:cubicBezTo>
                  <a:pt x="5144" y="3522"/>
                  <a:pt x="5149" y="3524"/>
                  <a:pt x="5153" y="3526"/>
                </a:cubicBezTo>
                <a:cubicBezTo>
                  <a:pt x="5163" y="3531"/>
                  <a:pt x="5163" y="3531"/>
                  <a:pt x="5163" y="3531"/>
                </a:cubicBezTo>
                <a:cubicBezTo>
                  <a:pt x="5175" y="3537"/>
                  <a:pt x="5175" y="3537"/>
                  <a:pt x="5175" y="3537"/>
                </a:cubicBezTo>
                <a:cubicBezTo>
                  <a:pt x="5183" y="3540"/>
                  <a:pt x="5191" y="3544"/>
                  <a:pt x="5199" y="3547"/>
                </a:cubicBezTo>
                <a:cubicBezTo>
                  <a:pt x="5211" y="3552"/>
                  <a:pt x="5211" y="3552"/>
                  <a:pt x="5211" y="3552"/>
                </a:cubicBezTo>
                <a:cubicBezTo>
                  <a:pt x="5227" y="3558"/>
                  <a:pt x="5227" y="3558"/>
                  <a:pt x="5227" y="3558"/>
                </a:cubicBezTo>
                <a:cubicBezTo>
                  <a:pt x="5240" y="3563"/>
                  <a:pt x="5252" y="3567"/>
                  <a:pt x="5264" y="3572"/>
                </a:cubicBezTo>
                <a:cubicBezTo>
                  <a:pt x="5277" y="3577"/>
                  <a:pt x="5290" y="3581"/>
                  <a:pt x="5303" y="3585"/>
                </a:cubicBezTo>
                <a:cubicBezTo>
                  <a:pt x="5319" y="3590"/>
                  <a:pt x="5335" y="3594"/>
                  <a:pt x="5351" y="3599"/>
                </a:cubicBezTo>
                <a:cubicBezTo>
                  <a:pt x="5362" y="3602"/>
                  <a:pt x="5362" y="3602"/>
                  <a:pt x="5362" y="3602"/>
                </a:cubicBezTo>
                <a:cubicBezTo>
                  <a:pt x="5365" y="3602"/>
                  <a:pt x="5365" y="3602"/>
                  <a:pt x="5366" y="3602"/>
                </a:cubicBezTo>
                <a:cubicBezTo>
                  <a:pt x="5368" y="3602"/>
                  <a:pt x="5368" y="3602"/>
                  <a:pt x="5368" y="3602"/>
                </a:cubicBezTo>
                <a:cubicBezTo>
                  <a:pt x="5371" y="3603"/>
                  <a:pt x="5374" y="3603"/>
                  <a:pt x="5377" y="3603"/>
                </a:cubicBezTo>
                <a:cubicBezTo>
                  <a:pt x="5390" y="3604"/>
                  <a:pt x="5402" y="3605"/>
                  <a:pt x="5414" y="3605"/>
                </a:cubicBezTo>
                <a:cubicBezTo>
                  <a:pt x="5437" y="3605"/>
                  <a:pt x="5473" y="3569"/>
                  <a:pt x="5503" y="3532"/>
                </a:cubicBezTo>
                <a:cubicBezTo>
                  <a:pt x="5533" y="3496"/>
                  <a:pt x="5558" y="3460"/>
                  <a:pt x="5558" y="3460"/>
                </a:cubicBezTo>
                <a:cubicBezTo>
                  <a:pt x="5565" y="3451"/>
                  <a:pt x="5574" y="3440"/>
                  <a:pt x="5583" y="3427"/>
                </a:cubicBezTo>
                <a:cubicBezTo>
                  <a:pt x="5691" y="3439"/>
                  <a:pt x="5799" y="3449"/>
                  <a:pt x="5908" y="3456"/>
                </a:cubicBezTo>
                <a:cubicBezTo>
                  <a:pt x="5798" y="3430"/>
                  <a:pt x="5708" y="3399"/>
                  <a:pt x="5608" y="3382"/>
                </a:cubicBezTo>
                <a:cubicBezTo>
                  <a:pt x="5613" y="3370"/>
                  <a:pt x="5616" y="3359"/>
                  <a:pt x="5616" y="3349"/>
                </a:cubicBezTo>
                <a:cubicBezTo>
                  <a:pt x="5600" y="3327"/>
                  <a:pt x="5545" y="3307"/>
                  <a:pt x="5568" y="3249"/>
                </a:cubicBezTo>
                <a:cubicBezTo>
                  <a:pt x="5574" y="3235"/>
                  <a:pt x="5585" y="3239"/>
                  <a:pt x="5596" y="3243"/>
                </a:cubicBezTo>
                <a:cubicBezTo>
                  <a:pt x="5620" y="3185"/>
                  <a:pt x="5701" y="3083"/>
                  <a:pt x="5712" y="3087"/>
                </a:cubicBezTo>
                <a:cubicBezTo>
                  <a:pt x="5726" y="3073"/>
                  <a:pt x="5768" y="3045"/>
                  <a:pt x="5805" y="3021"/>
                </a:cubicBezTo>
                <a:cubicBezTo>
                  <a:pt x="5807" y="3021"/>
                  <a:pt x="5807" y="3021"/>
                  <a:pt x="5807" y="3021"/>
                </a:cubicBezTo>
                <a:cubicBezTo>
                  <a:pt x="5815" y="3019"/>
                  <a:pt x="5824" y="3017"/>
                  <a:pt x="5834" y="3017"/>
                </a:cubicBezTo>
                <a:cubicBezTo>
                  <a:pt x="5837" y="3017"/>
                  <a:pt x="5839" y="3017"/>
                  <a:pt x="5842" y="3017"/>
                </a:cubicBezTo>
                <a:cubicBezTo>
                  <a:pt x="5845" y="3018"/>
                  <a:pt x="5847" y="3018"/>
                  <a:pt x="5850" y="3019"/>
                </a:cubicBezTo>
                <a:cubicBezTo>
                  <a:pt x="5853" y="3020"/>
                  <a:pt x="5856" y="3022"/>
                  <a:pt x="5859" y="3023"/>
                </a:cubicBezTo>
                <a:cubicBezTo>
                  <a:pt x="5860" y="3024"/>
                  <a:pt x="5862" y="3025"/>
                  <a:pt x="5863" y="3026"/>
                </a:cubicBezTo>
                <a:cubicBezTo>
                  <a:pt x="5865" y="3027"/>
                  <a:pt x="5867" y="3029"/>
                  <a:pt x="5868" y="3030"/>
                </a:cubicBezTo>
                <a:cubicBezTo>
                  <a:pt x="5870" y="3031"/>
                  <a:pt x="5871" y="3034"/>
                  <a:pt x="5873" y="3035"/>
                </a:cubicBezTo>
                <a:cubicBezTo>
                  <a:pt x="5875" y="3038"/>
                  <a:pt x="5875" y="3038"/>
                  <a:pt x="5875" y="3038"/>
                </a:cubicBezTo>
                <a:cubicBezTo>
                  <a:pt x="5876" y="3040"/>
                  <a:pt x="5876" y="3040"/>
                  <a:pt x="5876" y="3040"/>
                </a:cubicBezTo>
                <a:cubicBezTo>
                  <a:pt x="5877" y="3042"/>
                  <a:pt x="5877" y="3042"/>
                  <a:pt x="5877" y="3042"/>
                </a:cubicBezTo>
                <a:cubicBezTo>
                  <a:pt x="5879" y="3045"/>
                  <a:pt x="5880" y="3048"/>
                  <a:pt x="5881" y="3051"/>
                </a:cubicBezTo>
                <a:cubicBezTo>
                  <a:pt x="5882" y="3053"/>
                  <a:pt x="5883" y="3057"/>
                  <a:pt x="5883" y="3061"/>
                </a:cubicBezTo>
                <a:cubicBezTo>
                  <a:pt x="5884" y="3065"/>
                  <a:pt x="5884" y="3068"/>
                  <a:pt x="5884" y="3072"/>
                </a:cubicBezTo>
                <a:cubicBezTo>
                  <a:pt x="5884" y="3076"/>
                  <a:pt x="5884" y="3080"/>
                  <a:pt x="5883" y="3083"/>
                </a:cubicBezTo>
                <a:cubicBezTo>
                  <a:pt x="5881" y="3091"/>
                  <a:pt x="5879" y="3097"/>
                  <a:pt x="5876" y="3103"/>
                </a:cubicBezTo>
                <a:cubicBezTo>
                  <a:pt x="5873" y="3109"/>
                  <a:pt x="5870" y="3114"/>
                  <a:pt x="5865" y="3119"/>
                </a:cubicBezTo>
                <a:cubicBezTo>
                  <a:pt x="5863" y="3122"/>
                  <a:pt x="5861" y="3124"/>
                  <a:pt x="5859" y="3126"/>
                </a:cubicBezTo>
                <a:cubicBezTo>
                  <a:pt x="5857" y="3128"/>
                  <a:pt x="5854" y="3130"/>
                  <a:pt x="5855" y="3130"/>
                </a:cubicBezTo>
                <a:cubicBezTo>
                  <a:pt x="5855" y="3132"/>
                  <a:pt x="5855" y="3134"/>
                  <a:pt x="5856" y="3136"/>
                </a:cubicBezTo>
                <a:cubicBezTo>
                  <a:pt x="5854" y="3152"/>
                  <a:pt x="5870" y="3174"/>
                  <a:pt x="5895" y="3198"/>
                </a:cubicBezTo>
                <a:cubicBezTo>
                  <a:pt x="5898" y="3201"/>
                  <a:pt x="5901" y="3204"/>
                  <a:pt x="5904" y="3207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06" y="3209"/>
                  <a:pt x="5906" y="3209"/>
                  <a:pt x="5906" y="3209"/>
                </a:cubicBezTo>
                <a:cubicBezTo>
                  <a:pt x="5912" y="3207"/>
                  <a:pt x="5912" y="3207"/>
                  <a:pt x="5912" y="3207"/>
                </a:cubicBezTo>
                <a:cubicBezTo>
                  <a:pt x="5919" y="3204"/>
                  <a:pt x="5926" y="3200"/>
                  <a:pt x="5934" y="3195"/>
                </a:cubicBezTo>
                <a:cubicBezTo>
                  <a:pt x="5941" y="3191"/>
                  <a:pt x="5948" y="3186"/>
                  <a:pt x="5954" y="3180"/>
                </a:cubicBezTo>
                <a:cubicBezTo>
                  <a:pt x="5961" y="3175"/>
                  <a:pt x="5967" y="3169"/>
                  <a:pt x="5974" y="3162"/>
                </a:cubicBezTo>
                <a:cubicBezTo>
                  <a:pt x="5980" y="3156"/>
                  <a:pt x="5985" y="3149"/>
                  <a:pt x="5991" y="3141"/>
                </a:cubicBezTo>
                <a:cubicBezTo>
                  <a:pt x="5996" y="3132"/>
                  <a:pt x="6002" y="3122"/>
                  <a:pt x="6006" y="3112"/>
                </a:cubicBezTo>
                <a:cubicBezTo>
                  <a:pt x="6008" y="3107"/>
                  <a:pt x="6010" y="3102"/>
                  <a:pt x="6012" y="3097"/>
                </a:cubicBezTo>
                <a:cubicBezTo>
                  <a:pt x="6014" y="3091"/>
                  <a:pt x="6015" y="3087"/>
                  <a:pt x="6016" y="3081"/>
                </a:cubicBezTo>
                <a:cubicBezTo>
                  <a:pt x="6019" y="3071"/>
                  <a:pt x="6020" y="3060"/>
                  <a:pt x="6021" y="3049"/>
                </a:cubicBezTo>
                <a:cubicBezTo>
                  <a:pt x="6021" y="3043"/>
                  <a:pt x="6021" y="3039"/>
                  <a:pt x="6021" y="3035"/>
                </a:cubicBezTo>
                <a:cubicBezTo>
                  <a:pt x="6021" y="3030"/>
                  <a:pt x="6021" y="3025"/>
                  <a:pt x="6021" y="3021"/>
                </a:cubicBezTo>
                <a:close/>
                <a:moveTo>
                  <a:pt x="5043" y="1210"/>
                </a:moveTo>
                <a:cubicBezTo>
                  <a:pt x="5042" y="1209"/>
                  <a:pt x="5042" y="1209"/>
                  <a:pt x="5042" y="1209"/>
                </a:cubicBezTo>
                <a:cubicBezTo>
                  <a:pt x="5042" y="1209"/>
                  <a:pt x="5042" y="1209"/>
                  <a:pt x="5043" y="1209"/>
                </a:cubicBezTo>
                <a:cubicBezTo>
                  <a:pt x="5043" y="1210"/>
                  <a:pt x="5043" y="1210"/>
                  <a:pt x="5043" y="1210"/>
                </a:cubicBezTo>
                <a:close/>
                <a:moveTo>
                  <a:pt x="5025" y="1203"/>
                </a:moveTo>
                <a:cubicBezTo>
                  <a:pt x="5030" y="1205"/>
                  <a:pt x="5034" y="1206"/>
                  <a:pt x="5038" y="1208"/>
                </a:cubicBezTo>
                <a:cubicBezTo>
                  <a:pt x="5033" y="1207"/>
                  <a:pt x="5025" y="1209"/>
                  <a:pt x="5016" y="1211"/>
                </a:cubicBezTo>
                <a:cubicBezTo>
                  <a:pt x="5016" y="1207"/>
                  <a:pt x="5019" y="1204"/>
                  <a:pt x="5025" y="1203"/>
                </a:cubicBezTo>
                <a:close/>
                <a:moveTo>
                  <a:pt x="4360" y="705"/>
                </a:moveTo>
                <a:cubicBezTo>
                  <a:pt x="4359" y="711"/>
                  <a:pt x="4363" y="722"/>
                  <a:pt x="4367" y="733"/>
                </a:cubicBezTo>
                <a:cubicBezTo>
                  <a:pt x="4362" y="719"/>
                  <a:pt x="4362" y="719"/>
                  <a:pt x="4356" y="704"/>
                </a:cubicBezTo>
                <a:cubicBezTo>
                  <a:pt x="4357" y="708"/>
                  <a:pt x="4357" y="711"/>
                  <a:pt x="4358" y="713"/>
                </a:cubicBezTo>
                <a:cubicBezTo>
                  <a:pt x="4358" y="715"/>
                  <a:pt x="4358" y="717"/>
                  <a:pt x="4358" y="718"/>
                </a:cubicBezTo>
                <a:cubicBezTo>
                  <a:pt x="4358" y="720"/>
                  <a:pt x="4357" y="720"/>
                  <a:pt x="4355" y="719"/>
                </a:cubicBezTo>
                <a:cubicBezTo>
                  <a:pt x="4353" y="718"/>
                  <a:pt x="4349" y="715"/>
                  <a:pt x="4351" y="723"/>
                </a:cubicBezTo>
                <a:cubicBezTo>
                  <a:pt x="4346" y="711"/>
                  <a:pt x="4345" y="709"/>
                  <a:pt x="4342" y="701"/>
                </a:cubicBezTo>
                <a:cubicBezTo>
                  <a:pt x="4348" y="701"/>
                  <a:pt x="4353" y="702"/>
                  <a:pt x="4360" y="705"/>
                </a:cubicBezTo>
                <a:close/>
                <a:moveTo>
                  <a:pt x="4341" y="710"/>
                </a:moveTo>
                <a:cubicBezTo>
                  <a:pt x="4339" y="706"/>
                  <a:pt x="4338" y="703"/>
                  <a:pt x="4338" y="701"/>
                </a:cubicBezTo>
                <a:cubicBezTo>
                  <a:pt x="4339" y="701"/>
                  <a:pt x="4340" y="701"/>
                  <a:pt x="4341" y="701"/>
                </a:cubicBezTo>
                <a:cubicBezTo>
                  <a:pt x="4342" y="704"/>
                  <a:pt x="4343" y="706"/>
                  <a:pt x="4343" y="707"/>
                </a:cubicBezTo>
                <a:cubicBezTo>
                  <a:pt x="4343" y="708"/>
                  <a:pt x="4342" y="708"/>
                  <a:pt x="4341" y="707"/>
                </a:cubicBezTo>
                <a:cubicBezTo>
                  <a:pt x="4340" y="706"/>
                  <a:pt x="4339" y="702"/>
                  <a:pt x="4341" y="710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9714" tIns="54857" rIns="109714" bIns="54857"/>
          <a:lstStyle/>
          <a:p>
            <a:pPr>
              <a:defRPr/>
            </a:pPr>
            <a:endParaRPr lang="zh-CN" altLang="en-US"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4101" name="图片 4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0439" y="390527"/>
            <a:ext cx="163353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形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4" y="996950"/>
            <a:ext cx="3497262" cy="811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9990" y="3524252"/>
            <a:ext cx="2043112" cy="529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框 15"/>
          <p:cNvSpPr txBox="1"/>
          <p:nvPr/>
        </p:nvSpPr>
        <p:spPr>
          <a:xfrm>
            <a:off x="1331425" y="1206644"/>
            <a:ext cx="2169418" cy="1119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zh-CN" altLang="en-US" sz="66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目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47857" y="5618808"/>
            <a:ext cx="2169418" cy="11199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09714" tIns="54857" rIns="109714" bIns="54857">
            <a:spAutoFit/>
          </a:bodyPr>
          <a:lstStyle/>
          <a:p>
            <a:pPr algn="ctr" defTabSz="1097143">
              <a:defRPr/>
            </a:pPr>
            <a:r>
              <a:rPr lang="zh-CN" altLang="en-US" sz="6600" b="1" dirty="0">
                <a:ln w="28575">
                  <a:solidFill>
                    <a:prstClr val="white"/>
                  </a:solidFill>
                </a:ln>
                <a:solidFill>
                  <a:srgbClr val="E9562B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录 </a:t>
            </a:r>
          </a:p>
        </p:txBody>
      </p:sp>
      <p:sp>
        <p:nvSpPr>
          <p:cNvPr id="4111" name="文本框 5"/>
          <p:cNvSpPr txBox="1">
            <a:spLocks noChangeArrowheads="1"/>
          </p:cNvSpPr>
          <p:nvPr/>
        </p:nvSpPr>
        <p:spPr bwMode="auto">
          <a:xfrm>
            <a:off x="8582409" y="1766625"/>
            <a:ext cx="4669662" cy="78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sz="4500" b="1" dirty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  <a:sym typeface="+mn-lt"/>
            </a:endParaRPr>
          </a:p>
        </p:txBody>
      </p:sp>
      <p:grpSp>
        <p:nvGrpSpPr>
          <p:cNvPr id="7" name="组合 23"/>
          <p:cNvGrpSpPr>
            <a:grpSpLocks/>
          </p:cNvGrpSpPr>
          <p:nvPr/>
        </p:nvGrpSpPr>
        <p:grpSpPr bwMode="auto">
          <a:xfrm>
            <a:off x="6660575" y="3765398"/>
            <a:ext cx="4873835" cy="830714"/>
            <a:chOff x="5544458" y="2359515"/>
            <a:chExt cx="3436202" cy="691676"/>
          </a:xfrm>
        </p:grpSpPr>
        <p:sp>
          <p:nvSpPr>
            <p:cNvPr id="25" name="矩形 24"/>
            <p:cNvSpPr/>
            <p:nvPr/>
          </p:nvSpPr>
          <p:spPr>
            <a:xfrm>
              <a:off x="5544458" y="2359515"/>
              <a:ext cx="609734" cy="672795"/>
            </a:xfrm>
            <a:prstGeom prst="rect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latin typeface="Times New Roman" pitchFamily="18" charset="0"/>
                  <a:cs typeface="Times New Roman" pitchFamily="18" charset="0"/>
                  <a:sym typeface="+mn-lt"/>
                </a:rPr>
                <a:t>1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  <a:sym typeface="+mn-lt"/>
                </a:rPr>
                <a:t>.</a:t>
              </a:r>
              <a:endParaRPr lang="zh-CN" altLang="en-US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4109" name="文本框 25"/>
            <p:cNvSpPr txBox="1">
              <a:spLocks noChangeArrowheads="1"/>
            </p:cNvSpPr>
            <p:nvPr/>
          </p:nvSpPr>
          <p:spPr bwMode="auto">
            <a:xfrm>
              <a:off x="6469689" y="2397719"/>
              <a:ext cx="2510971" cy="653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500" b="1" dirty="0" err="1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Ví</a:t>
              </a:r>
              <a:r>
                <a:rPr lang="en-US" altLang="zh-CN" sz="4500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Dụ</a:t>
              </a:r>
              <a:r>
                <a:rPr lang="en-US" altLang="zh-CN" sz="4500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: (SGK)</a:t>
              </a:r>
              <a:endParaRPr lang="zh-CN" altLang="en-US" sz="45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endParaRPr>
            </a:p>
          </p:txBody>
        </p:sp>
      </p:grpSp>
      <p:grpSp>
        <p:nvGrpSpPr>
          <p:cNvPr id="18" name="组合 23"/>
          <p:cNvGrpSpPr>
            <a:grpSpLocks/>
          </p:cNvGrpSpPr>
          <p:nvPr/>
        </p:nvGrpSpPr>
        <p:grpSpPr bwMode="auto">
          <a:xfrm>
            <a:off x="6951372" y="5559200"/>
            <a:ext cx="4873835" cy="830714"/>
            <a:chOff x="5544458" y="2359515"/>
            <a:chExt cx="3436202" cy="691676"/>
          </a:xfrm>
        </p:grpSpPr>
        <p:sp>
          <p:nvSpPr>
            <p:cNvPr id="19" name="矩形 24"/>
            <p:cNvSpPr/>
            <p:nvPr/>
          </p:nvSpPr>
          <p:spPr>
            <a:xfrm>
              <a:off x="5544458" y="2359515"/>
              <a:ext cx="609734" cy="672795"/>
            </a:xfrm>
            <a:prstGeom prst="rect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  <a:sym typeface="+mn-lt"/>
                </a:rPr>
                <a:t>2.</a:t>
              </a:r>
              <a:endParaRPr lang="zh-CN" altLang="en-US" dirty="0">
                <a:latin typeface="Times New Roman" pitchFamily="18" charset="0"/>
                <a:cs typeface="Times New Roman" pitchFamily="18" charset="0"/>
                <a:sym typeface="+mn-lt"/>
              </a:endParaRPr>
            </a:p>
          </p:txBody>
        </p:sp>
        <p:sp>
          <p:nvSpPr>
            <p:cNvPr id="20" name="文本框 25"/>
            <p:cNvSpPr txBox="1">
              <a:spLocks noChangeArrowheads="1"/>
            </p:cNvSpPr>
            <p:nvPr/>
          </p:nvSpPr>
          <p:spPr bwMode="auto">
            <a:xfrm>
              <a:off x="6469689" y="2397719"/>
              <a:ext cx="2510971" cy="653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4500" b="1" dirty="0" err="1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Nhận</a:t>
              </a:r>
              <a:r>
                <a:rPr lang="en-US" altLang="zh-CN" sz="4500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 </a:t>
              </a:r>
              <a:r>
                <a:rPr lang="en-US" altLang="zh-CN" sz="4500" b="1" dirty="0" err="1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xét</a:t>
              </a:r>
              <a:r>
                <a:rPr lang="en-US" altLang="zh-CN" sz="4500" b="1" dirty="0" smtClean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  <a:sym typeface="+mn-lt"/>
                </a:rPr>
                <a:t>:</a:t>
              </a:r>
              <a:endParaRPr lang="zh-CN" altLang="en-US" sz="45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2146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4"/>
          <p:cNvPicPr>
            <a:picLocks noChangeAspect="1"/>
          </p:cNvPicPr>
          <p:nvPr/>
        </p:nvPicPr>
        <p:blipFill>
          <a:blip r:embed="rId3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grpSp>
        <p:nvGrpSpPr>
          <p:cNvPr id="34" name="组合 15"/>
          <p:cNvGrpSpPr/>
          <p:nvPr/>
        </p:nvGrpSpPr>
        <p:grpSpPr>
          <a:xfrm>
            <a:off x="1677043" y="3161607"/>
            <a:ext cx="3405643" cy="4125723"/>
            <a:chOff x="1236832" y="2385044"/>
            <a:chExt cx="2128527" cy="3438102"/>
          </a:xfrm>
        </p:grpSpPr>
        <p:sp>
          <p:nvSpPr>
            <p:cNvPr id="35" name="Rectangle 69"/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1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6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7" name="组合 18"/>
          <p:cNvGrpSpPr/>
          <p:nvPr/>
        </p:nvGrpSpPr>
        <p:grpSpPr>
          <a:xfrm>
            <a:off x="5621757" y="3161609"/>
            <a:ext cx="3390118" cy="4091702"/>
            <a:chOff x="3644224" y="2385044"/>
            <a:chExt cx="2118824" cy="3409751"/>
          </a:xfrm>
        </p:grpSpPr>
        <p:sp>
          <p:nvSpPr>
            <p:cNvPr id="38" name="Rectangle 76"/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2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39" name="图片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组合 21"/>
          <p:cNvGrpSpPr/>
          <p:nvPr/>
        </p:nvGrpSpPr>
        <p:grpSpPr>
          <a:xfrm>
            <a:off x="9621265" y="3161606"/>
            <a:ext cx="3319802" cy="4126534"/>
            <a:chOff x="6085861" y="2385044"/>
            <a:chExt cx="2074876" cy="3438778"/>
          </a:xfrm>
        </p:grpSpPr>
        <p:sp>
          <p:nvSpPr>
            <p:cNvPr id="41" name="Rectangle 79"/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chemeClr val="bg1"/>
            </a:solidFill>
            <a:ln w="28575" cap="rnd" cmpd="sng" algn="ctr">
              <a:solidFill>
                <a:schemeClr val="accent3"/>
              </a:solidFill>
              <a:prstDash val="sysDot"/>
            </a:ln>
            <a:effectLst/>
          </p:spPr>
          <p:txBody>
            <a:bodyPr rtlCol="0" anchor="ctr"/>
            <a:lstStyle/>
            <a:p>
              <a:pPr algn="ctr"/>
              <a:endParaRPr lang="en-US" sz="3800" kern="0" dirty="0">
                <a:solidFill>
                  <a:prstClr val="white"/>
                </a:solidFill>
                <a:latin typeface="PT Sans"/>
              </a:endParaRPr>
            </a:p>
          </p:txBody>
        </p:sp>
        <p:pic>
          <p:nvPicPr>
            <p:cNvPr id="42" name="图片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43" name="矩形 24"/>
          <p:cNvSpPr/>
          <p:nvPr/>
        </p:nvSpPr>
        <p:spPr>
          <a:xfrm>
            <a:off x="2163555" y="4747647"/>
            <a:ext cx="2919130" cy="1278024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Đọc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ví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dụ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1 (sgk-tr30)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4" name="矩形 25"/>
          <p:cNvSpPr/>
          <p:nvPr/>
        </p:nvSpPr>
        <p:spPr>
          <a:xfrm>
            <a:off x="5845629" y="4339020"/>
            <a:ext cx="3396341" cy="2511439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Tìm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cầu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khiến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và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đặc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điểm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hình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thức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giúp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em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phát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hiện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5" name="矩形 26"/>
          <p:cNvSpPr/>
          <p:nvPr/>
        </p:nvSpPr>
        <p:spPr>
          <a:xfrm>
            <a:off x="9972698" y="4396255"/>
            <a:ext cx="3122815" cy="2511439"/>
          </a:xfrm>
          <a:prstGeom prst="rect">
            <a:avLst/>
          </a:prstGeom>
        </p:spPr>
        <p:txBody>
          <a:bodyPr wrap="square" lIns="146286" tIns="73143" rIns="146286" bIns="73143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Cho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biết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tác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dụng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của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những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câu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cầu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khiến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em</a:t>
            </a:r>
            <a:r>
              <a:rPr lang="en-US" altLang="zh-CN" sz="32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vừa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tìm</a:t>
            </a:r>
            <a:r>
              <a:rPr lang="en-US" altLang="zh-CN" sz="32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được</a:t>
            </a:r>
            <a:endParaRPr lang="zh-CN" altLang="en-US" sz="3200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pSp>
        <p:nvGrpSpPr>
          <p:cNvPr id="46" name="组合 27"/>
          <p:cNvGrpSpPr/>
          <p:nvPr/>
        </p:nvGrpSpPr>
        <p:grpSpPr>
          <a:xfrm>
            <a:off x="2985018" y="2758966"/>
            <a:ext cx="1217222" cy="1143482"/>
            <a:chOff x="1797665" y="1700808"/>
            <a:chExt cx="1308575" cy="1301604"/>
          </a:xfrm>
        </p:grpSpPr>
        <p:grpSp>
          <p:nvGrpSpPr>
            <p:cNvPr id="47" name="组合 28"/>
            <p:cNvGrpSpPr/>
            <p:nvPr/>
          </p:nvGrpSpPr>
          <p:grpSpPr>
            <a:xfrm>
              <a:off x="1797665" y="1700808"/>
              <a:ext cx="1308575" cy="1301604"/>
              <a:chOff x="1797666" y="1796016"/>
              <a:chExt cx="1308575" cy="1301604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50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48" name="矩形 29"/>
            <p:cNvSpPr/>
            <p:nvPr/>
          </p:nvSpPr>
          <p:spPr>
            <a:xfrm>
              <a:off x="2235184" y="1926011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1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1" name="组合 32"/>
          <p:cNvGrpSpPr/>
          <p:nvPr/>
        </p:nvGrpSpPr>
        <p:grpSpPr>
          <a:xfrm>
            <a:off x="6914212" y="2758966"/>
            <a:ext cx="1217222" cy="1143482"/>
            <a:chOff x="4195355" y="1700808"/>
            <a:chExt cx="1308575" cy="1301604"/>
          </a:xfrm>
        </p:grpSpPr>
        <p:grpSp>
          <p:nvGrpSpPr>
            <p:cNvPr id="52" name="组合 33"/>
            <p:cNvGrpSpPr/>
            <p:nvPr/>
          </p:nvGrpSpPr>
          <p:grpSpPr>
            <a:xfrm>
              <a:off x="4195355" y="1700808"/>
              <a:ext cx="1308575" cy="1301604"/>
              <a:chOff x="1797666" y="1796016"/>
              <a:chExt cx="1308575" cy="1301604"/>
            </a:xfrm>
          </p:grpSpPr>
          <p:sp>
            <p:nvSpPr>
              <p:cNvPr id="54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2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55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53" name="矩形 34"/>
            <p:cNvSpPr/>
            <p:nvPr/>
          </p:nvSpPr>
          <p:spPr>
            <a:xfrm>
              <a:off x="4625898" y="1908067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56" name="组合 37"/>
          <p:cNvGrpSpPr/>
          <p:nvPr/>
        </p:nvGrpSpPr>
        <p:grpSpPr>
          <a:xfrm>
            <a:off x="10843404" y="2758966"/>
            <a:ext cx="1217222" cy="1143482"/>
            <a:chOff x="6593044" y="1700808"/>
            <a:chExt cx="1308575" cy="1301604"/>
          </a:xfrm>
        </p:grpSpPr>
        <p:grpSp>
          <p:nvGrpSpPr>
            <p:cNvPr id="57" name="组合 38"/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59" name="Oval 15"/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accent3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bg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121505" tIns="60753" rIns="121505" bIns="6075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ko-KR" sz="1900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58" name="矩形 39"/>
            <p:cNvSpPr/>
            <p:nvPr/>
          </p:nvSpPr>
          <p:spPr>
            <a:xfrm>
              <a:off x="7049074" y="1943960"/>
              <a:ext cx="474255" cy="805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3</a:t>
              </a:r>
              <a:endPara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3168824" y="945925"/>
            <a:ext cx="6337738" cy="1166649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	  THẢO LUẬN NHÓM</a:t>
            </a:r>
          </a:p>
        </p:txBody>
      </p:sp>
      <p:pic>
        <p:nvPicPr>
          <p:cNvPr id="65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75601" y="582662"/>
            <a:ext cx="2112572" cy="1649119"/>
          </a:xfrm>
          <a:prstGeom prst="rect">
            <a:avLst/>
          </a:prstGeom>
        </p:spPr>
      </p:pic>
      <p:pic>
        <p:nvPicPr>
          <p:cNvPr id="66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237076" y="811923"/>
            <a:ext cx="2249214" cy="1450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4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video>
          </p:childTnLst>
        </p:cTn>
      </p:par>
    </p:tnLst>
    <p:bldLst>
      <p:bldP spid="43" grpId="0"/>
      <p:bldP spid="44" grpId="0"/>
      <p:bldP spid="45" grpId="0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6101257" y="943304"/>
            <a:ext cx="7598980" cy="40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Con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6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Kết quả hình ảnh cho ông lão đánh cá và con cá vàng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961" y="1054994"/>
            <a:ext cx="4981575" cy="371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9" name="Straight Connector 28"/>
          <p:cNvCxnSpPr/>
          <p:nvPr/>
        </p:nvCxnSpPr>
        <p:spPr>
          <a:xfrm>
            <a:off x="6999890" y="4272455"/>
            <a:ext cx="3515710" cy="157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778359" y="4267201"/>
            <a:ext cx="1802524" cy="5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7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0161" y="5335559"/>
            <a:ext cx="5825327" cy="1095296"/>
          </a:xfrm>
          <a:prstGeom prst="rect">
            <a:avLst/>
          </a:prstGeom>
        </p:spPr>
      </p:pic>
      <p:pic>
        <p:nvPicPr>
          <p:cNvPr id="34" name="图片 38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3351" y="6430855"/>
            <a:ext cx="5825327" cy="10952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07840" y="5431465"/>
            <a:ext cx="431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6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07840" y="6574472"/>
            <a:ext cx="442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8429325" y="5383929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Khuyên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bảo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8439833" y="6750274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2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2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4" name="Text Box 39"/>
          <p:cNvSpPr txBox="1">
            <a:spLocks noChangeArrowheads="1"/>
          </p:cNvSpPr>
          <p:nvPr/>
        </p:nvSpPr>
        <p:spPr bwMode="auto">
          <a:xfrm>
            <a:off x="1119353" y="1715834"/>
            <a:ext cx="6747640" cy="23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nấc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vuốt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con.  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460939" y="3925627"/>
            <a:ext cx="2165130" cy="105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图片 37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0885" y="5587815"/>
            <a:ext cx="4469467" cy="10952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07840" y="5683721"/>
            <a:ext cx="431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con.</a:t>
            </a:r>
            <a:endParaRPr lang="zh-CN" altLang="en-US" sz="3600" b="1" i="1" dirty="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7367778" y="5804317"/>
            <a:ext cx="7598980" cy="68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606" tIns="65302" rIns="130606" bIns="65302">
            <a:spAutoFit/>
          </a:bodyPr>
          <a:lstStyle/>
          <a:p>
            <a:pPr algn="just"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cầu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0" name="AutoShape 4" descr="Kết quả hình ảnh cho cuộc chia tay của những con búp bê đoạn cuối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" name="Picture 39" descr="â.jpg"/>
          <p:cNvPicPr>
            <a:picLocks noChangeAspect="1"/>
          </p:cNvPicPr>
          <p:nvPr/>
        </p:nvPicPr>
        <p:blipFill>
          <a:blip r:embed="rId4"/>
          <a:srcRect l="4138" t="12759" r="5517" b="12759"/>
          <a:stretch>
            <a:fillRect/>
          </a:stretch>
        </p:blipFill>
        <p:spPr>
          <a:xfrm>
            <a:off x="8308426" y="914399"/>
            <a:ext cx="5303443" cy="37679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28674" name="Picture 2" descr="Kết quả hình ảnh cho mở cửa&quot;"/>
          <p:cNvPicPr>
            <a:picLocks noChangeAspect="1" noChangeArrowheads="1"/>
          </p:cNvPicPr>
          <p:nvPr/>
        </p:nvPicPr>
        <p:blipFill>
          <a:blip r:embed="rId3"/>
          <a:srcRect r="13697" b="1933"/>
          <a:stretch>
            <a:fillRect/>
          </a:stretch>
        </p:blipFill>
        <p:spPr bwMode="auto">
          <a:xfrm>
            <a:off x="880788" y="3248976"/>
            <a:ext cx="5425418" cy="3829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668803" y="3216154"/>
            <a:ext cx="73152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88"/>
          <p:cNvGrpSpPr/>
          <p:nvPr/>
        </p:nvGrpSpPr>
        <p:grpSpPr>
          <a:xfrm>
            <a:off x="1189034" y="346828"/>
            <a:ext cx="1175768" cy="2390850"/>
            <a:chOff x="2159877" y="2595789"/>
            <a:chExt cx="2160300" cy="4508886"/>
          </a:xfrm>
        </p:grpSpPr>
        <p:grpSp>
          <p:nvGrpSpPr>
            <p:cNvPr id="7" name="组合 9"/>
            <p:cNvGrpSpPr/>
            <p:nvPr/>
          </p:nvGrpSpPr>
          <p:grpSpPr>
            <a:xfrm rot="19655684">
              <a:off x="2159876" y="2595789"/>
              <a:ext cx="2160300" cy="4508884"/>
              <a:chOff x="-1183436" y="-122634"/>
              <a:chExt cx="2190591" cy="4572108"/>
            </a:xfrm>
          </p:grpSpPr>
          <p:sp>
            <p:nvSpPr>
              <p:cNvPr id="11" name="平行四边形 2283"/>
              <p:cNvSpPr/>
              <p:nvPr/>
            </p:nvSpPr>
            <p:spPr>
              <a:xfrm rot="15424320" flipH="1">
                <a:off x="-546735" y="2078397"/>
                <a:ext cx="847548" cy="2120949"/>
              </a:xfrm>
              <a:custGeom>
                <a:avLst/>
                <a:gdLst/>
                <a:ahLst/>
                <a:cxnLst/>
                <a:rect l="l" t="t" r="r" b="b"/>
                <a:pathLst>
                  <a:path w="847548" h="2120949">
                    <a:moveTo>
                      <a:pt x="404264" y="2120949"/>
                    </a:moveTo>
                    <a:lnTo>
                      <a:pt x="847548" y="2120949"/>
                    </a:lnTo>
                    <a:lnTo>
                      <a:pt x="360695" y="0"/>
                    </a:lnTo>
                    <a:lnTo>
                      <a:pt x="0" y="3597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2284"/>
              <p:cNvSpPr/>
              <p:nvPr/>
            </p:nvSpPr>
            <p:spPr>
              <a:xfrm flipH="1">
                <a:off x="101793" y="790902"/>
                <a:ext cx="905362" cy="2520350"/>
              </a:xfrm>
              <a:custGeom>
                <a:avLst/>
                <a:gdLst/>
                <a:ahLst/>
                <a:cxnLst/>
                <a:rect l="l" t="t" r="r" b="b"/>
                <a:pathLst>
                  <a:path w="905362" h="2520350">
                    <a:moveTo>
                      <a:pt x="581485" y="0"/>
                    </a:moveTo>
                    <a:lnTo>
                      <a:pt x="0" y="2520350"/>
                    </a:lnTo>
                    <a:lnTo>
                      <a:pt x="443284" y="2520350"/>
                    </a:lnTo>
                    <a:lnTo>
                      <a:pt x="905362" y="518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67" r="7205" b="57679"/>
              <a:stretch>
                <a:fillRect/>
              </a:stretch>
            </p:blipFill>
            <p:spPr bwMode="auto">
              <a:xfrm rot="7340419" flipH="1">
                <a:off x="-2680052" y="2114237"/>
                <a:ext cx="4572108" cy="98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组合 33"/>
            <p:cNvGrpSpPr/>
            <p:nvPr/>
          </p:nvGrpSpPr>
          <p:grpSpPr>
            <a:xfrm>
              <a:off x="3106438" y="4728713"/>
              <a:ext cx="567234" cy="566324"/>
              <a:chOff x="3202546" y="2792701"/>
              <a:chExt cx="397794" cy="397156"/>
            </a:xfrm>
          </p:grpSpPr>
          <p:sp>
            <p:nvSpPr>
              <p:cNvPr id="9" name="Freeform 39"/>
              <p:cNvSpPr>
                <a:spLocks noEditPoints="1"/>
              </p:cNvSpPr>
              <p:nvPr/>
            </p:nvSpPr>
            <p:spPr bwMode="auto">
              <a:xfrm>
                <a:off x="3202546" y="2792701"/>
                <a:ext cx="397794" cy="397156"/>
              </a:xfrm>
              <a:custGeom>
                <a:avLst/>
                <a:gdLst>
                  <a:gd name="T0" fmla="*/ 242 w 264"/>
                  <a:gd name="T1" fmla="*/ 145 h 264"/>
                  <a:gd name="T2" fmla="*/ 239 w 264"/>
                  <a:gd name="T3" fmla="*/ 104 h 264"/>
                  <a:gd name="T4" fmla="*/ 262 w 264"/>
                  <a:gd name="T5" fmla="*/ 84 h 264"/>
                  <a:gd name="T6" fmla="*/ 240 w 264"/>
                  <a:gd name="T7" fmla="*/ 51 h 264"/>
                  <a:gd name="T8" fmla="*/ 213 w 264"/>
                  <a:gd name="T9" fmla="*/ 56 h 264"/>
                  <a:gd name="T10" fmla="*/ 178 w 264"/>
                  <a:gd name="T11" fmla="*/ 33 h 264"/>
                  <a:gd name="T12" fmla="*/ 177 w 264"/>
                  <a:gd name="T13" fmla="*/ 4 h 264"/>
                  <a:gd name="T14" fmla="*/ 137 w 264"/>
                  <a:gd name="T15" fmla="*/ 0 h 264"/>
                  <a:gd name="T16" fmla="*/ 124 w 264"/>
                  <a:gd name="T17" fmla="*/ 24 h 264"/>
                  <a:gd name="T18" fmla="*/ 85 w 264"/>
                  <a:gd name="T19" fmla="*/ 36 h 264"/>
                  <a:gd name="T20" fmla="*/ 60 w 264"/>
                  <a:gd name="T21" fmla="*/ 19 h 264"/>
                  <a:gd name="T22" fmla="*/ 32 w 264"/>
                  <a:gd name="T23" fmla="*/ 48 h 264"/>
                  <a:gd name="T24" fmla="*/ 44 w 264"/>
                  <a:gd name="T25" fmla="*/ 72 h 264"/>
                  <a:gd name="T26" fmla="*/ 29 w 264"/>
                  <a:gd name="T27" fmla="*/ 111 h 264"/>
                  <a:gd name="T28" fmla="*/ 0 w 264"/>
                  <a:gd name="T29" fmla="*/ 119 h 264"/>
                  <a:gd name="T30" fmla="*/ 5 w 264"/>
                  <a:gd name="T31" fmla="*/ 158 h 264"/>
                  <a:gd name="T32" fmla="*/ 32 w 264"/>
                  <a:gd name="T33" fmla="*/ 165 h 264"/>
                  <a:gd name="T34" fmla="*/ 53 w 264"/>
                  <a:gd name="T35" fmla="*/ 201 h 264"/>
                  <a:gd name="T36" fmla="*/ 41 w 264"/>
                  <a:gd name="T37" fmla="*/ 228 h 264"/>
                  <a:gd name="T38" fmla="*/ 75 w 264"/>
                  <a:gd name="T39" fmla="*/ 249 h 264"/>
                  <a:gd name="T40" fmla="*/ 97 w 264"/>
                  <a:gd name="T41" fmla="*/ 232 h 264"/>
                  <a:gd name="T42" fmla="*/ 138 w 264"/>
                  <a:gd name="T43" fmla="*/ 238 h 264"/>
                  <a:gd name="T44" fmla="*/ 153 w 264"/>
                  <a:gd name="T45" fmla="*/ 264 h 264"/>
                  <a:gd name="T46" fmla="*/ 191 w 264"/>
                  <a:gd name="T47" fmla="*/ 251 h 264"/>
                  <a:gd name="T48" fmla="*/ 191 w 264"/>
                  <a:gd name="T49" fmla="*/ 223 h 264"/>
                  <a:gd name="T50" fmla="*/ 221 w 264"/>
                  <a:gd name="T51" fmla="*/ 195 h 264"/>
                  <a:gd name="T52" fmla="*/ 251 w 264"/>
                  <a:gd name="T53" fmla="*/ 200 h 264"/>
                  <a:gd name="T54" fmla="*/ 264 w 264"/>
                  <a:gd name="T55" fmla="*/ 162 h 264"/>
                  <a:gd name="T56" fmla="*/ 242 w 264"/>
                  <a:gd name="T57" fmla="*/ 145 h 264"/>
                  <a:gd name="T58" fmla="*/ 132 w 264"/>
                  <a:gd name="T59" fmla="*/ 217 h 264"/>
                  <a:gd name="T60" fmla="*/ 46 w 264"/>
                  <a:gd name="T61" fmla="*/ 132 h 264"/>
                  <a:gd name="T62" fmla="*/ 132 w 264"/>
                  <a:gd name="T63" fmla="*/ 46 h 264"/>
                  <a:gd name="T64" fmla="*/ 217 w 264"/>
                  <a:gd name="T65" fmla="*/ 132 h 264"/>
                  <a:gd name="T66" fmla="*/ 132 w 264"/>
                  <a:gd name="T67" fmla="*/ 21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4" h="264">
                    <a:moveTo>
                      <a:pt x="242" y="145"/>
                    </a:move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62" y="84"/>
                      <a:pt x="262" y="84"/>
                      <a:pt x="262" y="84"/>
                    </a:cubicBezTo>
                    <a:cubicBezTo>
                      <a:pt x="240" y="51"/>
                      <a:pt x="240" y="51"/>
                      <a:pt x="240" y="51"/>
                    </a:cubicBezTo>
                    <a:cubicBezTo>
                      <a:pt x="213" y="56"/>
                      <a:pt x="213" y="56"/>
                      <a:pt x="213" y="56"/>
                    </a:cubicBezTo>
                    <a:cubicBezTo>
                      <a:pt x="178" y="33"/>
                      <a:pt x="178" y="33"/>
                      <a:pt x="178" y="33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85" y="36"/>
                      <a:pt x="85" y="36"/>
                      <a:pt x="85" y="3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29" y="111"/>
                      <a:pt x="29" y="111"/>
                      <a:pt x="29" y="11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5" y="158"/>
                      <a:pt x="5" y="158"/>
                      <a:pt x="5" y="158"/>
                    </a:cubicBezTo>
                    <a:cubicBezTo>
                      <a:pt x="32" y="165"/>
                      <a:pt x="32" y="165"/>
                      <a:pt x="32" y="165"/>
                    </a:cubicBezTo>
                    <a:cubicBezTo>
                      <a:pt x="53" y="201"/>
                      <a:pt x="53" y="201"/>
                      <a:pt x="53" y="201"/>
                    </a:cubicBezTo>
                    <a:cubicBezTo>
                      <a:pt x="41" y="228"/>
                      <a:pt x="41" y="228"/>
                      <a:pt x="41" y="228"/>
                    </a:cubicBezTo>
                    <a:cubicBezTo>
                      <a:pt x="75" y="249"/>
                      <a:pt x="75" y="249"/>
                      <a:pt x="75" y="249"/>
                    </a:cubicBezTo>
                    <a:cubicBezTo>
                      <a:pt x="97" y="232"/>
                      <a:pt x="97" y="232"/>
                      <a:pt x="97" y="232"/>
                    </a:cubicBezTo>
                    <a:cubicBezTo>
                      <a:pt x="138" y="238"/>
                      <a:pt x="138" y="238"/>
                      <a:pt x="138" y="238"/>
                    </a:cubicBezTo>
                    <a:cubicBezTo>
                      <a:pt x="153" y="264"/>
                      <a:pt x="153" y="264"/>
                      <a:pt x="153" y="264"/>
                    </a:cubicBezTo>
                    <a:cubicBezTo>
                      <a:pt x="191" y="251"/>
                      <a:pt x="191" y="251"/>
                      <a:pt x="191" y="251"/>
                    </a:cubicBezTo>
                    <a:cubicBezTo>
                      <a:pt x="191" y="223"/>
                      <a:pt x="191" y="223"/>
                      <a:pt x="191" y="223"/>
                    </a:cubicBezTo>
                    <a:cubicBezTo>
                      <a:pt x="221" y="195"/>
                      <a:pt x="221" y="195"/>
                      <a:pt x="221" y="195"/>
                    </a:cubicBezTo>
                    <a:cubicBezTo>
                      <a:pt x="251" y="200"/>
                      <a:pt x="251" y="200"/>
                      <a:pt x="251" y="200"/>
                    </a:cubicBezTo>
                    <a:cubicBezTo>
                      <a:pt x="264" y="162"/>
                      <a:pt x="264" y="162"/>
                      <a:pt x="264" y="162"/>
                    </a:cubicBezTo>
                    <a:lnTo>
                      <a:pt x="242" y="145"/>
                    </a:lnTo>
                    <a:close/>
                    <a:moveTo>
                      <a:pt x="132" y="217"/>
                    </a:moveTo>
                    <a:cubicBezTo>
                      <a:pt x="85" y="217"/>
                      <a:pt x="46" y="179"/>
                      <a:pt x="46" y="132"/>
                    </a:cubicBezTo>
                    <a:cubicBezTo>
                      <a:pt x="46" y="85"/>
                      <a:pt x="85" y="46"/>
                      <a:pt x="132" y="46"/>
                    </a:cubicBezTo>
                    <a:cubicBezTo>
                      <a:pt x="179" y="46"/>
                      <a:pt x="217" y="85"/>
                      <a:pt x="217" y="132"/>
                    </a:cubicBezTo>
                    <a:cubicBezTo>
                      <a:pt x="217" y="179"/>
                      <a:pt x="179" y="217"/>
                      <a:pt x="132" y="2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Freeform 40"/>
              <p:cNvSpPr>
                <a:spLocks noEditPoints="1"/>
              </p:cNvSpPr>
              <p:nvPr/>
            </p:nvSpPr>
            <p:spPr bwMode="auto">
              <a:xfrm>
                <a:off x="3296257" y="2885775"/>
                <a:ext cx="210372" cy="211009"/>
              </a:xfrm>
              <a:custGeom>
                <a:avLst/>
                <a:gdLst>
                  <a:gd name="T0" fmla="*/ 70 w 140"/>
                  <a:gd name="T1" fmla="*/ 0 h 140"/>
                  <a:gd name="T2" fmla="*/ 0 w 140"/>
                  <a:gd name="T3" fmla="*/ 70 h 140"/>
                  <a:gd name="T4" fmla="*/ 70 w 140"/>
                  <a:gd name="T5" fmla="*/ 140 h 140"/>
                  <a:gd name="T6" fmla="*/ 140 w 140"/>
                  <a:gd name="T7" fmla="*/ 70 h 140"/>
                  <a:gd name="T8" fmla="*/ 70 w 140"/>
                  <a:gd name="T9" fmla="*/ 0 h 140"/>
                  <a:gd name="T10" fmla="*/ 70 w 140"/>
                  <a:gd name="T11" fmla="*/ 118 h 140"/>
                  <a:gd name="T12" fmla="*/ 57 w 140"/>
                  <a:gd name="T13" fmla="*/ 102 h 140"/>
                  <a:gd name="T14" fmla="*/ 83 w 140"/>
                  <a:gd name="T15" fmla="*/ 102 h 140"/>
                  <a:gd name="T16" fmla="*/ 70 w 140"/>
                  <a:gd name="T17" fmla="*/ 118 h 140"/>
                  <a:gd name="T18" fmla="*/ 52 w 140"/>
                  <a:gd name="T19" fmla="*/ 93 h 140"/>
                  <a:gd name="T20" fmla="*/ 47 w 140"/>
                  <a:gd name="T21" fmla="*/ 74 h 140"/>
                  <a:gd name="T22" fmla="*/ 93 w 140"/>
                  <a:gd name="T23" fmla="*/ 74 h 140"/>
                  <a:gd name="T24" fmla="*/ 88 w 140"/>
                  <a:gd name="T25" fmla="*/ 93 h 140"/>
                  <a:gd name="T26" fmla="*/ 52 w 140"/>
                  <a:gd name="T27" fmla="*/ 93 h 140"/>
                  <a:gd name="T28" fmla="*/ 122 w 140"/>
                  <a:gd name="T29" fmla="*/ 65 h 140"/>
                  <a:gd name="T30" fmla="*/ 102 w 140"/>
                  <a:gd name="T31" fmla="*/ 65 h 140"/>
                  <a:gd name="T32" fmla="*/ 100 w 140"/>
                  <a:gd name="T33" fmla="*/ 46 h 140"/>
                  <a:gd name="T34" fmla="*/ 117 w 140"/>
                  <a:gd name="T35" fmla="*/ 46 h 140"/>
                  <a:gd name="T36" fmla="*/ 122 w 140"/>
                  <a:gd name="T37" fmla="*/ 65 h 140"/>
                  <a:gd name="T38" fmla="*/ 93 w 140"/>
                  <a:gd name="T39" fmla="*/ 65 h 140"/>
                  <a:gd name="T40" fmla="*/ 47 w 140"/>
                  <a:gd name="T41" fmla="*/ 65 h 140"/>
                  <a:gd name="T42" fmla="*/ 49 w 140"/>
                  <a:gd name="T43" fmla="*/ 46 h 140"/>
                  <a:gd name="T44" fmla="*/ 91 w 140"/>
                  <a:gd name="T45" fmla="*/ 46 h 140"/>
                  <a:gd name="T46" fmla="*/ 93 w 140"/>
                  <a:gd name="T47" fmla="*/ 65 h 140"/>
                  <a:gd name="T48" fmla="*/ 37 w 140"/>
                  <a:gd name="T49" fmla="*/ 65 h 140"/>
                  <a:gd name="T50" fmla="*/ 18 w 140"/>
                  <a:gd name="T51" fmla="*/ 65 h 140"/>
                  <a:gd name="T52" fmla="*/ 23 w 140"/>
                  <a:gd name="T53" fmla="*/ 46 h 140"/>
                  <a:gd name="T54" fmla="*/ 39 w 140"/>
                  <a:gd name="T55" fmla="*/ 46 h 140"/>
                  <a:gd name="T56" fmla="*/ 37 w 140"/>
                  <a:gd name="T57" fmla="*/ 65 h 140"/>
                  <a:gd name="T58" fmla="*/ 38 w 140"/>
                  <a:gd name="T59" fmla="*/ 74 h 140"/>
                  <a:gd name="T60" fmla="*/ 42 w 140"/>
                  <a:gd name="T61" fmla="*/ 93 h 140"/>
                  <a:gd name="T62" fmla="*/ 23 w 140"/>
                  <a:gd name="T63" fmla="*/ 93 h 140"/>
                  <a:gd name="T64" fmla="*/ 18 w 140"/>
                  <a:gd name="T65" fmla="*/ 74 h 140"/>
                  <a:gd name="T66" fmla="*/ 38 w 140"/>
                  <a:gd name="T67" fmla="*/ 74 h 140"/>
                  <a:gd name="T68" fmla="*/ 102 w 140"/>
                  <a:gd name="T69" fmla="*/ 74 h 140"/>
                  <a:gd name="T70" fmla="*/ 122 w 140"/>
                  <a:gd name="T71" fmla="*/ 74 h 140"/>
                  <a:gd name="T72" fmla="*/ 117 w 140"/>
                  <a:gd name="T73" fmla="*/ 93 h 140"/>
                  <a:gd name="T74" fmla="*/ 98 w 140"/>
                  <a:gd name="T75" fmla="*/ 93 h 140"/>
                  <a:gd name="T76" fmla="*/ 102 w 140"/>
                  <a:gd name="T77" fmla="*/ 74 h 140"/>
                  <a:gd name="T78" fmla="*/ 111 w 140"/>
                  <a:gd name="T79" fmla="*/ 37 h 140"/>
                  <a:gd name="T80" fmla="*/ 98 w 140"/>
                  <a:gd name="T81" fmla="*/ 37 h 140"/>
                  <a:gd name="T82" fmla="*/ 90 w 140"/>
                  <a:gd name="T83" fmla="*/ 21 h 140"/>
                  <a:gd name="T84" fmla="*/ 111 w 140"/>
                  <a:gd name="T85" fmla="*/ 37 h 140"/>
                  <a:gd name="T86" fmla="*/ 75 w 140"/>
                  <a:gd name="T87" fmla="*/ 18 h 140"/>
                  <a:gd name="T88" fmla="*/ 88 w 140"/>
                  <a:gd name="T89" fmla="*/ 37 h 140"/>
                  <a:gd name="T90" fmla="*/ 52 w 140"/>
                  <a:gd name="T91" fmla="*/ 37 h 140"/>
                  <a:gd name="T92" fmla="*/ 64 w 140"/>
                  <a:gd name="T93" fmla="*/ 18 h 140"/>
                  <a:gd name="T94" fmla="*/ 70 w 140"/>
                  <a:gd name="T95" fmla="*/ 17 h 140"/>
                  <a:gd name="T96" fmla="*/ 75 w 140"/>
                  <a:gd name="T97" fmla="*/ 18 h 140"/>
                  <a:gd name="T98" fmla="*/ 50 w 140"/>
                  <a:gd name="T99" fmla="*/ 21 h 140"/>
                  <a:gd name="T100" fmla="*/ 42 w 140"/>
                  <a:gd name="T101" fmla="*/ 37 h 140"/>
                  <a:gd name="T102" fmla="*/ 29 w 140"/>
                  <a:gd name="T103" fmla="*/ 37 h 140"/>
                  <a:gd name="T104" fmla="*/ 50 w 140"/>
                  <a:gd name="T105" fmla="*/ 21 h 140"/>
                  <a:gd name="T106" fmla="*/ 29 w 140"/>
                  <a:gd name="T107" fmla="*/ 102 h 140"/>
                  <a:gd name="T108" fmla="*/ 46 w 140"/>
                  <a:gd name="T109" fmla="*/ 102 h 140"/>
                  <a:gd name="T110" fmla="*/ 60 w 140"/>
                  <a:gd name="T111" fmla="*/ 121 h 140"/>
                  <a:gd name="T112" fmla="*/ 29 w 140"/>
                  <a:gd name="T113" fmla="*/ 102 h 140"/>
                  <a:gd name="T114" fmla="*/ 80 w 140"/>
                  <a:gd name="T115" fmla="*/ 121 h 140"/>
                  <a:gd name="T116" fmla="*/ 94 w 140"/>
                  <a:gd name="T117" fmla="*/ 102 h 140"/>
                  <a:gd name="T118" fmla="*/ 111 w 140"/>
                  <a:gd name="T119" fmla="*/ 102 h 140"/>
                  <a:gd name="T120" fmla="*/ 80 w 140"/>
                  <a:gd name="T121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0" h="140">
                    <a:moveTo>
                      <a:pt x="70" y="0"/>
                    </a:move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40" y="108"/>
                      <a:pt x="140" y="70"/>
                    </a:cubicBezTo>
                    <a:cubicBezTo>
                      <a:pt x="140" y="31"/>
                      <a:pt x="108" y="0"/>
                      <a:pt x="70" y="0"/>
                    </a:cubicBezTo>
                    <a:close/>
                    <a:moveTo>
                      <a:pt x="70" y="118"/>
                    </a:moveTo>
                    <a:cubicBezTo>
                      <a:pt x="65" y="114"/>
                      <a:pt x="60" y="108"/>
                      <a:pt x="57" y="102"/>
                    </a:cubicBezTo>
                    <a:cubicBezTo>
                      <a:pt x="83" y="102"/>
                      <a:pt x="83" y="102"/>
                      <a:pt x="83" y="102"/>
                    </a:cubicBezTo>
                    <a:cubicBezTo>
                      <a:pt x="79" y="108"/>
                      <a:pt x="75" y="114"/>
                      <a:pt x="70" y="118"/>
                    </a:cubicBezTo>
                    <a:close/>
                    <a:moveTo>
                      <a:pt x="52" y="93"/>
                    </a:moveTo>
                    <a:cubicBezTo>
                      <a:pt x="50" y="87"/>
                      <a:pt x="48" y="81"/>
                      <a:pt x="47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2" y="81"/>
                      <a:pt x="90" y="87"/>
                      <a:pt x="88" y="93"/>
                    </a:cubicBezTo>
                    <a:lnTo>
                      <a:pt x="52" y="93"/>
                    </a:lnTo>
                    <a:close/>
                    <a:moveTo>
                      <a:pt x="122" y="65"/>
                    </a:moveTo>
                    <a:cubicBezTo>
                      <a:pt x="102" y="65"/>
                      <a:pt x="102" y="65"/>
                      <a:pt x="102" y="65"/>
                    </a:cubicBezTo>
                    <a:cubicBezTo>
                      <a:pt x="102" y="59"/>
                      <a:pt x="102" y="52"/>
                      <a:pt x="100" y="46"/>
                    </a:cubicBezTo>
                    <a:cubicBezTo>
                      <a:pt x="117" y="46"/>
                      <a:pt x="117" y="46"/>
                      <a:pt x="117" y="46"/>
                    </a:cubicBezTo>
                    <a:cubicBezTo>
                      <a:pt x="120" y="52"/>
                      <a:pt x="121" y="59"/>
                      <a:pt x="122" y="65"/>
                    </a:cubicBezTo>
                    <a:close/>
                    <a:moveTo>
                      <a:pt x="93" y="65"/>
                    </a:move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59"/>
                      <a:pt x="47" y="52"/>
                      <a:pt x="49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2" y="52"/>
                      <a:pt x="93" y="59"/>
                      <a:pt x="93" y="65"/>
                    </a:cubicBezTo>
                    <a:close/>
                    <a:moveTo>
                      <a:pt x="37" y="65"/>
                    </a:move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59"/>
                      <a:pt x="20" y="52"/>
                      <a:pt x="23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8" y="52"/>
                      <a:pt x="37" y="59"/>
                      <a:pt x="37" y="65"/>
                    </a:cubicBezTo>
                    <a:close/>
                    <a:moveTo>
                      <a:pt x="38" y="74"/>
                    </a:moveTo>
                    <a:cubicBezTo>
                      <a:pt x="38" y="81"/>
                      <a:pt x="40" y="87"/>
                      <a:pt x="42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20" y="87"/>
                      <a:pt x="18" y="81"/>
                      <a:pt x="18" y="74"/>
                    </a:cubicBezTo>
                    <a:lnTo>
                      <a:pt x="38" y="74"/>
                    </a:lnTo>
                    <a:close/>
                    <a:moveTo>
                      <a:pt x="102" y="74"/>
                    </a:moveTo>
                    <a:cubicBezTo>
                      <a:pt x="122" y="74"/>
                      <a:pt x="122" y="74"/>
                      <a:pt x="122" y="74"/>
                    </a:cubicBezTo>
                    <a:cubicBezTo>
                      <a:pt x="121" y="81"/>
                      <a:pt x="120" y="87"/>
                      <a:pt x="117" y="93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100" y="87"/>
                      <a:pt x="101" y="81"/>
                      <a:pt x="102" y="74"/>
                    </a:cubicBezTo>
                    <a:close/>
                    <a:moveTo>
                      <a:pt x="111" y="37"/>
                    </a:moveTo>
                    <a:cubicBezTo>
                      <a:pt x="98" y="37"/>
                      <a:pt x="98" y="37"/>
                      <a:pt x="98" y="37"/>
                    </a:cubicBezTo>
                    <a:cubicBezTo>
                      <a:pt x="96" y="31"/>
                      <a:pt x="93" y="26"/>
                      <a:pt x="90" y="21"/>
                    </a:cubicBezTo>
                    <a:cubicBezTo>
                      <a:pt x="98" y="25"/>
                      <a:pt x="105" y="30"/>
                      <a:pt x="111" y="37"/>
                    </a:cubicBezTo>
                    <a:close/>
                    <a:moveTo>
                      <a:pt x="75" y="18"/>
                    </a:moveTo>
                    <a:cubicBezTo>
                      <a:pt x="80" y="23"/>
                      <a:pt x="85" y="30"/>
                      <a:pt x="88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5" y="30"/>
                      <a:pt x="59" y="23"/>
                      <a:pt x="64" y="18"/>
                    </a:cubicBezTo>
                    <a:cubicBezTo>
                      <a:pt x="66" y="17"/>
                      <a:pt x="68" y="17"/>
                      <a:pt x="70" y="17"/>
                    </a:cubicBezTo>
                    <a:cubicBezTo>
                      <a:pt x="72" y="17"/>
                      <a:pt x="74" y="17"/>
                      <a:pt x="75" y="18"/>
                    </a:cubicBezTo>
                    <a:close/>
                    <a:moveTo>
                      <a:pt x="50" y="21"/>
                    </a:moveTo>
                    <a:cubicBezTo>
                      <a:pt x="47" y="26"/>
                      <a:pt x="44" y="31"/>
                      <a:pt x="42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34" y="30"/>
                      <a:pt x="42" y="25"/>
                      <a:pt x="50" y="21"/>
                    </a:cubicBezTo>
                    <a:close/>
                    <a:moveTo>
                      <a:pt x="29" y="102"/>
                    </a:moveTo>
                    <a:cubicBezTo>
                      <a:pt x="46" y="102"/>
                      <a:pt x="46" y="102"/>
                      <a:pt x="46" y="102"/>
                    </a:cubicBezTo>
                    <a:cubicBezTo>
                      <a:pt x="50" y="110"/>
                      <a:pt x="54" y="116"/>
                      <a:pt x="60" y="121"/>
                    </a:cubicBezTo>
                    <a:cubicBezTo>
                      <a:pt x="47" y="119"/>
                      <a:pt x="36" y="112"/>
                      <a:pt x="29" y="102"/>
                    </a:cubicBezTo>
                    <a:close/>
                    <a:moveTo>
                      <a:pt x="80" y="121"/>
                    </a:moveTo>
                    <a:cubicBezTo>
                      <a:pt x="85" y="116"/>
                      <a:pt x="90" y="110"/>
                      <a:pt x="94" y="102"/>
                    </a:cubicBezTo>
                    <a:cubicBezTo>
                      <a:pt x="111" y="102"/>
                      <a:pt x="111" y="102"/>
                      <a:pt x="111" y="102"/>
                    </a:cubicBezTo>
                    <a:cubicBezTo>
                      <a:pt x="103" y="112"/>
                      <a:pt x="92" y="119"/>
                      <a:pt x="80" y="1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758963" y="756744"/>
            <a:ext cx="96642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4"/>
          <p:cNvPicPr>
            <a:picLocks noChangeAspect="1"/>
          </p:cNvPicPr>
          <p:nvPr/>
        </p:nvPicPr>
        <p:blipFill>
          <a:blip r:embed="rId2"/>
          <a:srcRect l="1070" t="2602" r="449" b="5138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541339" y="458788"/>
            <a:ext cx="13514387" cy="7291387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9714" tIns="54857" rIns="109714" bIns="54857" anchor="ctr"/>
          <a:lstStyle/>
          <a:p>
            <a:pPr>
              <a:defRPr/>
            </a:pPr>
            <a:endParaRPr lang="zh-CN" altLang="en-US" spc="-480" dirty="0">
              <a:solidFill>
                <a:schemeClr val="tx2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grpSp>
        <p:nvGrpSpPr>
          <p:cNvPr id="4" name="组合 25"/>
          <p:cNvGrpSpPr/>
          <p:nvPr/>
        </p:nvGrpSpPr>
        <p:grpSpPr>
          <a:xfrm>
            <a:off x="1110091" y="868983"/>
            <a:ext cx="1144374" cy="1173041"/>
            <a:chOff x="477164" y="1358011"/>
            <a:chExt cx="898272" cy="718110"/>
          </a:xfrm>
        </p:grpSpPr>
        <p:pic>
          <p:nvPicPr>
            <p:cNvPr id="5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6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433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组合 28"/>
          <p:cNvGrpSpPr/>
          <p:nvPr/>
        </p:nvGrpSpPr>
        <p:grpSpPr>
          <a:xfrm>
            <a:off x="1220449" y="3966501"/>
            <a:ext cx="1144374" cy="1173041"/>
            <a:chOff x="500034" y="2214560"/>
            <a:chExt cx="898272" cy="718110"/>
          </a:xfrm>
        </p:grpSpPr>
        <p:pic>
          <p:nvPicPr>
            <p:cNvPr id="8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9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433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664357" y="788246"/>
            <a:ext cx="8024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8508" y="4017562"/>
            <a:ext cx="102160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96359" y="2377990"/>
            <a:ext cx="115245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80571" y="6124933"/>
            <a:ext cx="1152459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iọng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1081</Words>
  <Application>Microsoft Office PowerPoint</Application>
  <PresentationFormat>Custom</PresentationFormat>
  <Paragraphs>126</Paragraphs>
  <Slides>24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맑은 고딕</vt:lpstr>
      <vt:lpstr>微软雅黑</vt:lpstr>
      <vt:lpstr>宋体</vt:lpstr>
      <vt:lpstr>Arial</vt:lpstr>
      <vt:lpstr>Calibri</vt:lpstr>
      <vt:lpstr>Calibri Light</vt:lpstr>
      <vt:lpstr>等线</vt:lpstr>
      <vt:lpstr>等线 Light</vt:lpstr>
      <vt:lpstr>PT Sans</vt:lpstr>
      <vt:lpstr>Times New Roman</vt:lpstr>
      <vt:lpstr>Wingdings</vt:lpstr>
      <vt:lpstr>汉仪白棋体简</vt:lpstr>
      <vt:lpstr>钻石甜心手机字体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223</cp:revision>
  <dcterms:created xsi:type="dcterms:W3CDTF">2017-07-30T08:31:34Z</dcterms:created>
  <dcterms:modified xsi:type="dcterms:W3CDTF">2023-02-23T02:23:40Z</dcterms:modified>
</cp:coreProperties>
</file>