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45"/>
  </p:notesMasterIdLst>
  <p:sldIdLst>
    <p:sldId id="308" r:id="rId2"/>
    <p:sldId id="19087" r:id="rId3"/>
    <p:sldId id="256" r:id="rId4"/>
    <p:sldId id="19072" r:id="rId5"/>
    <p:sldId id="271" r:id="rId6"/>
    <p:sldId id="339" r:id="rId7"/>
    <p:sldId id="19077" r:id="rId8"/>
    <p:sldId id="19073" r:id="rId9"/>
    <p:sldId id="18700" r:id="rId10"/>
    <p:sldId id="19078" r:id="rId11"/>
    <p:sldId id="332" r:id="rId12"/>
    <p:sldId id="361" r:id="rId13"/>
    <p:sldId id="19082" r:id="rId14"/>
    <p:sldId id="18835" r:id="rId15"/>
    <p:sldId id="386" r:id="rId16"/>
    <p:sldId id="19083" r:id="rId17"/>
    <p:sldId id="19009" r:id="rId18"/>
    <p:sldId id="19080" r:id="rId19"/>
    <p:sldId id="19075" r:id="rId20"/>
    <p:sldId id="19086" r:id="rId21"/>
    <p:sldId id="19088" r:id="rId22"/>
    <p:sldId id="18941" r:id="rId23"/>
    <p:sldId id="19084" r:id="rId24"/>
    <p:sldId id="18951" r:id="rId25"/>
    <p:sldId id="19069" r:id="rId26"/>
    <p:sldId id="19071" r:id="rId27"/>
    <p:sldId id="19081" r:id="rId28"/>
    <p:sldId id="433" r:id="rId29"/>
    <p:sldId id="265" r:id="rId30"/>
    <p:sldId id="18898" r:id="rId31"/>
    <p:sldId id="18829" r:id="rId32"/>
    <p:sldId id="19070" r:id="rId33"/>
    <p:sldId id="355" r:id="rId34"/>
    <p:sldId id="18945" r:id="rId35"/>
    <p:sldId id="18946" r:id="rId36"/>
    <p:sldId id="18947" r:id="rId37"/>
    <p:sldId id="18948" r:id="rId38"/>
    <p:sldId id="259" r:id="rId39"/>
    <p:sldId id="330" r:id="rId40"/>
    <p:sldId id="281" r:id="rId41"/>
    <p:sldId id="331" r:id="rId42"/>
    <p:sldId id="357" r:id="rId43"/>
    <p:sldId id="287" r:id="rId44"/>
  </p:sldIdLst>
  <p:sldSz cx="9144000" cy="5143500" type="screen16x9"/>
  <p:notesSz cx="6858000" cy="9144000"/>
  <p:embeddedFontLst>
    <p:embeddedFont>
      <p:font typeface="Microsoft YaHei" panose="020B0503020204020204" pitchFamily="34" charset="-122"/>
      <p:regular r:id="rId46"/>
      <p:bold r:id="rId47"/>
    </p:embeddedFont>
    <p:embeddedFont>
      <p:font typeface=".VnSouthernH" panose="020B7200000000000000" pitchFamily="34" charset="0"/>
      <p:regular r:id="rId48"/>
    </p:embeddedFont>
    <p:embeddedFont>
      <p:font typeface="Hind Vadodara Light" panose="020B0604020202020204" charset="0"/>
      <p:regular r:id="rId49"/>
    </p:embeddedFont>
    <p:embeddedFont>
      <p:font typeface="MS Mincho" panose="020B0604020202020204" charset="-128"/>
      <p:regular r:id="rId50"/>
    </p:embeddedFont>
    <p:embeddedFont>
      <p:font typeface="Cormorant Infant" panose="020B0604020202020204" charset="0"/>
      <p:regular r:id="rId51"/>
      <p:bold r:id="rId52"/>
      <p:italic r:id="rId53"/>
      <p:boldItalic r:id="rId54"/>
    </p:embeddedFont>
    <p:embeddedFont>
      <p:font typeface="Bebas Neue" panose="020B0604020202020204" charset="0"/>
      <p:regular r:id="rId55"/>
    </p:embeddedFont>
    <p:embeddedFont>
      <p:font typeface="Poppins" panose="020B0604020202020204" charset="0"/>
      <p:regular r:id="rId56"/>
      <p:bold r:id="rId57"/>
      <p:italic r:id="rId58"/>
      <p:boldItalic r:id="rId59"/>
    </p:embeddedFont>
    <p:embeddedFont>
      <p:font typeface="#9Slide03 Arima Madurai" panose="020B0604020202020204" charset="0"/>
      <p:regular r:id="rId60"/>
    </p:embeddedFont>
    <p:embeddedFont>
      <p:font typeface="Love Ya Like A Sister" panose="020B0604020202020204" charset="0"/>
      <p:regular r:id="rId61"/>
    </p:embeddedFont>
    <p:embeddedFont>
      <p:font typeface="Cormorant Infant Light" panose="020B0604020202020204" charset="0"/>
      <p:regular r:id="rId62"/>
      <p:italic r:id="rId63"/>
    </p:embeddedFont>
    <p:embeddedFont>
      <p:font typeface="Karla" panose="020B0604020202020204" charset="0"/>
      <p:regular r:id="rId64"/>
      <p:bold r:id="rId65"/>
      <p:italic r:id="rId66"/>
      <p:boldItalic r:id="rId67"/>
    </p:embeddedFont>
    <p:embeddedFont>
      <p:font typeface="Calibri" panose="020F050202020403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18">
          <p15:clr>
            <a:srgbClr val="9AA0A6"/>
          </p15:clr>
        </p15:guide>
        <p15:guide id="2" orient="horz" pos="2610">
          <p15:clr>
            <a:srgbClr val="9AA0A6"/>
          </p15:clr>
        </p15:guide>
        <p15:guide id="3" orient="horz" pos="925">
          <p15:clr>
            <a:srgbClr val="9AA0A6"/>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AFDD36-E915-424C-AA78-407FE3E79A52}">
  <a:tblStyle styleId="{B3AFDD36-E915-424C-AA78-407FE3E79A5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5226" autoAdjust="0"/>
  </p:normalViewPr>
  <p:slideViewPr>
    <p:cSldViewPr snapToGrid="0">
      <p:cViewPr varScale="1">
        <p:scale>
          <a:sx n="94" d="100"/>
          <a:sy n="94" d="100"/>
        </p:scale>
        <p:origin x="78" y="78"/>
      </p:cViewPr>
      <p:guideLst>
        <p:guide orient="horz" pos="618"/>
        <p:guide orient="horz" pos="2610"/>
        <p:guide orient="horz" pos="92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6364802D-1AF3-5C00-3880-E5A23F03209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C6F87D5-0CFE-B798-11C6-E0B084544D9D}"/>
              </a:ext>
            </a:extLst>
          </p:cNvPr>
          <p:cNvSpPr>
            <a:spLocks noGrp="1"/>
          </p:cNvSpPr>
          <p:nvPr>
            <p:ph type="body" idx="1"/>
          </p:nvPr>
        </p:nvSpPr>
        <p:spPr/>
        <p:txBody>
          <a:bodyPr/>
          <a:lstStyle/>
          <a:p>
            <a:pPr marL="158750" eaLnBrk="1" fontAlgn="auto" hangingPunct="1">
              <a:spcBef>
                <a:spcPts val="0"/>
              </a:spcBef>
              <a:spcAft>
                <a:spcPts val="0"/>
              </a:spcAft>
              <a:buClr>
                <a:srgbClr val="000000"/>
              </a:buClr>
              <a:buSzPts val="1100"/>
              <a:buFont typeface="Arial"/>
              <a:buNone/>
              <a:defRPr/>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zh-CN" altLang="en-US" dirty="0"/>
          </a:p>
        </p:txBody>
      </p:sp>
      <p:sp>
        <p:nvSpPr>
          <p:cNvPr id="4" name="灯片编号占位符 3"/>
          <p:cNvSpPr>
            <a:spLocks noGrp="1"/>
          </p:cNvSpPr>
          <p:nvPr>
            <p:ph type="sldNum" sz="quarter" idx="10"/>
          </p:nvPr>
        </p:nvSpPr>
        <p:spPr/>
        <p:txBody>
          <a:bodyPr/>
          <a:lstStyle/>
          <a:p>
            <a:fld id="{6B388F93-828D-4E18-BA1B-18F92AA5ADED}" type="slidenum">
              <a:rPr lang="zh-CN" altLang="en-US" smtClean="0"/>
              <a:t>29</a:t>
            </a:fld>
            <a:endParaRPr lang="zh-CN" altLang="en-US"/>
          </a:p>
        </p:txBody>
      </p:sp>
    </p:spTree>
    <p:extLst>
      <p:ext uri="{BB962C8B-B14F-4D97-AF65-F5344CB8AC3E}">
        <p14:creationId xmlns:p14="http://schemas.microsoft.com/office/powerpoint/2010/main" val="1707381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900787-A147-435B-98CA-5A8EDB6E0338}" type="slidenum">
              <a:rPr lang="en-US" smtClean="0"/>
              <a:t>31</a:t>
            </a:fld>
            <a:endParaRPr lang="en-US"/>
          </a:p>
        </p:txBody>
      </p:sp>
    </p:spTree>
    <p:extLst>
      <p:ext uri="{BB962C8B-B14F-4D97-AF65-F5344CB8AC3E}">
        <p14:creationId xmlns:p14="http://schemas.microsoft.com/office/powerpoint/2010/main" val="1659695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45de99c7e_0_189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45de99c7e_0_18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3904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2"/>
        <p:cNvGrpSpPr/>
        <p:nvPr/>
      </p:nvGrpSpPr>
      <p:grpSpPr>
        <a:xfrm>
          <a:off x="0" y="0"/>
          <a:ext cx="0" cy="0"/>
          <a:chOff x="0" y="0"/>
          <a:chExt cx="0" cy="0"/>
        </a:xfrm>
      </p:grpSpPr>
      <p:sp>
        <p:nvSpPr>
          <p:cNvPr id="4303" name="Google Shape;4303;gc45de99c7e_0_18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4" name="Google Shape;4304;gc45de99c7e_0_18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vi-VN" dirty="0"/>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vi-VN" dirty="0"/>
          </a:p>
        </p:txBody>
      </p:sp>
    </p:spTree>
    <p:extLst>
      <p:ext uri="{BB962C8B-B14F-4D97-AF65-F5344CB8AC3E}">
        <p14:creationId xmlns:p14="http://schemas.microsoft.com/office/powerpoint/2010/main" val="4145028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8"/>
        <p:cNvGrpSpPr/>
        <p:nvPr/>
      </p:nvGrpSpPr>
      <p:grpSpPr>
        <a:xfrm>
          <a:off x="0" y="0"/>
          <a:ext cx="0" cy="0"/>
          <a:chOff x="0" y="0"/>
          <a:chExt cx="0" cy="0"/>
        </a:xfrm>
      </p:grpSpPr>
      <p:sp>
        <p:nvSpPr>
          <p:cNvPr id="5699" name="Google Shape;5699;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0" name="Google Shape;5700;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5</a:t>
            </a:fld>
            <a:endParaRPr lang="zh-CN" altLang="en-US"/>
          </a:p>
        </p:txBody>
      </p:sp>
    </p:spTree>
    <p:extLst>
      <p:ext uri="{BB962C8B-B14F-4D97-AF65-F5344CB8AC3E}">
        <p14:creationId xmlns:p14="http://schemas.microsoft.com/office/powerpoint/2010/main" val="2016021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c45de99c7e_0_17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c45de99c7e_0_17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0455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78D6AE-CCBA-4EAD-B029-E7578A0D08AE}" type="slidenum">
              <a:rPr lang="en-US" smtClean="0"/>
              <a:t>12</a:t>
            </a:fld>
            <a:endParaRPr lang="en-US"/>
          </a:p>
        </p:txBody>
      </p:sp>
    </p:spTree>
    <p:extLst>
      <p:ext uri="{BB962C8B-B14F-4D97-AF65-F5344CB8AC3E}">
        <p14:creationId xmlns:p14="http://schemas.microsoft.com/office/powerpoint/2010/main" val="156159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c45de99c7e_0_17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c45de99c7e_0_17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5174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2"/>
        <p:cNvGrpSpPr/>
        <p:nvPr/>
      </p:nvGrpSpPr>
      <p:grpSpPr>
        <a:xfrm>
          <a:off x="0" y="0"/>
          <a:ext cx="0" cy="0"/>
          <a:chOff x="0" y="0"/>
          <a:chExt cx="0" cy="0"/>
        </a:xfrm>
      </p:grpSpPr>
      <p:sp>
        <p:nvSpPr>
          <p:cNvPr id="4303" name="Google Shape;4303;gc45de99c7e_0_18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4" name="Google Shape;4304;gc45de99c7e_0_18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34145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0EA926EE-46AF-3444-1F57-582E0DA3F7D3}"/>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2D4FCCE-8CE3-FF88-5D17-E9C08B0E31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4452" name="Slide Number Placeholder 3">
            <a:extLst>
              <a:ext uri="{FF2B5EF4-FFF2-40B4-BE49-F238E27FC236}">
                <a16:creationId xmlns:a16="http://schemas.microsoft.com/office/drawing/2014/main" id="{088BEEC8-96BC-1F99-0D9A-4ECECEB8F3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5D1F989-BBD8-42EA-A200-7CB11DD89A8B}" type="slidenum">
              <a:rPr lang="en-US" altLang="en-US" smtClean="0">
                <a:solidFill>
                  <a:srgbClr val="000000"/>
                </a:solidFill>
              </a:rPr>
              <a:pPr/>
              <a:t>25</a:t>
            </a:fld>
            <a:endParaRPr lang="en-US"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0EA926EE-46AF-3444-1F57-582E0DA3F7D3}"/>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2D4FCCE-8CE3-FF88-5D17-E9C08B0E31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4452" name="Slide Number Placeholder 3">
            <a:extLst>
              <a:ext uri="{FF2B5EF4-FFF2-40B4-BE49-F238E27FC236}">
                <a16:creationId xmlns:a16="http://schemas.microsoft.com/office/drawing/2014/main" id="{088BEEC8-96BC-1F99-0D9A-4ECECEB8F3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5D1F989-BBD8-42EA-A200-7CB11DD89A8B}" type="slidenum">
              <a:rPr lang="en-US" altLang="en-US" smtClean="0">
                <a:solidFill>
                  <a:srgbClr val="000000"/>
                </a:solidFill>
              </a:rPr>
              <a:pPr/>
              <a:t>26</a:t>
            </a:fld>
            <a:endParaRPr lang="en-US" altLang="en-US">
              <a:solidFill>
                <a:srgbClr val="000000"/>
              </a:solidFill>
            </a:endParaRPr>
          </a:p>
        </p:txBody>
      </p:sp>
    </p:spTree>
    <p:extLst>
      <p:ext uri="{BB962C8B-B14F-4D97-AF65-F5344CB8AC3E}">
        <p14:creationId xmlns:p14="http://schemas.microsoft.com/office/powerpoint/2010/main" val="920022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35800" y="213550"/>
            <a:ext cx="8672393" cy="4716400"/>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txBox="1">
            <a:spLocks noGrp="1"/>
          </p:cNvSpPr>
          <p:nvPr>
            <p:ph type="subTitle" idx="1"/>
          </p:nvPr>
        </p:nvSpPr>
        <p:spPr>
          <a:xfrm>
            <a:off x="2471825" y="3657225"/>
            <a:ext cx="4567500" cy="44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7" name="Google Shape;37;p2"/>
          <p:cNvSpPr txBox="1">
            <a:spLocks noGrp="1"/>
          </p:cNvSpPr>
          <p:nvPr>
            <p:ph type="ctrTitle"/>
          </p:nvPr>
        </p:nvSpPr>
        <p:spPr>
          <a:xfrm>
            <a:off x="2471950" y="2988163"/>
            <a:ext cx="4567500" cy="5202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2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8" name="Google Shape;38;p2"/>
          <p:cNvSpPr txBox="1">
            <a:spLocks noGrp="1"/>
          </p:cNvSpPr>
          <p:nvPr>
            <p:ph type="ctrTitle" idx="2"/>
          </p:nvPr>
        </p:nvSpPr>
        <p:spPr>
          <a:xfrm>
            <a:off x="2471950" y="1038050"/>
            <a:ext cx="4567500" cy="1864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72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LANK_1_1_1_1_1_1_1_1">
    <p:bg>
      <p:bgPr>
        <a:solidFill>
          <a:schemeClr val="accent2"/>
        </a:solidFill>
        <a:effectLst/>
      </p:bgPr>
    </p:bg>
    <p:spTree>
      <p:nvGrpSpPr>
        <p:cNvPr id="1" name="Shape 35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LANK_1_1_1_1_1_1_1_1_1">
    <p:bg>
      <p:bgPr>
        <a:solidFill>
          <a:schemeClr val="accent1"/>
        </a:solidFill>
        <a:effectLst/>
      </p:bgPr>
    </p:bg>
    <p:spTree>
      <p:nvGrpSpPr>
        <p:cNvPr id="1" name="Shape 35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079757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F3FCFF-D0A6-4001-BDDB-22B4D02D2514}" type="slidenum">
              <a:rPr lang="en-US"/>
              <a:pPr>
                <a:defRPr/>
              </a:pPr>
              <a:t>‹#›</a:t>
            </a:fld>
            <a:endParaRPr lang="en-US"/>
          </a:p>
        </p:txBody>
      </p:sp>
    </p:spTree>
    <p:extLst>
      <p:ext uri="{BB962C8B-B14F-4D97-AF65-F5344CB8AC3E}">
        <p14:creationId xmlns:p14="http://schemas.microsoft.com/office/powerpoint/2010/main" val="3652371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9"/>
        <p:cNvGrpSpPr/>
        <p:nvPr/>
      </p:nvGrpSpPr>
      <p:grpSpPr>
        <a:xfrm>
          <a:off x="0" y="0"/>
          <a:ext cx="0" cy="0"/>
          <a:chOff x="0" y="0"/>
          <a:chExt cx="0" cy="0"/>
        </a:xfrm>
      </p:grpSpPr>
      <p:sp>
        <p:nvSpPr>
          <p:cNvPr id="2" name="Google Shape;332;p4">
            <a:extLst>
              <a:ext uri="{FF2B5EF4-FFF2-40B4-BE49-F238E27FC236}">
                <a16:creationId xmlns:a16="http://schemas.microsoft.com/office/drawing/2014/main" id="{05E47FC5-C221-F836-CC5E-E7A771C3B65D}"/>
              </a:ext>
            </a:extLst>
          </p:cNvPr>
          <p:cNvSpPr txBox="1">
            <a:spLocks noChangeArrowheads="1"/>
          </p:cNvSpPr>
          <p:nvPr/>
        </p:nvSpPr>
        <p:spPr bwMode="auto">
          <a:xfrm>
            <a:off x="8472487" y="5273279"/>
            <a:ext cx="548879" cy="392906"/>
          </a:xfrm>
          <a:prstGeom prst="rect">
            <a:avLst/>
          </a:prstGeom>
          <a:noFill/>
          <a:ln>
            <a:noFill/>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fld id="{447DB2CB-17EF-42C9-94D1-368020D25CDA}" type="slidenum">
              <a:rPr lang="en-US" altLang="en-US" sz="1800" smtClean="0"/>
              <a:pPr eaLnBrk="1" hangingPunct="1">
                <a:defRPr/>
              </a:pPr>
              <a:t>‹#›</a:t>
            </a:fld>
            <a:endParaRPr lang="en-US" altLang="en-US" sz="1800">
              <a:solidFill>
                <a:srgbClr val="000000"/>
              </a:solidFill>
            </a:endParaRPr>
          </a:p>
        </p:txBody>
      </p:sp>
      <p:grpSp>
        <p:nvGrpSpPr>
          <p:cNvPr id="3" name="Google Shape;333;p4">
            <a:extLst>
              <a:ext uri="{FF2B5EF4-FFF2-40B4-BE49-F238E27FC236}">
                <a16:creationId xmlns:a16="http://schemas.microsoft.com/office/drawing/2014/main" id="{AD2A0B6C-C54F-077D-E1AB-89FE70CBB2CF}"/>
              </a:ext>
            </a:extLst>
          </p:cNvPr>
          <p:cNvGrpSpPr>
            <a:grpSpLocks/>
          </p:cNvGrpSpPr>
          <p:nvPr/>
        </p:nvGrpSpPr>
        <p:grpSpPr bwMode="auto">
          <a:xfrm flipH="1">
            <a:off x="4705351" y="3631407"/>
            <a:ext cx="5890022" cy="2656285"/>
            <a:chOff x="5619200" y="4458200"/>
            <a:chExt cx="1647150" cy="742900"/>
          </a:xfrm>
        </p:grpSpPr>
        <p:sp>
          <p:nvSpPr>
            <p:cNvPr id="4" name="Google Shape;334;p4">
              <a:extLst>
                <a:ext uri="{FF2B5EF4-FFF2-40B4-BE49-F238E27FC236}">
                  <a16:creationId xmlns:a16="http://schemas.microsoft.com/office/drawing/2014/main" id="{800980A9-4BC6-CD9B-FC12-A9C0551D243E}"/>
                </a:ext>
              </a:extLst>
            </p:cNvPr>
            <p:cNvSpPr>
              <a:spLocks/>
            </p:cNvSpPr>
            <p:nvPr/>
          </p:nvSpPr>
          <p:spPr bwMode="auto">
            <a:xfrm>
              <a:off x="5619200" y="4458200"/>
              <a:ext cx="1647150" cy="690850"/>
            </a:xfrm>
            <a:custGeom>
              <a:avLst/>
              <a:gdLst>
                <a:gd name="T0" fmla="*/ 2147483646 w 65886"/>
                <a:gd name="T1" fmla="*/ 2147483646 h 27634"/>
                <a:gd name="T2" fmla="*/ 2147483646 w 65886"/>
                <a:gd name="T3" fmla="*/ 2147483646 h 27634"/>
                <a:gd name="T4" fmla="*/ 2147483646 w 65886"/>
                <a:gd name="T5" fmla="*/ 2147483646 h 27634"/>
                <a:gd name="T6" fmla="*/ 2147483646 w 65886"/>
                <a:gd name="T7" fmla="*/ 2147483646 h 27634"/>
                <a:gd name="T8" fmla="*/ 0 w 65886"/>
                <a:gd name="T9" fmla="*/ 2147483646 h 27634"/>
                <a:gd name="T10" fmla="*/ 2147483646 w 65886"/>
                <a:gd name="T11" fmla="*/ 2147483646 h 27634"/>
                <a:gd name="T12" fmla="*/ 2147483646 w 65886"/>
                <a:gd name="T13" fmla="*/ 2147483646 h 27634"/>
                <a:gd name="T14" fmla="*/ 2147483646 w 65886"/>
                <a:gd name="T15" fmla="*/ 2147483646 h 27634"/>
                <a:gd name="T16" fmla="*/ 2147483646 w 65886"/>
                <a:gd name="T17" fmla="*/ 2147483646 h 27634"/>
                <a:gd name="T18" fmla="*/ 2147483646 w 65886"/>
                <a:gd name="T19" fmla="*/ 2147483646 h 27634"/>
                <a:gd name="T20" fmla="*/ 2147483646 w 65886"/>
                <a:gd name="T21" fmla="*/ 2147483646 h 27634"/>
                <a:gd name="T22" fmla="*/ 2147483646 w 65886"/>
                <a:gd name="T23" fmla="*/ 2147483646 h 27634"/>
                <a:gd name="T24" fmla="*/ 2147483646 w 65886"/>
                <a:gd name="T25" fmla="*/ 2147483646 h 27634"/>
                <a:gd name="T26" fmla="*/ 2147483646 w 65886"/>
                <a:gd name="T27" fmla="*/ 2147483646 h 27634"/>
                <a:gd name="T28" fmla="*/ 2147483646 w 65886"/>
                <a:gd name="T29" fmla="*/ 2147483646 h 27634"/>
                <a:gd name="T30" fmla="*/ 2147483646 w 65886"/>
                <a:gd name="T31" fmla="*/ 2147483646 h 276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5" name="Google Shape;335;p4">
              <a:extLst>
                <a:ext uri="{FF2B5EF4-FFF2-40B4-BE49-F238E27FC236}">
                  <a16:creationId xmlns:a16="http://schemas.microsoft.com/office/drawing/2014/main" id="{329F46B7-1DFB-9480-34B9-AEBF809B5FD4}"/>
                </a:ext>
              </a:extLst>
            </p:cNvPr>
            <p:cNvSpPr>
              <a:spLocks/>
            </p:cNvSpPr>
            <p:nvPr/>
          </p:nvSpPr>
          <p:spPr bwMode="auto">
            <a:xfrm>
              <a:off x="5706150" y="4536325"/>
              <a:ext cx="1477225" cy="645250"/>
            </a:xfrm>
            <a:custGeom>
              <a:avLst/>
              <a:gdLst>
                <a:gd name="T0" fmla="*/ 2147483646 w 59089"/>
                <a:gd name="T1" fmla="*/ 2147483646 h 25810"/>
                <a:gd name="T2" fmla="*/ 2147483646 w 59089"/>
                <a:gd name="T3" fmla="*/ 2147483646 h 25810"/>
                <a:gd name="T4" fmla="*/ 2147483646 w 59089"/>
                <a:gd name="T5" fmla="*/ 2147483646 h 25810"/>
                <a:gd name="T6" fmla="*/ 2147483646 w 59089"/>
                <a:gd name="T7" fmla="*/ 2147483646 h 25810"/>
                <a:gd name="T8" fmla="*/ 2147483646 w 59089"/>
                <a:gd name="T9" fmla="*/ 2147483646 h 25810"/>
                <a:gd name="T10" fmla="*/ 2147483646 w 59089"/>
                <a:gd name="T11" fmla="*/ 2147483646 h 25810"/>
                <a:gd name="T12" fmla="*/ 2147483646 w 59089"/>
                <a:gd name="T13" fmla="*/ 2147483646 h 25810"/>
                <a:gd name="T14" fmla="*/ 2147483646 w 59089"/>
                <a:gd name="T15" fmla="*/ 2147483646 h 25810"/>
                <a:gd name="T16" fmla="*/ 2147483646 w 59089"/>
                <a:gd name="T17" fmla="*/ 2147483646 h 25810"/>
                <a:gd name="T18" fmla="*/ 2147483646 w 59089"/>
                <a:gd name="T19" fmla="*/ 2147483646 h 25810"/>
                <a:gd name="T20" fmla="*/ 2147483646 w 59089"/>
                <a:gd name="T21" fmla="*/ 2147483646 h 25810"/>
                <a:gd name="T22" fmla="*/ 2147483646 w 59089"/>
                <a:gd name="T23" fmla="*/ 2147483646 h 25810"/>
                <a:gd name="T24" fmla="*/ 2147483646 w 59089"/>
                <a:gd name="T25" fmla="*/ 2147483646 h 25810"/>
                <a:gd name="T26" fmla="*/ 2147483646 w 59089"/>
                <a:gd name="T27" fmla="*/ 2147483646 h 25810"/>
                <a:gd name="T28" fmla="*/ 2147483646 w 59089"/>
                <a:gd name="T29" fmla="*/ 2147483646 h 25810"/>
                <a:gd name="T30" fmla="*/ 2147483646 w 59089"/>
                <a:gd name="T31" fmla="*/ 2147483646 h 25810"/>
                <a:gd name="T32" fmla="*/ 2147483646 w 59089"/>
                <a:gd name="T33" fmla="*/ 2147483646 h 25810"/>
                <a:gd name="T34" fmla="*/ 2147483646 w 59089"/>
                <a:gd name="T35" fmla="*/ 2147483646 h 25810"/>
                <a:gd name="T36" fmla="*/ 2147483646 w 59089"/>
                <a:gd name="T37" fmla="*/ 2147483646 h 25810"/>
                <a:gd name="T38" fmla="*/ 2147483646 w 59089"/>
                <a:gd name="T39" fmla="*/ 2147483646 h 25810"/>
                <a:gd name="T40" fmla="*/ 2147483646 w 59089"/>
                <a:gd name="T41" fmla="*/ 2147483646 h 25810"/>
                <a:gd name="T42" fmla="*/ 2147483646 w 59089"/>
                <a:gd name="T43" fmla="*/ 2147483646 h 25810"/>
                <a:gd name="T44" fmla="*/ 2147483646 w 59089"/>
                <a:gd name="T45" fmla="*/ 2147483646 h 25810"/>
                <a:gd name="T46" fmla="*/ 2147483646 w 59089"/>
                <a:gd name="T47" fmla="*/ 2147483646 h 258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050"/>
            </a:p>
          </p:txBody>
        </p:sp>
        <p:sp>
          <p:nvSpPr>
            <p:cNvPr id="6" name="Google Shape;336;p4">
              <a:extLst>
                <a:ext uri="{FF2B5EF4-FFF2-40B4-BE49-F238E27FC236}">
                  <a16:creationId xmlns:a16="http://schemas.microsoft.com/office/drawing/2014/main" id="{47223381-6226-EA8D-4F26-7D98F93B476B}"/>
                </a:ext>
              </a:extLst>
            </p:cNvPr>
            <p:cNvSpPr>
              <a:spLocks/>
            </p:cNvSpPr>
            <p:nvPr/>
          </p:nvSpPr>
          <p:spPr bwMode="auto">
            <a:xfrm>
              <a:off x="5813125" y="4656950"/>
              <a:ext cx="1320600" cy="525400"/>
            </a:xfrm>
            <a:custGeom>
              <a:avLst/>
              <a:gdLst>
                <a:gd name="T0" fmla="*/ 2147483646 w 52824"/>
                <a:gd name="T1" fmla="*/ 0 h 21016"/>
                <a:gd name="T2" fmla="*/ 2147483646 w 52824"/>
                <a:gd name="T3" fmla="*/ 2147483646 h 21016"/>
                <a:gd name="T4" fmla="*/ 2147483646 w 52824"/>
                <a:gd name="T5" fmla="*/ 2147483646 h 21016"/>
                <a:gd name="T6" fmla="*/ 2147483646 w 52824"/>
                <a:gd name="T7" fmla="*/ 2147483646 h 21016"/>
                <a:gd name="T8" fmla="*/ 2147483646 w 52824"/>
                <a:gd name="T9" fmla="*/ 2147483646 h 21016"/>
                <a:gd name="T10" fmla="*/ 2147483646 w 52824"/>
                <a:gd name="T11" fmla="*/ 2147483646 h 21016"/>
                <a:gd name="T12" fmla="*/ 2147483646 w 52824"/>
                <a:gd name="T13" fmla="*/ 2147483646 h 21016"/>
                <a:gd name="T14" fmla="*/ 2147483646 w 52824"/>
                <a:gd name="T15" fmla="*/ 2147483646 h 21016"/>
                <a:gd name="T16" fmla="*/ 2147483646 w 52824"/>
                <a:gd name="T17" fmla="*/ 2147483646 h 21016"/>
                <a:gd name="T18" fmla="*/ 2147483646 w 52824"/>
                <a:gd name="T19" fmla="*/ 2147483646 h 21016"/>
                <a:gd name="T20" fmla="*/ 2147483646 w 52824"/>
                <a:gd name="T21" fmla="*/ 2147483646 h 21016"/>
                <a:gd name="T22" fmla="*/ 2147483646 w 52824"/>
                <a:gd name="T23" fmla="*/ 2147483646 h 21016"/>
                <a:gd name="T24" fmla="*/ 2147483646 w 52824"/>
                <a:gd name="T25" fmla="*/ 2147483646 h 21016"/>
                <a:gd name="T26" fmla="*/ 2147483646 w 52824"/>
                <a:gd name="T27" fmla="*/ 2147483646 h 21016"/>
                <a:gd name="T28" fmla="*/ 2147483646 w 52824"/>
                <a:gd name="T29" fmla="*/ 2147483646 h 21016"/>
                <a:gd name="T30" fmla="*/ 2147483646 w 52824"/>
                <a:gd name="T31" fmla="*/ 2147483646 h 21016"/>
                <a:gd name="T32" fmla="*/ 2147483646 w 52824"/>
                <a:gd name="T33" fmla="*/ 2147483646 h 21016"/>
                <a:gd name="T34" fmla="*/ 2147483646 w 52824"/>
                <a:gd name="T35" fmla="*/ 2147483646 h 21016"/>
                <a:gd name="T36" fmla="*/ 2147483646 w 52824"/>
                <a:gd name="T37" fmla="*/ 2147483646 h 21016"/>
                <a:gd name="T38" fmla="*/ 2147483646 w 52824"/>
                <a:gd name="T39" fmla="*/ 2147483646 h 21016"/>
                <a:gd name="T40" fmla="*/ 2147483646 w 52824"/>
                <a:gd name="T41" fmla="*/ 2147483646 h 21016"/>
                <a:gd name="T42" fmla="*/ 2147483646 w 52824"/>
                <a:gd name="T43" fmla="*/ 2147483646 h 21016"/>
                <a:gd name="T44" fmla="*/ 2147483646 w 52824"/>
                <a:gd name="T45" fmla="*/ 2147483646 h 21016"/>
                <a:gd name="T46" fmla="*/ 2147483646 w 52824"/>
                <a:gd name="T47" fmla="*/ 2147483646 h 21016"/>
                <a:gd name="T48" fmla="*/ 2147483646 w 52824"/>
                <a:gd name="T49" fmla="*/ 2147483646 h 21016"/>
                <a:gd name="T50" fmla="*/ 2147483646 w 52824"/>
                <a:gd name="T51" fmla="*/ 2147483646 h 21016"/>
                <a:gd name="T52" fmla="*/ 2147483646 w 52824"/>
                <a:gd name="T53" fmla="*/ 0 h 210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050"/>
            </a:p>
          </p:txBody>
        </p:sp>
        <p:sp>
          <p:nvSpPr>
            <p:cNvPr id="7" name="Google Shape;337;p4">
              <a:extLst>
                <a:ext uri="{FF2B5EF4-FFF2-40B4-BE49-F238E27FC236}">
                  <a16:creationId xmlns:a16="http://schemas.microsoft.com/office/drawing/2014/main" id="{6089D513-440F-DDBC-2AD2-D55BC62796A4}"/>
                </a:ext>
              </a:extLst>
            </p:cNvPr>
            <p:cNvSpPr>
              <a:spLocks/>
            </p:cNvSpPr>
            <p:nvPr/>
          </p:nvSpPr>
          <p:spPr bwMode="auto">
            <a:xfrm>
              <a:off x="5873650" y="4751150"/>
              <a:ext cx="1188750" cy="437925"/>
            </a:xfrm>
            <a:custGeom>
              <a:avLst/>
              <a:gdLst>
                <a:gd name="T0" fmla="*/ 2147483646 w 47550"/>
                <a:gd name="T1" fmla="*/ 2147483646 h 17517"/>
                <a:gd name="T2" fmla="*/ 2147483646 w 47550"/>
                <a:gd name="T3" fmla="*/ 2147483646 h 17517"/>
                <a:gd name="T4" fmla="*/ 2147483646 w 47550"/>
                <a:gd name="T5" fmla="*/ 2147483646 h 17517"/>
                <a:gd name="T6" fmla="*/ 2147483646 w 47550"/>
                <a:gd name="T7" fmla="*/ 2147483646 h 17517"/>
                <a:gd name="T8" fmla="*/ 2147483646 w 47550"/>
                <a:gd name="T9" fmla="*/ 2147483646 h 17517"/>
                <a:gd name="T10" fmla="*/ 2147483646 w 47550"/>
                <a:gd name="T11" fmla="*/ 2147483646 h 17517"/>
                <a:gd name="T12" fmla="*/ 2147483646 w 47550"/>
                <a:gd name="T13" fmla="*/ 2147483646 h 17517"/>
                <a:gd name="T14" fmla="*/ 2147483646 w 47550"/>
                <a:gd name="T15" fmla="*/ 2147483646 h 17517"/>
                <a:gd name="T16" fmla="*/ 2147483646 w 47550"/>
                <a:gd name="T17" fmla="*/ 2147483646 h 17517"/>
                <a:gd name="T18" fmla="*/ 2147483646 w 47550"/>
                <a:gd name="T19" fmla="*/ 2147483646 h 17517"/>
                <a:gd name="T20" fmla="*/ 2147483646 w 47550"/>
                <a:gd name="T21" fmla="*/ 2147483646 h 17517"/>
                <a:gd name="T22" fmla="*/ 2147483646 w 47550"/>
                <a:gd name="T23" fmla="*/ 2147483646 h 17517"/>
                <a:gd name="T24" fmla="*/ 2147483646 w 47550"/>
                <a:gd name="T25" fmla="*/ 2147483646 h 17517"/>
                <a:gd name="T26" fmla="*/ 2147483646 w 47550"/>
                <a:gd name="T27" fmla="*/ 2147483646 h 17517"/>
                <a:gd name="T28" fmla="*/ 2147483646 w 47550"/>
                <a:gd name="T29" fmla="*/ 2147483646 h 17517"/>
                <a:gd name="T30" fmla="*/ 2147483646 w 47550"/>
                <a:gd name="T31" fmla="*/ 2147483646 h 17517"/>
                <a:gd name="T32" fmla="*/ 2147483646 w 47550"/>
                <a:gd name="T33" fmla="*/ 2147483646 h 17517"/>
                <a:gd name="T34" fmla="*/ 2147483646 w 47550"/>
                <a:gd name="T35" fmla="*/ 2147483646 h 17517"/>
                <a:gd name="T36" fmla="*/ 2147483646 w 47550"/>
                <a:gd name="T37" fmla="*/ 2147483646 h 17517"/>
                <a:gd name="T38" fmla="*/ 2147483646 w 47550"/>
                <a:gd name="T39" fmla="*/ 2147483646 h 17517"/>
                <a:gd name="T40" fmla="*/ 2147483646 w 47550"/>
                <a:gd name="T41" fmla="*/ 2147483646 h 17517"/>
                <a:gd name="T42" fmla="*/ 2147483646 w 47550"/>
                <a:gd name="T43" fmla="*/ 2147483646 h 17517"/>
                <a:gd name="T44" fmla="*/ 2147483646 w 47550"/>
                <a:gd name="T45" fmla="*/ 2147483646 h 17517"/>
                <a:gd name="T46" fmla="*/ 2147483646 w 47550"/>
                <a:gd name="T47" fmla="*/ 2147483646 h 17517"/>
                <a:gd name="T48" fmla="*/ 2147483646 w 47550"/>
                <a:gd name="T49" fmla="*/ 2147483646 h 17517"/>
                <a:gd name="T50" fmla="*/ 2147483646 w 47550"/>
                <a:gd name="T51" fmla="*/ 2147483646 h 17517"/>
                <a:gd name="T52" fmla="*/ 2147483646 w 47550"/>
                <a:gd name="T53" fmla="*/ 2147483646 h 175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050"/>
            </a:p>
          </p:txBody>
        </p:sp>
        <p:sp>
          <p:nvSpPr>
            <p:cNvPr id="8" name="Google Shape;338;p4">
              <a:extLst>
                <a:ext uri="{FF2B5EF4-FFF2-40B4-BE49-F238E27FC236}">
                  <a16:creationId xmlns:a16="http://schemas.microsoft.com/office/drawing/2014/main" id="{A1CDF0ED-72F4-49EA-7C76-91D3A17E160C}"/>
                </a:ext>
              </a:extLst>
            </p:cNvPr>
            <p:cNvSpPr>
              <a:spLocks/>
            </p:cNvSpPr>
            <p:nvPr/>
          </p:nvSpPr>
          <p:spPr bwMode="auto">
            <a:xfrm>
              <a:off x="5987550" y="4937050"/>
              <a:ext cx="1010475" cy="264050"/>
            </a:xfrm>
            <a:custGeom>
              <a:avLst/>
              <a:gdLst>
                <a:gd name="T0" fmla="*/ 2147483646 w 40419"/>
                <a:gd name="T1" fmla="*/ 0 h 10562"/>
                <a:gd name="T2" fmla="*/ 2147483646 w 40419"/>
                <a:gd name="T3" fmla="*/ 2147483646 h 10562"/>
                <a:gd name="T4" fmla="*/ 0 w 40419"/>
                <a:gd name="T5" fmla="*/ 2147483646 h 10562"/>
                <a:gd name="T6" fmla="*/ 2147483646 w 40419"/>
                <a:gd name="T7" fmla="*/ 2147483646 h 10562"/>
                <a:gd name="T8" fmla="*/ 2147483646 w 40419"/>
                <a:gd name="T9" fmla="*/ 2147483646 h 10562"/>
                <a:gd name="T10" fmla="*/ 2147483646 w 40419"/>
                <a:gd name="T11" fmla="*/ 2147483646 h 10562"/>
                <a:gd name="T12" fmla="*/ 2147483646 w 40419"/>
                <a:gd name="T13" fmla="*/ 2147483646 h 10562"/>
                <a:gd name="T14" fmla="*/ 2147483646 w 40419"/>
                <a:gd name="T15" fmla="*/ 2147483646 h 10562"/>
                <a:gd name="T16" fmla="*/ 2147483646 w 40419"/>
                <a:gd name="T17" fmla="*/ 2147483646 h 10562"/>
                <a:gd name="T18" fmla="*/ 2147483646 w 40419"/>
                <a:gd name="T19" fmla="*/ 2147483646 h 10562"/>
                <a:gd name="T20" fmla="*/ 2147483646 w 40419"/>
                <a:gd name="T21" fmla="*/ 2147483646 h 10562"/>
                <a:gd name="T22" fmla="*/ 2147483646 w 40419"/>
                <a:gd name="T23" fmla="*/ 2147483646 h 10562"/>
                <a:gd name="T24" fmla="*/ 2147483646 w 40419"/>
                <a:gd name="T25" fmla="*/ 2147483646 h 10562"/>
                <a:gd name="T26" fmla="*/ 2147483646 w 40419"/>
                <a:gd name="T27" fmla="*/ 2147483646 h 10562"/>
                <a:gd name="T28" fmla="*/ 2147483646 w 40419"/>
                <a:gd name="T29" fmla="*/ 2147483646 h 10562"/>
                <a:gd name="T30" fmla="*/ 2147483646 w 40419"/>
                <a:gd name="T31" fmla="*/ 2147483646 h 10562"/>
                <a:gd name="T32" fmla="*/ 2147483646 w 40419"/>
                <a:gd name="T33" fmla="*/ 2147483646 h 10562"/>
                <a:gd name="T34" fmla="*/ 2147483646 w 40419"/>
                <a:gd name="T35" fmla="*/ 2147483646 h 10562"/>
                <a:gd name="T36" fmla="*/ 2147483646 w 40419"/>
                <a:gd name="T37" fmla="*/ 2147483646 h 10562"/>
                <a:gd name="T38" fmla="*/ 2147483646 w 40419"/>
                <a:gd name="T39" fmla="*/ 2147483646 h 10562"/>
                <a:gd name="T40" fmla="*/ 2147483646 w 40419"/>
                <a:gd name="T41" fmla="*/ 2147483646 h 10562"/>
                <a:gd name="T42" fmla="*/ 2147483646 w 40419"/>
                <a:gd name="T43" fmla="*/ 2147483646 h 10562"/>
                <a:gd name="T44" fmla="*/ 2147483646 w 40419"/>
                <a:gd name="T45" fmla="*/ 2147483646 h 10562"/>
                <a:gd name="T46" fmla="*/ 2147483646 w 40419"/>
                <a:gd name="T47" fmla="*/ 2147483646 h 10562"/>
                <a:gd name="T48" fmla="*/ 2147483646 w 40419"/>
                <a:gd name="T49" fmla="*/ 2147483646 h 10562"/>
                <a:gd name="T50" fmla="*/ 2147483646 w 40419"/>
                <a:gd name="T51" fmla="*/ 2147483646 h 10562"/>
                <a:gd name="T52" fmla="*/ 2147483646 w 40419"/>
                <a:gd name="T53" fmla="*/ 2147483646 h 10562"/>
                <a:gd name="T54" fmla="*/ 2147483646 w 40419"/>
                <a:gd name="T55" fmla="*/ 2147483646 h 10562"/>
                <a:gd name="T56" fmla="*/ 2147483646 w 40419"/>
                <a:gd name="T57" fmla="*/ 0 h 105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sz="1050"/>
            </a:p>
          </p:txBody>
        </p:sp>
      </p:grpSp>
      <p:grpSp>
        <p:nvGrpSpPr>
          <p:cNvPr id="9" name="Google Shape;339;p4">
            <a:extLst>
              <a:ext uri="{FF2B5EF4-FFF2-40B4-BE49-F238E27FC236}">
                <a16:creationId xmlns:a16="http://schemas.microsoft.com/office/drawing/2014/main" id="{4E219536-4454-F32E-0DBE-DA2F05B19B44}"/>
              </a:ext>
            </a:extLst>
          </p:cNvPr>
          <p:cNvGrpSpPr>
            <a:grpSpLocks/>
          </p:cNvGrpSpPr>
          <p:nvPr/>
        </p:nvGrpSpPr>
        <p:grpSpPr bwMode="auto">
          <a:xfrm>
            <a:off x="-1158478" y="4747023"/>
            <a:ext cx="3671888" cy="1331119"/>
            <a:chOff x="-1068128" y="3996204"/>
            <a:chExt cx="3672418" cy="1331055"/>
          </a:xfrm>
        </p:grpSpPr>
        <p:sp>
          <p:nvSpPr>
            <p:cNvPr id="10" name="Google Shape;340;p4">
              <a:extLst>
                <a:ext uri="{FF2B5EF4-FFF2-40B4-BE49-F238E27FC236}">
                  <a16:creationId xmlns:a16="http://schemas.microsoft.com/office/drawing/2014/main" id="{C2DC05AC-A012-BA29-FB1D-5F15447E1778}"/>
                </a:ext>
              </a:extLst>
            </p:cNvPr>
            <p:cNvSpPr>
              <a:spLocks/>
            </p:cNvSpPr>
            <p:nvPr/>
          </p:nvSpPr>
          <p:spPr bwMode="auto">
            <a:xfrm rot="-10594719">
              <a:off x="-1038001" y="4102993"/>
              <a:ext cx="3612164" cy="1117479"/>
            </a:xfrm>
            <a:custGeom>
              <a:avLst/>
              <a:gdLst>
                <a:gd name="T0" fmla="*/ 2147483646 w 62034"/>
                <a:gd name="T1" fmla="*/ 0 h 19192"/>
                <a:gd name="T2" fmla="*/ 2147483646 w 62034"/>
                <a:gd name="T3" fmla="*/ 2147483646 h 19192"/>
                <a:gd name="T4" fmla="*/ 2147483646 w 62034"/>
                <a:gd name="T5" fmla="*/ 2147483646 h 19192"/>
                <a:gd name="T6" fmla="*/ 2147483646 w 62034"/>
                <a:gd name="T7" fmla="*/ 2147483646 h 19192"/>
                <a:gd name="T8" fmla="*/ 2147483646 w 62034"/>
                <a:gd name="T9" fmla="*/ 2147483646 h 19192"/>
                <a:gd name="T10" fmla="*/ 2147483646 w 62034"/>
                <a:gd name="T11" fmla="*/ 2147483646 h 19192"/>
                <a:gd name="T12" fmla="*/ 2147483646 w 62034"/>
                <a:gd name="T13" fmla="*/ 2147483646 h 19192"/>
                <a:gd name="T14" fmla="*/ 2147483646 w 62034"/>
                <a:gd name="T15" fmla="*/ 2147483646 h 19192"/>
                <a:gd name="T16" fmla="*/ 2147483646 w 62034"/>
                <a:gd name="T17" fmla="*/ 0 h 19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grpSp>
          <p:nvGrpSpPr>
            <p:cNvPr id="11" name="Google Shape;341;p4">
              <a:extLst>
                <a:ext uri="{FF2B5EF4-FFF2-40B4-BE49-F238E27FC236}">
                  <a16:creationId xmlns:a16="http://schemas.microsoft.com/office/drawing/2014/main" id="{1302ED7D-38DC-9683-39F6-DA000038A452}"/>
                </a:ext>
              </a:extLst>
            </p:cNvPr>
            <p:cNvGrpSpPr>
              <a:grpSpLocks/>
            </p:cNvGrpSpPr>
            <p:nvPr/>
          </p:nvGrpSpPr>
          <p:grpSpPr bwMode="auto">
            <a:xfrm>
              <a:off x="-800178" y="4304942"/>
              <a:ext cx="2873315" cy="818933"/>
              <a:chOff x="-800178" y="4304942"/>
              <a:chExt cx="2873315" cy="818933"/>
            </a:xfrm>
          </p:grpSpPr>
          <p:sp>
            <p:nvSpPr>
              <p:cNvPr id="12" name="Google Shape;342;p4">
                <a:extLst>
                  <a:ext uri="{FF2B5EF4-FFF2-40B4-BE49-F238E27FC236}">
                    <a16:creationId xmlns:a16="http://schemas.microsoft.com/office/drawing/2014/main" id="{35571FC5-7C26-B151-C389-F50BB3808E88}"/>
                  </a:ext>
                </a:extLst>
              </p:cNvPr>
              <p:cNvSpPr>
                <a:spLocks/>
              </p:cNvSpPr>
              <p:nvPr/>
            </p:nvSpPr>
            <p:spPr bwMode="auto">
              <a:xfrm rot="-10594719">
                <a:off x="1780944" y="5070486"/>
                <a:ext cx="126240" cy="49667"/>
              </a:xfrm>
              <a:custGeom>
                <a:avLst/>
                <a:gdLst>
                  <a:gd name="T0" fmla="*/ 2147483646 w 2168"/>
                  <a:gd name="T1" fmla="*/ 2147483646 h 853"/>
                  <a:gd name="T2" fmla="*/ 2147483646 w 2168"/>
                  <a:gd name="T3" fmla="*/ 2147483646 h 853"/>
                  <a:gd name="T4" fmla="*/ 2147483646 w 2168"/>
                  <a:gd name="T5" fmla="*/ 2147483646 h 853"/>
                  <a:gd name="T6" fmla="*/ 2147483646 w 2168"/>
                  <a:gd name="T7" fmla="*/ 2147483646 h 853"/>
                  <a:gd name="T8" fmla="*/ 2147483646 w 2168"/>
                  <a:gd name="T9" fmla="*/ 2147483646 h 853"/>
                  <a:gd name="T10" fmla="*/ 2147483646 w 2168"/>
                  <a:gd name="T11" fmla="*/ 2147483646 h 853"/>
                  <a:gd name="T12" fmla="*/ 2147483646 w 2168"/>
                  <a:gd name="T13" fmla="*/ 2147483646 h 853"/>
                  <a:gd name="T14" fmla="*/ 2147483646 w 2168"/>
                  <a:gd name="T15" fmla="*/ 2147483646 h 853"/>
                  <a:gd name="T16" fmla="*/ 2147483646 w 2168"/>
                  <a:gd name="T17" fmla="*/ 2147483646 h 853"/>
                  <a:gd name="T18" fmla="*/ 2147483646 w 2168"/>
                  <a:gd name="T19" fmla="*/ 2147483646 h 853"/>
                  <a:gd name="T20" fmla="*/ 2147483646 w 2168"/>
                  <a:gd name="T21" fmla="*/ 2147483646 h 8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13" name="Google Shape;343;p4">
                <a:extLst>
                  <a:ext uri="{FF2B5EF4-FFF2-40B4-BE49-F238E27FC236}">
                    <a16:creationId xmlns:a16="http://schemas.microsoft.com/office/drawing/2014/main" id="{8578676D-535C-1211-CFCC-CA9B49568A99}"/>
                  </a:ext>
                </a:extLst>
              </p:cNvPr>
              <p:cNvSpPr>
                <a:spLocks/>
              </p:cNvSpPr>
              <p:nvPr/>
            </p:nvSpPr>
            <p:spPr bwMode="auto">
              <a:xfrm rot="-10594719">
                <a:off x="1565235" y="5016770"/>
                <a:ext cx="124668" cy="49551"/>
              </a:xfrm>
              <a:custGeom>
                <a:avLst/>
                <a:gdLst>
                  <a:gd name="T0" fmla="*/ 2147483646 w 2141"/>
                  <a:gd name="T1" fmla="*/ 2147483646 h 851"/>
                  <a:gd name="T2" fmla="*/ 2147483646 w 2141"/>
                  <a:gd name="T3" fmla="*/ 2147483646 h 851"/>
                  <a:gd name="T4" fmla="*/ 2147483646 w 2141"/>
                  <a:gd name="T5" fmla="*/ 2147483646 h 851"/>
                  <a:gd name="T6" fmla="*/ 2147483646 w 2141"/>
                  <a:gd name="T7" fmla="*/ 2147483646 h 851"/>
                  <a:gd name="T8" fmla="*/ 2147483646 w 2141"/>
                  <a:gd name="T9" fmla="*/ 2147483646 h 851"/>
                  <a:gd name="T10" fmla="*/ 2147483646 w 2141"/>
                  <a:gd name="T11" fmla="*/ 2147483646 h 851"/>
                  <a:gd name="T12" fmla="*/ 2147483646 w 2141"/>
                  <a:gd name="T13" fmla="*/ 2147483646 h 851"/>
                  <a:gd name="T14" fmla="*/ 2147483646 w 2141"/>
                  <a:gd name="T15" fmla="*/ 2147483646 h 851"/>
                  <a:gd name="T16" fmla="*/ 2147483646 w 2141"/>
                  <a:gd name="T17" fmla="*/ 2147483646 h 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14" name="Google Shape;344;p4">
                <a:extLst>
                  <a:ext uri="{FF2B5EF4-FFF2-40B4-BE49-F238E27FC236}">
                    <a16:creationId xmlns:a16="http://schemas.microsoft.com/office/drawing/2014/main" id="{BFF47796-05E7-C760-C962-FEDFB9AD892B}"/>
                  </a:ext>
                </a:extLst>
              </p:cNvPr>
              <p:cNvSpPr>
                <a:spLocks/>
              </p:cNvSpPr>
              <p:nvPr/>
            </p:nvSpPr>
            <p:spPr bwMode="auto">
              <a:xfrm rot="-10594719">
                <a:off x="1976086" y="4955828"/>
                <a:ext cx="95786" cy="45242"/>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15" name="Google Shape;345;p4">
                <a:extLst>
                  <a:ext uri="{FF2B5EF4-FFF2-40B4-BE49-F238E27FC236}">
                    <a16:creationId xmlns:a16="http://schemas.microsoft.com/office/drawing/2014/main" id="{88C92791-521C-45A3-4D8C-56CA7B19192D}"/>
                  </a:ext>
                </a:extLst>
              </p:cNvPr>
              <p:cNvSpPr>
                <a:spLocks/>
              </p:cNvSpPr>
              <p:nvPr/>
            </p:nvSpPr>
            <p:spPr bwMode="auto">
              <a:xfrm rot="-10594719">
                <a:off x="1773296" y="4958228"/>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900" y="0"/>
                    </a:moveTo>
                    <a:cubicBezTo>
                      <a:pt x="249" y="0"/>
                      <a:pt x="1" y="776"/>
                      <a:pt x="776" y="776"/>
                    </a:cubicBezTo>
                    <a:cubicBezTo>
                      <a:pt x="1397" y="776"/>
                      <a:pt x="1645" y="0"/>
                      <a:pt x="9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16" name="Google Shape;346;p4">
                <a:extLst>
                  <a:ext uri="{FF2B5EF4-FFF2-40B4-BE49-F238E27FC236}">
                    <a16:creationId xmlns:a16="http://schemas.microsoft.com/office/drawing/2014/main" id="{58FB75B4-E5E8-3B13-072E-CBA7B20B391D}"/>
                  </a:ext>
                </a:extLst>
              </p:cNvPr>
              <p:cNvSpPr>
                <a:spLocks/>
              </p:cNvSpPr>
              <p:nvPr/>
            </p:nvSpPr>
            <p:spPr bwMode="auto">
              <a:xfrm rot="-10594719">
                <a:off x="1864326" y="4858253"/>
                <a:ext cx="126473" cy="45999"/>
              </a:xfrm>
              <a:custGeom>
                <a:avLst/>
                <a:gdLst>
                  <a:gd name="T0" fmla="*/ 2147483646 w 2172"/>
                  <a:gd name="T1" fmla="*/ 0 h 790"/>
                  <a:gd name="T2" fmla="*/ 2147483646 w 2172"/>
                  <a:gd name="T3" fmla="*/ 2147483646 h 790"/>
                  <a:gd name="T4" fmla="*/ 2147483646 w 2172"/>
                  <a:gd name="T5" fmla="*/ 2147483646 h 790"/>
                  <a:gd name="T6" fmla="*/ 2147483646 w 2172"/>
                  <a:gd name="T7" fmla="*/ 2147483646 h 790"/>
                  <a:gd name="T8" fmla="*/ 2147483646 w 2172"/>
                  <a:gd name="T9" fmla="*/ 2147483646 h 790"/>
                  <a:gd name="T10" fmla="*/ 2147483646 w 2172"/>
                  <a:gd name="T11" fmla="*/ 2147483646 h 790"/>
                  <a:gd name="T12" fmla="*/ 2147483646 w 2172"/>
                  <a:gd name="T13" fmla="*/ 2147483646 h 790"/>
                  <a:gd name="T14" fmla="*/ 2147483646 w 2172"/>
                  <a:gd name="T15" fmla="*/ 2147483646 h 790"/>
                  <a:gd name="T16" fmla="*/ 2147483646 w 2172"/>
                  <a:gd name="T17" fmla="*/ 2147483646 h 790"/>
                  <a:gd name="T18" fmla="*/ 2147483646 w 2172"/>
                  <a:gd name="T19" fmla="*/ 0 h 7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17" name="Google Shape;347;p4">
                <a:extLst>
                  <a:ext uri="{FF2B5EF4-FFF2-40B4-BE49-F238E27FC236}">
                    <a16:creationId xmlns:a16="http://schemas.microsoft.com/office/drawing/2014/main" id="{917B3A8C-090C-316F-F4A0-2362956DAE4D}"/>
                  </a:ext>
                </a:extLst>
              </p:cNvPr>
              <p:cNvSpPr>
                <a:spLocks/>
              </p:cNvSpPr>
              <p:nvPr/>
            </p:nvSpPr>
            <p:spPr bwMode="auto">
              <a:xfrm rot="-10594719">
                <a:off x="1635557" y="4850249"/>
                <a:ext cx="88566" cy="25328"/>
              </a:xfrm>
              <a:custGeom>
                <a:avLst/>
                <a:gdLst>
                  <a:gd name="T0" fmla="*/ 2147483646 w 1521"/>
                  <a:gd name="T1" fmla="*/ 2147483646 h 435"/>
                  <a:gd name="T2" fmla="*/ 2147483646 w 1521"/>
                  <a:gd name="T3" fmla="*/ 2147483646 h 435"/>
                  <a:gd name="T4" fmla="*/ 2147483646 w 1521"/>
                  <a:gd name="T5" fmla="*/ 2147483646 h 435"/>
                  <a:gd name="T6" fmla="*/ 2147483646 w 1521"/>
                  <a:gd name="T7" fmla="*/ 2147483646 h 435"/>
                  <a:gd name="T8" fmla="*/ 2147483646 w 1521"/>
                  <a:gd name="T9" fmla="*/ 2147483646 h 435"/>
                  <a:gd name="T10" fmla="*/ 2147483646 w 1521"/>
                  <a:gd name="T11" fmla="*/ 2147483646 h 435"/>
                  <a:gd name="T12" fmla="*/ 2147483646 w 1521"/>
                  <a:gd name="T13" fmla="*/ 2147483646 h 435"/>
                  <a:gd name="T14" fmla="*/ 2147483646 w 1521"/>
                  <a:gd name="T15" fmla="*/ 2147483646 h 435"/>
                  <a:gd name="T16" fmla="*/ 2147483646 w 1521"/>
                  <a:gd name="T17" fmla="*/ 2147483646 h 4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lnTo>
                      <a:pt x="93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18" name="Google Shape;348;p4">
                <a:extLst>
                  <a:ext uri="{FF2B5EF4-FFF2-40B4-BE49-F238E27FC236}">
                    <a16:creationId xmlns:a16="http://schemas.microsoft.com/office/drawing/2014/main" id="{FF02F4D9-1F77-27CC-F612-6ADCBBF6842D}"/>
                  </a:ext>
                </a:extLst>
              </p:cNvPr>
              <p:cNvSpPr>
                <a:spLocks/>
              </p:cNvSpPr>
              <p:nvPr/>
            </p:nvSpPr>
            <p:spPr bwMode="auto">
              <a:xfrm rot="-10594719">
                <a:off x="1326281" y="4893132"/>
                <a:ext cx="144524" cy="58168"/>
              </a:xfrm>
              <a:custGeom>
                <a:avLst/>
                <a:gdLst>
                  <a:gd name="T0" fmla="*/ 2147483646 w 2482"/>
                  <a:gd name="T1" fmla="*/ 2147483646 h 999"/>
                  <a:gd name="T2" fmla="*/ 2147483646 w 2482"/>
                  <a:gd name="T3" fmla="*/ 2147483646 h 999"/>
                  <a:gd name="T4" fmla="*/ 2147483646 w 2482"/>
                  <a:gd name="T5" fmla="*/ 2147483646 h 999"/>
                  <a:gd name="T6" fmla="*/ 2147483646 w 2482"/>
                  <a:gd name="T7" fmla="*/ 2147483646 h 999"/>
                  <a:gd name="T8" fmla="*/ 2147483646 w 2482"/>
                  <a:gd name="T9" fmla="*/ 2147483646 h 999"/>
                  <a:gd name="T10" fmla="*/ 2147483646 w 2482"/>
                  <a:gd name="T11" fmla="*/ 2147483646 h 999"/>
                  <a:gd name="T12" fmla="*/ 2147483646 w 2482"/>
                  <a:gd name="T13" fmla="*/ 2147483646 h 999"/>
                  <a:gd name="T14" fmla="*/ 2147483646 w 2482"/>
                  <a:gd name="T15" fmla="*/ 2147483646 h 999"/>
                  <a:gd name="T16" fmla="*/ 2147483646 w 2482"/>
                  <a:gd name="T17" fmla="*/ 2147483646 h 999"/>
                  <a:gd name="T18" fmla="*/ 2147483646 w 2482"/>
                  <a:gd name="T19" fmla="*/ 2147483646 h 999"/>
                  <a:gd name="T20" fmla="*/ 2147483646 w 2482"/>
                  <a:gd name="T21" fmla="*/ 2147483646 h 9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19" name="Google Shape;349;p4">
                <a:extLst>
                  <a:ext uri="{FF2B5EF4-FFF2-40B4-BE49-F238E27FC236}">
                    <a16:creationId xmlns:a16="http://schemas.microsoft.com/office/drawing/2014/main" id="{BB627792-B937-0FC5-579F-E6BE4AC4526B}"/>
                  </a:ext>
                </a:extLst>
              </p:cNvPr>
              <p:cNvSpPr>
                <a:spLocks/>
              </p:cNvSpPr>
              <p:nvPr/>
            </p:nvSpPr>
            <p:spPr bwMode="auto">
              <a:xfrm rot="-10594719">
                <a:off x="1377624" y="4771551"/>
                <a:ext cx="112090" cy="34645"/>
              </a:xfrm>
              <a:custGeom>
                <a:avLst/>
                <a:gdLst>
                  <a:gd name="T0" fmla="*/ 2147483646 w 1925"/>
                  <a:gd name="T1" fmla="*/ 2147483646 h 595"/>
                  <a:gd name="T2" fmla="*/ 2147483646 w 1925"/>
                  <a:gd name="T3" fmla="*/ 2147483646 h 595"/>
                  <a:gd name="T4" fmla="*/ 2147483646 w 1925"/>
                  <a:gd name="T5" fmla="*/ 2147483646 h 595"/>
                  <a:gd name="T6" fmla="*/ 2147483646 w 1925"/>
                  <a:gd name="T7" fmla="*/ 2147483646 h 595"/>
                  <a:gd name="T8" fmla="*/ 2147483646 w 1925"/>
                  <a:gd name="T9" fmla="*/ 2147483646 h 595"/>
                  <a:gd name="T10" fmla="*/ 2147483646 w 1925"/>
                  <a:gd name="T11" fmla="*/ 2147483646 h 595"/>
                  <a:gd name="T12" fmla="*/ 2147483646 w 1925"/>
                  <a:gd name="T13" fmla="*/ 2147483646 h 595"/>
                  <a:gd name="T14" fmla="*/ 2147483646 w 1925"/>
                  <a:gd name="T15" fmla="*/ 2147483646 h 595"/>
                  <a:gd name="T16" fmla="*/ 2147483646 w 1925"/>
                  <a:gd name="T17" fmla="*/ 2147483646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20" name="Google Shape;350;p4">
                <a:extLst>
                  <a:ext uri="{FF2B5EF4-FFF2-40B4-BE49-F238E27FC236}">
                    <a16:creationId xmlns:a16="http://schemas.microsoft.com/office/drawing/2014/main" id="{2B51E4CD-3889-C446-0E0A-6118B171E7C0}"/>
                  </a:ext>
                </a:extLst>
              </p:cNvPr>
              <p:cNvSpPr>
                <a:spLocks/>
              </p:cNvSpPr>
              <p:nvPr/>
            </p:nvSpPr>
            <p:spPr bwMode="auto">
              <a:xfrm rot="-10594719">
                <a:off x="1803282" y="4697382"/>
                <a:ext cx="112032" cy="48211"/>
              </a:xfrm>
              <a:custGeom>
                <a:avLst/>
                <a:gdLst>
                  <a:gd name="T0" fmla="*/ 2147483646 w 1924"/>
                  <a:gd name="T1" fmla="*/ 2147483646 h 828"/>
                  <a:gd name="T2" fmla="*/ 2147483646 w 1924"/>
                  <a:gd name="T3" fmla="*/ 2147483646 h 828"/>
                  <a:gd name="T4" fmla="*/ 2147483646 w 1924"/>
                  <a:gd name="T5" fmla="*/ 2147483646 h 828"/>
                  <a:gd name="T6" fmla="*/ 2147483646 w 1924"/>
                  <a:gd name="T7" fmla="*/ 2147483646 h 828"/>
                  <a:gd name="T8" fmla="*/ 2147483646 w 1924"/>
                  <a:gd name="T9" fmla="*/ 2147483646 h 828"/>
                  <a:gd name="T10" fmla="*/ 2147483646 w 1924"/>
                  <a:gd name="T11" fmla="*/ 2147483646 h 828"/>
                  <a:gd name="T12" fmla="*/ 2147483646 w 1924"/>
                  <a:gd name="T13" fmla="*/ 2147483646 h 828"/>
                  <a:gd name="T14" fmla="*/ 2147483646 w 1924"/>
                  <a:gd name="T15" fmla="*/ 2147483646 h 828"/>
                  <a:gd name="T16" fmla="*/ 2147483646 w 1924"/>
                  <a:gd name="T17" fmla="*/ 2147483646 h 828"/>
                  <a:gd name="T18" fmla="*/ 2147483646 w 1924"/>
                  <a:gd name="T19" fmla="*/ 2147483646 h 8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21" name="Google Shape;351;p4">
                <a:extLst>
                  <a:ext uri="{FF2B5EF4-FFF2-40B4-BE49-F238E27FC236}">
                    <a16:creationId xmlns:a16="http://schemas.microsoft.com/office/drawing/2014/main" id="{80906DAF-7BCC-A2CE-EDEE-E1D469C1D907}"/>
                  </a:ext>
                </a:extLst>
              </p:cNvPr>
              <p:cNvSpPr>
                <a:spLocks/>
              </p:cNvSpPr>
              <p:nvPr/>
            </p:nvSpPr>
            <p:spPr bwMode="auto">
              <a:xfrm rot="-10594719">
                <a:off x="1895778" y="4578886"/>
                <a:ext cx="113837" cy="36159"/>
              </a:xfrm>
              <a:custGeom>
                <a:avLst/>
                <a:gdLst>
                  <a:gd name="T0" fmla="*/ 2147483646 w 1955"/>
                  <a:gd name="T1" fmla="*/ 2147483646 h 621"/>
                  <a:gd name="T2" fmla="*/ 2147483646 w 1955"/>
                  <a:gd name="T3" fmla="*/ 2147483646 h 621"/>
                  <a:gd name="T4" fmla="*/ 2147483646 w 1955"/>
                  <a:gd name="T5" fmla="*/ 2147483646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1"/>
                    </a:moveTo>
                    <a:cubicBezTo>
                      <a:pt x="807" y="1"/>
                      <a:pt x="1" y="621"/>
                      <a:pt x="745" y="621"/>
                    </a:cubicBezTo>
                    <a:cubicBezTo>
                      <a:pt x="1148" y="621"/>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22" name="Google Shape;352;p4">
                <a:extLst>
                  <a:ext uri="{FF2B5EF4-FFF2-40B4-BE49-F238E27FC236}">
                    <a16:creationId xmlns:a16="http://schemas.microsoft.com/office/drawing/2014/main" id="{D718E4A4-9A79-615F-4865-97CAE5AE9FD0}"/>
                  </a:ext>
                </a:extLst>
              </p:cNvPr>
              <p:cNvSpPr>
                <a:spLocks/>
              </p:cNvSpPr>
              <p:nvPr/>
            </p:nvSpPr>
            <p:spPr bwMode="auto">
              <a:xfrm rot="-10594719">
                <a:off x="1667823" y="4452968"/>
                <a:ext cx="119311" cy="43903"/>
              </a:xfrm>
              <a:custGeom>
                <a:avLst/>
                <a:gdLst>
                  <a:gd name="T0" fmla="*/ 2147483646 w 2049"/>
                  <a:gd name="T1" fmla="*/ 0 h 754"/>
                  <a:gd name="T2" fmla="*/ 2147483646 w 2049"/>
                  <a:gd name="T3" fmla="*/ 2147483646 h 754"/>
                  <a:gd name="T4" fmla="*/ 2147483646 w 2049"/>
                  <a:gd name="T5" fmla="*/ 2147483646 h 754"/>
                  <a:gd name="T6" fmla="*/ 2147483646 w 2049"/>
                  <a:gd name="T7" fmla="*/ 2147483646 h 754"/>
                  <a:gd name="T8" fmla="*/ 2147483646 w 2049"/>
                  <a:gd name="T9" fmla="*/ 2147483646 h 754"/>
                  <a:gd name="T10" fmla="*/ 2147483646 w 2049"/>
                  <a:gd name="T11" fmla="*/ 2147483646 h 754"/>
                  <a:gd name="T12" fmla="*/ 2147483646 w 2049"/>
                  <a:gd name="T13" fmla="*/ 2147483646 h 754"/>
                  <a:gd name="T14" fmla="*/ 2147483646 w 2049"/>
                  <a:gd name="T15" fmla="*/ 2147483646 h 754"/>
                  <a:gd name="T16" fmla="*/ 2147483646 w 2049"/>
                  <a:gd name="T17" fmla="*/ 0 h 7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23" name="Google Shape;353;p4">
                <a:extLst>
                  <a:ext uri="{FF2B5EF4-FFF2-40B4-BE49-F238E27FC236}">
                    <a16:creationId xmlns:a16="http://schemas.microsoft.com/office/drawing/2014/main" id="{46BD6343-AA84-4D74-E675-CBC7BE998226}"/>
                  </a:ext>
                </a:extLst>
              </p:cNvPr>
              <p:cNvSpPr>
                <a:spLocks/>
              </p:cNvSpPr>
              <p:nvPr/>
            </p:nvSpPr>
            <p:spPr bwMode="auto">
              <a:xfrm rot="-10594719">
                <a:off x="1579763" y="4538236"/>
                <a:ext cx="113896" cy="34412"/>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38" y="1"/>
                      <a:pt x="1" y="590"/>
                      <a:pt x="776" y="590"/>
                    </a:cubicBezTo>
                    <a:cubicBezTo>
                      <a:pt x="1149" y="590"/>
                      <a:pt x="1955"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24" name="Google Shape;354;p4">
                <a:extLst>
                  <a:ext uri="{FF2B5EF4-FFF2-40B4-BE49-F238E27FC236}">
                    <a16:creationId xmlns:a16="http://schemas.microsoft.com/office/drawing/2014/main" id="{8332624B-A82E-213D-93CD-F218EF0B1CF4}"/>
                  </a:ext>
                </a:extLst>
              </p:cNvPr>
              <p:cNvSpPr>
                <a:spLocks/>
              </p:cNvSpPr>
              <p:nvPr/>
            </p:nvSpPr>
            <p:spPr bwMode="auto">
              <a:xfrm rot="-10594719">
                <a:off x="1579808" y="4655738"/>
                <a:ext cx="106675" cy="39652"/>
              </a:xfrm>
              <a:custGeom>
                <a:avLst/>
                <a:gdLst>
                  <a:gd name="T0" fmla="*/ 2147483646 w 1832"/>
                  <a:gd name="T1" fmla="*/ 2147483646 h 681"/>
                  <a:gd name="T2" fmla="*/ 2147483646 w 1832"/>
                  <a:gd name="T3" fmla="*/ 2147483646 h 681"/>
                  <a:gd name="T4" fmla="*/ 2147483646 w 1832"/>
                  <a:gd name="T5" fmla="*/ 2147483646 h 681"/>
                  <a:gd name="T6" fmla="*/ 2147483646 w 1832"/>
                  <a:gd name="T7" fmla="*/ 2147483646 h 681"/>
                  <a:gd name="T8" fmla="*/ 2147483646 w 1832"/>
                  <a:gd name="T9" fmla="*/ 2147483646 h 681"/>
                  <a:gd name="T10" fmla="*/ 2147483646 w 1832"/>
                  <a:gd name="T11" fmla="*/ 2147483646 h 681"/>
                  <a:gd name="T12" fmla="*/ 2147483646 w 1832"/>
                  <a:gd name="T13" fmla="*/ 2147483646 h 681"/>
                  <a:gd name="T14" fmla="*/ 2147483646 w 1832"/>
                  <a:gd name="T15" fmla="*/ 2147483646 h 681"/>
                  <a:gd name="T16" fmla="*/ 2147483646 w 1832"/>
                  <a:gd name="T17" fmla="*/ 2147483646 h 6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25" name="Google Shape;355;p4">
                <a:extLst>
                  <a:ext uri="{FF2B5EF4-FFF2-40B4-BE49-F238E27FC236}">
                    <a16:creationId xmlns:a16="http://schemas.microsoft.com/office/drawing/2014/main" id="{F3EDA578-B897-73D5-3F2A-C5C247E38495}"/>
                  </a:ext>
                </a:extLst>
              </p:cNvPr>
              <p:cNvSpPr>
                <a:spLocks/>
              </p:cNvSpPr>
              <p:nvPr/>
            </p:nvSpPr>
            <p:spPr bwMode="auto">
              <a:xfrm rot="-10594719">
                <a:off x="1253171" y="4536196"/>
                <a:ext cx="131888" cy="69813"/>
              </a:xfrm>
              <a:custGeom>
                <a:avLst/>
                <a:gdLst>
                  <a:gd name="T0" fmla="*/ 2147483646 w 2265"/>
                  <a:gd name="T1" fmla="*/ 0 h 1199"/>
                  <a:gd name="T2" fmla="*/ 2147483646 w 2265"/>
                  <a:gd name="T3" fmla="*/ 2147483646 h 1199"/>
                  <a:gd name="T4" fmla="*/ 2147483646 w 2265"/>
                  <a:gd name="T5" fmla="*/ 2147483646 h 1199"/>
                  <a:gd name="T6" fmla="*/ 2147483646 w 2265"/>
                  <a:gd name="T7" fmla="*/ 2147483646 h 1199"/>
                  <a:gd name="T8" fmla="*/ 2147483646 w 2265"/>
                  <a:gd name="T9" fmla="*/ 2147483646 h 1199"/>
                  <a:gd name="T10" fmla="*/ 2147483646 w 2265"/>
                  <a:gd name="T11" fmla="*/ 2147483646 h 1199"/>
                  <a:gd name="T12" fmla="*/ 2147483646 w 2265"/>
                  <a:gd name="T13" fmla="*/ 2147483646 h 1199"/>
                  <a:gd name="T14" fmla="*/ 2147483646 w 2265"/>
                  <a:gd name="T15" fmla="*/ 2147483646 h 1199"/>
                  <a:gd name="T16" fmla="*/ 2147483646 w 2265"/>
                  <a:gd name="T17" fmla="*/ 0 h 1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26" name="Google Shape;356;p4">
                <a:extLst>
                  <a:ext uri="{FF2B5EF4-FFF2-40B4-BE49-F238E27FC236}">
                    <a16:creationId xmlns:a16="http://schemas.microsoft.com/office/drawing/2014/main" id="{B3C433AD-AF3C-6D34-27C9-4E2BBDF36FF9}"/>
                  </a:ext>
                </a:extLst>
              </p:cNvPr>
              <p:cNvSpPr>
                <a:spLocks/>
              </p:cNvSpPr>
              <p:nvPr/>
            </p:nvSpPr>
            <p:spPr bwMode="auto">
              <a:xfrm rot="-10594719">
                <a:off x="1324781" y="4401406"/>
                <a:ext cx="110227" cy="62419"/>
              </a:xfrm>
              <a:custGeom>
                <a:avLst/>
                <a:gdLst>
                  <a:gd name="T0" fmla="*/ 2147483646 w 1893"/>
                  <a:gd name="T1" fmla="*/ 2147483646 h 1072"/>
                  <a:gd name="T2" fmla="*/ 2147483646 w 1893"/>
                  <a:gd name="T3" fmla="*/ 2147483646 h 1072"/>
                  <a:gd name="T4" fmla="*/ 2147483646 w 1893"/>
                  <a:gd name="T5" fmla="*/ 2147483646 h 1072"/>
                  <a:gd name="T6" fmla="*/ 2147483646 w 1893"/>
                  <a:gd name="T7" fmla="*/ 2147483646 h 1072"/>
                  <a:gd name="T8" fmla="*/ 2147483646 w 1893"/>
                  <a:gd name="T9" fmla="*/ 2147483646 h 1072"/>
                  <a:gd name="T10" fmla="*/ 2147483646 w 1893"/>
                  <a:gd name="T11" fmla="*/ 2147483646 h 1072"/>
                  <a:gd name="T12" fmla="*/ 2147483646 w 1893"/>
                  <a:gd name="T13" fmla="*/ 2147483646 h 1072"/>
                  <a:gd name="T14" fmla="*/ 2147483646 w 1893"/>
                  <a:gd name="T15" fmla="*/ 2147483646 h 1072"/>
                  <a:gd name="T16" fmla="*/ 2147483646 w 1893"/>
                  <a:gd name="T17" fmla="*/ 2147483646 h 10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27" name="Google Shape;357;p4">
                <a:extLst>
                  <a:ext uri="{FF2B5EF4-FFF2-40B4-BE49-F238E27FC236}">
                    <a16:creationId xmlns:a16="http://schemas.microsoft.com/office/drawing/2014/main" id="{30BFB8DB-DD96-5159-D9F7-C37AE0342305}"/>
                  </a:ext>
                </a:extLst>
              </p:cNvPr>
              <p:cNvSpPr>
                <a:spLocks/>
              </p:cNvSpPr>
              <p:nvPr/>
            </p:nvSpPr>
            <p:spPr bwMode="auto">
              <a:xfrm rot="-10594719">
                <a:off x="1535351" y="4341719"/>
                <a:ext cx="103007" cy="37556"/>
              </a:xfrm>
              <a:custGeom>
                <a:avLst/>
                <a:gdLst>
                  <a:gd name="T0" fmla="*/ 2147483646 w 1769"/>
                  <a:gd name="T1" fmla="*/ 2147483646 h 645"/>
                  <a:gd name="T2" fmla="*/ 2147483646 w 1769"/>
                  <a:gd name="T3" fmla="*/ 2147483646 h 645"/>
                  <a:gd name="T4" fmla="*/ 2147483646 w 1769"/>
                  <a:gd name="T5" fmla="*/ 2147483646 h 645"/>
                  <a:gd name="T6" fmla="*/ 2147483646 w 1769"/>
                  <a:gd name="T7" fmla="*/ 2147483646 h 645"/>
                  <a:gd name="T8" fmla="*/ 2147483646 w 1769"/>
                  <a:gd name="T9" fmla="*/ 2147483646 h 645"/>
                  <a:gd name="T10" fmla="*/ 2147483646 w 1769"/>
                  <a:gd name="T11" fmla="*/ 2147483646 h 645"/>
                  <a:gd name="T12" fmla="*/ 2147483646 w 1769"/>
                  <a:gd name="T13" fmla="*/ 2147483646 h 645"/>
                  <a:gd name="T14" fmla="*/ 2147483646 w 1769"/>
                  <a:gd name="T15" fmla="*/ 2147483646 h 645"/>
                  <a:gd name="T16" fmla="*/ 2147483646 w 1769"/>
                  <a:gd name="T17" fmla="*/ 2147483646 h 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28" name="Google Shape;358;p4">
                <a:extLst>
                  <a:ext uri="{FF2B5EF4-FFF2-40B4-BE49-F238E27FC236}">
                    <a16:creationId xmlns:a16="http://schemas.microsoft.com/office/drawing/2014/main" id="{41E88660-9C28-E313-3BDF-BE2BECF46B3F}"/>
                  </a:ext>
                </a:extLst>
              </p:cNvPr>
              <p:cNvSpPr>
                <a:spLocks/>
              </p:cNvSpPr>
              <p:nvPr/>
            </p:nvSpPr>
            <p:spPr bwMode="auto">
              <a:xfrm rot="-10594719">
                <a:off x="1118834" y="4308400"/>
                <a:ext cx="117506" cy="54616"/>
              </a:xfrm>
              <a:custGeom>
                <a:avLst/>
                <a:gdLst>
                  <a:gd name="T0" fmla="*/ 2147483646 w 2018"/>
                  <a:gd name="T1" fmla="*/ 2147483646 h 938"/>
                  <a:gd name="T2" fmla="*/ 2147483646 w 2018"/>
                  <a:gd name="T3" fmla="*/ 2147483646 h 938"/>
                  <a:gd name="T4" fmla="*/ 2147483646 w 2018"/>
                  <a:gd name="T5" fmla="*/ 2147483646 h 938"/>
                  <a:gd name="T6" fmla="*/ 2147483646 w 2018"/>
                  <a:gd name="T7" fmla="*/ 2147483646 h 938"/>
                  <a:gd name="T8" fmla="*/ 2147483646 w 2018"/>
                  <a:gd name="T9" fmla="*/ 2147483646 h 938"/>
                  <a:gd name="T10" fmla="*/ 2147483646 w 2018"/>
                  <a:gd name="T11" fmla="*/ 2147483646 h 938"/>
                  <a:gd name="T12" fmla="*/ 2147483646 w 2018"/>
                  <a:gd name="T13" fmla="*/ 2147483646 h 938"/>
                  <a:gd name="T14" fmla="*/ 2147483646 w 2018"/>
                  <a:gd name="T15" fmla="*/ 2147483646 h 938"/>
                  <a:gd name="T16" fmla="*/ 2147483646 w 2018"/>
                  <a:gd name="T17" fmla="*/ 2147483646 h 9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29" name="Google Shape;359;p4">
                <a:extLst>
                  <a:ext uri="{FF2B5EF4-FFF2-40B4-BE49-F238E27FC236}">
                    <a16:creationId xmlns:a16="http://schemas.microsoft.com/office/drawing/2014/main" id="{2EC261E3-8434-D5D6-DFF6-04F4BBB4C598}"/>
                  </a:ext>
                </a:extLst>
              </p:cNvPr>
              <p:cNvSpPr>
                <a:spLocks/>
              </p:cNvSpPr>
              <p:nvPr/>
            </p:nvSpPr>
            <p:spPr bwMode="auto">
              <a:xfrm rot="-10594719">
                <a:off x="780859" y="4335661"/>
                <a:ext cx="95786" cy="48037"/>
              </a:xfrm>
              <a:custGeom>
                <a:avLst/>
                <a:gdLst>
                  <a:gd name="T0" fmla="*/ 2147483646 w 1645"/>
                  <a:gd name="T1" fmla="*/ 0 h 825"/>
                  <a:gd name="T2" fmla="*/ 2147483646 w 1645"/>
                  <a:gd name="T3" fmla="*/ 2147483646 h 825"/>
                  <a:gd name="T4" fmla="*/ 2147483646 w 1645"/>
                  <a:gd name="T5" fmla="*/ 2147483646 h 825"/>
                  <a:gd name="T6" fmla="*/ 2147483646 w 1645"/>
                  <a:gd name="T7" fmla="*/ 2147483646 h 825"/>
                  <a:gd name="T8" fmla="*/ 2147483646 w 1645"/>
                  <a:gd name="T9" fmla="*/ 2147483646 h 825"/>
                  <a:gd name="T10" fmla="*/ 2147483646 w 1645"/>
                  <a:gd name="T11" fmla="*/ 2147483646 h 825"/>
                  <a:gd name="T12" fmla="*/ 2147483646 w 1645"/>
                  <a:gd name="T13" fmla="*/ 2147483646 h 825"/>
                  <a:gd name="T14" fmla="*/ 2147483646 w 1645"/>
                  <a:gd name="T15" fmla="*/ 2147483646 h 825"/>
                  <a:gd name="T16" fmla="*/ 2147483646 w 1645"/>
                  <a:gd name="T17" fmla="*/ 0 h 8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0" name="Google Shape;360;p4">
                <a:extLst>
                  <a:ext uri="{FF2B5EF4-FFF2-40B4-BE49-F238E27FC236}">
                    <a16:creationId xmlns:a16="http://schemas.microsoft.com/office/drawing/2014/main" id="{DEDAD680-95A1-7FD8-4817-7D639434F69F}"/>
                  </a:ext>
                </a:extLst>
              </p:cNvPr>
              <p:cNvSpPr>
                <a:spLocks/>
              </p:cNvSpPr>
              <p:nvPr/>
            </p:nvSpPr>
            <p:spPr bwMode="auto">
              <a:xfrm rot="-10594719">
                <a:off x="896926" y="4426275"/>
                <a:ext cx="104812" cy="39303"/>
              </a:xfrm>
              <a:custGeom>
                <a:avLst/>
                <a:gdLst>
                  <a:gd name="T0" fmla="*/ 2147483646 w 1800"/>
                  <a:gd name="T1" fmla="*/ 0 h 675"/>
                  <a:gd name="T2" fmla="*/ 2147483646 w 1800"/>
                  <a:gd name="T3" fmla="*/ 2147483646 h 675"/>
                  <a:gd name="T4" fmla="*/ 0 w 1800"/>
                  <a:gd name="T5" fmla="*/ 2147483646 h 675"/>
                  <a:gd name="T6" fmla="*/ 2147483646 w 1800"/>
                  <a:gd name="T7" fmla="*/ 2147483646 h 675"/>
                  <a:gd name="T8" fmla="*/ 2147483646 w 1800"/>
                  <a:gd name="T9" fmla="*/ 2147483646 h 675"/>
                  <a:gd name="T10" fmla="*/ 2147483646 w 1800"/>
                  <a:gd name="T11" fmla="*/ 2147483646 h 675"/>
                  <a:gd name="T12" fmla="*/ 2147483646 w 1800"/>
                  <a:gd name="T13" fmla="*/ 2147483646 h 675"/>
                  <a:gd name="T14" fmla="*/ 2147483646 w 1800"/>
                  <a:gd name="T15" fmla="*/ 2147483646 h 675"/>
                  <a:gd name="T16" fmla="*/ 2147483646 w 1800"/>
                  <a:gd name="T17" fmla="*/ 2147483646 h 675"/>
                  <a:gd name="T18" fmla="*/ 2147483646 w 1800"/>
                  <a:gd name="T19" fmla="*/ 2147483646 h 675"/>
                  <a:gd name="T20" fmla="*/ 2147483646 w 1800"/>
                  <a:gd name="T21" fmla="*/ 0 h 6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1" name="Google Shape;361;p4">
                <a:extLst>
                  <a:ext uri="{FF2B5EF4-FFF2-40B4-BE49-F238E27FC236}">
                    <a16:creationId xmlns:a16="http://schemas.microsoft.com/office/drawing/2014/main" id="{8EBB420F-B2D5-8F0C-4C96-C6757416D1EC}"/>
                  </a:ext>
                </a:extLst>
              </p:cNvPr>
              <p:cNvSpPr>
                <a:spLocks/>
              </p:cNvSpPr>
              <p:nvPr/>
            </p:nvSpPr>
            <p:spPr bwMode="auto">
              <a:xfrm rot="-10594719">
                <a:off x="1035410" y="4484473"/>
                <a:ext cx="146329" cy="74355"/>
              </a:xfrm>
              <a:custGeom>
                <a:avLst/>
                <a:gdLst>
                  <a:gd name="T0" fmla="*/ 2147483646 w 2513"/>
                  <a:gd name="T1" fmla="*/ 0 h 1277"/>
                  <a:gd name="T2" fmla="*/ 2147483646 w 2513"/>
                  <a:gd name="T3" fmla="*/ 2147483646 h 1277"/>
                  <a:gd name="T4" fmla="*/ 2147483646 w 2513"/>
                  <a:gd name="T5" fmla="*/ 2147483646 h 1277"/>
                  <a:gd name="T6" fmla="*/ 2147483646 w 2513"/>
                  <a:gd name="T7" fmla="*/ 2147483646 h 1277"/>
                  <a:gd name="T8" fmla="*/ 2147483646 w 2513"/>
                  <a:gd name="T9" fmla="*/ 2147483646 h 1277"/>
                  <a:gd name="T10" fmla="*/ 2147483646 w 2513"/>
                  <a:gd name="T11" fmla="*/ 2147483646 h 1277"/>
                  <a:gd name="T12" fmla="*/ 2147483646 w 2513"/>
                  <a:gd name="T13" fmla="*/ 2147483646 h 1277"/>
                  <a:gd name="T14" fmla="*/ 2147483646 w 2513"/>
                  <a:gd name="T15" fmla="*/ 2147483646 h 1277"/>
                  <a:gd name="T16" fmla="*/ 2147483646 w 2513"/>
                  <a:gd name="T17" fmla="*/ 0 h 12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2" name="Google Shape;362;p4">
                <a:extLst>
                  <a:ext uri="{FF2B5EF4-FFF2-40B4-BE49-F238E27FC236}">
                    <a16:creationId xmlns:a16="http://schemas.microsoft.com/office/drawing/2014/main" id="{634A2BD0-4558-F424-50AE-52C733CBD288}"/>
                  </a:ext>
                </a:extLst>
              </p:cNvPr>
              <p:cNvSpPr>
                <a:spLocks/>
              </p:cNvSpPr>
              <p:nvPr/>
            </p:nvSpPr>
            <p:spPr bwMode="auto">
              <a:xfrm rot="-10594719">
                <a:off x="1152901" y="4685992"/>
                <a:ext cx="99397" cy="36450"/>
              </a:xfrm>
              <a:custGeom>
                <a:avLst/>
                <a:gdLst>
                  <a:gd name="T0" fmla="*/ 2147483646 w 1707"/>
                  <a:gd name="T1" fmla="*/ 0 h 626"/>
                  <a:gd name="T2" fmla="*/ 2147483646 w 1707"/>
                  <a:gd name="T3" fmla="*/ 2147483646 h 626"/>
                  <a:gd name="T4" fmla="*/ 2147483646 w 1707"/>
                  <a:gd name="T5" fmla="*/ 2147483646 h 626"/>
                  <a:gd name="T6" fmla="*/ 2147483646 w 1707"/>
                  <a:gd name="T7" fmla="*/ 2147483646 h 626"/>
                  <a:gd name="T8" fmla="*/ 2147483646 w 1707"/>
                  <a:gd name="T9" fmla="*/ 2147483646 h 626"/>
                  <a:gd name="T10" fmla="*/ 2147483646 w 1707"/>
                  <a:gd name="T11" fmla="*/ 2147483646 h 626"/>
                  <a:gd name="T12" fmla="*/ 2147483646 w 1707"/>
                  <a:gd name="T13" fmla="*/ 2147483646 h 626"/>
                  <a:gd name="T14" fmla="*/ 2147483646 w 1707"/>
                  <a:gd name="T15" fmla="*/ 0 h 6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3" name="Google Shape;363;p4">
                <a:extLst>
                  <a:ext uri="{FF2B5EF4-FFF2-40B4-BE49-F238E27FC236}">
                    <a16:creationId xmlns:a16="http://schemas.microsoft.com/office/drawing/2014/main" id="{E4E03052-3CB5-2ECD-963A-5F20710D2010}"/>
                  </a:ext>
                </a:extLst>
              </p:cNvPr>
              <p:cNvSpPr>
                <a:spLocks/>
              </p:cNvSpPr>
              <p:nvPr/>
            </p:nvSpPr>
            <p:spPr bwMode="auto">
              <a:xfrm rot="-10594719">
                <a:off x="1100228" y="4854235"/>
                <a:ext cx="153608" cy="70337"/>
              </a:xfrm>
              <a:custGeom>
                <a:avLst/>
                <a:gdLst>
                  <a:gd name="T0" fmla="*/ 2147483646 w 2638"/>
                  <a:gd name="T1" fmla="*/ 0 h 1208"/>
                  <a:gd name="T2" fmla="*/ 2147483646 w 2638"/>
                  <a:gd name="T3" fmla="*/ 2147483646 h 1208"/>
                  <a:gd name="T4" fmla="*/ 2147483646 w 2638"/>
                  <a:gd name="T5" fmla="*/ 2147483646 h 1208"/>
                  <a:gd name="T6" fmla="*/ 2147483646 w 2638"/>
                  <a:gd name="T7" fmla="*/ 2147483646 h 1208"/>
                  <a:gd name="T8" fmla="*/ 2147483646 w 2638"/>
                  <a:gd name="T9" fmla="*/ 2147483646 h 1208"/>
                  <a:gd name="T10" fmla="*/ 2147483646 w 2638"/>
                  <a:gd name="T11" fmla="*/ 2147483646 h 1208"/>
                  <a:gd name="T12" fmla="*/ 2147483646 w 2638"/>
                  <a:gd name="T13" fmla="*/ 2147483646 h 1208"/>
                  <a:gd name="T14" fmla="*/ 2147483646 w 2638"/>
                  <a:gd name="T15" fmla="*/ 2147483646 h 1208"/>
                  <a:gd name="T16" fmla="*/ 2147483646 w 2638"/>
                  <a:gd name="T17" fmla="*/ 0 h 1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4" name="Google Shape;364;p4">
                <a:extLst>
                  <a:ext uri="{FF2B5EF4-FFF2-40B4-BE49-F238E27FC236}">
                    <a16:creationId xmlns:a16="http://schemas.microsoft.com/office/drawing/2014/main" id="{B3D3135F-B4EE-A41C-5836-B5EA21520D9A}"/>
                  </a:ext>
                </a:extLst>
              </p:cNvPr>
              <p:cNvSpPr>
                <a:spLocks/>
              </p:cNvSpPr>
              <p:nvPr/>
            </p:nvSpPr>
            <p:spPr bwMode="auto">
              <a:xfrm rot="-10594719">
                <a:off x="909141" y="4699932"/>
                <a:ext cx="84956" cy="50657"/>
              </a:xfrm>
              <a:custGeom>
                <a:avLst/>
                <a:gdLst>
                  <a:gd name="T0" fmla="*/ 2147483646 w 1459"/>
                  <a:gd name="T1" fmla="*/ 2147483646 h 870"/>
                  <a:gd name="T2" fmla="*/ 2147483646 w 1459"/>
                  <a:gd name="T3" fmla="*/ 2147483646 h 870"/>
                  <a:gd name="T4" fmla="*/ 2147483646 w 1459"/>
                  <a:gd name="T5" fmla="*/ 2147483646 h 870"/>
                  <a:gd name="T6" fmla="*/ 2147483646 w 1459"/>
                  <a:gd name="T7" fmla="*/ 2147483646 h 870"/>
                  <a:gd name="T8" fmla="*/ 2147483646 w 1459"/>
                  <a:gd name="T9" fmla="*/ 2147483646 h 870"/>
                  <a:gd name="T10" fmla="*/ 2147483646 w 1459"/>
                  <a:gd name="T11" fmla="*/ 2147483646 h 870"/>
                  <a:gd name="T12" fmla="*/ 2147483646 w 1459"/>
                  <a:gd name="T13" fmla="*/ 2147483646 h 870"/>
                  <a:gd name="T14" fmla="*/ 2147483646 w 1459"/>
                  <a:gd name="T15" fmla="*/ 2147483646 h 8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5" name="Google Shape;365;p4">
                <a:extLst>
                  <a:ext uri="{FF2B5EF4-FFF2-40B4-BE49-F238E27FC236}">
                    <a16:creationId xmlns:a16="http://schemas.microsoft.com/office/drawing/2014/main" id="{0A10C5C4-154C-636E-70D9-F288C186165B}"/>
                  </a:ext>
                </a:extLst>
              </p:cNvPr>
              <p:cNvSpPr>
                <a:spLocks/>
              </p:cNvSpPr>
              <p:nvPr/>
            </p:nvSpPr>
            <p:spPr bwMode="auto">
              <a:xfrm rot="-10594719">
                <a:off x="661505" y="4790849"/>
                <a:ext cx="119253" cy="43961"/>
              </a:xfrm>
              <a:custGeom>
                <a:avLst/>
                <a:gdLst>
                  <a:gd name="T0" fmla="*/ 2147483646 w 2048"/>
                  <a:gd name="T1" fmla="*/ 2147483646 h 755"/>
                  <a:gd name="T2" fmla="*/ 2147483646 w 2048"/>
                  <a:gd name="T3" fmla="*/ 2147483646 h 755"/>
                  <a:gd name="T4" fmla="*/ 2147483646 w 2048"/>
                  <a:gd name="T5" fmla="*/ 2147483646 h 755"/>
                  <a:gd name="T6" fmla="*/ 2147483646 w 2048"/>
                  <a:gd name="T7" fmla="*/ 2147483646 h 755"/>
                  <a:gd name="T8" fmla="*/ 2147483646 w 2048"/>
                  <a:gd name="T9" fmla="*/ 2147483646 h 755"/>
                  <a:gd name="T10" fmla="*/ 2147483646 w 2048"/>
                  <a:gd name="T11" fmla="*/ 2147483646 h 755"/>
                  <a:gd name="T12" fmla="*/ 2147483646 w 2048"/>
                  <a:gd name="T13" fmla="*/ 2147483646 h 755"/>
                  <a:gd name="T14" fmla="*/ 2147483646 w 2048"/>
                  <a:gd name="T15" fmla="*/ 2147483646 h 755"/>
                  <a:gd name="T16" fmla="*/ 2147483646 w 2048"/>
                  <a:gd name="T17" fmla="*/ 2147483646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6" name="Google Shape;366;p4">
                <a:extLst>
                  <a:ext uri="{FF2B5EF4-FFF2-40B4-BE49-F238E27FC236}">
                    <a16:creationId xmlns:a16="http://schemas.microsoft.com/office/drawing/2014/main" id="{63B7FCB1-B55B-4566-404F-3BE3BA88046B}"/>
                  </a:ext>
                </a:extLst>
              </p:cNvPr>
              <p:cNvSpPr>
                <a:spLocks/>
              </p:cNvSpPr>
              <p:nvPr/>
            </p:nvSpPr>
            <p:spPr bwMode="auto">
              <a:xfrm rot="-10594719">
                <a:off x="716042" y="4640466"/>
                <a:ext cx="115642" cy="32548"/>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0" y="0"/>
                    </a:moveTo>
                    <a:cubicBezTo>
                      <a:pt x="838" y="0"/>
                      <a:pt x="0" y="559"/>
                      <a:pt x="776" y="559"/>
                    </a:cubicBezTo>
                    <a:cubicBezTo>
                      <a:pt x="1148" y="559"/>
                      <a:pt x="1985" y="0"/>
                      <a:pt x="12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7" name="Google Shape;367;p4">
                <a:extLst>
                  <a:ext uri="{FF2B5EF4-FFF2-40B4-BE49-F238E27FC236}">
                    <a16:creationId xmlns:a16="http://schemas.microsoft.com/office/drawing/2014/main" id="{0F636163-F1DD-AEC8-22EB-66FDF6E87E01}"/>
                  </a:ext>
                </a:extLst>
              </p:cNvPr>
              <p:cNvSpPr>
                <a:spLocks/>
              </p:cNvSpPr>
              <p:nvPr/>
            </p:nvSpPr>
            <p:spPr bwMode="auto">
              <a:xfrm rot="-10594719">
                <a:off x="596313" y="4488004"/>
                <a:ext cx="97591" cy="45242"/>
              </a:xfrm>
              <a:custGeom>
                <a:avLst/>
                <a:gdLst>
                  <a:gd name="T0" fmla="*/ 2147483646 w 1676"/>
                  <a:gd name="T1" fmla="*/ 2147483646 h 777"/>
                  <a:gd name="T2" fmla="*/ 2147483646 w 1676"/>
                  <a:gd name="T3" fmla="*/ 2147483646 h 777"/>
                  <a:gd name="T4" fmla="*/ 2147483646 w 1676"/>
                  <a:gd name="T5" fmla="*/ 2147483646 h 777"/>
                  <a:gd name="T6" fmla="*/ 2147483646 w 1676"/>
                  <a:gd name="T7" fmla="*/ 2147483646 h 777"/>
                  <a:gd name="T8" fmla="*/ 2147483646 w 1676"/>
                  <a:gd name="T9" fmla="*/ 2147483646 h 777"/>
                  <a:gd name="T10" fmla="*/ 2147483646 w 1676"/>
                  <a:gd name="T11" fmla="*/ 2147483646 h 777"/>
                  <a:gd name="T12" fmla="*/ 2147483646 w 1676"/>
                  <a:gd name="T13" fmla="*/ 2147483646 h 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8" name="Google Shape;368;p4">
                <a:extLst>
                  <a:ext uri="{FF2B5EF4-FFF2-40B4-BE49-F238E27FC236}">
                    <a16:creationId xmlns:a16="http://schemas.microsoft.com/office/drawing/2014/main" id="{7186D70C-FBBF-05E7-B432-CBFFDE8D41CB}"/>
                  </a:ext>
                </a:extLst>
              </p:cNvPr>
              <p:cNvSpPr>
                <a:spLocks/>
              </p:cNvSpPr>
              <p:nvPr/>
            </p:nvSpPr>
            <p:spPr bwMode="auto">
              <a:xfrm rot="-10594719">
                <a:off x="411673" y="4405110"/>
                <a:ext cx="113837" cy="32548"/>
              </a:xfrm>
              <a:custGeom>
                <a:avLst/>
                <a:gdLst>
                  <a:gd name="T0" fmla="*/ 2147483646 w 1955"/>
                  <a:gd name="T1" fmla="*/ 2147483646 h 559"/>
                  <a:gd name="T2" fmla="*/ 2147483646 w 1955"/>
                  <a:gd name="T3" fmla="*/ 2147483646 h 559"/>
                  <a:gd name="T4" fmla="*/ 2147483646 w 1955"/>
                  <a:gd name="T5" fmla="*/ 2147483646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1"/>
                    </a:moveTo>
                    <a:cubicBezTo>
                      <a:pt x="807" y="1"/>
                      <a:pt x="0" y="559"/>
                      <a:pt x="745" y="559"/>
                    </a:cubicBezTo>
                    <a:cubicBezTo>
                      <a:pt x="1148" y="559"/>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9" name="Google Shape;369;p4">
                <a:extLst>
                  <a:ext uri="{FF2B5EF4-FFF2-40B4-BE49-F238E27FC236}">
                    <a16:creationId xmlns:a16="http://schemas.microsoft.com/office/drawing/2014/main" id="{5B9E700A-FF47-ED99-3A36-5772513BA49A}"/>
                  </a:ext>
                </a:extLst>
              </p:cNvPr>
              <p:cNvSpPr>
                <a:spLocks/>
              </p:cNvSpPr>
              <p:nvPr/>
            </p:nvSpPr>
            <p:spPr bwMode="auto">
              <a:xfrm rot="-10594719">
                <a:off x="260348" y="4417234"/>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8" y="0"/>
                      <a:pt x="0" y="776"/>
                      <a:pt x="776" y="776"/>
                    </a:cubicBezTo>
                    <a:cubicBezTo>
                      <a:pt x="1396" y="776"/>
                      <a:pt x="1644"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0" name="Google Shape;370;p4">
                <a:extLst>
                  <a:ext uri="{FF2B5EF4-FFF2-40B4-BE49-F238E27FC236}">
                    <a16:creationId xmlns:a16="http://schemas.microsoft.com/office/drawing/2014/main" id="{7E84D5F8-4F2F-A9B1-0E70-60EFC800C30B}"/>
                  </a:ext>
                </a:extLst>
              </p:cNvPr>
              <p:cNvSpPr>
                <a:spLocks/>
              </p:cNvSpPr>
              <p:nvPr/>
            </p:nvSpPr>
            <p:spPr bwMode="auto">
              <a:xfrm rot="-10594719">
                <a:off x="298549" y="4538806"/>
                <a:ext cx="92176" cy="38255"/>
              </a:xfrm>
              <a:custGeom>
                <a:avLst/>
                <a:gdLst>
                  <a:gd name="T0" fmla="*/ 2147483646 w 1583"/>
                  <a:gd name="T1" fmla="*/ 0 h 657"/>
                  <a:gd name="T2" fmla="*/ 2147483646 w 1583"/>
                  <a:gd name="T3" fmla="*/ 2147483646 h 657"/>
                  <a:gd name="T4" fmla="*/ 2147483646 w 1583"/>
                  <a:gd name="T5" fmla="*/ 2147483646 h 657"/>
                  <a:gd name="T6" fmla="*/ 2147483646 w 1583"/>
                  <a:gd name="T7" fmla="*/ 2147483646 h 657"/>
                  <a:gd name="T8" fmla="*/ 2147483646 w 1583"/>
                  <a:gd name="T9" fmla="*/ 2147483646 h 657"/>
                  <a:gd name="T10" fmla="*/ 2147483646 w 1583"/>
                  <a:gd name="T11" fmla="*/ 2147483646 h 657"/>
                  <a:gd name="T12" fmla="*/ 2147483646 w 1583"/>
                  <a:gd name="T13" fmla="*/ 2147483646 h 657"/>
                  <a:gd name="T14" fmla="*/ 2147483646 w 1583"/>
                  <a:gd name="T15" fmla="*/ 0 h 6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1" name="Google Shape;371;p4">
                <a:extLst>
                  <a:ext uri="{FF2B5EF4-FFF2-40B4-BE49-F238E27FC236}">
                    <a16:creationId xmlns:a16="http://schemas.microsoft.com/office/drawing/2014/main" id="{23C94186-4E5F-BFDD-CAC9-DD7C5CA6FAA6}"/>
                  </a:ext>
                </a:extLst>
              </p:cNvPr>
              <p:cNvSpPr>
                <a:spLocks/>
              </p:cNvSpPr>
              <p:nvPr/>
            </p:nvSpPr>
            <p:spPr bwMode="auto">
              <a:xfrm rot="-10594719">
                <a:off x="400126" y="4620999"/>
                <a:ext cx="95786" cy="46989"/>
              </a:xfrm>
              <a:custGeom>
                <a:avLst/>
                <a:gdLst>
                  <a:gd name="T0" fmla="*/ 2147483646 w 1645"/>
                  <a:gd name="T1" fmla="*/ 0 h 807"/>
                  <a:gd name="T2" fmla="*/ 2147483646 w 1645"/>
                  <a:gd name="T3" fmla="*/ 2147483646 h 807"/>
                  <a:gd name="T4" fmla="*/ 2147483646 w 1645"/>
                  <a:gd name="T5" fmla="*/ 0 h 807"/>
                  <a:gd name="T6" fmla="*/ 0 60000 65536"/>
                  <a:gd name="T7" fmla="*/ 0 60000 65536"/>
                  <a:gd name="T8" fmla="*/ 0 60000 65536"/>
                </a:gdLst>
                <a:ahLst/>
                <a:cxnLst>
                  <a:cxn ang="T6">
                    <a:pos x="T0" y="T1"/>
                  </a:cxn>
                  <a:cxn ang="T7">
                    <a:pos x="T2" y="T3"/>
                  </a:cxn>
                  <a:cxn ang="T8">
                    <a:pos x="T4" y="T5"/>
                  </a:cxn>
                </a:cxnLst>
                <a:rect l="0" t="0" r="r" b="b"/>
                <a:pathLst>
                  <a:path w="1645" h="807" extrusionOk="0">
                    <a:moveTo>
                      <a:pt x="869" y="0"/>
                    </a:moveTo>
                    <a:cubicBezTo>
                      <a:pt x="249" y="0"/>
                      <a:pt x="1" y="807"/>
                      <a:pt x="776" y="807"/>
                    </a:cubicBezTo>
                    <a:cubicBezTo>
                      <a:pt x="1397" y="807"/>
                      <a:pt x="1645"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2" name="Google Shape;372;p4">
                <a:extLst>
                  <a:ext uri="{FF2B5EF4-FFF2-40B4-BE49-F238E27FC236}">
                    <a16:creationId xmlns:a16="http://schemas.microsoft.com/office/drawing/2014/main" id="{9E4E5ACC-A588-0EAD-13F1-1E2D171B1F0E}"/>
                  </a:ext>
                </a:extLst>
              </p:cNvPr>
              <p:cNvSpPr>
                <a:spLocks/>
              </p:cNvSpPr>
              <p:nvPr/>
            </p:nvSpPr>
            <p:spPr bwMode="auto">
              <a:xfrm rot="-10594719">
                <a:off x="569542" y="4609361"/>
                <a:ext cx="93981" cy="32548"/>
              </a:xfrm>
              <a:custGeom>
                <a:avLst/>
                <a:gdLst>
                  <a:gd name="T0" fmla="*/ 2147483646 w 1614"/>
                  <a:gd name="T1" fmla="*/ 0 h 559"/>
                  <a:gd name="T2" fmla="*/ 2147483646 w 1614"/>
                  <a:gd name="T3" fmla="*/ 2147483646 h 559"/>
                  <a:gd name="T4" fmla="*/ 2147483646 w 1614"/>
                  <a:gd name="T5" fmla="*/ 2147483646 h 559"/>
                  <a:gd name="T6" fmla="*/ 2147483646 w 1614"/>
                  <a:gd name="T7" fmla="*/ 2147483646 h 559"/>
                  <a:gd name="T8" fmla="*/ 2147483646 w 1614"/>
                  <a:gd name="T9" fmla="*/ 2147483646 h 559"/>
                  <a:gd name="T10" fmla="*/ 2147483646 w 1614"/>
                  <a:gd name="T11" fmla="*/ 0 h 559"/>
                  <a:gd name="T12" fmla="*/ 2147483646 w 1614"/>
                  <a:gd name="T13" fmla="*/ 0 h 5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3" name="Google Shape;373;p4">
                <a:extLst>
                  <a:ext uri="{FF2B5EF4-FFF2-40B4-BE49-F238E27FC236}">
                    <a16:creationId xmlns:a16="http://schemas.microsoft.com/office/drawing/2014/main" id="{42CDA70C-AD81-A3E1-69B2-456F880D13B1}"/>
                  </a:ext>
                </a:extLst>
              </p:cNvPr>
              <p:cNvSpPr>
                <a:spLocks/>
              </p:cNvSpPr>
              <p:nvPr/>
            </p:nvSpPr>
            <p:spPr bwMode="auto">
              <a:xfrm rot="-10594719">
                <a:off x="262558" y="4750610"/>
                <a:ext cx="176259" cy="32781"/>
              </a:xfrm>
              <a:custGeom>
                <a:avLst/>
                <a:gdLst>
                  <a:gd name="T0" fmla="*/ 2147483646 w 3027"/>
                  <a:gd name="T1" fmla="*/ 2147483646 h 563"/>
                  <a:gd name="T2" fmla="*/ 2147483646 w 3027"/>
                  <a:gd name="T3" fmla="*/ 2147483646 h 563"/>
                  <a:gd name="T4" fmla="*/ 2147483646 w 3027"/>
                  <a:gd name="T5" fmla="*/ 2147483646 h 563"/>
                  <a:gd name="T6" fmla="*/ 2147483646 w 3027"/>
                  <a:gd name="T7" fmla="*/ 2147483646 h 563"/>
                  <a:gd name="T8" fmla="*/ 2147483646 w 3027"/>
                  <a:gd name="T9" fmla="*/ 2147483646 h 563"/>
                  <a:gd name="T10" fmla="*/ 2147483646 w 3027"/>
                  <a:gd name="T11" fmla="*/ 2147483646 h 563"/>
                  <a:gd name="T12" fmla="*/ 2147483646 w 3027"/>
                  <a:gd name="T13" fmla="*/ 2147483646 h 563"/>
                  <a:gd name="T14" fmla="*/ 2147483646 w 3027"/>
                  <a:gd name="T15" fmla="*/ 2147483646 h 563"/>
                  <a:gd name="T16" fmla="*/ 2147483646 w 3027"/>
                  <a:gd name="T17" fmla="*/ 2147483646 h 563"/>
                  <a:gd name="T18" fmla="*/ 2147483646 w 3027"/>
                  <a:gd name="T19" fmla="*/ 2147483646 h 563"/>
                  <a:gd name="T20" fmla="*/ 2147483646 w 3027"/>
                  <a:gd name="T21" fmla="*/ 2147483646 h 563"/>
                  <a:gd name="T22" fmla="*/ 2147483646 w 3027"/>
                  <a:gd name="T23" fmla="*/ 2147483646 h 5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4" name="Google Shape;374;p4">
                <a:extLst>
                  <a:ext uri="{FF2B5EF4-FFF2-40B4-BE49-F238E27FC236}">
                    <a16:creationId xmlns:a16="http://schemas.microsoft.com/office/drawing/2014/main" id="{0AE60191-F571-D12C-22DB-2F01EB9AEA2F}"/>
                  </a:ext>
                </a:extLst>
              </p:cNvPr>
              <p:cNvSpPr>
                <a:spLocks/>
              </p:cNvSpPr>
              <p:nvPr/>
            </p:nvSpPr>
            <p:spPr bwMode="auto">
              <a:xfrm rot="-10594719">
                <a:off x="61020" y="4723690"/>
                <a:ext cx="93981" cy="47047"/>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5" name="Google Shape;375;p4">
                <a:extLst>
                  <a:ext uri="{FF2B5EF4-FFF2-40B4-BE49-F238E27FC236}">
                    <a16:creationId xmlns:a16="http://schemas.microsoft.com/office/drawing/2014/main" id="{520475E0-E175-8549-8DF4-7B2C019CB367}"/>
                  </a:ext>
                </a:extLst>
              </p:cNvPr>
              <p:cNvSpPr>
                <a:spLocks/>
              </p:cNvSpPr>
              <p:nvPr/>
            </p:nvSpPr>
            <p:spPr bwMode="auto">
              <a:xfrm rot="-10594719">
                <a:off x="-30399" y="4853917"/>
                <a:ext cx="124260" cy="31792"/>
              </a:xfrm>
              <a:custGeom>
                <a:avLst/>
                <a:gdLst>
                  <a:gd name="T0" fmla="*/ 2147483646 w 2134"/>
                  <a:gd name="T1" fmla="*/ 2147483646 h 546"/>
                  <a:gd name="T2" fmla="*/ 2147483646 w 2134"/>
                  <a:gd name="T3" fmla="*/ 2147483646 h 546"/>
                  <a:gd name="T4" fmla="*/ 2147483646 w 2134"/>
                  <a:gd name="T5" fmla="*/ 2147483646 h 546"/>
                  <a:gd name="T6" fmla="*/ 2147483646 w 2134"/>
                  <a:gd name="T7" fmla="*/ 2147483646 h 546"/>
                  <a:gd name="T8" fmla="*/ 2147483646 w 2134"/>
                  <a:gd name="T9" fmla="*/ 2147483646 h 546"/>
                  <a:gd name="T10" fmla="*/ 2147483646 w 2134"/>
                  <a:gd name="T11" fmla="*/ 2147483646 h 546"/>
                  <a:gd name="T12" fmla="*/ 2147483646 w 2134"/>
                  <a:gd name="T13" fmla="*/ 2147483646 h 546"/>
                  <a:gd name="T14" fmla="*/ 2147483646 w 2134"/>
                  <a:gd name="T15" fmla="*/ 2147483646 h 546"/>
                  <a:gd name="T16" fmla="*/ 2147483646 w 2134"/>
                  <a:gd name="T17" fmla="*/ 2147483646 h 5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6" name="Google Shape;376;p4">
                <a:extLst>
                  <a:ext uri="{FF2B5EF4-FFF2-40B4-BE49-F238E27FC236}">
                    <a16:creationId xmlns:a16="http://schemas.microsoft.com/office/drawing/2014/main" id="{B4A12CA5-AEB7-3A54-0BAD-34BA03FEC9ED}"/>
                  </a:ext>
                </a:extLst>
              </p:cNvPr>
              <p:cNvSpPr>
                <a:spLocks/>
              </p:cNvSpPr>
              <p:nvPr/>
            </p:nvSpPr>
            <p:spPr bwMode="auto">
              <a:xfrm rot="-10594719">
                <a:off x="111684" y="4611706"/>
                <a:ext cx="130083" cy="31035"/>
              </a:xfrm>
              <a:custGeom>
                <a:avLst/>
                <a:gdLst>
                  <a:gd name="T0" fmla="*/ 2147483646 w 2234"/>
                  <a:gd name="T1" fmla="*/ 0 h 533"/>
                  <a:gd name="T2" fmla="*/ 2147483646 w 2234"/>
                  <a:gd name="T3" fmla="*/ 2147483646 h 533"/>
                  <a:gd name="T4" fmla="*/ 2147483646 w 2234"/>
                  <a:gd name="T5" fmla="*/ 2147483646 h 533"/>
                  <a:gd name="T6" fmla="*/ 2147483646 w 2234"/>
                  <a:gd name="T7" fmla="*/ 2147483646 h 533"/>
                  <a:gd name="T8" fmla="*/ 2147483646 w 2234"/>
                  <a:gd name="T9" fmla="*/ 2147483646 h 533"/>
                  <a:gd name="T10" fmla="*/ 2147483646 w 2234"/>
                  <a:gd name="T11" fmla="*/ 2147483646 h 533"/>
                  <a:gd name="T12" fmla="*/ 2147483646 w 2234"/>
                  <a:gd name="T13" fmla="*/ 0 h 533"/>
                  <a:gd name="T14" fmla="*/ 2147483646 w 2234"/>
                  <a:gd name="T15" fmla="*/ 0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7" name="Google Shape;377;p4">
                <a:extLst>
                  <a:ext uri="{FF2B5EF4-FFF2-40B4-BE49-F238E27FC236}">
                    <a16:creationId xmlns:a16="http://schemas.microsoft.com/office/drawing/2014/main" id="{1E06C53B-927B-4203-5D93-1FDF052E2131}"/>
                  </a:ext>
                </a:extLst>
              </p:cNvPr>
              <p:cNvSpPr>
                <a:spLocks/>
              </p:cNvSpPr>
              <p:nvPr/>
            </p:nvSpPr>
            <p:spPr bwMode="auto">
              <a:xfrm rot="-10594719">
                <a:off x="86956" y="4479838"/>
                <a:ext cx="115701" cy="30743"/>
              </a:xfrm>
              <a:custGeom>
                <a:avLst/>
                <a:gdLst>
                  <a:gd name="T0" fmla="*/ 2147483646 w 1987"/>
                  <a:gd name="T1" fmla="*/ 2147483646 h 528"/>
                  <a:gd name="T2" fmla="*/ 2147483646 w 1987"/>
                  <a:gd name="T3" fmla="*/ 2147483646 h 528"/>
                  <a:gd name="T4" fmla="*/ 2147483646 w 1987"/>
                  <a:gd name="T5" fmla="*/ 2147483646 h 528"/>
                  <a:gd name="T6" fmla="*/ 0 60000 65536"/>
                  <a:gd name="T7" fmla="*/ 0 60000 65536"/>
                  <a:gd name="T8" fmla="*/ 0 60000 65536"/>
                </a:gdLst>
                <a:ahLst/>
                <a:cxnLst>
                  <a:cxn ang="T6">
                    <a:pos x="T0" y="T1"/>
                  </a:cxn>
                  <a:cxn ang="T7">
                    <a:pos x="T2" y="T3"/>
                  </a:cxn>
                  <a:cxn ang="T8">
                    <a:pos x="T4" y="T5"/>
                  </a:cxn>
                </a:cxnLst>
                <a:rect l="0" t="0" r="r" b="b"/>
                <a:pathLst>
                  <a:path w="1987" h="528" extrusionOk="0">
                    <a:moveTo>
                      <a:pt x="1211" y="1"/>
                    </a:moveTo>
                    <a:cubicBezTo>
                      <a:pt x="869" y="1"/>
                      <a:pt x="1" y="528"/>
                      <a:pt x="745" y="528"/>
                    </a:cubicBezTo>
                    <a:cubicBezTo>
                      <a:pt x="1118" y="528"/>
                      <a:pt x="1986"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8" name="Google Shape;378;p4">
                <a:extLst>
                  <a:ext uri="{FF2B5EF4-FFF2-40B4-BE49-F238E27FC236}">
                    <a16:creationId xmlns:a16="http://schemas.microsoft.com/office/drawing/2014/main" id="{D6771997-5EDE-F564-490F-D552B1E82AA5}"/>
                  </a:ext>
                </a:extLst>
              </p:cNvPr>
              <p:cNvSpPr>
                <a:spLocks/>
              </p:cNvSpPr>
              <p:nvPr/>
            </p:nvSpPr>
            <p:spPr bwMode="auto">
              <a:xfrm rot="-10594719">
                <a:off x="62376" y="4370819"/>
                <a:ext cx="90371" cy="41923"/>
              </a:xfrm>
              <a:custGeom>
                <a:avLst/>
                <a:gdLst>
                  <a:gd name="T0" fmla="*/ 2147483646 w 1552"/>
                  <a:gd name="T1" fmla="*/ 2147483646 h 720"/>
                  <a:gd name="T2" fmla="*/ 2147483646 w 1552"/>
                  <a:gd name="T3" fmla="*/ 2147483646 h 720"/>
                  <a:gd name="T4" fmla="*/ 2147483646 w 1552"/>
                  <a:gd name="T5" fmla="*/ 2147483646 h 720"/>
                  <a:gd name="T6" fmla="*/ 2147483646 w 1552"/>
                  <a:gd name="T7" fmla="*/ 2147483646 h 720"/>
                  <a:gd name="T8" fmla="*/ 2147483646 w 1552"/>
                  <a:gd name="T9" fmla="*/ 2147483646 h 720"/>
                  <a:gd name="T10" fmla="*/ 2147483646 w 1552"/>
                  <a:gd name="T11" fmla="*/ 2147483646 h 720"/>
                  <a:gd name="T12" fmla="*/ 2147483646 w 1552"/>
                  <a:gd name="T13" fmla="*/ 2147483646 h 720"/>
                  <a:gd name="T14" fmla="*/ 2147483646 w 1552"/>
                  <a:gd name="T15" fmla="*/ 2147483646 h 7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9" name="Google Shape;379;p4">
                <a:extLst>
                  <a:ext uri="{FF2B5EF4-FFF2-40B4-BE49-F238E27FC236}">
                    <a16:creationId xmlns:a16="http://schemas.microsoft.com/office/drawing/2014/main" id="{E8972BD8-9DAE-4057-E082-6814CD7D2255}"/>
                  </a:ext>
                </a:extLst>
              </p:cNvPr>
              <p:cNvSpPr>
                <a:spLocks/>
              </p:cNvSpPr>
              <p:nvPr/>
            </p:nvSpPr>
            <p:spPr bwMode="auto">
              <a:xfrm rot="-10594719">
                <a:off x="-212795" y="4459478"/>
                <a:ext cx="93981" cy="50599"/>
              </a:xfrm>
              <a:custGeom>
                <a:avLst/>
                <a:gdLst>
                  <a:gd name="T0" fmla="*/ 2147483646 w 1614"/>
                  <a:gd name="T1" fmla="*/ 0 h 869"/>
                  <a:gd name="T2" fmla="*/ 2147483646 w 1614"/>
                  <a:gd name="T3" fmla="*/ 2147483646 h 869"/>
                  <a:gd name="T4" fmla="*/ 2147483646 w 1614"/>
                  <a:gd name="T5" fmla="*/ 0 h 869"/>
                  <a:gd name="T6" fmla="*/ 0 60000 65536"/>
                  <a:gd name="T7" fmla="*/ 0 60000 65536"/>
                  <a:gd name="T8" fmla="*/ 0 60000 65536"/>
                </a:gdLst>
                <a:ahLst/>
                <a:cxnLst>
                  <a:cxn ang="T6">
                    <a:pos x="T0" y="T1"/>
                  </a:cxn>
                  <a:cxn ang="T7">
                    <a:pos x="T2" y="T3"/>
                  </a:cxn>
                  <a:cxn ang="T8">
                    <a:pos x="T4" y="T5"/>
                  </a:cxn>
                </a:cxnLst>
                <a:rect l="0" t="0" r="r" b="b"/>
                <a:pathLst>
                  <a:path w="1614" h="869" extrusionOk="0">
                    <a:moveTo>
                      <a:pt x="869" y="0"/>
                    </a:moveTo>
                    <a:cubicBezTo>
                      <a:pt x="217" y="0"/>
                      <a:pt x="0" y="869"/>
                      <a:pt x="776" y="869"/>
                    </a:cubicBezTo>
                    <a:cubicBezTo>
                      <a:pt x="1427" y="869"/>
                      <a:pt x="1613"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50" name="Google Shape;380;p4">
                <a:extLst>
                  <a:ext uri="{FF2B5EF4-FFF2-40B4-BE49-F238E27FC236}">
                    <a16:creationId xmlns:a16="http://schemas.microsoft.com/office/drawing/2014/main" id="{67C85A37-AC36-2742-56A3-53927D6C25C5}"/>
                  </a:ext>
                </a:extLst>
              </p:cNvPr>
              <p:cNvSpPr>
                <a:spLocks/>
              </p:cNvSpPr>
              <p:nvPr/>
            </p:nvSpPr>
            <p:spPr bwMode="auto">
              <a:xfrm rot="-10594719">
                <a:off x="-145853" y="4541382"/>
                <a:ext cx="112032" cy="69580"/>
              </a:xfrm>
              <a:custGeom>
                <a:avLst/>
                <a:gdLst>
                  <a:gd name="T0" fmla="*/ 2147483646 w 1924"/>
                  <a:gd name="T1" fmla="*/ 2147483646 h 1195"/>
                  <a:gd name="T2" fmla="*/ 2147483646 w 1924"/>
                  <a:gd name="T3" fmla="*/ 2147483646 h 1195"/>
                  <a:gd name="T4" fmla="*/ 2147483646 w 1924"/>
                  <a:gd name="T5" fmla="*/ 2147483646 h 1195"/>
                  <a:gd name="T6" fmla="*/ 2147483646 w 1924"/>
                  <a:gd name="T7" fmla="*/ 2147483646 h 1195"/>
                  <a:gd name="T8" fmla="*/ 2147483646 w 1924"/>
                  <a:gd name="T9" fmla="*/ 2147483646 h 1195"/>
                  <a:gd name="T10" fmla="*/ 2147483646 w 1924"/>
                  <a:gd name="T11" fmla="*/ 2147483646 h 1195"/>
                  <a:gd name="T12" fmla="*/ 2147483646 w 1924"/>
                  <a:gd name="T13" fmla="*/ 2147483646 h 1195"/>
                  <a:gd name="T14" fmla="*/ 2147483646 w 1924"/>
                  <a:gd name="T15" fmla="*/ 2147483646 h 1195"/>
                  <a:gd name="T16" fmla="*/ 2147483646 w 1924"/>
                  <a:gd name="T17" fmla="*/ 2147483646 h 1195"/>
                  <a:gd name="T18" fmla="*/ 2147483646 w 1924"/>
                  <a:gd name="T19" fmla="*/ 2147483646 h 1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51" name="Google Shape;381;p4">
                <a:extLst>
                  <a:ext uri="{FF2B5EF4-FFF2-40B4-BE49-F238E27FC236}">
                    <a16:creationId xmlns:a16="http://schemas.microsoft.com/office/drawing/2014/main" id="{940D430C-7CCE-0ED3-F88B-EA144D6CE39A}"/>
                  </a:ext>
                </a:extLst>
              </p:cNvPr>
              <p:cNvSpPr>
                <a:spLocks/>
              </p:cNvSpPr>
              <p:nvPr/>
            </p:nvSpPr>
            <p:spPr bwMode="auto">
              <a:xfrm rot="-10594719">
                <a:off x="-117570" y="4693484"/>
                <a:ext cx="106617" cy="28938"/>
              </a:xfrm>
              <a:custGeom>
                <a:avLst/>
                <a:gdLst>
                  <a:gd name="T0" fmla="*/ 2147483646 w 1831"/>
                  <a:gd name="T1" fmla="*/ 0 h 497"/>
                  <a:gd name="T2" fmla="*/ 2147483646 w 1831"/>
                  <a:gd name="T3" fmla="*/ 2147483646 h 497"/>
                  <a:gd name="T4" fmla="*/ 2147483646 w 1831"/>
                  <a:gd name="T5" fmla="*/ 0 h 497"/>
                  <a:gd name="T6" fmla="*/ 0 60000 65536"/>
                  <a:gd name="T7" fmla="*/ 0 60000 65536"/>
                  <a:gd name="T8" fmla="*/ 0 60000 65536"/>
                </a:gdLst>
                <a:ahLst/>
                <a:cxnLst>
                  <a:cxn ang="T6">
                    <a:pos x="T0" y="T1"/>
                  </a:cxn>
                  <a:cxn ang="T7">
                    <a:pos x="T2" y="T3"/>
                  </a:cxn>
                  <a:cxn ang="T8">
                    <a:pos x="T4" y="T5"/>
                  </a:cxn>
                </a:cxnLst>
                <a:rect l="0" t="0" r="r" b="b"/>
                <a:pathLst>
                  <a:path w="1831" h="497" extrusionOk="0">
                    <a:moveTo>
                      <a:pt x="1272" y="0"/>
                    </a:moveTo>
                    <a:cubicBezTo>
                      <a:pt x="1024" y="0"/>
                      <a:pt x="0" y="496"/>
                      <a:pt x="527" y="496"/>
                    </a:cubicBezTo>
                    <a:cubicBezTo>
                      <a:pt x="807" y="496"/>
                      <a:pt x="1830" y="0"/>
                      <a:pt x="127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52" name="Google Shape;382;p4">
                <a:extLst>
                  <a:ext uri="{FF2B5EF4-FFF2-40B4-BE49-F238E27FC236}">
                    <a16:creationId xmlns:a16="http://schemas.microsoft.com/office/drawing/2014/main" id="{95A37242-24BD-2021-40C3-EB1AF8708727}"/>
                  </a:ext>
                </a:extLst>
              </p:cNvPr>
              <p:cNvSpPr>
                <a:spLocks/>
              </p:cNvSpPr>
              <p:nvPr/>
            </p:nvSpPr>
            <p:spPr bwMode="auto">
              <a:xfrm rot="-10594719">
                <a:off x="-219900" y="4883379"/>
                <a:ext cx="128336" cy="46406"/>
              </a:xfrm>
              <a:custGeom>
                <a:avLst/>
                <a:gdLst>
                  <a:gd name="T0" fmla="*/ 2147483646 w 2204"/>
                  <a:gd name="T1" fmla="*/ 0 h 797"/>
                  <a:gd name="T2" fmla="*/ 2147483646 w 2204"/>
                  <a:gd name="T3" fmla="*/ 2147483646 h 797"/>
                  <a:gd name="T4" fmla="*/ 2147483646 w 2204"/>
                  <a:gd name="T5" fmla="*/ 2147483646 h 797"/>
                  <a:gd name="T6" fmla="*/ 2147483646 w 2204"/>
                  <a:gd name="T7" fmla="*/ 2147483646 h 797"/>
                  <a:gd name="T8" fmla="*/ 2147483646 w 2204"/>
                  <a:gd name="T9" fmla="*/ 2147483646 h 797"/>
                  <a:gd name="T10" fmla="*/ 2147483646 w 2204"/>
                  <a:gd name="T11" fmla="*/ 2147483646 h 797"/>
                  <a:gd name="T12" fmla="*/ 2147483646 w 2204"/>
                  <a:gd name="T13" fmla="*/ 2147483646 h 797"/>
                  <a:gd name="T14" fmla="*/ 2147483646 w 2204"/>
                  <a:gd name="T15" fmla="*/ 2147483646 h 797"/>
                  <a:gd name="T16" fmla="*/ 2147483646 w 2204"/>
                  <a:gd name="T17" fmla="*/ 0 h 7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53" name="Google Shape;383;p4">
                <a:extLst>
                  <a:ext uri="{FF2B5EF4-FFF2-40B4-BE49-F238E27FC236}">
                    <a16:creationId xmlns:a16="http://schemas.microsoft.com/office/drawing/2014/main" id="{06C3C427-3C01-1169-D1E3-286C34609BE8}"/>
                  </a:ext>
                </a:extLst>
              </p:cNvPr>
              <p:cNvSpPr>
                <a:spLocks/>
              </p:cNvSpPr>
              <p:nvPr/>
            </p:nvSpPr>
            <p:spPr bwMode="auto">
              <a:xfrm rot="-10594719">
                <a:off x="-435485" y="4915741"/>
                <a:ext cx="135557" cy="51705"/>
              </a:xfrm>
              <a:custGeom>
                <a:avLst/>
                <a:gdLst>
                  <a:gd name="T0" fmla="*/ 2147483646 w 2328"/>
                  <a:gd name="T1" fmla="*/ 2147483646 h 888"/>
                  <a:gd name="T2" fmla="*/ 2147483646 w 2328"/>
                  <a:gd name="T3" fmla="*/ 2147483646 h 888"/>
                  <a:gd name="T4" fmla="*/ 2147483646 w 2328"/>
                  <a:gd name="T5" fmla="*/ 2147483646 h 888"/>
                  <a:gd name="T6" fmla="*/ 2147483646 w 2328"/>
                  <a:gd name="T7" fmla="*/ 2147483646 h 888"/>
                  <a:gd name="T8" fmla="*/ 2147483646 w 2328"/>
                  <a:gd name="T9" fmla="*/ 2147483646 h 888"/>
                  <a:gd name="T10" fmla="*/ 2147483646 w 2328"/>
                  <a:gd name="T11" fmla="*/ 2147483646 h 888"/>
                  <a:gd name="T12" fmla="*/ 2147483646 w 2328"/>
                  <a:gd name="T13" fmla="*/ 2147483646 h 888"/>
                  <a:gd name="T14" fmla="*/ 2147483646 w 2328"/>
                  <a:gd name="T15" fmla="*/ 2147483646 h 888"/>
                  <a:gd name="T16" fmla="*/ 2147483646 w 2328"/>
                  <a:gd name="T17" fmla="*/ 2147483646 h 8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54" name="Google Shape;384;p4">
                <a:extLst>
                  <a:ext uri="{FF2B5EF4-FFF2-40B4-BE49-F238E27FC236}">
                    <a16:creationId xmlns:a16="http://schemas.microsoft.com/office/drawing/2014/main" id="{509F2300-EFC7-9366-02B1-194E5558DCD4}"/>
                  </a:ext>
                </a:extLst>
              </p:cNvPr>
              <p:cNvSpPr>
                <a:spLocks/>
              </p:cNvSpPr>
              <p:nvPr/>
            </p:nvSpPr>
            <p:spPr bwMode="auto">
              <a:xfrm rot="-10594719">
                <a:off x="-367530" y="4751000"/>
                <a:ext cx="106617" cy="44776"/>
              </a:xfrm>
              <a:custGeom>
                <a:avLst/>
                <a:gdLst>
                  <a:gd name="T0" fmla="*/ 2147483646 w 1831"/>
                  <a:gd name="T1" fmla="*/ 2147483646 h 769"/>
                  <a:gd name="T2" fmla="*/ 2147483646 w 1831"/>
                  <a:gd name="T3" fmla="*/ 2147483646 h 769"/>
                  <a:gd name="T4" fmla="*/ 2147483646 w 1831"/>
                  <a:gd name="T5" fmla="*/ 2147483646 h 769"/>
                  <a:gd name="T6" fmla="*/ 2147483646 w 1831"/>
                  <a:gd name="T7" fmla="*/ 2147483646 h 769"/>
                  <a:gd name="T8" fmla="*/ 2147483646 w 1831"/>
                  <a:gd name="T9" fmla="*/ 2147483646 h 769"/>
                  <a:gd name="T10" fmla="*/ 2147483646 w 1831"/>
                  <a:gd name="T11" fmla="*/ 2147483646 h 769"/>
                  <a:gd name="T12" fmla="*/ 2147483646 w 1831"/>
                  <a:gd name="T13" fmla="*/ 2147483646 h 769"/>
                  <a:gd name="T14" fmla="*/ 2147483646 w 1831"/>
                  <a:gd name="T15" fmla="*/ 2147483646 h 769"/>
                  <a:gd name="T16" fmla="*/ 2147483646 w 1831"/>
                  <a:gd name="T17" fmla="*/ 2147483646 h 7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55" name="Google Shape;385;p4">
                <a:extLst>
                  <a:ext uri="{FF2B5EF4-FFF2-40B4-BE49-F238E27FC236}">
                    <a16:creationId xmlns:a16="http://schemas.microsoft.com/office/drawing/2014/main" id="{61BB181B-51D0-54B6-6352-9E4144A34567}"/>
                  </a:ext>
                </a:extLst>
              </p:cNvPr>
              <p:cNvSpPr>
                <a:spLocks/>
              </p:cNvSpPr>
              <p:nvPr/>
            </p:nvSpPr>
            <p:spPr bwMode="auto">
              <a:xfrm rot="-10594719">
                <a:off x="-335072" y="4573098"/>
                <a:ext cx="84956" cy="40060"/>
              </a:xfrm>
              <a:custGeom>
                <a:avLst/>
                <a:gdLst>
                  <a:gd name="T0" fmla="*/ 2147483646 w 1459"/>
                  <a:gd name="T1" fmla="*/ 0 h 688"/>
                  <a:gd name="T2" fmla="*/ 2147483646 w 1459"/>
                  <a:gd name="T3" fmla="*/ 2147483646 h 688"/>
                  <a:gd name="T4" fmla="*/ 2147483646 w 1459"/>
                  <a:gd name="T5" fmla="*/ 2147483646 h 688"/>
                  <a:gd name="T6" fmla="*/ 2147483646 w 1459"/>
                  <a:gd name="T7" fmla="*/ 2147483646 h 688"/>
                  <a:gd name="T8" fmla="*/ 2147483646 w 1459"/>
                  <a:gd name="T9" fmla="*/ 2147483646 h 688"/>
                  <a:gd name="T10" fmla="*/ 2147483646 w 1459"/>
                  <a:gd name="T11" fmla="*/ 2147483646 h 688"/>
                  <a:gd name="T12" fmla="*/ 2147483646 w 1459"/>
                  <a:gd name="T13" fmla="*/ 2147483646 h 688"/>
                  <a:gd name="T14" fmla="*/ 2147483646 w 1459"/>
                  <a:gd name="T15" fmla="*/ 0 h 6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56" name="Google Shape;386;p4">
                <a:extLst>
                  <a:ext uri="{FF2B5EF4-FFF2-40B4-BE49-F238E27FC236}">
                    <a16:creationId xmlns:a16="http://schemas.microsoft.com/office/drawing/2014/main" id="{FAA70BD3-AE0C-FFB8-A892-AE0FA7E99533}"/>
                  </a:ext>
                </a:extLst>
              </p:cNvPr>
              <p:cNvSpPr>
                <a:spLocks/>
              </p:cNvSpPr>
              <p:nvPr/>
            </p:nvSpPr>
            <p:spPr bwMode="auto">
              <a:xfrm rot="-10594719">
                <a:off x="-414983" y="4513806"/>
                <a:ext cx="77735" cy="47047"/>
              </a:xfrm>
              <a:custGeom>
                <a:avLst/>
                <a:gdLst>
                  <a:gd name="T0" fmla="*/ 2147483646 w 1335"/>
                  <a:gd name="T1" fmla="*/ 2147483646 h 808"/>
                  <a:gd name="T2" fmla="*/ 2147483646 w 1335"/>
                  <a:gd name="T3" fmla="*/ 2147483646 h 808"/>
                  <a:gd name="T4" fmla="*/ 2147483646 w 1335"/>
                  <a:gd name="T5" fmla="*/ 2147483646 h 808"/>
                  <a:gd name="T6" fmla="*/ 2147483646 w 1335"/>
                  <a:gd name="T7" fmla="*/ 2147483646 h 808"/>
                  <a:gd name="T8" fmla="*/ 2147483646 w 1335"/>
                  <a:gd name="T9" fmla="*/ 2147483646 h 808"/>
                  <a:gd name="T10" fmla="*/ 2147483646 w 1335"/>
                  <a:gd name="T11" fmla="*/ 2147483646 h 808"/>
                  <a:gd name="T12" fmla="*/ 2147483646 w 1335"/>
                  <a:gd name="T13" fmla="*/ 2147483646 h 8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57" name="Google Shape;387;p4">
                <a:extLst>
                  <a:ext uri="{FF2B5EF4-FFF2-40B4-BE49-F238E27FC236}">
                    <a16:creationId xmlns:a16="http://schemas.microsoft.com/office/drawing/2014/main" id="{EC5E6699-8ED2-793F-C413-FE5A16B35307}"/>
                  </a:ext>
                </a:extLst>
              </p:cNvPr>
              <p:cNvSpPr>
                <a:spLocks/>
              </p:cNvSpPr>
              <p:nvPr/>
            </p:nvSpPr>
            <p:spPr bwMode="auto">
              <a:xfrm rot="-10594719">
                <a:off x="-638248" y="4580252"/>
                <a:ext cx="83500" cy="47862"/>
              </a:xfrm>
              <a:custGeom>
                <a:avLst/>
                <a:gdLst>
                  <a:gd name="T0" fmla="*/ 2147483646 w 1434"/>
                  <a:gd name="T1" fmla="*/ 0 h 822"/>
                  <a:gd name="T2" fmla="*/ 2147483646 w 1434"/>
                  <a:gd name="T3" fmla="*/ 2147483646 h 822"/>
                  <a:gd name="T4" fmla="*/ 2147483646 w 1434"/>
                  <a:gd name="T5" fmla="*/ 2147483646 h 822"/>
                  <a:gd name="T6" fmla="*/ 2147483646 w 1434"/>
                  <a:gd name="T7" fmla="*/ 2147483646 h 822"/>
                  <a:gd name="T8" fmla="*/ 2147483646 w 1434"/>
                  <a:gd name="T9" fmla="*/ 2147483646 h 822"/>
                  <a:gd name="T10" fmla="*/ 2147483646 w 1434"/>
                  <a:gd name="T11" fmla="*/ 2147483646 h 822"/>
                  <a:gd name="T12" fmla="*/ 2147483646 w 1434"/>
                  <a:gd name="T13" fmla="*/ 2147483646 h 822"/>
                  <a:gd name="T14" fmla="*/ 2147483646 w 1434"/>
                  <a:gd name="T15" fmla="*/ 0 h 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58" name="Google Shape;388;p4">
                <a:extLst>
                  <a:ext uri="{FF2B5EF4-FFF2-40B4-BE49-F238E27FC236}">
                    <a16:creationId xmlns:a16="http://schemas.microsoft.com/office/drawing/2014/main" id="{47B20F29-49DF-A70C-D6F5-635E48325F9B}"/>
                  </a:ext>
                </a:extLst>
              </p:cNvPr>
              <p:cNvSpPr>
                <a:spLocks/>
              </p:cNvSpPr>
              <p:nvPr/>
            </p:nvSpPr>
            <p:spPr bwMode="auto">
              <a:xfrm rot="-10594719">
                <a:off x="-500255" y="4633121"/>
                <a:ext cx="108422" cy="58750"/>
              </a:xfrm>
              <a:custGeom>
                <a:avLst/>
                <a:gdLst>
                  <a:gd name="T0" fmla="*/ 2147483646 w 1862"/>
                  <a:gd name="T1" fmla="*/ 0 h 1009"/>
                  <a:gd name="T2" fmla="*/ 2147483646 w 1862"/>
                  <a:gd name="T3" fmla="*/ 2147483646 h 1009"/>
                  <a:gd name="T4" fmla="*/ 2147483646 w 1862"/>
                  <a:gd name="T5" fmla="*/ 2147483646 h 1009"/>
                  <a:gd name="T6" fmla="*/ 2147483646 w 1862"/>
                  <a:gd name="T7" fmla="*/ 2147483646 h 1009"/>
                  <a:gd name="T8" fmla="*/ 2147483646 w 1862"/>
                  <a:gd name="T9" fmla="*/ 2147483646 h 1009"/>
                  <a:gd name="T10" fmla="*/ 2147483646 w 1862"/>
                  <a:gd name="T11" fmla="*/ 2147483646 h 1009"/>
                  <a:gd name="T12" fmla="*/ 2147483646 w 1862"/>
                  <a:gd name="T13" fmla="*/ 2147483646 h 1009"/>
                  <a:gd name="T14" fmla="*/ 2147483646 w 1862"/>
                  <a:gd name="T15" fmla="*/ 2147483646 h 1009"/>
                  <a:gd name="T16" fmla="*/ 2147483646 w 1862"/>
                  <a:gd name="T17" fmla="*/ 0 h 10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59" name="Google Shape;389;p4">
                <a:extLst>
                  <a:ext uri="{FF2B5EF4-FFF2-40B4-BE49-F238E27FC236}">
                    <a16:creationId xmlns:a16="http://schemas.microsoft.com/office/drawing/2014/main" id="{A56EE99D-F4EB-AF9B-FBC8-9E351806BE8B}"/>
                  </a:ext>
                </a:extLst>
              </p:cNvPr>
              <p:cNvSpPr>
                <a:spLocks/>
              </p:cNvSpPr>
              <p:nvPr/>
            </p:nvSpPr>
            <p:spPr bwMode="auto">
              <a:xfrm rot="-10594719">
                <a:off x="-591684" y="4775174"/>
                <a:ext cx="79541" cy="47687"/>
              </a:xfrm>
              <a:custGeom>
                <a:avLst/>
                <a:gdLst>
                  <a:gd name="T0" fmla="*/ 2147483646 w 1366"/>
                  <a:gd name="T1" fmla="*/ 2147483646 h 819"/>
                  <a:gd name="T2" fmla="*/ 2147483646 w 1366"/>
                  <a:gd name="T3" fmla="*/ 2147483646 h 819"/>
                  <a:gd name="T4" fmla="*/ 2147483646 w 1366"/>
                  <a:gd name="T5" fmla="*/ 2147483646 h 819"/>
                  <a:gd name="T6" fmla="*/ 2147483646 w 1366"/>
                  <a:gd name="T7" fmla="*/ 2147483646 h 819"/>
                  <a:gd name="T8" fmla="*/ 2147483646 w 1366"/>
                  <a:gd name="T9" fmla="*/ 2147483646 h 819"/>
                  <a:gd name="T10" fmla="*/ 2147483646 w 1366"/>
                  <a:gd name="T11" fmla="*/ 2147483646 h 819"/>
                  <a:gd name="T12" fmla="*/ 2147483646 w 1366"/>
                  <a:gd name="T13" fmla="*/ 2147483646 h 819"/>
                  <a:gd name="T14" fmla="*/ 2147483646 w 1366"/>
                  <a:gd name="T15" fmla="*/ 2147483646 h 819"/>
                  <a:gd name="T16" fmla="*/ 2147483646 w 1366"/>
                  <a:gd name="T17" fmla="*/ 2147483646 h 8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60" name="Google Shape;390;p4">
                <a:extLst>
                  <a:ext uri="{FF2B5EF4-FFF2-40B4-BE49-F238E27FC236}">
                    <a16:creationId xmlns:a16="http://schemas.microsoft.com/office/drawing/2014/main" id="{51178868-805E-CCDF-1AC1-743D24D7C974}"/>
                  </a:ext>
                </a:extLst>
              </p:cNvPr>
              <p:cNvSpPr>
                <a:spLocks/>
              </p:cNvSpPr>
              <p:nvPr/>
            </p:nvSpPr>
            <p:spPr bwMode="auto">
              <a:xfrm rot="-10594719">
                <a:off x="-638440" y="4931436"/>
                <a:ext cx="149997" cy="31035"/>
              </a:xfrm>
              <a:custGeom>
                <a:avLst/>
                <a:gdLst>
                  <a:gd name="T0" fmla="*/ 2147483646 w 2576"/>
                  <a:gd name="T1" fmla="*/ 2147483646 h 533"/>
                  <a:gd name="T2" fmla="*/ 2147483646 w 2576"/>
                  <a:gd name="T3" fmla="*/ 2147483646 h 533"/>
                  <a:gd name="T4" fmla="*/ 2147483646 w 2576"/>
                  <a:gd name="T5" fmla="*/ 2147483646 h 533"/>
                  <a:gd name="T6" fmla="*/ 2147483646 w 2576"/>
                  <a:gd name="T7" fmla="*/ 2147483646 h 533"/>
                  <a:gd name="T8" fmla="*/ 2147483646 w 2576"/>
                  <a:gd name="T9" fmla="*/ 2147483646 h 533"/>
                  <a:gd name="T10" fmla="*/ 2147483646 w 2576"/>
                  <a:gd name="T11" fmla="*/ 2147483646 h 533"/>
                  <a:gd name="T12" fmla="*/ 2147483646 w 2576"/>
                  <a:gd name="T13" fmla="*/ 2147483646 h 533"/>
                  <a:gd name="T14" fmla="*/ 2147483646 w 2576"/>
                  <a:gd name="T15" fmla="*/ 2147483646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61" name="Google Shape;391;p4">
                <a:extLst>
                  <a:ext uri="{FF2B5EF4-FFF2-40B4-BE49-F238E27FC236}">
                    <a16:creationId xmlns:a16="http://schemas.microsoft.com/office/drawing/2014/main" id="{D48D7EFE-D2E4-6240-BE5A-A6AC06219AD0}"/>
                  </a:ext>
                </a:extLst>
              </p:cNvPr>
              <p:cNvSpPr>
                <a:spLocks/>
              </p:cNvSpPr>
              <p:nvPr/>
            </p:nvSpPr>
            <p:spPr bwMode="auto">
              <a:xfrm rot="-10594719">
                <a:off x="-799362" y="4868291"/>
                <a:ext cx="115642" cy="30802"/>
              </a:xfrm>
              <a:custGeom>
                <a:avLst/>
                <a:gdLst>
                  <a:gd name="T0" fmla="*/ 2147483646 w 1986"/>
                  <a:gd name="T1" fmla="*/ 2147483646 h 529"/>
                  <a:gd name="T2" fmla="*/ 2147483646 w 1986"/>
                  <a:gd name="T3" fmla="*/ 2147483646 h 529"/>
                  <a:gd name="T4" fmla="*/ 2147483646 w 1986"/>
                  <a:gd name="T5" fmla="*/ 2147483646 h 529"/>
                  <a:gd name="T6" fmla="*/ 0 60000 65536"/>
                  <a:gd name="T7" fmla="*/ 0 60000 65536"/>
                  <a:gd name="T8" fmla="*/ 0 60000 65536"/>
                </a:gdLst>
                <a:ahLst/>
                <a:cxnLst>
                  <a:cxn ang="T6">
                    <a:pos x="T0" y="T1"/>
                  </a:cxn>
                  <a:cxn ang="T7">
                    <a:pos x="T2" y="T3"/>
                  </a:cxn>
                  <a:cxn ang="T8">
                    <a:pos x="T4" y="T5"/>
                  </a:cxn>
                </a:cxnLst>
                <a:rect l="0" t="0" r="r" b="b"/>
                <a:pathLst>
                  <a:path w="1986" h="529" extrusionOk="0">
                    <a:moveTo>
                      <a:pt x="1241" y="1"/>
                    </a:moveTo>
                    <a:cubicBezTo>
                      <a:pt x="869" y="1"/>
                      <a:pt x="0" y="528"/>
                      <a:pt x="776" y="528"/>
                    </a:cubicBezTo>
                    <a:cubicBezTo>
                      <a:pt x="1117" y="528"/>
                      <a:pt x="1985" y="1"/>
                      <a:pt x="124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62" name="Google Shape;392;p4">
                <a:extLst>
                  <a:ext uri="{FF2B5EF4-FFF2-40B4-BE49-F238E27FC236}">
                    <a16:creationId xmlns:a16="http://schemas.microsoft.com/office/drawing/2014/main" id="{12B32995-334B-27CD-10CB-78FBA8C21296}"/>
                  </a:ext>
                </a:extLst>
              </p:cNvPr>
              <p:cNvSpPr>
                <a:spLocks/>
              </p:cNvSpPr>
              <p:nvPr/>
            </p:nvSpPr>
            <p:spPr bwMode="auto">
              <a:xfrm rot="-10594719">
                <a:off x="-732763" y="4721604"/>
                <a:ext cx="113022" cy="51472"/>
              </a:xfrm>
              <a:custGeom>
                <a:avLst/>
                <a:gdLst>
                  <a:gd name="T0" fmla="*/ 2147483646 w 1941"/>
                  <a:gd name="T1" fmla="*/ 0 h 884"/>
                  <a:gd name="T2" fmla="*/ 2147483646 w 1941"/>
                  <a:gd name="T3" fmla="*/ 2147483646 h 884"/>
                  <a:gd name="T4" fmla="*/ 2147483646 w 1941"/>
                  <a:gd name="T5" fmla="*/ 2147483646 h 884"/>
                  <a:gd name="T6" fmla="*/ 2147483646 w 1941"/>
                  <a:gd name="T7" fmla="*/ 2147483646 h 884"/>
                  <a:gd name="T8" fmla="*/ 2147483646 w 1941"/>
                  <a:gd name="T9" fmla="*/ 2147483646 h 884"/>
                  <a:gd name="T10" fmla="*/ 2147483646 w 1941"/>
                  <a:gd name="T11" fmla="*/ 2147483646 h 884"/>
                  <a:gd name="T12" fmla="*/ 2147483646 w 1941"/>
                  <a:gd name="T13" fmla="*/ 2147483646 h 884"/>
                  <a:gd name="T14" fmla="*/ 2147483646 w 1941"/>
                  <a:gd name="T15" fmla="*/ 2147483646 h 884"/>
                  <a:gd name="T16" fmla="*/ 2147483646 w 1941"/>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63" name="Google Shape;393;p4">
                <a:extLst>
                  <a:ext uri="{FF2B5EF4-FFF2-40B4-BE49-F238E27FC236}">
                    <a16:creationId xmlns:a16="http://schemas.microsoft.com/office/drawing/2014/main" id="{EEF0BD10-C030-B113-567C-AAA77C7E9063}"/>
                  </a:ext>
                </a:extLst>
              </p:cNvPr>
              <p:cNvSpPr>
                <a:spLocks/>
              </p:cNvSpPr>
              <p:nvPr/>
            </p:nvSpPr>
            <p:spPr bwMode="auto">
              <a:xfrm rot="-10594719">
                <a:off x="-778463" y="4637919"/>
                <a:ext cx="113837" cy="34354"/>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179" y="0"/>
                    </a:moveTo>
                    <a:cubicBezTo>
                      <a:pt x="807" y="0"/>
                      <a:pt x="0" y="590"/>
                      <a:pt x="745" y="590"/>
                    </a:cubicBezTo>
                    <a:cubicBezTo>
                      <a:pt x="1117" y="590"/>
                      <a:pt x="1954" y="0"/>
                      <a:pt x="11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grpSp>
      </p:grpSp>
      <p:sp>
        <p:nvSpPr>
          <p:cNvPr id="320" name="Google Shape;394;p4">
            <a:extLst>
              <a:ext uri="{FF2B5EF4-FFF2-40B4-BE49-F238E27FC236}">
                <a16:creationId xmlns:a16="http://schemas.microsoft.com/office/drawing/2014/main" id="{4E7B8F5C-E427-56AA-2CD0-41C24C1F4FDF}"/>
              </a:ext>
            </a:extLst>
          </p:cNvPr>
          <p:cNvSpPr>
            <a:spLocks/>
          </p:cNvSpPr>
          <p:nvPr/>
        </p:nvSpPr>
        <p:spPr bwMode="auto">
          <a:xfrm>
            <a:off x="382192" y="4056460"/>
            <a:ext cx="288131" cy="241697"/>
          </a:xfrm>
          <a:custGeom>
            <a:avLst/>
            <a:gdLst>
              <a:gd name="T0" fmla="*/ 2147483646 w 11540"/>
              <a:gd name="T1" fmla="*/ 0 h 9675"/>
              <a:gd name="T2" fmla="*/ 2147483646 w 11540"/>
              <a:gd name="T3" fmla="*/ 2147483646 h 9675"/>
              <a:gd name="T4" fmla="*/ 2147483646 w 11540"/>
              <a:gd name="T5" fmla="*/ 2147483646 h 9675"/>
              <a:gd name="T6" fmla="*/ 2147483646 w 11540"/>
              <a:gd name="T7" fmla="*/ 2147483646 h 9675"/>
              <a:gd name="T8" fmla="*/ 2147483646 w 11540"/>
              <a:gd name="T9" fmla="*/ 2147483646 h 9675"/>
              <a:gd name="T10" fmla="*/ 2147483646 w 11540"/>
              <a:gd name="T11" fmla="*/ 2147483646 h 9675"/>
              <a:gd name="T12" fmla="*/ 2147483646 w 11540"/>
              <a:gd name="T13" fmla="*/ 2147483646 h 9675"/>
              <a:gd name="T14" fmla="*/ 2147483646 w 11540"/>
              <a:gd name="T15" fmla="*/ 2147483646 h 9675"/>
              <a:gd name="T16" fmla="*/ 2147483646 w 11540"/>
              <a:gd name="T17" fmla="*/ 2147483646 h 9675"/>
              <a:gd name="T18" fmla="*/ 2147483646 w 11540"/>
              <a:gd name="T19" fmla="*/ 2147483646 h 9675"/>
              <a:gd name="T20" fmla="*/ 2147483646 w 11540"/>
              <a:gd name="T21" fmla="*/ 2147483646 h 9675"/>
              <a:gd name="T22" fmla="*/ 2147483646 w 11540"/>
              <a:gd name="T23" fmla="*/ 0 h 96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40" h="9675" extrusionOk="0">
                <a:moveTo>
                  <a:pt x="5370" y="0"/>
                </a:moveTo>
                <a:cubicBezTo>
                  <a:pt x="4691" y="0"/>
                  <a:pt x="4009" y="111"/>
                  <a:pt x="3350" y="337"/>
                </a:cubicBez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grpSp>
        <p:nvGrpSpPr>
          <p:cNvPr id="321" name="Google Shape;395;p4">
            <a:extLst>
              <a:ext uri="{FF2B5EF4-FFF2-40B4-BE49-F238E27FC236}">
                <a16:creationId xmlns:a16="http://schemas.microsoft.com/office/drawing/2014/main" id="{1B5146B7-940F-A6A3-6770-2837767EAC04}"/>
              </a:ext>
            </a:extLst>
          </p:cNvPr>
          <p:cNvGrpSpPr>
            <a:grpSpLocks/>
          </p:cNvGrpSpPr>
          <p:nvPr/>
        </p:nvGrpSpPr>
        <p:grpSpPr bwMode="auto">
          <a:xfrm rot="1244207">
            <a:off x="-372666" y="3780235"/>
            <a:ext cx="2662238" cy="2828925"/>
            <a:chOff x="4159600" y="887163"/>
            <a:chExt cx="1265600" cy="1344550"/>
          </a:xfrm>
        </p:grpSpPr>
        <p:sp>
          <p:nvSpPr>
            <p:cNvPr id="322" name="Google Shape;396;p4">
              <a:extLst>
                <a:ext uri="{FF2B5EF4-FFF2-40B4-BE49-F238E27FC236}">
                  <a16:creationId xmlns:a16="http://schemas.microsoft.com/office/drawing/2014/main" id="{8A216914-28C0-B574-5F35-8939D4618E49}"/>
                </a:ext>
              </a:extLst>
            </p:cNvPr>
            <p:cNvSpPr>
              <a:spLocks/>
            </p:cNvSpPr>
            <p:nvPr/>
          </p:nvSpPr>
          <p:spPr bwMode="auto">
            <a:xfrm>
              <a:off x="4159600" y="887163"/>
              <a:ext cx="1265600" cy="1344550"/>
            </a:xfrm>
            <a:custGeom>
              <a:avLst/>
              <a:gdLst>
                <a:gd name="T0" fmla="*/ 2147483646 w 50624"/>
                <a:gd name="T1" fmla="*/ 2147483646 h 53782"/>
                <a:gd name="T2" fmla="*/ 2147483646 w 50624"/>
                <a:gd name="T3" fmla="*/ 2147483646 h 53782"/>
                <a:gd name="T4" fmla="*/ 2147483646 w 50624"/>
                <a:gd name="T5" fmla="*/ 2147483646 h 53782"/>
                <a:gd name="T6" fmla="*/ 2147483646 w 50624"/>
                <a:gd name="T7" fmla="*/ 2147483646 h 53782"/>
                <a:gd name="T8" fmla="*/ 2147483646 w 50624"/>
                <a:gd name="T9" fmla="*/ 2147483646 h 53782"/>
                <a:gd name="T10" fmla="*/ 2147483646 w 50624"/>
                <a:gd name="T11" fmla="*/ 2147483646 h 53782"/>
                <a:gd name="T12" fmla="*/ 2147483646 w 50624"/>
                <a:gd name="T13" fmla="*/ 2147483646 h 53782"/>
                <a:gd name="T14" fmla="*/ 2147483646 w 50624"/>
                <a:gd name="T15" fmla="*/ 2147483646 h 53782"/>
                <a:gd name="T16" fmla="*/ 2147483646 w 50624"/>
                <a:gd name="T17" fmla="*/ 2147483646 h 53782"/>
                <a:gd name="T18" fmla="*/ 2147483646 w 50624"/>
                <a:gd name="T19" fmla="*/ 2147483646 h 53782"/>
                <a:gd name="T20" fmla="*/ 2147483646 w 50624"/>
                <a:gd name="T21" fmla="*/ 2147483646 h 53782"/>
                <a:gd name="T22" fmla="*/ 2147483646 w 50624"/>
                <a:gd name="T23" fmla="*/ 2147483646 h 53782"/>
                <a:gd name="T24" fmla="*/ 2147483646 w 50624"/>
                <a:gd name="T25" fmla="*/ 2147483646 h 53782"/>
                <a:gd name="T26" fmla="*/ 2147483646 w 50624"/>
                <a:gd name="T27" fmla="*/ 2147483646 h 53782"/>
                <a:gd name="T28" fmla="*/ 2147483646 w 50624"/>
                <a:gd name="T29" fmla="*/ 2147483646 h 53782"/>
                <a:gd name="T30" fmla="*/ 2147483646 w 50624"/>
                <a:gd name="T31" fmla="*/ 2147483646 h 53782"/>
                <a:gd name="T32" fmla="*/ 2147483646 w 50624"/>
                <a:gd name="T33" fmla="*/ 2147483646 h 53782"/>
                <a:gd name="T34" fmla="*/ 2147483646 w 50624"/>
                <a:gd name="T35" fmla="*/ 2147483646 h 53782"/>
                <a:gd name="T36" fmla="*/ 2147483646 w 50624"/>
                <a:gd name="T37" fmla="*/ 2147483646 h 53782"/>
                <a:gd name="T38" fmla="*/ 2147483646 w 50624"/>
                <a:gd name="T39" fmla="*/ 2147483646 h 53782"/>
                <a:gd name="T40" fmla="*/ 2147483646 w 50624"/>
                <a:gd name="T41" fmla="*/ 2147483646 h 53782"/>
                <a:gd name="T42" fmla="*/ 2147483646 w 50624"/>
                <a:gd name="T43" fmla="*/ 2147483646 h 53782"/>
                <a:gd name="T44" fmla="*/ 2147483646 w 50624"/>
                <a:gd name="T45" fmla="*/ 2147483646 h 53782"/>
                <a:gd name="T46" fmla="*/ 2147483646 w 50624"/>
                <a:gd name="T47" fmla="*/ 2147483646 h 53782"/>
                <a:gd name="T48" fmla="*/ 2147483646 w 50624"/>
                <a:gd name="T49" fmla="*/ 2147483646 h 53782"/>
                <a:gd name="T50" fmla="*/ 2147483646 w 50624"/>
                <a:gd name="T51" fmla="*/ 2147483646 h 53782"/>
                <a:gd name="T52" fmla="*/ 2147483646 w 50624"/>
                <a:gd name="T53" fmla="*/ 2147483646 h 53782"/>
                <a:gd name="T54" fmla="*/ 2147483646 w 50624"/>
                <a:gd name="T55" fmla="*/ 2147483646 h 53782"/>
                <a:gd name="T56" fmla="*/ 2147483646 w 50624"/>
                <a:gd name="T57" fmla="*/ 2147483646 h 53782"/>
                <a:gd name="T58" fmla="*/ 2147483646 w 50624"/>
                <a:gd name="T59" fmla="*/ 2147483646 h 53782"/>
                <a:gd name="T60" fmla="*/ 2147483646 w 50624"/>
                <a:gd name="T61" fmla="*/ 2147483646 h 53782"/>
                <a:gd name="T62" fmla="*/ 2147483646 w 50624"/>
                <a:gd name="T63" fmla="*/ 2147483646 h 53782"/>
                <a:gd name="T64" fmla="*/ 2147483646 w 50624"/>
                <a:gd name="T65" fmla="*/ 2147483646 h 53782"/>
                <a:gd name="T66" fmla="*/ 2147483646 w 50624"/>
                <a:gd name="T67" fmla="*/ 2147483646 h 53782"/>
                <a:gd name="T68" fmla="*/ 2147483646 w 50624"/>
                <a:gd name="T69" fmla="*/ 2147483646 h 53782"/>
                <a:gd name="T70" fmla="*/ 2147483646 w 50624"/>
                <a:gd name="T71" fmla="*/ 2147483646 h 53782"/>
                <a:gd name="T72" fmla="*/ 2147483646 w 50624"/>
                <a:gd name="T73" fmla="*/ 2147483646 h 53782"/>
                <a:gd name="T74" fmla="*/ 2147483646 w 50624"/>
                <a:gd name="T75" fmla="*/ 2147483646 h 53782"/>
                <a:gd name="T76" fmla="*/ 2147483646 w 50624"/>
                <a:gd name="T77" fmla="*/ 2147483646 h 53782"/>
                <a:gd name="T78" fmla="*/ 2147483646 w 50624"/>
                <a:gd name="T79" fmla="*/ 2147483646 h 53782"/>
                <a:gd name="T80" fmla="*/ 2147483646 w 50624"/>
                <a:gd name="T81" fmla="*/ 2147483646 h 53782"/>
                <a:gd name="T82" fmla="*/ 2147483646 w 50624"/>
                <a:gd name="T83" fmla="*/ 2147483646 h 53782"/>
                <a:gd name="T84" fmla="*/ 2147483646 w 50624"/>
                <a:gd name="T85" fmla="*/ 2147483646 h 53782"/>
                <a:gd name="T86" fmla="*/ 2147483646 w 50624"/>
                <a:gd name="T87" fmla="*/ 2147483646 h 53782"/>
                <a:gd name="T88" fmla="*/ 2147483646 w 50624"/>
                <a:gd name="T89" fmla="*/ 2147483646 h 53782"/>
                <a:gd name="T90" fmla="*/ 2147483646 w 50624"/>
                <a:gd name="T91" fmla="*/ 2147483646 h 537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23" name="Google Shape;397;p4">
              <a:extLst>
                <a:ext uri="{FF2B5EF4-FFF2-40B4-BE49-F238E27FC236}">
                  <a16:creationId xmlns:a16="http://schemas.microsoft.com/office/drawing/2014/main" id="{155F7B1B-C4DE-82FF-87A2-D0D90427EF4D}"/>
                </a:ext>
              </a:extLst>
            </p:cNvPr>
            <p:cNvSpPr>
              <a:spLocks/>
            </p:cNvSpPr>
            <p:nvPr/>
          </p:nvSpPr>
          <p:spPr bwMode="auto">
            <a:xfrm>
              <a:off x="4735775" y="97803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1" y="683"/>
                    <a:pt x="776" y="683"/>
                  </a:cubicBezTo>
                  <a:cubicBezTo>
                    <a:pt x="1210" y="683"/>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24" name="Google Shape;398;p4">
              <a:extLst>
                <a:ext uri="{FF2B5EF4-FFF2-40B4-BE49-F238E27FC236}">
                  <a16:creationId xmlns:a16="http://schemas.microsoft.com/office/drawing/2014/main" id="{ABD4BEE8-6B51-8F13-59C3-7361382EBF76}"/>
                </a:ext>
              </a:extLst>
            </p:cNvPr>
            <p:cNvSpPr>
              <a:spLocks/>
            </p:cNvSpPr>
            <p:nvPr/>
          </p:nvSpPr>
          <p:spPr bwMode="auto">
            <a:xfrm>
              <a:off x="4695450" y="10268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1" y="559"/>
                    <a:pt x="745" y="559"/>
                  </a:cubicBezTo>
                  <a:cubicBezTo>
                    <a:pt x="1117" y="559"/>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25" name="Google Shape;399;p4">
              <a:extLst>
                <a:ext uri="{FF2B5EF4-FFF2-40B4-BE49-F238E27FC236}">
                  <a16:creationId xmlns:a16="http://schemas.microsoft.com/office/drawing/2014/main" id="{65841E1D-11B7-3F2C-87C2-D8DA308A5656}"/>
                </a:ext>
              </a:extLst>
            </p:cNvPr>
            <p:cNvSpPr>
              <a:spLocks/>
            </p:cNvSpPr>
            <p:nvPr/>
          </p:nvSpPr>
          <p:spPr bwMode="auto">
            <a:xfrm>
              <a:off x="4665975" y="1081963"/>
              <a:ext cx="47350" cy="18625"/>
            </a:xfrm>
            <a:custGeom>
              <a:avLst/>
              <a:gdLst>
                <a:gd name="T0" fmla="*/ 2147483646 w 1894"/>
                <a:gd name="T1" fmla="*/ 0 h 745"/>
                <a:gd name="T2" fmla="*/ 2147483646 w 1894"/>
                <a:gd name="T3" fmla="*/ 2147483646 h 745"/>
                <a:gd name="T4" fmla="*/ 2147483646 w 1894"/>
                <a:gd name="T5" fmla="*/ 0 h 745"/>
                <a:gd name="T6" fmla="*/ 0 60000 65536"/>
                <a:gd name="T7" fmla="*/ 0 60000 65536"/>
                <a:gd name="T8" fmla="*/ 0 60000 65536"/>
              </a:gdLst>
              <a:ahLst/>
              <a:cxnLst>
                <a:cxn ang="T6">
                  <a:pos x="T0" y="T1"/>
                </a:cxn>
                <a:cxn ang="T7">
                  <a:pos x="T2" y="T3"/>
                </a:cxn>
                <a:cxn ang="T8">
                  <a:pos x="T4" y="T5"/>
                </a:cxn>
              </a:cxnLst>
              <a:rect l="0" t="0" r="r" b="b"/>
              <a:pathLst>
                <a:path w="1894" h="745" extrusionOk="0">
                  <a:moveTo>
                    <a:pt x="1149" y="0"/>
                  </a:moveTo>
                  <a:cubicBezTo>
                    <a:pt x="652" y="0"/>
                    <a:pt x="1" y="745"/>
                    <a:pt x="745" y="745"/>
                  </a:cubicBezTo>
                  <a:cubicBezTo>
                    <a:pt x="1242" y="745"/>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26" name="Google Shape;400;p4">
              <a:extLst>
                <a:ext uri="{FF2B5EF4-FFF2-40B4-BE49-F238E27FC236}">
                  <a16:creationId xmlns:a16="http://schemas.microsoft.com/office/drawing/2014/main" id="{B7C8494F-17E9-6DAA-68E3-C071820967E6}"/>
                </a:ext>
              </a:extLst>
            </p:cNvPr>
            <p:cNvSpPr>
              <a:spLocks/>
            </p:cNvSpPr>
            <p:nvPr/>
          </p:nvSpPr>
          <p:spPr bwMode="auto">
            <a:xfrm>
              <a:off x="4713300" y="113623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48" y="1"/>
                  </a:moveTo>
                  <a:cubicBezTo>
                    <a:pt x="682" y="1"/>
                    <a:pt x="0" y="683"/>
                    <a:pt x="714" y="683"/>
                  </a:cubicBezTo>
                  <a:cubicBezTo>
                    <a:pt x="1179" y="683"/>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27" name="Google Shape;401;p4">
              <a:extLst>
                <a:ext uri="{FF2B5EF4-FFF2-40B4-BE49-F238E27FC236}">
                  <a16:creationId xmlns:a16="http://schemas.microsoft.com/office/drawing/2014/main" id="{24EBAE0E-E526-3192-C6CA-CD3372657568}"/>
                </a:ext>
              </a:extLst>
            </p:cNvPr>
            <p:cNvSpPr>
              <a:spLocks/>
            </p:cNvSpPr>
            <p:nvPr/>
          </p:nvSpPr>
          <p:spPr bwMode="auto">
            <a:xfrm>
              <a:off x="4745850" y="1218438"/>
              <a:ext cx="48900" cy="14775"/>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07" y="1"/>
                    <a:pt x="1" y="590"/>
                    <a:pt x="745" y="590"/>
                  </a:cubicBezTo>
                  <a:cubicBezTo>
                    <a:pt x="1149" y="590"/>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28" name="Google Shape;402;p4">
              <a:extLst>
                <a:ext uri="{FF2B5EF4-FFF2-40B4-BE49-F238E27FC236}">
                  <a16:creationId xmlns:a16="http://schemas.microsoft.com/office/drawing/2014/main" id="{B695ECC1-4AE0-10B6-3D89-688CA38FE5A0}"/>
                </a:ext>
              </a:extLst>
            </p:cNvPr>
            <p:cNvSpPr>
              <a:spLocks/>
            </p:cNvSpPr>
            <p:nvPr/>
          </p:nvSpPr>
          <p:spPr bwMode="auto">
            <a:xfrm>
              <a:off x="4675300" y="1188963"/>
              <a:ext cx="48875" cy="13225"/>
            </a:xfrm>
            <a:custGeom>
              <a:avLst/>
              <a:gdLst>
                <a:gd name="T0" fmla="*/ 2147483646 w 1955"/>
                <a:gd name="T1" fmla="*/ 2147483646 h 529"/>
                <a:gd name="T2" fmla="*/ 2147483646 w 1955"/>
                <a:gd name="T3" fmla="*/ 2147483646 h 529"/>
                <a:gd name="T4" fmla="*/ 2147483646 w 1955"/>
                <a:gd name="T5" fmla="*/ 2147483646 h 529"/>
                <a:gd name="T6" fmla="*/ 0 60000 65536"/>
                <a:gd name="T7" fmla="*/ 0 60000 65536"/>
                <a:gd name="T8" fmla="*/ 0 60000 65536"/>
              </a:gdLst>
              <a:ahLst/>
              <a:cxnLst>
                <a:cxn ang="T6">
                  <a:pos x="T0" y="T1"/>
                </a:cxn>
                <a:cxn ang="T7">
                  <a:pos x="T2" y="T3"/>
                </a:cxn>
                <a:cxn ang="T8">
                  <a:pos x="T4" y="T5"/>
                </a:cxn>
              </a:cxnLst>
              <a:rect l="0" t="0" r="r" b="b"/>
              <a:pathLst>
                <a:path w="1955" h="529" extrusionOk="0">
                  <a:moveTo>
                    <a:pt x="1210" y="1"/>
                  </a:moveTo>
                  <a:cubicBezTo>
                    <a:pt x="838" y="1"/>
                    <a:pt x="0" y="528"/>
                    <a:pt x="745" y="528"/>
                  </a:cubicBezTo>
                  <a:cubicBezTo>
                    <a:pt x="1117" y="528"/>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29" name="Google Shape;403;p4">
              <a:extLst>
                <a:ext uri="{FF2B5EF4-FFF2-40B4-BE49-F238E27FC236}">
                  <a16:creationId xmlns:a16="http://schemas.microsoft.com/office/drawing/2014/main" id="{94CF4417-BBFF-96B1-D85D-6C9C2E0D99D1}"/>
                </a:ext>
              </a:extLst>
            </p:cNvPr>
            <p:cNvSpPr>
              <a:spLocks/>
            </p:cNvSpPr>
            <p:nvPr/>
          </p:nvSpPr>
          <p:spPr bwMode="auto">
            <a:xfrm>
              <a:off x="4790050" y="1182613"/>
              <a:ext cx="27950" cy="15700"/>
            </a:xfrm>
            <a:custGeom>
              <a:avLst/>
              <a:gdLst>
                <a:gd name="T0" fmla="*/ 2147483646 w 1118"/>
                <a:gd name="T1" fmla="*/ 2147483646 h 628"/>
                <a:gd name="T2" fmla="*/ 2147483646 w 1118"/>
                <a:gd name="T3" fmla="*/ 2147483646 h 628"/>
                <a:gd name="T4" fmla="*/ 2147483646 w 1118"/>
                <a:gd name="T5" fmla="*/ 2147483646 h 628"/>
                <a:gd name="T6" fmla="*/ 2147483646 w 1118"/>
                <a:gd name="T7" fmla="*/ 2147483646 h 628"/>
                <a:gd name="T8" fmla="*/ 2147483646 w 1118"/>
                <a:gd name="T9" fmla="*/ 2147483646 h 628"/>
                <a:gd name="T10" fmla="*/ 2147483646 w 1118"/>
                <a:gd name="T11" fmla="*/ 2147483646 h 628"/>
                <a:gd name="T12" fmla="*/ 2147483646 w 1118"/>
                <a:gd name="T13" fmla="*/ 2147483646 h 6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32" name="Google Shape;404;p4">
              <a:extLst>
                <a:ext uri="{FF2B5EF4-FFF2-40B4-BE49-F238E27FC236}">
                  <a16:creationId xmlns:a16="http://schemas.microsoft.com/office/drawing/2014/main" id="{56C7E94A-CCA1-2F2E-1588-AD7D2D7D3C31}"/>
                </a:ext>
              </a:extLst>
            </p:cNvPr>
            <p:cNvSpPr>
              <a:spLocks/>
            </p:cNvSpPr>
            <p:nvPr/>
          </p:nvSpPr>
          <p:spPr bwMode="auto">
            <a:xfrm>
              <a:off x="4759825" y="1112213"/>
              <a:ext cx="48100" cy="17850"/>
            </a:xfrm>
            <a:custGeom>
              <a:avLst/>
              <a:gdLst>
                <a:gd name="T0" fmla="*/ 2147483646 w 1924"/>
                <a:gd name="T1" fmla="*/ 0 h 714"/>
                <a:gd name="T2" fmla="*/ 2147483646 w 1924"/>
                <a:gd name="T3" fmla="*/ 2147483646 h 714"/>
                <a:gd name="T4" fmla="*/ 2147483646 w 1924"/>
                <a:gd name="T5" fmla="*/ 0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79" y="0"/>
                  </a:moveTo>
                  <a:cubicBezTo>
                    <a:pt x="683" y="0"/>
                    <a:pt x="0" y="714"/>
                    <a:pt x="745" y="714"/>
                  </a:cubicBezTo>
                  <a:cubicBezTo>
                    <a:pt x="1241" y="714"/>
                    <a:pt x="1923"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33" name="Google Shape;405;p4">
              <a:extLst>
                <a:ext uri="{FF2B5EF4-FFF2-40B4-BE49-F238E27FC236}">
                  <a16:creationId xmlns:a16="http://schemas.microsoft.com/office/drawing/2014/main" id="{AC06CABB-68D6-7F26-F422-7A4112A61A62}"/>
                </a:ext>
              </a:extLst>
            </p:cNvPr>
            <p:cNvSpPr>
              <a:spLocks/>
            </p:cNvSpPr>
            <p:nvPr/>
          </p:nvSpPr>
          <p:spPr bwMode="auto">
            <a:xfrm>
              <a:off x="4745850" y="1033113"/>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90"/>
                    <a:pt x="745"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34" name="Google Shape;406;p4">
              <a:extLst>
                <a:ext uri="{FF2B5EF4-FFF2-40B4-BE49-F238E27FC236}">
                  <a16:creationId xmlns:a16="http://schemas.microsoft.com/office/drawing/2014/main" id="{250A796C-FE3B-5018-0FF3-96B18DEEE7B1}"/>
                </a:ext>
              </a:extLst>
            </p:cNvPr>
            <p:cNvSpPr>
              <a:spLocks/>
            </p:cNvSpPr>
            <p:nvPr/>
          </p:nvSpPr>
          <p:spPr bwMode="auto">
            <a:xfrm>
              <a:off x="4835825" y="1085838"/>
              <a:ext cx="44225" cy="10875"/>
            </a:xfrm>
            <a:custGeom>
              <a:avLst/>
              <a:gdLst>
                <a:gd name="T0" fmla="*/ 2147483646 w 1769"/>
                <a:gd name="T1" fmla="*/ 0 h 435"/>
                <a:gd name="T2" fmla="*/ 2147483646 w 1769"/>
                <a:gd name="T3" fmla="*/ 2147483646 h 435"/>
                <a:gd name="T4" fmla="*/ 2147483646 w 1769"/>
                <a:gd name="T5" fmla="*/ 0 h 435"/>
                <a:gd name="T6" fmla="*/ 0 60000 65536"/>
                <a:gd name="T7" fmla="*/ 0 60000 65536"/>
                <a:gd name="T8" fmla="*/ 0 60000 65536"/>
              </a:gdLst>
              <a:ahLst/>
              <a:cxnLst>
                <a:cxn ang="T6">
                  <a:pos x="T0" y="T1"/>
                </a:cxn>
                <a:cxn ang="T7">
                  <a:pos x="T2" y="T3"/>
                </a:cxn>
                <a:cxn ang="T8">
                  <a:pos x="T4" y="T5"/>
                </a:cxn>
              </a:cxnLst>
              <a:rect l="0" t="0" r="r" b="b"/>
              <a:pathLst>
                <a:path w="1769" h="435" extrusionOk="0">
                  <a:moveTo>
                    <a:pt x="1241" y="0"/>
                  </a:moveTo>
                  <a:cubicBezTo>
                    <a:pt x="1024" y="0"/>
                    <a:pt x="0" y="435"/>
                    <a:pt x="527" y="435"/>
                  </a:cubicBezTo>
                  <a:cubicBezTo>
                    <a:pt x="745" y="435"/>
                    <a:pt x="1768"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35" name="Google Shape;407;p4">
              <a:extLst>
                <a:ext uri="{FF2B5EF4-FFF2-40B4-BE49-F238E27FC236}">
                  <a16:creationId xmlns:a16="http://schemas.microsoft.com/office/drawing/2014/main" id="{BB59727F-7DD9-8017-8151-6557B480324B}"/>
                </a:ext>
              </a:extLst>
            </p:cNvPr>
            <p:cNvSpPr>
              <a:spLocks/>
            </p:cNvSpPr>
            <p:nvPr/>
          </p:nvSpPr>
          <p:spPr bwMode="auto">
            <a:xfrm>
              <a:off x="4823400" y="1141663"/>
              <a:ext cx="48900" cy="13225"/>
            </a:xfrm>
            <a:custGeom>
              <a:avLst/>
              <a:gdLst>
                <a:gd name="T0" fmla="*/ 2147483646 w 1956"/>
                <a:gd name="T1" fmla="*/ 2147483646 h 529"/>
                <a:gd name="T2" fmla="*/ 2147483646 w 1956"/>
                <a:gd name="T3" fmla="*/ 2147483646 h 529"/>
                <a:gd name="T4" fmla="*/ 2147483646 w 1956"/>
                <a:gd name="T5" fmla="*/ 2147483646 h 529"/>
                <a:gd name="T6" fmla="*/ 0 60000 65536"/>
                <a:gd name="T7" fmla="*/ 0 60000 65536"/>
                <a:gd name="T8" fmla="*/ 0 60000 65536"/>
              </a:gdLst>
              <a:ahLst/>
              <a:cxnLst>
                <a:cxn ang="T6">
                  <a:pos x="T0" y="T1"/>
                </a:cxn>
                <a:cxn ang="T7">
                  <a:pos x="T2" y="T3"/>
                </a:cxn>
                <a:cxn ang="T8">
                  <a:pos x="T4" y="T5"/>
                </a:cxn>
              </a:cxnLst>
              <a:rect l="0" t="0" r="r" b="b"/>
              <a:pathLst>
                <a:path w="1956" h="529" extrusionOk="0">
                  <a:moveTo>
                    <a:pt x="1211" y="1"/>
                  </a:moveTo>
                  <a:cubicBezTo>
                    <a:pt x="869" y="1"/>
                    <a:pt x="1" y="528"/>
                    <a:pt x="745" y="528"/>
                  </a:cubicBezTo>
                  <a:cubicBezTo>
                    <a:pt x="1086" y="528"/>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36" name="Google Shape;408;p4">
              <a:extLst>
                <a:ext uri="{FF2B5EF4-FFF2-40B4-BE49-F238E27FC236}">
                  <a16:creationId xmlns:a16="http://schemas.microsoft.com/office/drawing/2014/main" id="{EF2CFC5E-1296-5199-C769-2C06163D29CD}"/>
                </a:ext>
              </a:extLst>
            </p:cNvPr>
            <p:cNvSpPr>
              <a:spLocks/>
            </p:cNvSpPr>
            <p:nvPr/>
          </p:nvSpPr>
          <p:spPr bwMode="auto">
            <a:xfrm>
              <a:off x="4817200" y="10199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428"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37" name="Google Shape;409;p4">
              <a:extLst>
                <a:ext uri="{FF2B5EF4-FFF2-40B4-BE49-F238E27FC236}">
                  <a16:creationId xmlns:a16="http://schemas.microsoft.com/office/drawing/2014/main" id="{65341DC2-A4C2-9A27-6706-A8042F329522}"/>
                </a:ext>
              </a:extLst>
            </p:cNvPr>
            <p:cNvSpPr>
              <a:spLocks/>
            </p:cNvSpPr>
            <p:nvPr/>
          </p:nvSpPr>
          <p:spPr bwMode="auto">
            <a:xfrm>
              <a:off x="4793950" y="941588"/>
              <a:ext cx="39575" cy="22525"/>
            </a:xfrm>
            <a:custGeom>
              <a:avLst/>
              <a:gdLst>
                <a:gd name="T0" fmla="*/ 2147483646 w 1583"/>
                <a:gd name="T1" fmla="*/ 2147483646 h 901"/>
                <a:gd name="T2" fmla="*/ 2147483646 w 1583"/>
                <a:gd name="T3" fmla="*/ 2147483646 h 901"/>
                <a:gd name="T4" fmla="*/ 2147483646 w 1583"/>
                <a:gd name="T5" fmla="*/ 2147483646 h 901"/>
                <a:gd name="T6" fmla="*/ 0 60000 65536"/>
                <a:gd name="T7" fmla="*/ 0 60000 65536"/>
                <a:gd name="T8" fmla="*/ 0 60000 65536"/>
              </a:gdLst>
              <a:ahLst/>
              <a:cxnLst>
                <a:cxn ang="T6">
                  <a:pos x="T0" y="T1"/>
                </a:cxn>
                <a:cxn ang="T7">
                  <a:pos x="T2" y="T3"/>
                </a:cxn>
                <a:cxn ang="T8">
                  <a:pos x="T4" y="T5"/>
                </a:cxn>
              </a:cxnLst>
              <a:rect l="0" t="0" r="r" b="b"/>
              <a:pathLst>
                <a:path w="1583" h="901" extrusionOk="0">
                  <a:moveTo>
                    <a:pt x="838" y="1"/>
                  </a:moveTo>
                  <a:cubicBezTo>
                    <a:pt x="186" y="1"/>
                    <a:pt x="0" y="900"/>
                    <a:pt x="745" y="900"/>
                  </a:cubicBezTo>
                  <a:cubicBezTo>
                    <a:pt x="1427" y="900"/>
                    <a:pt x="1582"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38" name="Google Shape;410;p4">
              <a:extLst>
                <a:ext uri="{FF2B5EF4-FFF2-40B4-BE49-F238E27FC236}">
                  <a16:creationId xmlns:a16="http://schemas.microsoft.com/office/drawing/2014/main" id="{07E43A0A-33D4-9133-14C2-E4EF3E5F4163}"/>
                </a:ext>
              </a:extLst>
            </p:cNvPr>
            <p:cNvSpPr>
              <a:spLocks/>
            </p:cNvSpPr>
            <p:nvPr/>
          </p:nvSpPr>
          <p:spPr bwMode="auto">
            <a:xfrm>
              <a:off x="4736550" y="933063"/>
              <a:ext cx="48100" cy="19425"/>
            </a:xfrm>
            <a:custGeom>
              <a:avLst/>
              <a:gdLst>
                <a:gd name="T0" fmla="*/ 2147483646 w 1924"/>
                <a:gd name="T1" fmla="*/ 2147483646 h 777"/>
                <a:gd name="T2" fmla="*/ 2147483646 w 1924"/>
                <a:gd name="T3" fmla="*/ 2147483646 h 777"/>
                <a:gd name="T4" fmla="*/ 2147483646 w 1924"/>
                <a:gd name="T5" fmla="*/ 2147483646 h 777"/>
                <a:gd name="T6" fmla="*/ 0 60000 65536"/>
                <a:gd name="T7" fmla="*/ 0 60000 65536"/>
                <a:gd name="T8" fmla="*/ 0 60000 65536"/>
              </a:gdLst>
              <a:ahLst/>
              <a:cxnLst>
                <a:cxn ang="T6">
                  <a:pos x="T0" y="T1"/>
                </a:cxn>
                <a:cxn ang="T7">
                  <a:pos x="T2" y="T3"/>
                </a:cxn>
                <a:cxn ang="T8">
                  <a:pos x="T4" y="T5"/>
                </a:cxn>
              </a:cxnLst>
              <a:rect l="0" t="0" r="r" b="b"/>
              <a:pathLst>
                <a:path w="1924" h="777" extrusionOk="0">
                  <a:moveTo>
                    <a:pt x="1148" y="1"/>
                  </a:moveTo>
                  <a:cubicBezTo>
                    <a:pt x="652" y="1"/>
                    <a:pt x="1" y="776"/>
                    <a:pt x="745" y="776"/>
                  </a:cubicBezTo>
                  <a:cubicBezTo>
                    <a:pt x="1241" y="776"/>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39" name="Google Shape;411;p4">
              <a:extLst>
                <a:ext uri="{FF2B5EF4-FFF2-40B4-BE49-F238E27FC236}">
                  <a16:creationId xmlns:a16="http://schemas.microsoft.com/office/drawing/2014/main" id="{E74A73E2-1729-FF3D-F753-2D23E0F41682}"/>
                </a:ext>
              </a:extLst>
            </p:cNvPr>
            <p:cNvSpPr>
              <a:spLocks/>
            </p:cNvSpPr>
            <p:nvPr/>
          </p:nvSpPr>
          <p:spPr bwMode="auto">
            <a:xfrm>
              <a:off x="4797050" y="130141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14" y="1"/>
                    <a:pt x="0" y="683"/>
                    <a:pt x="745" y="683"/>
                  </a:cubicBezTo>
                  <a:cubicBezTo>
                    <a:pt x="1210" y="683"/>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40" name="Google Shape;412;p4">
              <a:extLst>
                <a:ext uri="{FF2B5EF4-FFF2-40B4-BE49-F238E27FC236}">
                  <a16:creationId xmlns:a16="http://schemas.microsoft.com/office/drawing/2014/main" id="{AB8474FE-2C4E-C7A2-EBE2-636CC4A07535}"/>
                </a:ext>
              </a:extLst>
            </p:cNvPr>
            <p:cNvSpPr>
              <a:spLocks/>
            </p:cNvSpPr>
            <p:nvPr/>
          </p:nvSpPr>
          <p:spPr bwMode="auto">
            <a:xfrm>
              <a:off x="47730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76" y="1"/>
                    <a:pt x="1" y="652"/>
                    <a:pt x="745" y="652"/>
                  </a:cubicBezTo>
                  <a:cubicBezTo>
                    <a:pt x="1179" y="652"/>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41" name="Google Shape;413;p4">
              <a:extLst>
                <a:ext uri="{FF2B5EF4-FFF2-40B4-BE49-F238E27FC236}">
                  <a16:creationId xmlns:a16="http://schemas.microsoft.com/office/drawing/2014/main" id="{CC93A366-4E81-542C-552A-3A761802F0C4}"/>
                </a:ext>
              </a:extLst>
            </p:cNvPr>
            <p:cNvSpPr>
              <a:spLocks/>
            </p:cNvSpPr>
            <p:nvPr/>
          </p:nvSpPr>
          <p:spPr bwMode="auto">
            <a:xfrm>
              <a:off x="4849000" y="1418513"/>
              <a:ext cx="45000" cy="11650"/>
            </a:xfrm>
            <a:custGeom>
              <a:avLst/>
              <a:gdLst>
                <a:gd name="T0" fmla="*/ 2147483646 w 1800"/>
                <a:gd name="T1" fmla="*/ 2147483646 h 466"/>
                <a:gd name="T2" fmla="*/ 2147483646 w 1800"/>
                <a:gd name="T3" fmla="*/ 2147483646 h 466"/>
                <a:gd name="T4" fmla="*/ 2147483646 w 1800"/>
                <a:gd name="T5" fmla="*/ 2147483646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1"/>
                  </a:moveTo>
                  <a:cubicBezTo>
                    <a:pt x="1024" y="1"/>
                    <a:pt x="0" y="466"/>
                    <a:pt x="528" y="466"/>
                  </a:cubicBezTo>
                  <a:cubicBezTo>
                    <a:pt x="776" y="466"/>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42" name="Google Shape;414;p4">
              <a:extLst>
                <a:ext uri="{FF2B5EF4-FFF2-40B4-BE49-F238E27FC236}">
                  <a16:creationId xmlns:a16="http://schemas.microsoft.com/office/drawing/2014/main" id="{E4832571-A562-019F-EC57-FCE61EF28C01}"/>
                </a:ext>
              </a:extLst>
            </p:cNvPr>
            <p:cNvSpPr>
              <a:spLocks/>
            </p:cNvSpPr>
            <p:nvPr/>
          </p:nvSpPr>
          <p:spPr bwMode="auto">
            <a:xfrm>
              <a:off x="4797050" y="146271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48" y="1"/>
                  </a:moveTo>
                  <a:cubicBezTo>
                    <a:pt x="683" y="1"/>
                    <a:pt x="0" y="714"/>
                    <a:pt x="745" y="714"/>
                  </a:cubicBezTo>
                  <a:cubicBezTo>
                    <a:pt x="1241" y="714"/>
                    <a:pt x="192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43" name="Google Shape;415;p4">
              <a:extLst>
                <a:ext uri="{FF2B5EF4-FFF2-40B4-BE49-F238E27FC236}">
                  <a16:creationId xmlns:a16="http://schemas.microsoft.com/office/drawing/2014/main" id="{F03D38F3-6D49-CC96-CA65-AC258DF5D4CE}"/>
                </a:ext>
              </a:extLst>
            </p:cNvPr>
            <p:cNvSpPr>
              <a:spLocks/>
            </p:cNvSpPr>
            <p:nvPr/>
          </p:nvSpPr>
          <p:spPr bwMode="auto">
            <a:xfrm>
              <a:off x="4666750" y="1428588"/>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56"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44" name="Google Shape;416;p4">
              <a:extLst>
                <a:ext uri="{FF2B5EF4-FFF2-40B4-BE49-F238E27FC236}">
                  <a16:creationId xmlns:a16="http://schemas.microsoft.com/office/drawing/2014/main" id="{5825F143-13CC-93D2-76FC-C0AC0677A316}"/>
                </a:ext>
              </a:extLst>
            </p:cNvPr>
            <p:cNvSpPr>
              <a:spLocks/>
            </p:cNvSpPr>
            <p:nvPr/>
          </p:nvSpPr>
          <p:spPr bwMode="auto">
            <a:xfrm>
              <a:off x="4605500" y="1475138"/>
              <a:ext cx="40350" cy="20175"/>
            </a:xfrm>
            <a:custGeom>
              <a:avLst/>
              <a:gdLst>
                <a:gd name="T0" fmla="*/ 2147483646 w 1614"/>
                <a:gd name="T1" fmla="*/ 0 h 807"/>
                <a:gd name="T2" fmla="*/ 2147483646 w 1614"/>
                <a:gd name="T3" fmla="*/ 2147483646 h 807"/>
                <a:gd name="T4" fmla="*/ 2147483646 w 1614"/>
                <a:gd name="T5" fmla="*/ 0 h 807"/>
                <a:gd name="T6" fmla="*/ 0 60000 65536"/>
                <a:gd name="T7" fmla="*/ 0 60000 65536"/>
                <a:gd name="T8" fmla="*/ 0 60000 65536"/>
              </a:gdLst>
              <a:ahLst/>
              <a:cxnLst>
                <a:cxn ang="T6">
                  <a:pos x="T0" y="T1"/>
                </a:cxn>
                <a:cxn ang="T7">
                  <a:pos x="T2" y="T3"/>
                </a:cxn>
                <a:cxn ang="T8">
                  <a:pos x="T4" y="T5"/>
                </a:cxn>
              </a:cxnLst>
              <a:rect l="0" t="0" r="r" b="b"/>
              <a:pathLst>
                <a:path w="1614" h="807" extrusionOk="0">
                  <a:moveTo>
                    <a:pt x="869" y="0"/>
                  </a:moveTo>
                  <a:cubicBezTo>
                    <a:pt x="218" y="0"/>
                    <a:pt x="0" y="807"/>
                    <a:pt x="745" y="807"/>
                  </a:cubicBezTo>
                  <a:cubicBezTo>
                    <a:pt x="1396" y="807"/>
                    <a:pt x="1613"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45" name="Google Shape;417;p4">
              <a:extLst>
                <a:ext uri="{FF2B5EF4-FFF2-40B4-BE49-F238E27FC236}">
                  <a16:creationId xmlns:a16="http://schemas.microsoft.com/office/drawing/2014/main" id="{AE29A10E-289F-F9B9-3E44-C6D28FDA360F}"/>
                </a:ext>
              </a:extLst>
            </p:cNvPr>
            <p:cNvSpPr>
              <a:spLocks/>
            </p:cNvSpPr>
            <p:nvPr/>
          </p:nvSpPr>
          <p:spPr bwMode="auto">
            <a:xfrm>
              <a:off x="4523300" y="1526313"/>
              <a:ext cx="49650" cy="12425"/>
            </a:xfrm>
            <a:custGeom>
              <a:avLst/>
              <a:gdLst>
                <a:gd name="T0" fmla="*/ 2147483646 w 1986"/>
                <a:gd name="T1" fmla="*/ 0 h 497"/>
                <a:gd name="T2" fmla="*/ 2147483646 w 1986"/>
                <a:gd name="T3" fmla="*/ 2147483646 h 497"/>
                <a:gd name="T4" fmla="*/ 2147483646 w 1986"/>
                <a:gd name="T5" fmla="*/ 0 h 497"/>
                <a:gd name="T6" fmla="*/ 0 60000 65536"/>
                <a:gd name="T7" fmla="*/ 0 60000 65536"/>
                <a:gd name="T8" fmla="*/ 0 60000 65536"/>
              </a:gdLst>
              <a:ahLst/>
              <a:cxnLst>
                <a:cxn ang="T6">
                  <a:pos x="T0" y="T1"/>
                </a:cxn>
                <a:cxn ang="T7">
                  <a:pos x="T2" y="T3"/>
                </a:cxn>
                <a:cxn ang="T8">
                  <a:pos x="T4" y="T5"/>
                </a:cxn>
              </a:cxnLst>
              <a:rect l="0" t="0" r="r" b="b"/>
              <a:pathLst>
                <a:path w="1986" h="497" extrusionOk="0">
                  <a:moveTo>
                    <a:pt x="1241" y="0"/>
                  </a:moveTo>
                  <a:cubicBezTo>
                    <a:pt x="900" y="0"/>
                    <a:pt x="0" y="497"/>
                    <a:pt x="745" y="497"/>
                  </a:cubicBezTo>
                  <a:cubicBezTo>
                    <a:pt x="1086" y="497"/>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46" name="Google Shape;418;p4">
              <a:extLst>
                <a:ext uri="{FF2B5EF4-FFF2-40B4-BE49-F238E27FC236}">
                  <a16:creationId xmlns:a16="http://schemas.microsoft.com/office/drawing/2014/main" id="{CB05E032-3420-EDB3-A577-95EDD6AA418E}"/>
                </a:ext>
              </a:extLst>
            </p:cNvPr>
            <p:cNvSpPr>
              <a:spLocks/>
            </p:cNvSpPr>
            <p:nvPr/>
          </p:nvSpPr>
          <p:spPr bwMode="auto">
            <a:xfrm>
              <a:off x="4420150" y="14914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69" y="0"/>
                  </a:moveTo>
                  <a:cubicBezTo>
                    <a:pt x="218" y="0"/>
                    <a:pt x="1" y="838"/>
                    <a:pt x="776" y="838"/>
                  </a:cubicBezTo>
                  <a:cubicBezTo>
                    <a:pt x="1397" y="838"/>
                    <a:pt x="161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47" name="Google Shape;419;p4">
              <a:extLst>
                <a:ext uri="{FF2B5EF4-FFF2-40B4-BE49-F238E27FC236}">
                  <a16:creationId xmlns:a16="http://schemas.microsoft.com/office/drawing/2014/main" id="{8F237B58-3C1F-4F82-6225-BE82C2843EAD}"/>
                </a:ext>
              </a:extLst>
            </p:cNvPr>
            <p:cNvSpPr>
              <a:spLocks/>
            </p:cNvSpPr>
            <p:nvPr/>
          </p:nvSpPr>
          <p:spPr bwMode="auto">
            <a:xfrm>
              <a:off x="4325550" y="138516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79" y="1"/>
                  </a:moveTo>
                  <a:cubicBezTo>
                    <a:pt x="683" y="1"/>
                    <a:pt x="0" y="714"/>
                    <a:pt x="745" y="714"/>
                  </a:cubicBezTo>
                  <a:cubicBezTo>
                    <a:pt x="1210" y="714"/>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48" name="Google Shape;420;p4">
              <a:extLst>
                <a:ext uri="{FF2B5EF4-FFF2-40B4-BE49-F238E27FC236}">
                  <a16:creationId xmlns:a16="http://schemas.microsoft.com/office/drawing/2014/main" id="{56A901DE-0817-2094-8C35-F2BB9AE99BA1}"/>
                </a:ext>
              </a:extLst>
            </p:cNvPr>
            <p:cNvSpPr>
              <a:spLocks/>
            </p:cNvSpPr>
            <p:nvPr/>
          </p:nvSpPr>
          <p:spPr bwMode="auto">
            <a:xfrm>
              <a:off x="4386800" y="14379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38" y="0"/>
                  </a:moveTo>
                  <a:cubicBezTo>
                    <a:pt x="187" y="0"/>
                    <a:pt x="1" y="838"/>
                    <a:pt x="745" y="838"/>
                  </a:cubicBezTo>
                  <a:cubicBezTo>
                    <a:pt x="1397" y="838"/>
                    <a:pt x="1614" y="0"/>
                    <a:pt x="83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49" name="Google Shape;421;p4">
              <a:extLst>
                <a:ext uri="{FF2B5EF4-FFF2-40B4-BE49-F238E27FC236}">
                  <a16:creationId xmlns:a16="http://schemas.microsoft.com/office/drawing/2014/main" id="{FE39D266-D26A-168E-41AA-D56FAC3F7871}"/>
                </a:ext>
              </a:extLst>
            </p:cNvPr>
            <p:cNvSpPr>
              <a:spLocks/>
            </p:cNvSpPr>
            <p:nvPr/>
          </p:nvSpPr>
          <p:spPr bwMode="auto">
            <a:xfrm>
              <a:off x="4489950" y="1434813"/>
              <a:ext cx="48875" cy="19400"/>
            </a:xfrm>
            <a:custGeom>
              <a:avLst/>
              <a:gdLst>
                <a:gd name="T0" fmla="*/ 2147483646 w 1955"/>
                <a:gd name="T1" fmla="*/ 0 h 776"/>
                <a:gd name="T2" fmla="*/ 2147483646 w 1955"/>
                <a:gd name="T3" fmla="*/ 2147483646 h 776"/>
                <a:gd name="T4" fmla="*/ 2147483646 w 1955"/>
                <a:gd name="T5" fmla="*/ 0 h 776"/>
                <a:gd name="T6" fmla="*/ 0 60000 65536"/>
                <a:gd name="T7" fmla="*/ 0 60000 65536"/>
                <a:gd name="T8" fmla="*/ 0 60000 65536"/>
              </a:gdLst>
              <a:ahLst/>
              <a:cxnLst>
                <a:cxn ang="T6">
                  <a:pos x="T0" y="T1"/>
                </a:cxn>
                <a:cxn ang="T7">
                  <a:pos x="T2" y="T3"/>
                </a:cxn>
                <a:cxn ang="T8">
                  <a:pos x="T4" y="T5"/>
                </a:cxn>
              </a:cxnLst>
              <a:rect l="0" t="0" r="r" b="b"/>
              <a:pathLst>
                <a:path w="1955" h="776" extrusionOk="0">
                  <a:moveTo>
                    <a:pt x="1179" y="0"/>
                  </a:moveTo>
                  <a:cubicBezTo>
                    <a:pt x="652" y="0"/>
                    <a:pt x="0" y="776"/>
                    <a:pt x="776" y="776"/>
                  </a:cubicBezTo>
                  <a:cubicBezTo>
                    <a:pt x="1272" y="776"/>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50" name="Google Shape;422;p4">
              <a:extLst>
                <a:ext uri="{FF2B5EF4-FFF2-40B4-BE49-F238E27FC236}">
                  <a16:creationId xmlns:a16="http://schemas.microsoft.com/office/drawing/2014/main" id="{723A1263-BA27-B1C6-1CC3-3D96CE88EDD7}"/>
                </a:ext>
              </a:extLst>
            </p:cNvPr>
            <p:cNvSpPr>
              <a:spLocks/>
            </p:cNvSpPr>
            <p:nvPr/>
          </p:nvSpPr>
          <p:spPr bwMode="auto">
            <a:xfrm>
              <a:off x="44124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1" y="652"/>
                    <a:pt x="776" y="652"/>
                  </a:cubicBezTo>
                  <a:cubicBezTo>
                    <a:pt x="1210"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51" name="Google Shape;423;p4">
              <a:extLst>
                <a:ext uri="{FF2B5EF4-FFF2-40B4-BE49-F238E27FC236}">
                  <a16:creationId xmlns:a16="http://schemas.microsoft.com/office/drawing/2014/main" id="{04267075-3D34-0D90-B8E0-8CF0699D0D71}"/>
                </a:ext>
              </a:extLst>
            </p:cNvPr>
            <p:cNvSpPr>
              <a:spLocks/>
            </p:cNvSpPr>
            <p:nvPr/>
          </p:nvSpPr>
          <p:spPr bwMode="auto">
            <a:xfrm>
              <a:off x="4390700" y="1351063"/>
              <a:ext cx="45775" cy="11650"/>
            </a:xfrm>
            <a:custGeom>
              <a:avLst/>
              <a:gdLst>
                <a:gd name="T0" fmla="*/ 2147483646 w 1831"/>
                <a:gd name="T1" fmla="*/ 0 h 466"/>
                <a:gd name="T2" fmla="*/ 2147483646 w 1831"/>
                <a:gd name="T3" fmla="*/ 2147483646 h 466"/>
                <a:gd name="T4" fmla="*/ 2147483646 w 1831"/>
                <a:gd name="T5" fmla="*/ 0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2" y="0"/>
                  </a:moveTo>
                  <a:cubicBezTo>
                    <a:pt x="1024" y="0"/>
                    <a:pt x="0" y="465"/>
                    <a:pt x="558" y="465"/>
                  </a:cubicBezTo>
                  <a:cubicBezTo>
                    <a:pt x="807" y="465"/>
                    <a:pt x="183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52" name="Google Shape;424;p4">
              <a:extLst>
                <a:ext uri="{FF2B5EF4-FFF2-40B4-BE49-F238E27FC236}">
                  <a16:creationId xmlns:a16="http://schemas.microsoft.com/office/drawing/2014/main" id="{7BB11126-F4F2-0114-9401-24E917497A54}"/>
                </a:ext>
              </a:extLst>
            </p:cNvPr>
            <p:cNvSpPr>
              <a:spLocks/>
            </p:cNvSpPr>
            <p:nvPr/>
          </p:nvSpPr>
          <p:spPr bwMode="auto">
            <a:xfrm>
              <a:off x="4480650" y="1385163"/>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53" name="Google Shape;425;p4">
              <a:extLst>
                <a:ext uri="{FF2B5EF4-FFF2-40B4-BE49-F238E27FC236}">
                  <a16:creationId xmlns:a16="http://schemas.microsoft.com/office/drawing/2014/main" id="{5621008B-E9C8-5F84-657C-B19D85897D53}"/>
                </a:ext>
              </a:extLst>
            </p:cNvPr>
            <p:cNvSpPr>
              <a:spLocks/>
            </p:cNvSpPr>
            <p:nvPr/>
          </p:nvSpPr>
          <p:spPr bwMode="auto">
            <a:xfrm>
              <a:off x="4614800" y="154026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45" y="1"/>
                    <a:pt x="1" y="683"/>
                    <a:pt x="745" y="683"/>
                  </a:cubicBezTo>
                  <a:cubicBezTo>
                    <a:pt x="1210" y="683"/>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54" name="Google Shape;426;p4">
              <a:extLst>
                <a:ext uri="{FF2B5EF4-FFF2-40B4-BE49-F238E27FC236}">
                  <a16:creationId xmlns:a16="http://schemas.microsoft.com/office/drawing/2014/main" id="{A8DAFDC8-D769-5888-2419-CC162F60E6AE}"/>
                </a:ext>
              </a:extLst>
            </p:cNvPr>
            <p:cNvSpPr>
              <a:spLocks/>
            </p:cNvSpPr>
            <p:nvPr/>
          </p:nvSpPr>
          <p:spPr bwMode="auto">
            <a:xfrm>
              <a:off x="4665200" y="15953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89"/>
                    <a:pt x="745" y="589"/>
                  </a:cubicBezTo>
                  <a:cubicBezTo>
                    <a:pt x="1149" y="589"/>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55" name="Google Shape;427;p4">
              <a:extLst>
                <a:ext uri="{FF2B5EF4-FFF2-40B4-BE49-F238E27FC236}">
                  <a16:creationId xmlns:a16="http://schemas.microsoft.com/office/drawing/2014/main" id="{4995C565-E0C2-E77E-FA00-BE5F87C79AF0}"/>
                </a:ext>
              </a:extLst>
            </p:cNvPr>
            <p:cNvSpPr>
              <a:spLocks/>
            </p:cNvSpPr>
            <p:nvPr/>
          </p:nvSpPr>
          <p:spPr bwMode="auto">
            <a:xfrm>
              <a:off x="4699325" y="148366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2"/>
                    <a:pt x="745" y="652"/>
                  </a:cubicBezTo>
                  <a:cubicBezTo>
                    <a:pt x="1179" y="652"/>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56" name="Google Shape;428;p4">
              <a:extLst>
                <a:ext uri="{FF2B5EF4-FFF2-40B4-BE49-F238E27FC236}">
                  <a16:creationId xmlns:a16="http://schemas.microsoft.com/office/drawing/2014/main" id="{FABAA38C-C2D1-8154-AF8E-1454462E3FC7}"/>
                </a:ext>
              </a:extLst>
            </p:cNvPr>
            <p:cNvSpPr>
              <a:spLocks/>
            </p:cNvSpPr>
            <p:nvPr/>
          </p:nvSpPr>
          <p:spPr bwMode="auto">
            <a:xfrm>
              <a:off x="4773775" y="1538713"/>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8" y="1"/>
                    <a:pt x="1" y="807"/>
                    <a:pt x="745" y="807"/>
                  </a:cubicBezTo>
                  <a:cubicBezTo>
                    <a:pt x="1396" y="807"/>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57" name="Google Shape;429;p4">
              <a:extLst>
                <a:ext uri="{FF2B5EF4-FFF2-40B4-BE49-F238E27FC236}">
                  <a16:creationId xmlns:a16="http://schemas.microsoft.com/office/drawing/2014/main" id="{80D4D74A-0BBA-F946-6383-19C8080C35FB}"/>
                </a:ext>
              </a:extLst>
            </p:cNvPr>
            <p:cNvSpPr>
              <a:spLocks/>
            </p:cNvSpPr>
            <p:nvPr/>
          </p:nvSpPr>
          <p:spPr bwMode="auto">
            <a:xfrm>
              <a:off x="4708625" y="15317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58" name="Google Shape;430;p4">
              <a:extLst>
                <a:ext uri="{FF2B5EF4-FFF2-40B4-BE49-F238E27FC236}">
                  <a16:creationId xmlns:a16="http://schemas.microsoft.com/office/drawing/2014/main" id="{EC9587CA-7BC1-1B31-4F0A-11CCC2D25814}"/>
                </a:ext>
              </a:extLst>
            </p:cNvPr>
            <p:cNvSpPr>
              <a:spLocks/>
            </p:cNvSpPr>
            <p:nvPr/>
          </p:nvSpPr>
          <p:spPr bwMode="auto">
            <a:xfrm>
              <a:off x="4847450" y="1533288"/>
              <a:ext cx="48100" cy="17850"/>
            </a:xfrm>
            <a:custGeom>
              <a:avLst/>
              <a:gdLst>
                <a:gd name="T0" fmla="*/ 2147483646 w 1924"/>
                <a:gd name="T1" fmla="*/ 2147483646 h 714"/>
                <a:gd name="T2" fmla="*/ 2147483646 w 1924"/>
                <a:gd name="T3" fmla="*/ 2147483646 h 714"/>
                <a:gd name="T4" fmla="*/ 2147483646 w 1924"/>
                <a:gd name="T5" fmla="*/ 2147483646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48" y="1"/>
                  </a:moveTo>
                  <a:cubicBezTo>
                    <a:pt x="683" y="1"/>
                    <a:pt x="0" y="714"/>
                    <a:pt x="745" y="714"/>
                  </a:cubicBezTo>
                  <a:cubicBezTo>
                    <a:pt x="1241" y="714"/>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59" name="Google Shape;431;p4">
              <a:extLst>
                <a:ext uri="{FF2B5EF4-FFF2-40B4-BE49-F238E27FC236}">
                  <a16:creationId xmlns:a16="http://schemas.microsoft.com/office/drawing/2014/main" id="{CF3D1C0B-E71F-3D32-E60E-EB2E4D3C668A}"/>
                </a:ext>
              </a:extLst>
            </p:cNvPr>
            <p:cNvSpPr>
              <a:spLocks/>
            </p:cNvSpPr>
            <p:nvPr/>
          </p:nvSpPr>
          <p:spPr bwMode="auto">
            <a:xfrm>
              <a:off x="4893975" y="1486763"/>
              <a:ext cx="48875" cy="17075"/>
            </a:xfrm>
            <a:custGeom>
              <a:avLst/>
              <a:gdLst>
                <a:gd name="T0" fmla="*/ 2147483646 w 1955"/>
                <a:gd name="T1" fmla="*/ 0 h 683"/>
                <a:gd name="T2" fmla="*/ 2147483646 w 1955"/>
                <a:gd name="T3" fmla="*/ 2147483646 h 683"/>
                <a:gd name="T4" fmla="*/ 2147483646 w 1955"/>
                <a:gd name="T5" fmla="*/ 0 h 683"/>
                <a:gd name="T6" fmla="*/ 0 60000 65536"/>
                <a:gd name="T7" fmla="*/ 0 60000 65536"/>
                <a:gd name="T8" fmla="*/ 0 60000 65536"/>
              </a:gdLst>
              <a:ahLst/>
              <a:cxnLst>
                <a:cxn ang="T6">
                  <a:pos x="T0" y="T1"/>
                </a:cxn>
                <a:cxn ang="T7">
                  <a:pos x="T2" y="T3"/>
                </a:cxn>
                <a:cxn ang="T8">
                  <a:pos x="T4" y="T5"/>
                </a:cxn>
              </a:cxnLst>
              <a:rect l="0" t="0" r="r" b="b"/>
              <a:pathLst>
                <a:path w="1955" h="683" extrusionOk="0">
                  <a:moveTo>
                    <a:pt x="1210" y="0"/>
                  </a:moveTo>
                  <a:cubicBezTo>
                    <a:pt x="745" y="0"/>
                    <a:pt x="1" y="683"/>
                    <a:pt x="776" y="683"/>
                  </a:cubicBezTo>
                  <a:cubicBezTo>
                    <a:pt x="1210" y="683"/>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60" name="Google Shape;432;p4">
              <a:extLst>
                <a:ext uri="{FF2B5EF4-FFF2-40B4-BE49-F238E27FC236}">
                  <a16:creationId xmlns:a16="http://schemas.microsoft.com/office/drawing/2014/main" id="{B04D83BA-079A-C7F3-8160-B850309405FB}"/>
                </a:ext>
              </a:extLst>
            </p:cNvPr>
            <p:cNvSpPr>
              <a:spLocks/>
            </p:cNvSpPr>
            <p:nvPr/>
          </p:nvSpPr>
          <p:spPr bwMode="auto">
            <a:xfrm>
              <a:off x="4935075" y="153948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61" name="Google Shape;433;p4">
              <a:extLst>
                <a:ext uri="{FF2B5EF4-FFF2-40B4-BE49-F238E27FC236}">
                  <a16:creationId xmlns:a16="http://schemas.microsoft.com/office/drawing/2014/main" id="{6E3D43C5-E037-5ABA-06B6-1215FACA0141}"/>
                </a:ext>
              </a:extLst>
            </p:cNvPr>
            <p:cNvSpPr>
              <a:spLocks/>
            </p:cNvSpPr>
            <p:nvPr/>
          </p:nvSpPr>
          <p:spPr bwMode="auto">
            <a:xfrm>
              <a:off x="5052175" y="1534063"/>
              <a:ext cx="48875" cy="16300"/>
            </a:xfrm>
            <a:custGeom>
              <a:avLst/>
              <a:gdLst>
                <a:gd name="T0" fmla="*/ 2147483646 w 1955"/>
                <a:gd name="T1" fmla="*/ 2147483646 h 652"/>
                <a:gd name="T2" fmla="*/ 2147483646 w 1955"/>
                <a:gd name="T3" fmla="*/ 2147483646 h 652"/>
                <a:gd name="T4" fmla="*/ 2147483646 w 1955"/>
                <a:gd name="T5" fmla="*/ 2147483646 h 652"/>
                <a:gd name="T6" fmla="*/ 0 60000 65536"/>
                <a:gd name="T7" fmla="*/ 0 60000 65536"/>
                <a:gd name="T8" fmla="*/ 0 60000 65536"/>
              </a:gdLst>
              <a:ahLst/>
              <a:cxnLst>
                <a:cxn ang="T6">
                  <a:pos x="T0" y="T1"/>
                </a:cxn>
                <a:cxn ang="T7">
                  <a:pos x="T2" y="T3"/>
                </a:cxn>
                <a:cxn ang="T8">
                  <a:pos x="T4" y="T5"/>
                </a:cxn>
              </a:cxnLst>
              <a:rect l="0" t="0" r="r" b="b"/>
              <a:pathLst>
                <a:path w="1955" h="652" extrusionOk="0">
                  <a:moveTo>
                    <a:pt x="1210" y="1"/>
                  </a:moveTo>
                  <a:cubicBezTo>
                    <a:pt x="776" y="1"/>
                    <a:pt x="1" y="652"/>
                    <a:pt x="776" y="652"/>
                  </a:cubicBezTo>
                  <a:cubicBezTo>
                    <a:pt x="1179"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62" name="Google Shape;434;p4">
              <a:extLst>
                <a:ext uri="{FF2B5EF4-FFF2-40B4-BE49-F238E27FC236}">
                  <a16:creationId xmlns:a16="http://schemas.microsoft.com/office/drawing/2014/main" id="{30EA61E0-E3CD-B56A-FCEF-90BE410EFB43}"/>
                </a:ext>
              </a:extLst>
            </p:cNvPr>
            <p:cNvSpPr>
              <a:spLocks/>
            </p:cNvSpPr>
            <p:nvPr/>
          </p:nvSpPr>
          <p:spPr bwMode="auto">
            <a:xfrm>
              <a:off x="4990125" y="1492963"/>
              <a:ext cx="45800" cy="11650"/>
            </a:xfrm>
            <a:custGeom>
              <a:avLst/>
              <a:gdLst>
                <a:gd name="T0" fmla="*/ 2147483646 w 1832"/>
                <a:gd name="T1" fmla="*/ 2147483646 h 466"/>
                <a:gd name="T2" fmla="*/ 2147483646 w 1832"/>
                <a:gd name="T3" fmla="*/ 2147483646 h 466"/>
                <a:gd name="T4" fmla="*/ 2147483646 w 1832"/>
                <a:gd name="T5" fmla="*/ 2147483646 h 466"/>
                <a:gd name="T6" fmla="*/ 0 60000 65536"/>
                <a:gd name="T7" fmla="*/ 0 60000 65536"/>
                <a:gd name="T8" fmla="*/ 0 60000 65536"/>
              </a:gdLst>
              <a:ahLst/>
              <a:cxnLst>
                <a:cxn ang="T6">
                  <a:pos x="T0" y="T1"/>
                </a:cxn>
                <a:cxn ang="T7">
                  <a:pos x="T2" y="T3"/>
                </a:cxn>
                <a:cxn ang="T8">
                  <a:pos x="T4" y="T5"/>
                </a:cxn>
              </a:cxnLst>
              <a:rect l="0" t="0" r="r" b="b"/>
              <a:pathLst>
                <a:path w="1832" h="466" extrusionOk="0">
                  <a:moveTo>
                    <a:pt x="1273" y="1"/>
                  </a:moveTo>
                  <a:cubicBezTo>
                    <a:pt x="1025"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63" name="Google Shape;435;p4">
              <a:extLst>
                <a:ext uri="{FF2B5EF4-FFF2-40B4-BE49-F238E27FC236}">
                  <a16:creationId xmlns:a16="http://schemas.microsoft.com/office/drawing/2014/main" id="{29C51FDE-4F0C-1C64-497E-13D4D582243D}"/>
                </a:ext>
              </a:extLst>
            </p:cNvPr>
            <p:cNvSpPr>
              <a:spLocks/>
            </p:cNvSpPr>
            <p:nvPr/>
          </p:nvSpPr>
          <p:spPr bwMode="auto">
            <a:xfrm>
              <a:off x="5147550" y="15014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45" y="838"/>
                  </a:cubicBezTo>
                  <a:cubicBezTo>
                    <a:pt x="1397"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64" name="Google Shape;436;p4">
              <a:extLst>
                <a:ext uri="{FF2B5EF4-FFF2-40B4-BE49-F238E27FC236}">
                  <a16:creationId xmlns:a16="http://schemas.microsoft.com/office/drawing/2014/main" id="{ABFCF215-F1BC-F868-F863-18651468DE44}"/>
                </a:ext>
              </a:extLst>
            </p:cNvPr>
            <p:cNvSpPr>
              <a:spLocks/>
            </p:cNvSpPr>
            <p:nvPr/>
          </p:nvSpPr>
          <p:spPr bwMode="auto">
            <a:xfrm>
              <a:off x="5080100" y="1468138"/>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65" name="Google Shape;437;p4">
              <a:extLst>
                <a:ext uri="{FF2B5EF4-FFF2-40B4-BE49-F238E27FC236}">
                  <a16:creationId xmlns:a16="http://schemas.microsoft.com/office/drawing/2014/main" id="{1C469037-51F6-EFC2-6D4C-7B8433A5196B}"/>
                </a:ext>
              </a:extLst>
            </p:cNvPr>
            <p:cNvSpPr>
              <a:spLocks/>
            </p:cNvSpPr>
            <p:nvPr/>
          </p:nvSpPr>
          <p:spPr bwMode="auto">
            <a:xfrm>
              <a:off x="5047525" y="1438688"/>
              <a:ext cx="45000" cy="11650"/>
            </a:xfrm>
            <a:custGeom>
              <a:avLst/>
              <a:gdLst>
                <a:gd name="T0" fmla="*/ 2147483646 w 1800"/>
                <a:gd name="T1" fmla="*/ 0 h 466"/>
                <a:gd name="T2" fmla="*/ 2147483646 w 1800"/>
                <a:gd name="T3" fmla="*/ 2147483646 h 466"/>
                <a:gd name="T4" fmla="*/ 2147483646 w 1800"/>
                <a:gd name="T5" fmla="*/ 0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0"/>
                  </a:moveTo>
                  <a:cubicBezTo>
                    <a:pt x="1024" y="0"/>
                    <a:pt x="0" y="465"/>
                    <a:pt x="528" y="465"/>
                  </a:cubicBezTo>
                  <a:cubicBezTo>
                    <a:pt x="776" y="465"/>
                    <a:pt x="180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66" name="Google Shape;438;p4">
              <a:extLst>
                <a:ext uri="{FF2B5EF4-FFF2-40B4-BE49-F238E27FC236}">
                  <a16:creationId xmlns:a16="http://schemas.microsoft.com/office/drawing/2014/main" id="{BF970529-A89E-436B-1CC5-379CE9A48F62}"/>
                </a:ext>
              </a:extLst>
            </p:cNvPr>
            <p:cNvSpPr>
              <a:spLocks/>
            </p:cNvSpPr>
            <p:nvPr/>
          </p:nvSpPr>
          <p:spPr bwMode="auto">
            <a:xfrm>
              <a:off x="5082425" y="13432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67" name="Google Shape;439;p4">
              <a:extLst>
                <a:ext uri="{FF2B5EF4-FFF2-40B4-BE49-F238E27FC236}">
                  <a16:creationId xmlns:a16="http://schemas.microsoft.com/office/drawing/2014/main" id="{4F086724-AB0A-81C0-A818-330FAE14A270}"/>
                </a:ext>
              </a:extLst>
            </p:cNvPr>
            <p:cNvSpPr>
              <a:spLocks/>
            </p:cNvSpPr>
            <p:nvPr/>
          </p:nvSpPr>
          <p:spPr bwMode="auto">
            <a:xfrm>
              <a:off x="5102575" y="1403788"/>
              <a:ext cx="49650" cy="13975"/>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1" y="0"/>
                  </a:moveTo>
                  <a:cubicBezTo>
                    <a:pt x="838" y="0"/>
                    <a:pt x="1" y="559"/>
                    <a:pt x="776" y="559"/>
                  </a:cubicBezTo>
                  <a:cubicBezTo>
                    <a:pt x="1148" y="559"/>
                    <a:pt x="1986"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68" name="Google Shape;440;p4">
              <a:extLst>
                <a:ext uri="{FF2B5EF4-FFF2-40B4-BE49-F238E27FC236}">
                  <a16:creationId xmlns:a16="http://schemas.microsoft.com/office/drawing/2014/main" id="{9701B05C-9E2B-505E-1125-ED84186176E1}"/>
                </a:ext>
              </a:extLst>
            </p:cNvPr>
            <p:cNvSpPr>
              <a:spLocks/>
            </p:cNvSpPr>
            <p:nvPr/>
          </p:nvSpPr>
          <p:spPr bwMode="auto">
            <a:xfrm>
              <a:off x="5170825" y="142238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79" y="1"/>
                  </a:moveTo>
                  <a:cubicBezTo>
                    <a:pt x="714" y="1"/>
                    <a:pt x="0" y="683"/>
                    <a:pt x="745" y="683"/>
                  </a:cubicBezTo>
                  <a:cubicBezTo>
                    <a:pt x="1210" y="683"/>
                    <a:pt x="189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69" name="Google Shape;441;p4">
              <a:extLst>
                <a:ext uri="{FF2B5EF4-FFF2-40B4-BE49-F238E27FC236}">
                  <a16:creationId xmlns:a16="http://schemas.microsoft.com/office/drawing/2014/main" id="{CE740918-D7CB-A80F-EDB1-2E957ADA4B8A}"/>
                </a:ext>
              </a:extLst>
            </p:cNvPr>
            <p:cNvSpPr>
              <a:spLocks/>
            </p:cNvSpPr>
            <p:nvPr/>
          </p:nvSpPr>
          <p:spPr bwMode="auto">
            <a:xfrm>
              <a:off x="5211150" y="1368113"/>
              <a:ext cx="47325" cy="17850"/>
            </a:xfrm>
            <a:custGeom>
              <a:avLst/>
              <a:gdLst>
                <a:gd name="T0" fmla="*/ 2147483646 w 1893"/>
                <a:gd name="T1" fmla="*/ 0 h 714"/>
                <a:gd name="T2" fmla="*/ 2147483646 w 1893"/>
                <a:gd name="T3" fmla="*/ 2147483646 h 714"/>
                <a:gd name="T4" fmla="*/ 2147483646 w 1893"/>
                <a:gd name="T5" fmla="*/ 0 h 714"/>
                <a:gd name="T6" fmla="*/ 0 60000 65536"/>
                <a:gd name="T7" fmla="*/ 0 60000 65536"/>
                <a:gd name="T8" fmla="*/ 0 60000 65536"/>
              </a:gdLst>
              <a:ahLst/>
              <a:cxnLst>
                <a:cxn ang="T6">
                  <a:pos x="T0" y="T1"/>
                </a:cxn>
                <a:cxn ang="T7">
                  <a:pos x="T2" y="T3"/>
                </a:cxn>
                <a:cxn ang="T8">
                  <a:pos x="T4" y="T5"/>
                </a:cxn>
              </a:cxnLst>
              <a:rect l="0" t="0" r="r" b="b"/>
              <a:pathLst>
                <a:path w="1893" h="714" extrusionOk="0">
                  <a:moveTo>
                    <a:pt x="1148" y="0"/>
                  </a:moveTo>
                  <a:cubicBezTo>
                    <a:pt x="683" y="0"/>
                    <a:pt x="0" y="714"/>
                    <a:pt x="745" y="714"/>
                  </a:cubicBezTo>
                  <a:cubicBezTo>
                    <a:pt x="1210" y="714"/>
                    <a:pt x="1893"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70" name="Google Shape;442;p4">
              <a:extLst>
                <a:ext uri="{FF2B5EF4-FFF2-40B4-BE49-F238E27FC236}">
                  <a16:creationId xmlns:a16="http://schemas.microsoft.com/office/drawing/2014/main" id="{1D2925C3-70CE-CC08-621E-E77D8A1F2EDC}"/>
                </a:ext>
              </a:extLst>
            </p:cNvPr>
            <p:cNvSpPr>
              <a:spLocks/>
            </p:cNvSpPr>
            <p:nvPr/>
          </p:nvSpPr>
          <p:spPr bwMode="auto">
            <a:xfrm>
              <a:off x="5144450" y="13432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8"/>
                    <a:pt x="745" y="838"/>
                  </a:cubicBezTo>
                  <a:cubicBezTo>
                    <a:pt x="1397" y="838"/>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71" name="Google Shape;443;p4">
              <a:extLst>
                <a:ext uri="{FF2B5EF4-FFF2-40B4-BE49-F238E27FC236}">
                  <a16:creationId xmlns:a16="http://schemas.microsoft.com/office/drawing/2014/main" id="{6EEA1B2B-4582-F2BF-B6D3-248BCDA8DB8E}"/>
                </a:ext>
              </a:extLst>
            </p:cNvPr>
            <p:cNvSpPr>
              <a:spLocks/>
            </p:cNvSpPr>
            <p:nvPr/>
          </p:nvSpPr>
          <p:spPr bwMode="auto">
            <a:xfrm>
              <a:off x="5170050" y="13091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0"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72" name="Google Shape;444;p4">
              <a:extLst>
                <a:ext uri="{FF2B5EF4-FFF2-40B4-BE49-F238E27FC236}">
                  <a16:creationId xmlns:a16="http://schemas.microsoft.com/office/drawing/2014/main" id="{A994BB9E-030D-B9CC-B643-3B7A1ECEA95F}"/>
                </a:ext>
              </a:extLst>
            </p:cNvPr>
            <p:cNvSpPr>
              <a:spLocks/>
            </p:cNvSpPr>
            <p:nvPr/>
          </p:nvSpPr>
          <p:spPr bwMode="auto">
            <a:xfrm>
              <a:off x="4761375" y="1715538"/>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73" name="Google Shape;445;p4">
              <a:extLst>
                <a:ext uri="{FF2B5EF4-FFF2-40B4-BE49-F238E27FC236}">
                  <a16:creationId xmlns:a16="http://schemas.microsoft.com/office/drawing/2014/main" id="{5670C412-A876-E8D0-21CF-A51C4B1B8C2E}"/>
                </a:ext>
              </a:extLst>
            </p:cNvPr>
            <p:cNvSpPr>
              <a:spLocks/>
            </p:cNvSpPr>
            <p:nvPr/>
          </p:nvSpPr>
          <p:spPr bwMode="auto">
            <a:xfrm>
              <a:off x="4726475" y="166123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74" name="Google Shape;446;p4">
              <a:extLst>
                <a:ext uri="{FF2B5EF4-FFF2-40B4-BE49-F238E27FC236}">
                  <a16:creationId xmlns:a16="http://schemas.microsoft.com/office/drawing/2014/main" id="{48761C13-FCE0-CCD8-7803-303439AE2CD7}"/>
                </a:ext>
              </a:extLst>
            </p:cNvPr>
            <p:cNvSpPr>
              <a:spLocks/>
            </p:cNvSpPr>
            <p:nvPr/>
          </p:nvSpPr>
          <p:spPr bwMode="auto">
            <a:xfrm>
              <a:off x="4748950" y="1626338"/>
              <a:ext cx="49675" cy="14000"/>
            </a:xfrm>
            <a:custGeom>
              <a:avLst/>
              <a:gdLst>
                <a:gd name="T0" fmla="*/ 2147483646 w 1987"/>
                <a:gd name="T1" fmla="*/ 2147483646 h 560"/>
                <a:gd name="T2" fmla="*/ 2147483646 w 1987"/>
                <a:gd name="T3" fmla="*/ 2147483646 h 560"/>
                <a:gd name="T4" fmla="*/ 2147483646 w 1987"/>
                <a:gd name="T5" fmla="*/ 2147483646 h 560"/>
                <a:gd name="T6" fmla="*/ 0 60000 65536"/>
                <a:gd name="T7" fmla="*/ 0 60000 65536"/>
                <a:gd name="T8" fmla="*/ 0 60000 65536"/>
              </a:gdLst>
              <a:ahLst/>
              <a:cxnLst>
                <a:cxn ang="T6">
                  <a:pos x="T0" y="T1"/>
                </a:cxn>
                <a:cxn ang="T7">
                  <a:pos x="T2" y="T3"/>
                </a:cxn>
                <a:cxn ang="T8">
                  <a:pos x="T4" y="T5"/>
                </a:cxn>
              </a:cxnLst>
              <a:rect l="0" t="0" r="r" b="b"/>
              <a:pathLst>
                <a:path w="1987" h="560" extrusionOk="0">
                  <a:moveTo>
                    <a:pt x="1211" y="1"/>
                  </a:moveTo>
                  <a:cubicBezTo>
                    <a:pt x="869" y="1"/>
                    <a:pt x="1" y="559"/>
                    <a:pt x="776" y="559"/>
                  </a:cubicBezTo>
                  <a:cubicBezTo>
                    <a:pt x="1118"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75" name="Google Shape;447;p4">
              <a:extLst>
                <a:ext uri="{FF2B5EF4-FFF2-40B4-BE49-F238E27FC236}">
                  <a16:creationId xmlns:a16="http://schemas.microsoft.com/office/drawing/2014/main" id="{49CFF817-C67C-6AFF-7B8F-92A6663D01AE}"/>
                </a:ext>
              </a:extLst>
            </p:cNvPr>
            <p:cNvSpPr>
              <a:spLocks/>
            </p:cNvSpPr>
            <p:nvPr/>
          </p:nvSpPr>
          <p:spPr bwMode="auto">
            <a:xfrm>
              <a:off x="4823400" y="1627113"/>
              <a:ext cx="48900" cy="12450"/>
            </a:xfrm>
            <a:custGeom>
              <a:avLst/>
              <a:gdLst>
                <a:gd name="T0" fmla="*/ 2147483646 w 1956"/>
                <a:gd name="T1" fmla="*/ 2147483646 h 498"/>
                <a:gd name="T2" fmla="*/ 2147483646 w 1956"/>
                <a:gd name="T3" fmla="*/ 2147483646 h 498"/>
                <a:gd name="T4" fmla="*/ 2147483646 w 1956"/>
                <a:gd name="T5" fmla="*/ 2147483646 h 498"/>
                <a:gd name="T6" fmla="*/ 0 60000 65536"/>
                <a:gd name="T7" fmla="*/ 0 60000 65536"/>
                <a:gd name="T8" fmla="*/ 0 60000 65536"/>
              </a:gdLst>
              <a:ahLst/>
              <a:cxnLst>
                <a:cxn ang="T6">
                  <a:pos x="T0" y="T1"/>
                </a:cxn>
                <a:cxn ang="T7">
                  <a:pos x="T2" y="T3"/>
                </a:cxn>
                <a:cxn ang="T8">
                  <a:pos x="T4" y="T5"/>
                </a:cxn>
              </a:cxnLst>
              <a:rect l="0" t="0" r="r" b="b"/>
              <a:pathLst>
                <a:path w="1956" h="498" extrusionOk="0">
                  <a:moveTo>
                    <a:pt x="1211" y="1"/>
                  </a:moveTo>
                  <a:cubicBezTo>
                    <a:pt x="869" y="1"/>
                    <a:pt x="1" y="497"/>
                    <a:pt x="745" y="497"/>
                  </a:cubicBezTo>
                  <a:cubicBezTo>
                    <a:pt x="1055" y="497"/>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76" name="Google Shape;448;p4">
              <a:extLst>
                <a:ext uri="{FF2B5EF4-FFF2-40B4-BE49-F238E27FC236}">
                  <a16:creationId xmlns:a16="http://schemas.microsoft.com/office/drawing/2014/main" id="{5601F26F-A30A-2398-DC88-3DC9ECBABC7B}"/>
                </a:ext>
              </a:extLst>
            </p:cNvPr>
            <p:cNvSpPr>
              <a:spLocks/>
            </p:cNvSpPr>
            <p:nvPr/>
          </p:nvSpPr>
          <p:spPr bwMode="auto">
            <a:xfrm>
              <a:off x="4826500" y="1686063"/>
              <a:ext cx="48900" cy="15525"/>
            </a:xfrm>
            <a:custGeom>
              <a:avLst/>
              <a:gdLst>
                <a:gd name="T0" fmla="*/ 2147483646 w 1956"/>
                <a:gd name="T1" fmla="*/ 0 h 621"/>
                <a:gd name="T2" fmla="*/ 2147483646 w 1956"/>
                <a:gd name="T3" fmla="*/ 2147483646 h 621"/>
                <a:gd name="T4" fmla="*/ 2147483646 w 1956"/>
                <a:gd name="T5" fmla="*/ 0 h 621"/>
                <a:gd name="T6" fmla="*/ 0 60000 65536"/>
                <a:gd name="T7" fmla="*/ 0 60000 65536"/>
                <a:gd name="T8" fmla="*/ 0 60000 65536"/>
              </a:gdLst>
              <a:ahLst/>
              <a:cxnLst>
                <a:cxn ang="T6">
                  <a:pos x="T0" y="T1"/>
                </a:cxn>
                <a:cxn ang="T7">
                  <a:pos x="T2" y="T3"/>
                </a:cxn>
                <a:cxn ang="T8">
                  <a:pos x="T4" y="T5"/>
                </a:cxn>
              </a:cxnLst>
              <a:rect l="0" t="0" r="r" b="b"/>
              <a:pathLst>
                <a:path w="1956" h="621" extrusionOk="0">
                  <a:moveTo>
                    <a:pt x="1211" y="0"/>
                  </a:moveTo>
                  <a:cubicBezTo>
                    <a:pt x="807" y="0"/>
                    <a:pt x="1" y="621"/>
                    <a:pt x="776" y="621"/>
                  </a:cubicBezTo>
                  <a:cubicBezTo>
                    <a:pt x="1180" y="621"/>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77" name="Google Shape;449;p4">
              <a:extLst>
                <a:ext uri="{FF2B5EF4-FFF2-40B4-BE49-F238E27FC236}">
                  <a16:creationId xmlns:a16="http://schemas.microsoft.com/office/drawing/2014/main" id="{1F4F8E02-ED36-4572-E3EB-65E1009642DE}"/>
                </a:ext>
              </a:extLst>
            </p:cNvPr>
            <p:cNvSpPr>
              <a:spLocks/>
            </p:cNvSpPr>
            <p:nvPr/>
          </p:nvSpPr>
          <p:spPr bwMode="auto">
            <a:xfrm>
              <a:off x="4853650" y="1797738"/>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1" y="589"/>
                    <a:pt x="745" y="589"/>
                  </a:cubicBezTo>
                  <a:cubicBezTo>
                    <a:pt x="1148" y="589"/>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78" name="Google Shape;450;p4">
              <a:extLst>
                <a:ext uri="{FF2B5EF4-FFF2-40B4-BE49-F238E27FC236}">
                  <a16:creationId xmlns:a16="http://schemas.microsoft.com/office/drawing/2014/main" id="{CBC5D6F9-AEAB-2B0F-447F-ED58A935D44F}"/>
                </a:ext>
              </a:extLst>
            </p:cNvPr>
            <p:cNvSpPr>
              <a:spLocks/>
            </p:cNvSpPr>
            <p:nvPr/>
          </p:nvSpPr>
          <p:spPr bwMode="auto">
            <a:xfrm>
              <a:off x="4736550" y="1811688"/>
              <a:ext cx="48100" cy="19400"/>
            </a:xfrm>
            <a:custGeom>
              <a:avLst/>
              <a:gdLst>
                <a:gd name="T0" fmla="*/ 2147483646 w 1924"/>
                <a:gd name="T1" fmla="*/ 0 h 776"/>
                <a:gd name="T2" fmla="*/ 2147483646 w 1924"/>
                <a:gd name="T3" fmla="*/ 2147483646 h 776"/>
                <a:gd name="T4" fmla="*/ 2147483646 w 1924"/>
                <a:gd name="T5" fmla="*/ 0 h 776"/>
                <a:gd name="T6" fmla="*/ 0 60000 65536"/>
                <a:gd name="T7" fmla="*/ 0 60000 65536"/>
                <a:gd name="T8" fmla="*/ 0 60000 65536"/>
              </a:gdLst>
              <a:ahLst/>
              <a:cxnLst>
                <a:cxn ang="T6">
                  <a:pos x="T0" y="T1"/>
                </a:cxn>
                <a:cxn ang="T7">
                  <a:pos x="T2" y="T3"/>
                </a:cxn>
                <a:cxn ang="T8">
                  <a:pos x="T4" y="T5"/>
                </a:cxn>
              </a:cxnLst>
              <a:rect l="0" t="0" r="r" b="b"/>
              <a:pathLst>
                <a:path w="1924" h="776" extrusionOk="0">
                  <a:moveTo>
                    <a:pt x="1148" y="0"/>
                  </a:moveTo>
                  <a:cubicBezTo>
                    <a:pt x="652" y="0"/>
                    <a:pt x="1" y="776"/>
                    <a:pt x="745" y="776"/>
                  </a:cubicBezTo>
                  <a:cubicBezTo>
                    <a:pt x="1241" y="776"/>
                    <a:pt x="1924"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79" name="Google Shape;451;p4">
              <a:extLst>
                <a:ext uri="{FF2B5EF4-FFF2-40B4-BE49-F238E27FC236}">
                  <a16:creationId xmlns:a16="http://schemas.microsoft.com/office/drawing/2014/main" id="{B7D98B8D-D3D6-121C-4EAF-AED73F201ABF}"/>
                </a:ext>
              </a:extLst>
            </p:cNvPr>
            <p:cNvSpPr>
              <a:spLocks/>
            </p:cNvSpPr>
            <p:nvPr/>
          </p:nvSpPr>
          <p:spPr bwMode="auto">
            <a:xfrm>
              <a:off x="4709400" y="1769813"/>
              <a:ext cx="48125" cy="16300"/>
            </a:xfrm>
            <a:custGeom>
              <a:avLst/>
              <a:gdLst>
                <a:gd name="T0" fmla="*/ 2147483646 w 1925"/>
                <a:gd name="T1" fmla="*/ 0 h 652"/>
                <a:gd name="T2" fmla="*/ 2147483646 w 1925"/>
                <a:gd name="T3" fmla="*/ 2147483646 h 652"/>
                <a:gd name="T4" fmla="*/ 2147483646 w 1925"/>
                <a:gd name="T5" fmla="*/ 0 h 652"/>
                <a:gd name="T6" fmla="*/ 0 60000 65536"/>
                <a:gd name="T7" fmla="*/ 0 60000 65536"/>
                <a:gd name="T8" fmla="*/ 0 60000 65536"/>
              </a:gdLst>
              <a:ahLst/>
              <a:cxnLst>
                <a:cxn ang="T6">
                  <a:pos x="T0" y="T1"/>
                </a:cxn>
                <a:cxn ang="T7">
                  <a:pos x="T2" y="T3"/>
                </a:cxn>
                <a:cxn ang="T8">
                  <a:pos x="T4" y="T5"/>
                </a:cxn>
              </a:cxnLst>
              <a:rect l="0" t="0" r="r" b="b"/>
              <a:pathLst>
                <a:path w="1925" h="652" extrusionOk="0">
                  <a:moveTo>
                    <a:pt x="1180" y="0"/>
                  </a:moveTo>
                  <a:cubicBezTo>
                    <a:pt x="745" y="0"/>
                    <a:pt x="1" y="652"/>
                    <a:pt x="745" y="652"/>
                  </a:cubicBezTo>
                  <a:cubicBezTo>
                    <a:pt x="1180" y="652"/>
                    <a:pt x="1924" y="0"/>
                    <a:pt x="118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80" name="Google Shape;452;p4">
              <a:extLst>
                <a:ext uri="{FF2B5EF4-FFF2-40B4-BE49-F238E27FC236}">
                  <a16:creationId xmlns:a16="http://schemas.microsoft.com/office/drawing/2014/main" id="{8CDCE6FC-F5EB-9E71-B005-B3E1D80F7373}"/>
                </a:ext>
              </a:extLst>
            </p:cNvPr>
            <p:cNvSpPr>
              <a:spLocks/>
            </p:cNvSpPr>
            <p:nvPr/>
          </p:nvSpPr>
          <p:spPr bwMode="auto">
            <a:xfrm>
              <a:off x="4789275" y="177368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81" name="Google Shape;453;p4">
              <a:extLst>
                <a:ext uri="{FF2B5EF4-FFF2-40B4-BE49-F238E27FC236}">
                  <a16:creationId xmlns:a16="http://schemas.microsoft.com/office/drawing/2014/main" id="{0BDB3C29-23C7-765B-111B-723B8EB66DBC}"/>
                </a:ext>
              </a:extLst>
            </p:cNvPr>
            <p:cNvSpPr>
              <a:spLocks/>
            </p:cNvSpPr>
            <p:nvPr/>
          </p:nvSpPr>
          <p:spPr bwMode="auto">
            <a:xfrm>
              <a:off x="4614800" y="1852788"/>
              <a:ext cx="48100" cy="18625"/>
            </a:xfrm>
            <a:custGeom>
              <a:avLst/>
              <a:gdLst>
                <a:gd name="T0" fmla="*/ 2147483646 w 1924"/>
                <a:gd name="T1" fmla="*/ 0 h 745"/>
                <a:gd name="T2" fmla="*/ 2147483646 w 1924"/>
                <a:gd name="T3" fmla="*/ 2147483646 h 745"/>
                <a:gd name="T4" fmla="*/ 2147483646 w 1924"/>
                <a:gd name="T5" fmla="*/ 0 h 745"/>
                <a:gd name="T6" fmla="*/ 0 60000 65536"/>
                <a:gd name="T7" fmla="*/ 0 60000 65536"/>
                <a:gd name="T8" fmla="*/ 0 60000 65536"/>
              </a:gdLst>
              <a:ahLst/>
              <a:cxnLst>
                <a:cxn ang="T6">
                  <a:pos x="T0" y="T1"/>
                </a:cxn>
                <a:cxn ang="T7">
                  <a:pos x="T2" y="T3"/>
                </a:cxn>
                <a:cxn ang="T8">
                  <a:pos x="T4" y="T5"/>
                </a:cxn>
              </a:cxnLst>
              <a:rect l="0" t="0" r="r" b="b"/>
              <a:pathLst>
                <a:path w="1924" h="745" extrusionOk="0">
                  <a:moveTo>
                    <a:pt x="1179" y="0"/>
                  </a:moveTo>
                  <a:cubicBezTo>
                    <a:pt x="683" y="0"/>
                    <a:pt x="1" y="745"/>
                    <a:pt x="776" y="745"/>
                  </a:cubicBezTo>
                  <a:cubicBezTo>
                    <a:pt x="1241" y="745"/>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82" name="Google Shape;454;p4">
              <a:extLst>
                <a:ext uri="{FF2B5EF4-FFF2-40B4-BE49-F238E27FC236}">
                  <a16:creationId xmlns:a16="http://schemas.microsoft.com/office/drawing/2014/main" id="{EB82D28A-7320-5D46-C24B-1082D355EF87}"/>
                </a:ext>
              </a:extLst>
            </p:cNvPr>
            <p:cNvSpPr>
              <a:spLocks/>
            </p:cNvSpPr>
            <p:nvPr/>
          </p:nvSpPr>
          <p:spPr bwMode="auto">
            <a:xfrm>
              <a:off x="4577575" y="17907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1" y="621"/>
                    <a:pt x="745" y="621"/>
                  </a:cubicBezTo>
                  <a:cubicBezTo>
                    <a:pt x="1148"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83" name="Google Shape;455;p4">
              <a:extLst>
                <a:ext uri="{FF2B5EF4-FFF2-40B4-BE49-F238E27FC236}">
                  <a16:creationId xmlns:a16="http://schemas.microsoft.com/office/drawing/2014/main" id="{DC0926D0-9677-292B-9182-06FC97B376AF}"/>
                </a:ext>
              </a:extLst>
            </p:cNvPr>
            <p:cNvSpPr>
              <a:spLocks/>
            </p:cNvSpPr>
            <p:nvPr/>
          </p:nvSpPr>
          <p:spPr bwMode="auto">
            <a:xfrm>
              <a:off x="4478325" y="183651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84" name="Google Shape;456;p4">
              <a:extLst>
                <a:ext uri="{FF2B5EF4-FFF2-40B4-BE49-F238E27FC236}">
                  <a16:creationId xmlns:a16="http://schemas.microsoft.com/office/drawing/2014/main" id="{023F54DE-6F67-F260-2AD7-49DC5334F3C0}"/>
                </a:ext>
              </a:extLst>
            </p:cNvPr>
            <p:cNvSpPr>
              <a:spLocks/>
            </p:cNvSpPr>
            <p:nvPr/>
          </p:nvSpPr>
          <p:spPr bwMode="auto">
            <a:xfrm>
              <a:off x="4523300" y="1889238"/>
              <a:ext cx="49650" cy="13200"/>
            </a:xfrm>
            <a:custGeom>
              <a:avLst/>
              <a:gdLst>
                <a:gd name="T0" fmla="*/ 2147483646 w 1986"/>
                <a:gd name="T1" fmla="*/ 0 h 528"/>
                <a:gd name="T2" fmla="*/ 2147483646 w 1986"/>
                <a:gd name="T3" fmla="*/ 2147483646 h 528"/>
                <a:gd name="T4" fmla="*/ 2147483646 w 1986"/>
                <a:gd name="T5" fmla="*/ 0 h 528"/>
                <a:gd name="T6" fmla="*/ 0 60000 65536"/>
                <a:gd name="T7" fmla="*/ 0 60000 65536"/>
                <a:gd name="T8" fmla="*/ 0 60000 65536"/>
              </a:gdLst>
              <a:ahLst/>
              <a:cxnLst>
                <a:cxn ang="T6">
                  <a:pos x="T0" y="T1"/>
                </a:cxn>
                <a:cxn ang="T7">
                  <a:pos x="T2" y="T3"/>
                </a:cxn>
                <a:cxn ang="T8">
                  <a:pos x="T4" y="T5"/>
                </a:cxn>
              </a:cxnLst>
              <a:rect l="0" t="0" r="r" b="b"/>
              <a:pathLst>
                <a:path w="1986" h="528" extrusionOk="0">
                  <a:moveTo>
                    <a:pt x="1241" y="0"/>
                  </a:moveTo>
                  <a:cubicBezTo>
                    <a:pt x="869" y="0"/>
                    <a:pt x="0" y="528"/>
                    <a:pt x="776" y="528"/>
                  </a:cubicBezTo>
                  <a:cubicBezTo>
                    <a:pt x="1117" y="528"/>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85" name="Google Shape;457;p4">
              <a:extLst>
                <a:ext uri="{FF2B5EF4-FFF2-40B4-BE49-F238E27FC236}">
                  <a16:creationId xmlns:a16="http://schemas.microsoft.com/office/drawing/2014/main" id="{7AE3011A-6563-BC13-F3CD-3A808CD0552E}"/>
                </a:ext>
              </a:extLst>
            </p:cNvPr>
            <p:cNvSpPr>
              <a:spLocks/>
            </p:cNvSpPr>
            <p:nvPr/>
          </p:nvSpPr>
          <p:spPr bwMode="auto">
            <a:xfrm>
              <a:off x="4406200" y="188303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76"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86" name="Google Shape;458;p4">
              <a:extLst>
                <a:ext uri="{FF2B5EF4-FFF2-40B4-BE49-F238E27FC236}">
                  <a16:creationId xmlns:a16="http://schemas.microsoft.com/office/drawing/2014/main" id="{596CB94B-B2C1-3CC3-7C0B-AF166C348AC8}"/>
                </a:ext>
              </a:extLst>
            </p:cNvPr>
            <p:cNvSpPr>
              <a:spLocks/>
            </p:cNvSpPr>
            <p:nvPr/>
          </p:nvSpPr>
          <p:spPr bwMode="auto">
            <a:xfrm>
              <a:off x="4296850" y="1914038"/>
              <a:ext cx="45000" cy="10900"/>
            </a:xfrm>
            <a:custGeom>
              <a:avLst/>
              <a:gdLst>
                <a:gd name="T0" fmla="*/ 2147483646 w 1800"/>
                <a:gd name="T1" fmla="*/ 2147483646 h 436"/>
                <a:gd name="T2" fmla="*/ 2147483646 w 1800"/>
                <a:gd name="T3" fmla="*/ 2147483646 h 436"/>
                <a:gd name="T4" fmla="*/ 2147483646 w 1800"/>
                <a:gd name="T5" fmla="*/ 2147483646 h 436"/>
                <a:gd name="T6" fmla="*/ 0 60000 65536"/>
                <a:gd name="T7" fmla="*/ 0 60000 65536"/>
                <a:gd name="T8" fmla="*/ 0 60000 65536"/>
              </a:gdLst>
              <a:ahLst/>
              <a:cxnLst>
                <a:cxn ang="T6">
                  <a:pos x="T0" y="T1"/>
                </a:cxn>
                <a:cxn ang="T7">
                  <a:pos x="T2" y="T3"/>
                </a:cxn>
                <a:cxn ang="T8">
                  <a:pos x="T4" y="T5"/>
                </a:cxn>
              </a:cxnLst>
              <a:rect l="0" t="0" r="r" b="b"/>
              <a:pathLst>
                <a:path w="1800" h="436" extrusionOk="0">
                  <a:moveTo>
                    <a:pt x="1272" y="1"/>
                  </a:moveTo>
                  <a:cubicBezTo>
                    <a:pt x="1024" y="1"/>
                    <a:pt x="1" y="435"/>
                    <a:pt x="528" y="435"/>
                  </a:cubicBezTo>
                  <a:cubicBezTo>
                    <a:pt x="745" y="435"/>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87" name="Google Shape;459;p4">
              <a:extLst>
                <a:ext uri="{FF2B5EF4-FFF2-40B4-BE49-F238E27FC236}">
                  <a16:creationId xmlns:a16="http://schemas.microsoft.com/office/drawing/2014/main" id="{8EF3EED0-98B4-0C12-252C-FB9463A81A82}"/>
                </a:ext>
              </a:extLst>
            </p:cNvPr>
            <p:cNvSpPr>
              <a:spLocks/>
            </p:cNvSpPr>
            <p:nvPr/>
          </p:nvSpPr>
          <p:spPr bwMode="auto">
            <a:xfrm>
              <a:off x="4226275" y="1896988"/>
              <a:ext cx="45025" cy="10875"/>
            </a:xfrm>
            <a:custGeom>
              <a:avLst/>
              <a:gdLst>
                <a:gd name="T0" fmla="*/ 2147483646 w 1801"/>
                <a:gd name="T1" fmla="*/ 2147483646 h 435"/>
                <a:gd name="T2" fmla="*/ 2147483646 w 1801"/>
                <a:gd name="T3" fmla="*/ 2147483646 h 435"/>
                <a:gd name="T4" fmla="*/ 2147483646 w 1801"/>
                <a:gd name="T5" fmla="*/ 2147483646 h 435"/>
                <a:gd name="T6" fmla="*/ 0 60000 65536"/>
                <a:gd name="T7" fmla="*/ 0 60000 65536"/>
                <a:gd name="T8" fmla="*/ 0 60000 65536"/>
              </a:gdLst>
              <a:ahLst/>
              <a:cxnLst>
                <a:cxn ang="T6">
                  <a:pos x="T0" y="T1"/>
                </a:cxn>
                <a:cxn ang="T7">
                  <a:pos x="T2" y="T3"/>
                </a:cxn>
                <a:cxn ang="T8">
                  <a:pos x="T4" y="T5"/>
                </a:cxn>
              </a:cxnLst>
              <a:rect l="0" t="0" r="r" b="b"/>
              <a:pathLst>
                <a:path w="1801" h="435" extrusionOk="0">
                  <a:moveTo>
                    <a:pt x="1242" y="1"/>
                  </a:moveTo>
                  <a:cubicBezTo>
                    <a:pt x="1025" y="1"/>
                    <a:pt x="1" y="435"/>
                    <a:pt x="528" y="435"/>
                  </a:cubicBezTo>
                  <a:cubicBezTo>
                    <a:pt x="745" y="435"/>
                    <a:pt x="1800" y="1"/>
                    <a:pt x="124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88" name="Google Shape;460;p4">
              <a:extLst>
                <a:ext uri="{FF2B5EF4-FFF2-40B4-BE49-F238E27FC236}">
                  <a16:creationId xmlns:a16="http://schemas.microsoft.com/office/drawing/2014/main" id="{15D816AB-587F-2C49-9AF7-20822E9F4976}"/>
                </a:ext>
              </a:extLst>
            </p:cNvPr>
            <p:cNvSpPr>
              <a:spLocks/>
            </p:cNvSpPr>
            <p:nvPr/>
          </p:nvSpPr>
          <p:spPr bwMode="auto">
            <a:xfrm>
              <a:off x="4203800" y="184116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89" name="Google Shape;461;p4">
              <a:extLst>
                <a:ext uri="{FF2B5EF4-FFF2-40B4-BE49-F238E27FC236}">
                  <a16:creationId xmlns:a16="http://schemas.microsoft.com/office/drawing/2014/main" id="{189A8FD8-E886-5FEA-0974-CA20ACC66924}"/>
                </a:ext>
              </a:extLst>
            </p:cNvPr>
            <p:cNvSpPr>
              <a:spLocks/>
            </p:cNvSpPr>
            <p:nvPr/>
          </p:nvSpPr>
          <p:spPr bwMode="auto">
            <a:xfrm>
              <a:off x="4278250" y="1868288"/>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7" y="1"/>
                    <a:pt x="0" y="838"/>
                    <a:pt x="776" y="838"/>
                  </a:cubicBezTo>
                  <a:cubicBezTo>
                    <a:pt x="1427" y="838"/>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90" name="Google Shape;462;p4">
              <a:extLst>
                <a:ext uri="{FF2B5EF4-FFF2-40B4-BE49-F238E27FC236}">
                  <a16:creationId xmlns:a16="http://schemas.microsoft.com/office/drawing/2014/main" id="{019B90AA-23AE-65AB-F13E-A4CB27EB6398}"/>
                </a:ext>
              </a:extLst>
            </p:cNvPr>
            <p:cNvSpPr>
              <a:spLocks/>
            </p:cNvSpPr>
            <p:nvPr/>
          </p:nvSpPr>
          <p:spPr bwMode="auto">
            <a:xfrm>
              <a:off x="4347250" y="1849688"/>
              <a:ext cx="45025" cy="11650"/>
            </a:xfrm>
            <a:custGeom>
              <a:avLst/>
              <a:gdLst>
                <a:gd name="T0" fmla="*/ 2147483646 w 1801"/>
                <a:gd name="T1" fmla="*/ 0 h 466"/>
                <a:gd name="T2" fmla="*/ 2147483646 w 1801"/>
                <a:gd name="T3" fmla="*/ 2147483646 h 466"/>
                <a:gd name="T4" fmla="*/ 2147483646 w 1801"/>
                <a:gd name="T5" fmla="*/ 0 h 466"/>
                <a:gd name="T6" fmla="*/ 0 60000 65536"/>
                <a:gd name="T7" fmla="*/ 0 60000 65536"/>
                <a:gd name="T8" fmla="*/ 0 60000 65536"/>
              </a:gdLst>
              <a:ahLst/>
              <a:cxnLst>
                <a:cxn ang="T6">
                  <a:pos x="T0" y="T1"/>
                </a:cxn>
                <a:cxn ang="T7">
                  <a:pos x="T2" y="T3"/>
                </a:cxn>
                <a:cxn ang="T8">
                  <a:pos x="T4" y="T5"/>
                </a:cxn>
              </a:cxnLst>
              <a:rect l="0" t="0" r="r" b="b"/>
              <a:pathLst>
                <a:path w="1801" h="466" extrusionOk="0">
                  <a:moveTo>
                    <a:pt x="1273" y="0"/>
                  </a:moveTo>
                  <a:cubicBezTo>
                    <a:pt x="1025" y="0"/>
                    <a:pt x="1" y="466"/>
                    <a:pt x="528" y="466"/>
                  </a:cubicBezTo>
                  <a:cubicBezTo>
                    <a:pt x="776" y="466"/>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91" name="Google Shape;463;p4">
              <a:extLst>
                <a:ext uri="{FF2B5EF4-FFF2-40B4-BE49-F238E27FC236}">
                  <a16:creationId xmlns:a16="http://schemas.microsoft.com/office/drawing/2014/main" id="{1809CD89-D1DC-CBE4-7D69-03621FF1EF94}"/>
                </a:ext>
              </a:extLst>
            </p:cNvPr>
            <p:cNvSpPr>
              <a:spLocks/>
            </p:cNvSpPr>
            <p:nvPr/>
          </p:nvSpPr>
          <p:spPr bwMode="auto">
            <a:xfrm>
              <a:off x="4279025" y="182176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6" y="1"/>
                    <a:pt x="0" y="838"/>
                    <a:pt x="745" y="838"/>
                  </a:cubicBezTo>
                  <a:cubicBezTo>
                    <a:pt x="1396" y="838"/>
                    <a:pt x="1613"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92" name="Google Shape;464;p4">
              <a:extLst>
                <a:ext uri="{FF2B5EF4-FFF2-40B4-BE49-F238E27FC236}">
                  <a16:creationId xmlns:a16="http://schemas.microsoft.com/office/drawing/2014/main" id="{48B54938-D441-736C-D9C6-A763569799BB}"/>
                </a:ext>
              </a:extLst>
            </p:cNvPr>
            <p:cNvSpPr>
              <a:spLocks/>
            </p:cNvSpPr>
            <p:nvPr/>
          </p:nvSpPr>
          <p:spPr bwMode="auto">
            <a:xfrm>
              <a:off x="4267375" y="1777563"/>
              <a:ext cx="49675" cy="13975"/>
            </a:xfrm>
            <a:custGeom>
              <a:avLst/>
              <a:gdLst>
                <a:gd name="T0" fmla="*/ 2147483646 w 1987"/>
                <a:gd name="T1" fmla="*/ 2147483646 h 559"/>
                <a:gd name="T2" fmla="*/ 2147483646 w 1987"/>
                <a:gd name="T3" fmla="*/ 2147483646 h 559"/>
                <a:gd name="T4" fmla="*/ 2147483646 w 1987"/>
                <a:gd name="T5" fmla="*/ 2147483646 h 559"/>
                <a:gd name="T6" fmla="*/ 0 60000 65536"/>
                <a:gd name="T7" fmla="*/ 0 60000 65536"/>
                <a:gd name="T8" fmla="*/ 0 60000 65536"/>
              </a:gdLst>
              <a:ahLst/>
              <a:cxnLst>
                <a:cxn ang="T6">
                  <a:pos x="T0" y="T1"/>
                </a:cxn>
                <a:cxn ang="T7">
                  <a:pos x="T2" y="T3"/>
                </a:cxn>
                <a:cxn ang="T8">
                  <a:pos x="T4" y="T5"/>
                </a:cxn>
              </a:cxnLst>
              <a:rect l="0" t="0" r="r" b="b"/>
              <a:pathLst>
                <a:path w="1987" h="559" extrusionOk="0">
                  <a:moveTo>
                    <a:pt x="1211" y="1"/>
                  </a:moveTo>
                  <a:cubicBezTo>
                    <a:pt x="869" y="1"/>
                    <a:pt x="1" y="559"/>
                    <a:pt x="776" y="559"/>
                  </a:cubicBezTo>
                  <a:cubicBezTo>
                    <a:pt x="1149"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93" name="Google Shape;465;p4">
              <a:extLst>
                <a:ext uri="{FF2B5EF4-FFF2-40B4-BE49-F238E27FC236}">
                  <a16:creationId xmlns:a16="http://schemas.microsoft.com/office/drawing/2014/main" id="{4797A3EE-B0D8-1518-AE9D-7FE7705D34F0}"/>
                </a:ext>
              </a:extLst>
            </p:cNvPr>
            <p:cNvSpPr>
              <a:spLocks/>
            </p:cNvSpPr>
            <p:nvPr/>
          </p:nvSpPr>
          <p:spPr bwMode="auto">
            <a:xfrm>
              <a:off x="4380600" y="1779113"/>
              <a:ext cx="45775" cy="11650"/>
            </a:xfrm>
            <a:custGeom>
              <a:avLst/>
              <a:gdLst>
                <a:gd name="T0" fmla="*/ 2147483646 w 1831"/>
                <a:gd name="T1" fmla="*/ 2147483646 h 466"/>
                <a:gd name="T2" fmla="*/ 2147483646 w 1831"/>
                <a:gd name="T3" fmla="*/ 2147483646 h 466"/>
                <a:gd name="T4" fmla="*/ 2147483646 w 1831"/>
                <a:gd name="T5" fmla="*/ 2147483646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3" y="1"/>
                  </a:moveTo>
                  <a:cubicBezTo>
                    <a:pt x="1024"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94" name="Google Shape;466;p4">
              <a:extLst>
                <a:ext uri="{FF2B5EF4-FFF2-40B4-BE49-F238E27FC236}">
                  <a16:creationId xmlns:a16="http://schemas.microsoft.com/office/drawing/2014/main" id="{AF7E9767-07D9-D461-E061-013A4059AFF5}"/>
                </a:ext>
              </a:extLst>
            </p:cNvPr>
            <p:cNvSpPr>
              <a:spLocks/>
            </p:cNvSpPr>
            <p:nvPr/>
          </p:nvSpPr>
          <p:spPr bwMode="auto">
            <a:xfrm>
              <a:off x="4466675" y="1789188"/>
              <a:ext cx="48900" cy="17100"/>
            </a:xfrm>
            <a:custGeom>
              <a:avLst/>
              <a:gdLst>
                <a:gd name="T0" fmla="*/ 2147483646 w 1956"/>
                <a:gd name="T1" fmla="*/ 2147483646 h 684"/>
                <a:gd name="T2" fmla="*/ 2147483646 w 1956"/>
                <a:gd name="T3" fmla="*/ 2147483646 h 684"/>
                <a:gd name="T4" fmla="*/ 2147483646 w 1956"/>
                <a:gd name="T5" fmla="*/ 2147483646 h 684"/>
                <a:gd name="T6" fmla="*/ 0 60000 65536"/>
                <a:gd name="T7" fmla="*/ 0 60000 65536"/>
                <a:gd name="T8" fmla="*/ 0 60000 65536"/>
              </a:gdLst>
              <a:ahLst/>
              <a:cxnLst>
                <a:cxn ang="T6">
                  <a:pos x="T0" y="T1"/>
                </a:cxn>
                <a:cxn ang="T7">
                  <a:pos x="T2" y="T3"/>
                </a:cxn>
                <a:cxn ang="T8">
                  <a:pos x="T4" y="T5"/>
                </a:cxn>
              </a:cxnLst>
              <a:rect l="0" t="0" r="r" b="b"/>
              <a:pathLst>
                <a:path w="1956" h="684" extrusionOk="0">
                  <a:moveTo>
                    <a:pt x="1180" y="1"/>
                  </a:moveTo>
                  <a:cubicBezTo>
                    <a:pt x="745" y="1"/>
                    <a:pt x="1" y="683"/>
                    <a:pt x="745" y="683"/>
                  </a:cubicBezTo>
                  <a:cubicBezTo>
                    <a:pt x="1211" y="683"/>
                    <a:pt x="1955"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95" name="Google Shape;467;p4">
              <a:extLst>
                <a:ext uri="{FF2B5EF4-FFF2-40B4-BE49-F238E27FC236}">
                  <a16:creationId xmlns:a16="http://schemas.microsoft.com/office/drawing/2014/main" id="{26889714-7064-6380-0BE6-17EFE46E65D6}"/>
                </a:ext>
              </a:extLst>
            </p:cNvPr>
            <p:cNvSpPr>
              <a:spLocks/>
            </p:cNvSpPr>
            <p:nvPr/>
          </p:nvSpPr>
          <p:spPr bwMode="auto">
            <a:xfrm>
              <a:off x="4412400" y="18310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1"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96" name="Google Shape;468;p4">
              <a:extLst>
                <a:ext uri="{FF2B5EF4-FFF2-40B4-BE49-F238E27FC236}">
                  <a16:creationId xmlns:a16="http://schemas.microsoft.com/office/drawing/2014/main" id="{578EAB4E-CF09-4FDD-5045-A688B3890E2F}"/>
                </a:ext>
              </a:extLst>
            </p:cNvPr>
            <p:cNvSpPr>
              <a:spLocks/>
            </p:cNvSpPr>
            <p:nvPr/>
          </p:nvSpPr>
          <p:spPr bwMode="auto">
            <a:xfrm>
              <a:off x="4500025" y="1963688"/>
              <a:ext cx="48875" cy="12425"/>
            </a:xfrm>
            <a:custGeom>
              <a:avLst/>
              <a:gdLst>
                <a:gd name="T0" fmla="*/ 2147483646 w 1955"/>
                <a:gd name="T1" fmla="*/ 0 h 497"/>
                <a:gd name="T2" fmla="*/ 2147483646 w 1955"/>
                <a:gd name="T3" fmla="*/ 2147483646 h 497"/>
                <a:gd name="T4" fmla="*/ 2147483646 w 1955"/>
                <a:gd name="T5" fmla="*/ 0 h 497"/>
                <a:gd name="T6" fmla="*/ 0 60000 65536"/>
                <a:gd name="T7" fmla="*/ 0 60000 65536"/>
                <a:gd name="T8" fmla="*/ 0 60000 65536"/>
              </a:gdLst>
              <a:ahLst/>
              <a:cxnLst>
                <a:cxn ang="T6">
                  <a:pos x="T0" y="T1"/>
                </a:cxn>
                <a:cxn ang="T7">
                  <a:pos x="T2" y="T3"/>
                </a:cxn>
                <a:cxn ang="T8">
                  <a:pos x="T4" y="T5"/>
                </a:cxn>
              </a:cxnLst>
              <a:rect l="0" t="0" r="r" b="b"/>
              <a:pathLst>
                <a:path w="1955" h="497" extrusionOk="0">
                  <a:moveTo>
                    <a:pt x="1211" y="0"/>
                  </a:moveTo>
                  <a:cubicBezTo>
                    <a:pt x="900" y="0"/>
                    <a:pt x="1" y="496"/>
                    <a:pt x="745" y="496"/>
                  </a:cubicBezTo>
                  <a:cubicBezTo>
                    <a:pt x="1086" y="496"/>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97" name="Google Shape;469;p4">
              <a:extLst>
                <a:ext uri="{FF2B5EF4-FFF2-40B4-BE49-F238E27FC236}">
                  <a16:creationId xmlns:a16="http://schemas.microsoft.com/office/drawing/2014/main" id="{C9231D8E-ECA9-800B-8EEB-C0ED58C5EF3B}"/>
                </a:ext>
              </a:extLst>
            </p:cNvPr>
            <p:cNvSpPr>
              <a:spLocks/>
            </p:cNvSpPr>
            <p:nvPr/>
          </p:nvSpPr>
          <p:spPr bwMode="auto">
            <a:xfrm>
              <a:off x="4376725" y="195281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76" y="838"/>
                  </a:cubicBezTo>
                  <a:cubicBezTo>
                    <a:pt x="1428"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98" name="Google Shape;470;p4">
              <a:extLst>
                <a:ext uri="{FF2B5EF4-FFF2-40B4-BE49-F238E27FC236}">
                  <a16:creationId xmlns:a16="http://schemas.microsoft.com/office/drawing/2014/main" id="{A596B9B6-2AA3-737B-186B-3EDD29F90A05}"/>
                </a:ext>
              </a:extLst>
            </p:cNvPr>
            <p:cNvSpPr>
              <a:spLocks/>
            </p:cNvSpPr>
            <p:nvPr/>
          </p:nvSpPr>
          <p:spPr bwMode="auto">
            <a:xfrm>
              <a:off x="4432575" y="1948163"/>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0" y="652"/>
                    <a:pt x="776" y="652"/>
                  </a:cubicBezTo>
                  <a:cubicBezTo>
                    <a:pt x="1210" y="652"/>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399" name="Google Shape;471;p4">
              <a:extLst>
                <a:ext uri="{FF2B5EF4-FFF2-40B4-BE49-F238E27FC236}">
                  <a16:creationId xmlns:a16="http://schemas.microsoft.com/office/drawing/2014/main" id="{9FB78EB9-77A5-D5BC-1044-593007A7A109}"/>
                </a:ext>
              </a:extLst>
            </p:cNvPr>
            <p:cNvSpPr>
              <a:spLocks/>
            </p:cNvSpPr>
            <p:nvPr/>
          </p:nvSpPr>
          <p:spPr bwMode="auto">
            <a:xfrm>
              <a:off x="4634975" y="194118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0" y="683"/>
                    <a:pt x="745" y="683"/>
                  </a:cubicBezTo>
                  <a:cubicBezTo>
                    <a:pt x="1210" y="683"/>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00" name="Google Shape;472;p4">
              <a:extLst>
                <a:ext uri="{FF2B5EF4-FFF2-40B4-BE49-F238E27FC236}">
                  <a16:creationId xmlns:a16="http://schemas.microsoft.com/office/drawing/2014/main" id="{9B6743F7-C6AB-88F4-AD43-CBB05BCB8F40}"/>
                </a:ext>
              </a:extLst>
            </p:cNvPr>
            <p:cNvSpPr>
              <a:spLocks/>
            </p:cNvSpPr>
            <p:nvPr/>
          </p:nvSpPr>
          <p:spPr bwMode="auto">
            <a:xfrm>
              <a:off x="4548100" y="1961363"/>
              <a:ext cx="47350" cy="17075"/>
            </a:xfrm>
            <a:custGeom>
              <a:avLst/>
              <a:gdLst>
                <a:gd name="T0" fmla="*/ 2147483646 w 1894"/>
                <a:gd name="T1" fmla="*/ 0 h 683"/>
                <a:gd name="T2" fmla="*/ 2147483646 w 1894"/>
                <a:gd name="T3" fmla="*/ 2147483646 h 683"/>
                <a:gd name="T4" fmla="*/ 2147483646 w 1894"/>
                <a:gd name="T5" fmla="*/ 0 h 683"/>
                <a:gd name="T6" fmla="*/ 0 60000 65536"/>
                <a:gd name="T7" fmla="*/ 0 60000 65536"/>
                <a:gd name="T8" fmla="*/ 0 60000 65536"/>
              </a:gdLst>
              <a:ahLst/>
              <a:cxnLst>
                <a:cxn ang="T6">
                  <a:pos x="T0" y="T1"/>
                </a:cxn>
                <a:cxn ang="T7">
                  <a:pos x="T2" y="T3"/>
                </a:cxn>
                <a:cxn ang="T8">
                  <a:pos x="T4" y="T5"/>
                </a:cxn>
              </a:cxnLst>
              <a:rect l="0" t="0" r="r" b="b"/>
              <a:pathLst>
                <a:path w="1894"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01" name="Google Shape;473;p4">
              <a:extLst>
                <a:ext uri="{FF2B5EF4-FFF2-40B4-BE49-F238E27FC236}">
                  <a16:creationId xmlns:a16="http://schemas.microsoft.com/office/drawing/2014/main" id="{8FB640B1-7C7D-40A7-5BB7-78F8B8ECBE5B}"/>
                </a:ext>
              </a:extLst>
            </p:cNvPr>
            <p:cNvSpPr>
              <a:spLocks/>
            </p:cNvSpPr>
            <p:nvPr/>
          </p:nvSpPr>
          <p:spPr bwMode="auto">
            <a:xfrm>
              <a:off x="4712525" y="1913263"/>
              <a:ext cx="48875" cy="12450"/>
            </a:xfrm>
            <a:custGeom>
              <a:avLst/>
              <a:gdLst>
                <a:gd name="T0" fmla="*/ 2147483646 w 1955"/>
                <a:gd name="T1" fmla="*/ 2147483646 h 498"/>
                <a:gd name="T2" fmla="*/ 2147483646 w 1955"/>
                <a:gd name="T3" fmla="*/ 2147483646 h 498"/>
                <a:gd name="T4" fmla="*/ 2147483646 w 1955"/>
                <a:gd name="T5" fmla="*/ 2147483646 h 498"/>
                <a:gd name="T6" fmla="*/ 0 60000 65536"/>
                <a:gd name="T7" fmla="*/ 0 60000 65536"/>
                <a:gd name="T8" fmla="*/ 0 60000 65536"/>
              </a:gdLst>
              <a:ahLst/>
              <a:cxnLst>
                <a:cxn ang="T6">
                  <a:pos x="T0" y="T1"/>
                </a:cxn>
                <a:cxn ang="T7">
                  <a:pos x="T2" y="T3"/>
                </a:cxn>
                <a:cxn ang="T8">
                  <a:pos x="T4" y="T5"/>
                </a:cxn>
              </a:cxnLst>
              <a:rect l="0" t="0" r="r" b="b"/>
              <a:pathLst>
                <a:path w="1955" h="498" extrusionOk="0">
                  <a:moveTo>
                    <a:pt x="1210" y="1"/>
                  </a:moveTo>
                  <a:cubicBezTo>
                    <a:pt x="838" y="1"/>
                    <a:pt x="0" y="497"/>
                    <a:pt x="745" y="497"/>
                  </a:cubicBezTo>
                  <a:cubicBezTo>
                    <a:pt x="1086" y="497"/>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02" name="Google Shape;474;p4">
              <a:extLst>
                <a:ext uri="{FF2B5EF4-FFF2-40B4-BE49-F238E27FC236}">
                  <a16:creationId xmlns:a16="http://schemas.microsoft.com/office/drawing/2014/main" id="{420508D3-28CE-6B96-48BA-08659C2CACBF}"/>
                </a:ext>
              </a:extLst>
            </p:cNvPr>
            <p:cNvSpPr>
              <a:spLocks/>
            </p:cNvSpPr>
            <p:nvPr/>
          </p:nvSpPr>
          <p:spPr bwMode="auto">
            <a:xfrm>
              <a:off x="4689250" y="198383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0" y="776"/>
                    <a:pt x="776" y="776"/>
                  </a:cubicBezTo>
                  <a:cubicBezTo>
                    <a:pt x="1396" y="776"/>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03" name="Google Shape;475;p4">
              <a:extLst>
                <a:ext uri="{FF2B5EF4-FFF2-40B4-BE49-F238E27FC236}">
                  <a16:creationId xmlns:a16="http://schemas.microsoft.com/office/drawing/2014/main" id="{E7C2F385-5014-947F-DF9E-92F320E37996}"/>
                </a:ext>
              </a:extLst>
            </p:cNvPr>
            <p:cNvSpPr>
              <a:spLocks/>
            </p:cNvSpPr>
            <p:nvPr/>
          </p:nvSpPr>
          <p:spPr bwMode="auto">
            <a:xfrm>
              <a:off x="4755950" y="2000138"/>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69" y="0"/>
                    <a:pt x="0" y="527"/>
                    <a:pt x="745" y="527"/>
                  </a:cubicBezTo>
                  <a:cubicBezTo>
                    <a:pt x="1086" y="527"/>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04" name="Google Shape;476;p4">
              <a:extLst>
                <a:ext uri="{FF2B5EF4-FFF2-40B4-BE49-F238E27FC236}">
                  <a16:creationId xmlns:a16="http://schemas.microsoft.com/office/drawing/2014/main" id="{40F520DC-529A-0858-75BE-738066338A1E}"/>
                </a:ext>
              </a:extLst>
            </p:cNvPr>
            <p:cNvSpPr>
              <a:spLocks/>
            </p:cNvSpPr>
            <p:nvPr/>
          </p:nvSpPr>
          <p:spPr bwMode="auto">
            <a:xfrm>
              <a:off x="4662875" y="203733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9"/>
                    <a:pt x="745" y="839"/>
                  </a:cubicBezTo>
                  <a:cubicBezTo>
                    <a:pt x="1397" y="83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05" name="Google Shape;477;p4">
              <a:extLst>
                <a:ext uri="{FF2B5EF4-FFF2-40B4-BE49-F238E27FC236}">
                  <a16:creationId xmlns:a16="http://schemas.microsoft.com/office/drawing/2014/main" id="{FD0CB354-9CB6-9D1D-2504-6681D1AA432B}"/>
                </a:ext>
              </a:extLst>
            </p:cNvPr>
            <p:cNvSpPr>
              <a:spLocks/>
            </p:cNvSpPr>
            <p:nvPr/>
          </p:nvSpPr>
          <p:spPr bwMode="auto">
            <a:xfrm>
              <a:off x="4692350" y="208001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1"/>
                    <a:pt x="745" y="651"/>
                  </a:cubicBezTo>
                  <a:cubicBezTo>
                    <a:pt x="1179" y="651"/>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06" name="Google Shape;478;p4">
              <a:extLst>
                <a:ext uri="{FF2B5EF4-FFF2-40B4-BE49-F238E27FC236}">
                  <a16:creationId xmlns:a16="http://schemas.microsoft.com/office/drawing/2014/main" id="{214EDFBA-579B-E36D-CA05-1E9CFC19154D}"/>
                </a:ext>
              </a:extLst>
            </p:cNvPr>
            <p:cNvSpPr>
              <a:spLocks/>
            </p:cNvSpPr>
            <p:nvPr/>
          </p:nvSpPr>
          <p:spPr bwMode="auto">
            <a:xfrm>
              <a:off x="4783850" y="21110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397"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07" name="Google Shape;479;p4">
              <a:extLst>
                <a:ext uri="{FF2B5EF4-FFF2-40B4-BE49-F238E27FC236}">
                  <a16:creationId xmlns:a16="http://schemas.microsoft.com/office/drawing/2014/main" id="{47679FEB-155D-399A-538F-EB400343538F}"/>
                </a:ext>
              </a:extLst>
            </p:cNvPr>
            <p:cNvSpPr>
              <a:spLocks/>
            </p:cNvSpPr>
            <p:nvPr/>
          </p:nvSpPr>
          <p:spPr bwMode="auto">
            <a:xfrm>
              <a:off x="4719500" y="2147463"/>
              <a:ext cx="48100" cy="15550"/>
            </a:xfrm>
            <a:custGeom>
              <a:avLst/>
              <a:gdLst>
                <a:gd name="T0" fmla="*/ 2147483646 w 1924"/>
                <a:gd name="T1" fmla="*/ 2147483646 h 622"/>
                <a:gd name="T2" fmla="*/ 2147483646 w 1924"/>
                <a:gd name="T3" fmla="*/ 2147483646 h 622"/>
                <a:gd name="T4" fmla="*/ 2147483646 w 1924"/>
                <a:gd name="T5" fmla="*/ 2147483646 h 622"/>
                <a:gd name="T6" fmla="*/ 0 60000 65536"/>
                <a:gd name="T7" fmla="*/ 0 60000 65536"/>
                <a:gd name="T8" fmla="*/ 0 60000 65536"/>
              </a:gdLst>
              <a:ahLst/>
              <a:cxnLst>
                <a:cxn ang="T6">
                  <a:pos x="T0" y="T1"/>
                </a:cxn>
                <a:cxn ang="T7">
                  <a:pos x="T2" y="T3"/>
                </a:cxn>
                <a:cxn ang="T8">
                  <a:pos x="T4" y="T5"/>
                </a:cxn>
              </a:cxnLst>
              <a:rect l="0" t="0" r="r" b="b"/>
              <a:pathLst>
                <a:path w="1924" h="622" extrusionOk="0">
                  <a:moveTo>
                    <a:pt x="1179" y="1"/>
                  </a:moveTo>
                  <a:cubicBezTo>
                    <a:pt x="745" y="1"/>
                    <a:pt x="0" y="621"/>
                    <a:pt x="745" y="621"/>
                  </a:cubicBezTo>
                  <a:cubicBezTo>
                    <a:pt x="1179" y="621"/>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08" name="Google Shape;480;p4">
              <a:extLst>
                <a:ext uri="{FF2B5EF4-FFF2-40B4-BE49-F238E27FC236}">
                  <a16:creationId xmlns:a16="http://schemas.microsoft.com/office/drawing/2014/main" id="{AB7B59E2-00F3-184D-CE2B-A0C15008A42C}"/>
                </a:ext>
              </a:extLst>
            </p:cNvPr>
            <p:cNvSpPr>
              <a:spLocks/>
            </p:cNvSpPr>
            <p:nvPr/>
          </p:nvSpPr>
          <p:spPr bwMode="auto">
            <a:xfrm>
              <a:off x="4766025" y="2066813"/>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776" y="1"/>
                    <a:pt x="0" y="621"/>
                    <a:pt x="745" y="621"/>
                  </a:cubicBezTo>
                  <a:cubicBezTo>
                    <a:pt x="1179"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09" name="Google Shape;481;p4">
              <a:extLst>
                <a:ext uri="{FF2B5EF4-FFF2-40B4-BE49-F238E27FC236}">
                  <a16:creationId xmlns:a16="http://schemas.microsoft.com/office/drawing/2014/main" id="{CD72867A-AB24-09CE-12DE-2519EECCA859}"/>
                </a:ext>
              </a:extLst>
            </p:cNvPr>
            <p:cNvSpPr>
              <a:spLocks/>
            </p:cNvSpPr>
            <p:nvPr/>
          </p:nvSpPr>
          <p:spPr bwMode="auto">
            <a:xfrm>
              <a:off x="4774550" y="1948938"/>
              <a:ext cx="40350" cy="21750"/>
            </a:xfrm>
            <a:custGeom>
              <a:avLst/>
              <a:gdLst>
                <a:gd name="T0" fmla="*/ 2147483646 w 1614"/>
                <a:gd name="T1" fmla="*/ 2147483646 h 870"/>
                <a:gd name="T2" fmla="*/ 2147483646 w 1614"/>
                <a:gd name="T3" fmla="*/ 2147483646 h 870"/>
                <a:gd name="T4" fmla="*/ 2147483646 w 1614"/>
                <a:gd name="T5" fmla="*/ 2147483646 h 870"/>
                <a:gd name="T6" fmla="*/ 0 60000 65536"/>
                <a:gd name="T7" fmla="*/ 0 60000 65536"/>
                <a:gd name="T8" fmla="*/ 0 60000 65536"/>
              </a:gdLst>
              <a:ahLst/>
              <a:cxnLst>
                <a:cxn ang="T6">
                  <a:pos x="T0" y="T1"/>
                </a:cxn>
                <a:cxn ang="T7">
                  <a:pos x="T2" y="T3"/>
                </a:cxn>
                <a:cxn ang="T8">
                  <a:pos x="T4" y="T5"/>
                </a:cxn>
              </a:cxnLst>
              <a:rect l="0" t="0" r="r" b="b"/>
              <a:pathLst>
                <a:path w="1614" h="870" extrusionOk="0">
                  <a:moveTo>
                    <a:pt x="838" y="1"/>
                  </a:moveTo>
                  <a:cubicBezTo>
                    <a:pt x="187" y="1"/>
                    <a:pt x="1" y="869"/>
                    <a:pt x="745" y="869"/>
                  </a:cubicBezTo>
                  <a:cubicBezTo>
                    <a:pt x="1396" y="86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10" name="Google Shape;482;p4">
              <a:extLst>
                <a:ext uri="{FF2B5EF4-FFF2-40B4-BE49-F238E27FC236}">
                  <a16:creationId xmlns:a16="http://schemas.microsoft.com/office/drawing/2014/main" id="{FE1F9F53-7149-A8D9-9C3A-73AC11ABDF13}"/>
                </a:ext>
              </a:extLst>
            </p:cNvPr>
            <p:cNvSpPr>
              <a:spLocks/>
            </p:cNvSpPr>
            <p:nvPr/>
          </p:nvSpPr>
          <p:spPr bwMode="auto">
            <a:xfrm>
              <a:off x="4806350" y="1862088"/>
              <a:ext cx="48875" cy="13200"/>
            </a:xfrm>
            <a:custGeom>
              <a:avLst/>
              <a:gdLst>
                <a:gd name="T0" fmla="*/ 2147483646 w 1955"/>
                <a:gd name="T1" fmla="*/ 2147483646 h 528"/>
                <a:gd name="T2" fmla="*/ 2147483646 w 1955"/>
                <a:gd name="T3" fmla="*/ 2147483646 h 528"/>
                <a:gd name="T4" fmla="*/ 2147483646 w 1955"/>
                <a:gd name="T5" fmla="*/ 2147483646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1"/>
                  </a:moveTo>
                  <a:cubicBezTo>
                    <a:pt x="869" y="1"/>
                    <a:pt x="0" y="528"/>
                    <a:pt x="745" y="528"/>
                  </a:cubicBezTo>
                  <a:cubicBezTo>
                    <a:pt x="1117" y="528"/>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11" name="Google Shape;483;p4">
              <a:extLst>
                <a:ext uri="{FF2B5EF4-FFF2-40B4-BE49-F238E27FC236}">
                  <a16:creationId xmlns:a16="http://schemas.microsoft.com/office/drawing/2014/main" id="{6FEDCE0A-B0AE-6324-1F39-3A06FC789E06}"/>
                </a:ext>
              </a:extLst>
            </p:cNvPr>
            <p:cNvSpPr>
              <a:spLocks/>
            </p:cNvSpPr>
            <p:nvPr/>
          </p:nvSpPr>
          <p:spPr bwMode="auto">
            <a:xfrm>
              <a:off x="4918025" y="1922588"/>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38" y="0"/>
                    <a:pt x="0" y="558"/>
                    <a:pt x="745" y="558"/>
                  </a:cubicBezTo>
                  <a:cubicBezTo>
                    <a:pt x="1086" y="558"/>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12" name="Google Shape;484;p4">
              <a:extLst>
                <a:ext uri="{FF2B5EF4-FFF2-40B4-BE49-F238E27FC236}">
                  <a16:creationId xmlns:a16="http://schemas.microsoft.com/office/drawing/2014/main" id="{8E2CE262-8390-4D4F-6E87-6BCF3890A9E0}"/>
                </a:ext>
              </a:extLst>
            </p:cNvPr>
            <p:cNvSpPr>
              <a:spLocks/>
            </p:cNvSpPr>
            <p:nvPr/>
          </p:nvSpPr>
          <p:spPr bwMode="auto">
            <a:xfrm>
              <a:off x="4854425" y="195048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1"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13" name="Google Shape;485;p4">
              <a:extLst>
                <a:ext uri="{FF2B5EF4-FFF2-40B4-BE49-F238E27FC236}">
                  <a16:creationId xmlns:a16="http://schemas.microsoft.com/office/drawing/2014/main" id="{4FF45954-3794-665C-4678-B4F3C7058CB2}"/>
                </a:ext>
              </a:extLst>
            </p:cNvPr>
            <p:cNvSpPr>
              <a:spLocks/>
            </p:cNvSpPr>
            <p:nvPr/>
          </p:nvSpPr>
          <p:spPr bwMode="auto">
            <a:xfrm>
              <a:off x="4842025" y="1910938"/>
              <a:ext cx="45000" cy="10125"/>
            </a:xfrm>
            <a:custGeom>
              <a:avLst/>
              <a:gdLst>
                <a:gd name="T0" fmla="*/ 2147483646 w 1800"/>
                <a:gd name="T1" fmla="*/ 2147483646 h 405"/>
                <a:gd name="T2" fmla="*/ 2147483646 w 1800"/>
                <a:gd name="T3" fmla="*/ 2147483646 h 405"/>
                <a:gd name="T4" fmla="*/ 2147483646 w 1800"/>
                <a:gd name="T5" fmla="*/ 2147483646 h 405"/>
                <a:gd name="T6" fmla="*/ 0 60000 65536"/>
                <a:gd name="T7" fmla="*/ 0 60000 65536"/>
                <a:gd name="T8" fmla="*/ 0 60000 65536"/>
              </a:gdLst>
              <a:ahLst/>
              <a:cxnLst>
                <a:cxn ang="T6">
                  <a:pos x="T0" y="T1"/>
                </a:cxn>
                <a:cxn ang="T7">
                  <a:pos x="T2" y="T3"/>
                </a:cxn>
                <a:cxn ang="T8">
                  <a:pos x="T4" y="T5"/>
                </a:cxn>
              </a:cxnLst>
              <a:rect l="0" t="0" r="r" b="b"/>
              <a:pathLst>
                <a:path w="1800" h="405" extrusionOk="0">
                  <a:moveTo>
                    <a:pt x="1272" y="1"/>
                  </a:moveTo>
                  <a:cubicBezTo>
                    <a:pt x="1055" y="1"/>
                    <a:pt x="0" y="404"/>
                    <a:pt x="528" y="404"/>
                  </a:cubicBezTo>
                  <a:cubicBezTo>
                    <a:pt x="745" y="404"/>
                    <a:pt x="1799"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14" name="Google Shape;486;p4">
              <a:extLst>
                <a:ext uri="{FF2B5EF4-FFF2-40B4-BE49-F238E27FC236}">
                  <a16:creationId xmlns:a16="http://schemas.microsoft.com/office/drawing/2014/main" id="{70787376-0FEE-9655-E24B-76AF425D2519}"/>
                </a:ext>
              </a:extLst>
            </p:cNvPr>
            <p:cNvSpPr>
              <a:spLocks/>
            </p:cNvSpPr>
            <p:nvPr/>
          </p:nvSpPr>
          <p:spPr bwMode="auto">
            <a:xfrm>
              <a:off x="4921125" y="1854338"/>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776" y="0"/>
                    <a:pt x="0" y="621"/>
                    <a:pt x="745"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15" name="Google Shape;487;p4">
              <a:extLst>
                <a:ext uri="{FF2B5EF4-FFF2-40B4-BE49-F238E27FC236}">
                  <a16:creationId xmlns:a16="http://schemas.microsoft.com/office/drawing/2014/main" id="{4BF75670-42CE-60AF-8D5B-B6A726995119}"/>
                </a:ext>
              </a:extLst>
            </p:cNvPr>
            <p:cNvSpPr>
              <a:spLocks/>
            </p:cNvSpPr>
            <p:nvPr/>
          </p:nvSpPr>
          <p:spPr bwMode="auto">
            <a:xfrm>
              <a:off x="5008750"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179" y="0"/>
                  </a:moveTo>
                  <a:cubicBezTo>
                    <a:pt x="776" y="0"/>
                    <a:pt x="0" y="621"/>
                    <a:pt x="745" y="621"/>
                  </a:cubicBezTo>
                  <a:cubicBezTo>
                    <a:pt x="1179" y="621"/>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16" name="Google Shape;488;p4">
              <a:extLst>
                <a:ext uri="{FF2B5EF4-FFF2-40B4-BE49-F238E27FC236}">
                  <a16:creationId xmlns:a16="http://schemas.microsoft.com/office/drawing/2014/main" id="{4F3D37C4-5B53-7EF5-CA30-5BFA6F479573}"/>
                </a:ext>
              </a:extLst>
            </p:cNvPr>
            <p:cNvSpPr>
              <a:spLocks/>
            </p:cNvSpPr>
            <p:nvPr/>
          </p:nvSpPr>
          <p:spPr bwMode="auto">
            <a:xfrm>
              <a:off x="4968425" y="196911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17" name="Google Shape;489;p4">
              <a:extLst>
                <a:ext uri="{FF2B5EF4-FFF2-40B4-BE49-F238E27FC236}">
                  <a16:creationId xmlns:a16="http://schemas.microsoft.com/office/drawing/2014/main" id="{0879AC50-CFE5-9530-126E-E3F19D6595F1}"/>
                </a:ext>
              </a:extLst>
            </p:cNvPr>
            <p:cNvSpPr>
              <a:spLocks/>
            </p:cNvSpPr>
            <p:nvPr/>
          </p:nvSpPr>
          <p:spPr bwMode="auto">
            <a:xfrm>
              <a:off x="5039000" y="1976863"/>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69" y="0"/>
                    <a:pt x="0" y="559"/>
                    <a:pt x="745" y="559"/>
                  </a:cubicBezTo>
                  <a:cubicBezTo>
                    <a:pt x="1086" y="559"/>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18" name="Google Shape;490;p4">
              <a:extLst>
                <a:ext uri="{FF2B5EF4-FFF2-40B4-BE49-F238E27FC236}">
                  <a16:creationId xmlns:a16="http://schemas.microsoft.com/office/drawing/2014/main" id="{2B7AA2BD-DA40-2F08-FF62-FC8287504CEB}"/>
                </a:ext>
              </a:extLst>
            </p:cNvPr>
            <p:cNvSpPr>
              <a:spLocks/>
            </p:cNvSpPr>
            <p:nvPr/>
          </p:nvSpPr>
          <p:spPr bwMode="auto">
            <a:xfrm>
              <a:off x="5130500" y="1949713"/>
              <a:ext cx="41125" cy="20200"/>
            </a:xfrm>
            <a:custGeom>
              <a:avLst/>
              <a:gdLst>
                <a:gd name="T0" fmla="*/ 2147483646 w 1645"/>
                <a:gd name="T1" fmla="*/ 2147483646 h 808"/>
                <a:gd name="T2" fmla="*/ 2147483646 w 1645"/>
                <a:gd name="T3" fmla="*/ 2147483646 h 808"/>
                <a:gd name="T4" fmla="*/ 2147483646 w 1645"/>
                <a:gd name="T5" fmla="*/ 2147483646 h 808"/>
                <a:gd name="T6" fmla="*/ 0 60000 65536"/>
                <a:gd name="T7" fmla="*/ 0 60000 65536"/>
                <a:gd name="T8" fmla="*/ 0 60000 65536"/>
              </a:gdLst>
              <a:ahLst/>
              <a:cxnLst>
                <a:cxn ang="T6">
                  <a:pos x="T0" y="T1"/>
                </a:cxn>
                <a:cxn ang="T7">
                  <a:pos x="T2" y="T3"/>
                </a:cxn>
                <a:cxn ang="T8">
                  <a:pos x="T4" y="T5"/>
                </a:cxn>
              </a:cxnLst>
              <a:rect l="0" t="0" r="r" b="b"/>
              <a:pathLst>
                <a:path w="1645" h="808" extrusionOk="0">
                  <a:moveTo>
                    <a:pt x="869" y="1"/>
                  </a:moveTo>
                  <a:cubicBezTo>
                    <a:pt x="218" y="1"/>
                    <a:pt x="0" y="807"/>
                    <a:pt x="776" y="807"/>
                  </a:cubicBezTo>
                  <a:cubicBezTo>
                    <a:pt x="1396" y="807"/>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19" name="Google Shape;491;p4">
              <a:extLst>
                <a:ext uri="{FF2B5EF4-FFF2-40B4-BE49-F238E27FC236}">
                  <a16:creationId xmlns:a16="http://schemas.microsoft.com/office/drawing/2014/main" id="{3D9661B7-5655-A221-5845-9C86AEAAA69B}"/>
                </a:ext>
              </a:extLst>
            </p:cNvPr>
            <p:cNvSpPr>
              <a:spLocks/>
            </p:cNvSpPr>
            <p:nvPr/>
          </p:nvSpPr>
          <p:spPr bwMode="auto">
            <a:xfrm>
              <a:off x="5066125" y="1914038"/>
              <a:ext cx="48125" cy="17100"/>
            </a:xfrm>
            <a:custGeom>
              <a:avLst/>
              <a:gdLst>
                <a:gd name="T0" fmla="*/ 2147483646 w 1925"/>
                <a:gd name="T1" fmla="*/ 2147483646 h 684"/>
                <a:gd name="T2" fmla="*/ 2147483646 w 1925"/>
                <a:gd name="T3" fmla="*/ 2147483646 h 684"/>
                <a:gd name="T4" fmla="*/ 2147483646 w 1925"/>
                <a:gd name="T5" fmla="*/ 2147483646 h 684"/>
                <a:gd name="T6" fmla="*/ 0 60000 65536"/>
                <a:gd name="T7" fmla="*/ 0 60000 65536"/>
                <a:gd name="T8" fmla="*/ 0 60000 65536"/>
              </a:gdLst>
              <a:ahLst/>
              <a:cxnLst>
                <a:cxn ang="T6">
                  <a:pos x="T0" y="T1"/>
                </a:cxn>
                <a:cxn ang="T7">
                  <a:pos x="T2" y="T3"/>
                </a:cxn>
                <a:cxn ang="T8">
                  <a:pos x="T4" y="T5"/>
                </a:cxn>
              </a:cxnLst>
              <a:rect l="0" t="0" r="r" b="b"/>
              <a:pathLst>
                <a:path w="1925" h="684" extrusionOk="0">
                  <a:moveTo>
                    <a:pt x="1180" y="1"/>
                  </a:moveTo>
                  <a:cubicBezTo>
                    <a:pt x="714" y="1"/>
                    <a:pt x="1" y="683"/>
                    <a:pt x="745" y="683"/>
                  </a:cubicBezTo>
                  <a:cubicBezTo>
                    <a:pt x="1211" y="683"/>
                    <a:pt x="1924"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20" name="Google Shape;492;p4">
              <a:extLst>
                <a:ext uri="{FF2B5EF4-FFF2-40B4-BE49-F238E27FC236}">
                  <a16:creationId xmlns:a16="http://schemas.microsoft.com/office/drawing/2014/main" id="{BA04EAA3-FDF5-50F3-B68A-D31A69121245}"/>
                </a:ext>
              </a:extLst>
            </p:cNvPr>
            <p:cNvSpPr>
              <a:spLocks/>
            </p:cNvSpPr>
            <p:nvPr/>
          </p:nvSpPr>
          <p:spPr bwMode="auto">
            <a:xfrm>
              <a:off x="5116550" y="18605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45" y="1"/>
                    <a:pt x="0" y="652"/>
                    <a:pt x="745" y="652"/>
                  </a:cubicBezTo>
                  <a:cubicBezTo>
                    <a:pt x="1179" y="652"/>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21" name="Google Shape;493;p4">
              <a:extLst>
                <a:ext uri="{FF2B5EF4-FFF2-40B4-BE49-F238E27FC236}">
                  <a16:creationId xmlns:a16="http://schemas.microsoft.com/office/drawing/2014/main" id="{3125B74E-82E4-F98E-CDB8-CA43AEEE4DC5}"/>
                </a:ext>
              </a:extLst>
            </p:cNvPr>
            <p:cNvSpPr>
              <a:spLocks/>
            </p:cNvSpPr>
            <p:nvPr/>
          </p:nvSpPr>
          <p:spPr bwMode="auto">
            <a:xfrm>
              <a:off x="5188650" y="1829513"/>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25" y="1"/>
                    <a:pt x="1" y="466"/>
                    <a:pt x="559" y="466"/>
                  </a:cubicBezTo>
                  <a:cubicBezTo>
                    <a:pt x="807"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22" name="Google Shape;494;p4">
              <a:extLst>
                <a:ext uri="{FF2B5EF4-FFF2-40B4-BE49-F238E27FC236}">
                  <a16:creationId xmlns:a16="http://schemas.microsoft.com/office/drawing/2014/main" id="{F5CAD4C0-0970-834F-FF3E-0176F2B18D79}"/>
                </a:ext>
              </a:extLst>
            </p:cNvPr>
            <p:cNvSpPr>
              <a:spLocks/>
            </p:cNvSpPr>
            <p:nvPr/>
          </p:nvSpPr>
          <p:spPr bwMode="auto">
            <a:xfrm>
              <a:off x="5237525" y="1794613"/>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07"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23" name="Google Shape;495;p4">
              <a:extLst>
                <a:ext uri="{FF2B5EF4-FFF2-40B4-BE49-F238E27FC236}">
                  <a16:creationId xmlns:a16="http://schemas.microsoft.com/office/drawing/2014/main" id="{F6AB5C61-2E1B-374F-37A5-A20A27BCA689}"/>
                </a:ext>
              </a:extLst>
            </p:cNvPr>
            <p:cNvSpPr>
              <a:spLocks/>
            </p:cNvSpPr>
            <p:nvPr/>
          </p:nvSpPr>
          <p:spPr bwMode="auto">
            <a:xfrm>
              <a:off x="5303425" y="180626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3" y="0"/>
                  </a:moveTo>
                  <a:cubicBezTo>
                    <a:pt x="1024" y="0"/>
                    <a:pt x="1" y="435"/>
                    <a:pt x="528" y="435"/>
                  </a:cubicBezTo>
                  <a:cubicBezTo>
                    <a:pt x="776" y="435"/>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24" name="Google Shape;496;p4">
              <a:extLst>
                <a:ext uri="{FF2B5EF4-FFF2-40B4-BE49-F238E27FC236}">
                  <a16:creationId xmlns:a16="http://schemas.microsoft.com/office/drawing/2014/main" id="{860EA2C7-FB2C-0FD0-19C2-EF80138DB9AF}"/>
                </a:ext>
              </a:extLst>
            </p:cNvPr>
            <p:cNvSpPr>
              <a:spLocks/>
            </p:cNvSpPr>
            <p:nvPr/>
          </p:nvSpPr>
          <p:spPr bwMode="auto">
            <a:xfrm>
              <a:off x="5346075" y="1843488"/>
              <a:ext cx="47325" cy="17075"/>
            </a:xfrm>
            <a:custGeom>
              <a:avLst/>
              <a:gdLst>
                <a:gd name="T0" fmla="*/ 2147483646 w 1893"/>
                <a:gd name="T1" fmla="*/ 0 h 683"/>
                <a:gd name="T2" fmla="*/ 2147483646 w 1893"/>
                <a:gd name="T3" fmla="*/ 2147483646 h 683"/>
                <a:gd name="T4" fmla="*/ 2147483646 w 1893"/>
                <a:gd name="T5" fmla="*/ 0 h 683"/>
                <a:gd name="T6" fmla="*/ 0 60000 65536"/>
                <a:gd name="T7" fmla="*/ 0 60000 65536"/>
                <a:gd name="T8" fmla="*/ 0 60000 65536"/>
              </a:gdLst>
              <a:ahLst/>
              <a:cxnLst>
                <a:cxn ang="T6">
                  <a:pos x="T0" y="T1"/>
                </a:cxn>
                <a:cxn ang="T7">
                  <a:pos x="T2" y="T3"/>
                </a:cxn>
                <a:cxn ang="T8">
                  <a:pos x="T4" y="T5"/>
                </a:cxn>
              </a:cxnLst>
              <a:rect l="0" t="0" r="r" b="b"/>
              <a:pathLst>
                <a:path w="1893"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25" name="Google Shape;497;p4">
              <a:extLst>
                <a:ext uri="{FF2B5EF4-FFF2-40B4-BE49-F238E27FC236}">
                  <a16:creationId xmlns:a16="http://schemas.microsoft.com/office/drawing/2014/main" id="{EB9E9F78-8D11-85B1-6D1C-6FFE714DB4A8}"/>
                </a:ext>
              </a:extLst>
            </p:cNvPr>
            <p:cNvSpPr>
              <a:spLocks/>
            </p:cNvSpPr>
            <p:nvPr/>
          </p:nvSpPr>
          <p:spPr bwMode="auto">
            <a:xfrm>
              <a:off x="5274750" y="19016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0" y="621"/>
                    <a:pt x="745" y="621"/>
                  </a:cubicBezTo>
                  <a:cubicBezTo>
                    <a:pt x="1148" y="621"/>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26" name="Google Shape;498;p4">
              <a:extLst>
                <a:ext uri="{FF2B5EF4-FFF2-40B4-BE49-F238E27FC236}">
                  <a16:creationId xmlns:a16="http://schemas.microsoft.com/office/drawing/2014/main" id="{9E81723F-004E-5580-71A0-E62DB246AF40}"/>
                </a:ext>
              </a:extLst>
            </p:cNvPr>
            <p:cNvSpPr>
              <a:spLocks/>
            </p:cNvSpPr>
            <p:nvPr/>
          </p:nvSpPr>
          <p:spPr bwMode="auto">
            <a:xfrm>
              <a:off x="5208050" y="196058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45"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27" name="Google Shape;499;p4">
              <a:extLst>
                <a:ext uri="{FF2B5EF4-FFF2-40B4-BE49-F238E27FC236}">
                  <a16:creationId xmlns:a16="http://schemas.microsoft.com/office/drawing/2014/main" id="{F4A6D2F3-A42E-E16E-C77D-34641488393A}"/>
                </a:ext>
              </a:extLst>
            </p:cNvPr>
            <p:cNvSpPr>
              <a:spLocks/>
            </p:cNvSpPr>
            <p:nvPr/>
          </p:nvSpPr>
          <p:spPr bwMode="auto">
            <a:xfrm>
              <a:off x="5159975"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807" y="0"/>
                    <a:pt x="0" y="621"/>
                    <a:pt x="776"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28" name="Google Shape;500;p4">
              <a:extLst>
                <a:ext uri="{FF2B5EF4-FFF2-40B4-BE49-F238E27FC236}">
                  <a16:creationId xmlns:a16="http://schemas.microsoft.com/office/drawing/2014/main" id="{A41F36B7-5660-1447-163F-8D216B6C953E}"/>
                </a:ext>
              </a:extLst>
            </p:cNvPr>
            <p:cNvSpPr>
              <a:spLocks/>
            </p:cNvSpPr>
            <p:nvPr/>
          </p:nvSpPr>
          <p:spPr bwMode="auto">
            <a:xfrm>
              <a:off x="5254575" y="1852013"/>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38" y="0"/>
                    <a:pt x="1" y="528"/>
                    <a:pt x="745" y="528"/>
                  </a:cubicBezTo>
                  <a:cubicBezTo>
                    <a:pt x="1086" y="528"/>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grpSp>
      <p:sp>
        <p:nvSpPr>
          <p:cNvPr id="429" name="Google Shape;501;p4">
            <a:extLst>
              <a:ext uri="{FF2B5EF4-FFF2-40B4-BE49-F238E27FC236}">
                <a16:creationId xmlns:a16="http://schemas.microsoft.com/office/drawing/2014/main" id="{A378373A-6287-419C-4EF4-093C1E2A79A0}"/>
              </a:ext>
            </a:extLst>
          </p:cNvPr>
          <p:cNvSpPr>
            <a:spLocks/>
          </p:cNvSpPr>
          <p:nvPr/>
        </p:nvSpPr>
        <p:spPr bwMode="auto">
          <a:xfrm>
            <a:off x="3386138" y="4335066"/>
            <a:ext cx="1735931" cy="1552575"/>
          </a:xfrm>
          <a:custGeom>
            <a:avLst/>
            <a:gdLst>
              <a:gd name="T0" fmla="*/ 2147483646 w 44049"/>
              <a:gd name="T1" fmla="*/ 2147483646 h 39391"/>
              <a:gd name="T2" fmla="*/ 2147483646 w 44049"/>
              <a:gd name="T3" fmla="*/ 2147483646 h 39391"/>
              <a:gd name="T4" fmla="*/ 2147483646 w 44049"/>
              <a:gd name="T5" fmla="*/ 2147483646 h 39391"/>
              <a:gd name="T6" fmla="*/ 2147483646 w 44049"/>
              <a:gd name="T7" fmla="*/ 2147483646 h 39391"/>
              <a:gd name="T8" fmla="*/ 2147483646 w 44049"/>
              <a:gd name="T9" fmla="*/ 2147483646 h 39391"/>
              <a:gd name="T10" fmla="*/ 2147483646 w 44049"/>
              <a:gd name="T11" fmla="*/ 2147483646 h 39391"/>
              <a:gd name="T12" fmla="*/ 2147483646 w 44049"/>
              <a:gd name="T13" fmla="*/ 2147483646 h 39391"/>
              <a:gd name="T14" fmla="*/ 2147483646 w 44049"/>
              <a:gd name="T15" fmla="*/ 2147483646 h 39391"/>
              <a:gd name="T16" fmla="*/ 2147483646 w 44049"/>
              <a:gd name="T17" fmla="*/ 2147483646 h 39391"/>
              <a:gd name="T18" fmla="*/ 2147483646 w 44049"/>
              <a:gd name="T19" fmla="*/ 2147483646 h 39391"/>
              <a:gd name="T20" fmla="*/ 2147483646 w 44049"/>
              <a:gd name="T21" fmla="*/ 2147483646 h 39391"/>
              <a:gd name="T22" fmla="*/ 2147483646 w 44049"/>
              <a:gd name="T23" fmla="*/ 0 h 39391"/>
              <a:gd name="T24" fmla="*/ 2147483646 w 44049"/>
              <a:gd name="T25" fmla="*/ 0 h 39391"/>
              <a:gd name="T26" fmla="*/ 2147483646 w 44049"/>
              <a:gd name="T27" fmla="*/ 2147483646 h 39391"/>
              <a:gd name="T28" fmla="*/ 2147483646 w 44049"/>
              <a:gd name="T29" fmla="*/ 2147483646 h 39391"/>
              <a:gd name="T30" fmla="*/ 2147483646 w 44049"/>
              <a:gd name="T31" fmla="*/ 2147483646 h 39391"/>
              <a:gd name="T32" fmla="*/ 2147483646 w 44049"/>
              <a:gd name="T33" fmla="*/ 2147483646 h 39391"/>
              <a:gd name="T34" fmla="*/ 2147483646 w 44049"/>
              <a:gd name="T35" fmla="*/ 2147483646 h 39391"/>
              <a:gd name="T36" fmla="*/ 2147483646 w 44049"/>
              <a:gd name="T37" fmla="*/ 2147483646 h 39391"/>
              <a:gd name="T38" fmla="*/ 2147483646 w 44049"/>
              <a:gd name="T39" fmla="*/ 2147483646 h 39391"/>
              <a:gd name="T40" fmla="*/ 2147483646 w 44049"/>
              <a:gd name="T41" fmla="*/ 2147483646 h 39391"/>
              <a:gd name="T42" fmla="*/ 2147483646 w 44049"/>
              <a:gd name="T43" fmla="*/ 2147483646 h 39391"/>
              <a:gd name="T44" fmla="*/ 2147483646 w 44049"/>
              <a:gd name="T45" fmla="*/ 2147483646 h 39391"/>
              <a:gd name="T46" fmla="*/ 2147483646 w 44049"/>
              <a:gd name="T47" fmla="*/ 2147483646 h 39391"/>
              <a:gd name="T48" fmla="*/ 2147483646 w 44049"/>
              <a:gd name="T49" fmla="*/ 2147483646 h 39391"/>
              <a:gd name="T50" fmla="*/ 2147483646 w 44049"/>
              <a:gd name="T51" fmla="*/ 2147483646 h 39391"/>
              <a:gd name="T52" fmla="*/ 2147483646 w 44049"/>
              <a:gd name="T53" fmla="*/ 2147483646 h 39391"/>
              <a:gd name="T54" fmla="*/ 2147483646 w 44049"/>
              <a:gd name="T55" fmla="*/ 2147483646 h 39391"/>
              <a:gd name="T56" fmla="*/ 2147483646 w 44049"/>
              <a:gd name="T57" fmla="*/ 2147483646 h 39391"/>
              <a:gd name="T58" fmla="*/ 2147483646 w 44049"/>
              <a:gd name="T59" fmla="*/ 2147483646 h 39391"/>
              <a:gd name="T60" fmla="*/ 2147483646 w 44049"/>
              <a:gd name="T61" fmla="*/ 2147483646 h 39391"/>
              <a:gd name="T62" fmla="*/ 2147483646 w 44049"/>
              <a:gd name="T63" fmla="*/ 2147483646 h 39391"/>
              <a:gd name="T64" fmla="*/ 2147483646 w 44049"/>
              <a:gd name="T65" fmla="*/ 2147483646 h 39391"/>
              <a:gd name="T66" fmla="*/ 2147483646 w 44049"/>
              <a:gd name="T67" fmla="*/ 2147483646 h 39391"/>
              <a:gd name="T68" fmla="*/ 2147483646 w 44049"/>
              <a:gd name="T69" fmla="*/ 2147483646 h 39391"/>
              <a:gd name="T70" fmla="*/ 2147483646 w 44049"/>
              <a:gd name="T71" fmla="*/ 2147483646 h 39391"/>
              <a:gd name="T72" fmla="*/ 2147483646 w 44049"/>
              <a:gd name="T73" fmla="*/ 2147483646 h 39391"/>
              <a:gd name="T74" fmla="*/ 2147483646 w 44049"/>
              <a:gd name="T75" fmla="*/ 2147483646 h 39391"/>
              <a:gd name="T76" fmla="*/ 2147483646 w 44049"/>
              <a:gd name="T77" fmla="*/ 2147483646 h 39391"/>
              <a:gd name="T78" fmla="*/ 2147483646 w 44049"/>
              <a:gd name="T79" fmla="*/ 2147483646 h 39391"/>
              <a:gd name="T80" fmla="*/ 2147483646 w 44049"/>
              <a:gd name="T81" fmla="*/ 2147483646 h 39391"/>
              <a:gd name="T82" fmla="*/ 2147483646 w 44049"/>
              <a:gd name="T83" fmla="*/ 2147483646 h 39391"/>
              <a:gd name="T84" fmla="*/ 2147483646 w 44049"/>
              <a:gd name="T85" fmla="*/ 2147483646 h 39391"/>
              <a:gd name="T86" fmla="*/ 2147483646 w 44049"/>
              <a:gd name="T87" fmla="*/ 2147483646 h 39391"/>
              <a:gd name="T88" fmla="*/ 2147483646 w 44049"/>
              <a:gd name="T89" fmla="*/ 2147483646 h 39391"/>
              <a:gd name="T90" fmla="*/ 2147483646 w 44049"/>
              <a:gd name="T91" fmla="*/ 2147483646 h 39391"/>
              <a:gd name="T92" fmla="*/ 2147483646 w 44049"/>
              <a:gd name="T93" fmla="*/ 2147483646 h 39391"/>
              <a:gd name="T94" fmla="*/ 2147483646 w 44049"/>
              <a:gd name="T95" fmla="*/ 2147483646 h 39391"/>
              <a:gd name="T96" fmla="*/ 2147483646 w 44049"/>
              <a:gd name="T97" fmla="*/ 2147483646 h 39391"/>
              <a:gd name="T98" fmla="*/ 2147483646 w 44049"/>
              <a:gd name="T99" fmla="*/ 2147483646 h 39391"/>
              <a:gd name="T100" fmla="*/ 2147483646 w 44049"/>
              <a:gd name="T101" fmla="*/ 2147483646 h 39391"/>
              <a:gd name="T102" fmla="*/ 2147483646 w 44049"/>
              <a:gd name="T103" fmla="*/ 2147483646 h 39391"/>
              <a:gd name="T104" fmla="*/ 2147483646 w 44049"/>
              <a:gd name="T105" fmla="*/ 2147483646 h 39391"/>
              <a:gd name="T106" fmla="*/ 2147483646 w 44049"/>
              <a:gd name="T107" fmla="*/ 0 h 393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049" h="39391" extrusionOk="0">
                <a:moveTo>
                  <a:pt x="41815" y="18643"/>
                </a:moveTo>
                <a:lnTo>
                  <a:pt x="41815" y="18643"/>
                </a:lnTo>
                <a:cubicBezTo>
                  <a:pt x="36665" y="23993"/>
                  <a:pt x="31303" y="29104"/>
                  <a:pt x="25751" y="33974"/>
                </a:cubicBez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cubicBezTo>
                  <a:pt x="21398" y="36565"/>
                  <a:pt x="21395" y="36563"/>
                  <a:pt x="21393" y="36562"/>
                </a:cubicBezTo>
                <a:cubicBezTo>
                  <a:pt x="21397" y="36575"/>
                  <a:pt x="21400" y="36589"/>
                  <a:pt x="21404" y="36603"/>
                </a:cubicBezTo>
                <a:cubicBezTo>
                  <a:pt x="21403" y="36591"/>
                  <a:pt x="21401" y="36579"/>
                  <a:pt x="21400" y="36566"/>
                </a:cubicBez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cubicBezTo>
                  <a:pt x="25244" y="34419"/>
                  <a:pt x="24844" y="34767"/>
                  <a:pt x="24444" y="35114"/>
                </a:cubicBezTo>
                <a:cubicBezTo>
                  <a:pt x="24692" y="34819"/>
                  <a:pt x="24940" y="34523"/>
                  <a:pt x="25187" y="34226"/>
                </a:cubicBezTo>
                <a:cubicBezTo>
                  <a:pt x="24935" y="34313"/>
                  <a:pt x="24684" y="34400"/>
                  <a:pt x="24435" y="34488"/>
                </a:cubicBezTo>
                <a:cubicBezTo>
                  <a:pt x="24697" y="34391"/>
                  <a:pt x="24958" y="34292"/>
                  <a:pt x="25217" y="34189"/>
                </a:cubicBezTo>
                <a:cubicBezTo>
                  <a:pt x="25207" y="34202"/>
                  <a:pt x="25197" y="34214"/>
                  <a:pt x="25187" y="34226"/>
                </a:cubicBezTo>
                <a:cubicBezTo>
                  <a:pt x="25338" y="34174"/>
                  <a:pt x="25490" y="34122"/>
                  <a:pt x="25642" y="34070"/>
                </a:cubicBezTo>
                <a:cubicBezTo>
                  <a:pt x="25679" y="34038"/>
                  <a:pt x="25715" y="34006"/>
                  <a:pt x="25751" y="33974"/>
                </a:cubicBezTo>
                <a:cubicBezTo>
                  <a:pt x="25574" y="34047"/>
                  <a:pt x="25396" y="34119"/>
                  <a:pt x="25217" y="34189"/>
                </a:cubicBezTo>
                <a:cubicBezTo>
                  <a:pt x="28692" y="30012"/>
                  <a:pt x="32008" y="25700"/>
                  <a:pt x="34463" y="20876"/>
                </a:cubicBezTo>
                <a:cubicBezTo>
                  <a:pt x="37100" y="15665"/>
                  <a:pt x="38651" y="9771"/>
                  <a:pt x="37937" y="4002"/>
                </a:cubicBezTo>
                <a:cubicBezTo>
                  <a:pt x="29779" y="11012"/>
                  <a:pt x="31920" y="24722"/>
                  <a:pt x="25406" y="33315"/>
                </a:cubicBezTo>
                <a:cubicBezTo>
                  <a:pt x="30834" y="23047"/>
                  <a:pt x="30617" y="10050"/>
                  <a:pt x="24847"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30" name="Google Shape;502;p4">
            <a:extLst>
              <a:ext uri="{FF2B5EF4-FFF2-40B4-BE49-F238E27FC236}">
                <a16:creationId xmlns:a16="http://schemas.microsoft.com/office/drawing/2014/main" id="{32905BC0-C354-D0FF-BC2F-5A524C0669B7}"/>
              </a:ext>
            </a:extLst>
          </p:cNvPr>
          <p:cNvSpPr>
            <a:spLocks/>
          </p:cNvSpPr>
          <p:nvPr/>
        </p:nvSpPr>
        <p:spPr bwMode="auto">
          <a:xfrm>
            <a:off x="4613673" y="4019550"/>
            <a:ext cx="378619" cy="315516"/>
          </a:xfrm>
          <a:custGeom>
            <a:avLst/>
            <a:gdLst>
              <a:gd name="T0" fmla="*/ 2147483646 w 11571"/>
              <a:gd name="T1" fmla="*/ 2147483646 h 9655"/>
              <a:gd name="T2" fmla="*/ 2147483646 w 11571"/>
              <a:gd name="T3" fmla="*/ 2147483646 h 9655"/>
              <a:gd name="T4" fmla="*/ 2147483646 w 11571"/>
              <a:gd name="T5" fmla="*/ 2147483646 h 9655"/>
              <a:gd name="T6" fmla="*/ 2147483646 w 11571"/>
              <a:gd name="T7" fmla="*/ 2147483646 h 9655"/>
              <a:gd name="T8" fmla="*/ 2147483646 w 11571"/>
              <a:gd name="T9" fmla="*/ 2147483646 h 9655"/>
              <a:gd name="T10" fmla="*/ 2147483646 w 11571"/>
              <a:gd name="T11" fmla="*/ 2147483646 h 9655"/>
              <a:gd name="T12" fmla="*/ 2147483646 w 11571"/>
              <a:gd name="T13" fmla="*/ 2147483646 h 9655"/>
              <a:gd name="T14" fmla="*/ 2147483646 w 11571"/>
              <a:gd name="T15" fmla="*/ 2147483646 h 9655"/>
              <a:gd name="T16" fmla="*/ 2147483646 w 11571"/>
              <a:gd name="T17" fmla="*/ 2147483646 h 9655"/>
              <a:gd name="T18" fmla="*/ 2147483646 w 11571"/>
              <a:gd name="T19" fmla="*/ 2147483646 h 9655"/>
              <a:gd name="T20" fmla="*/ 2147483646 w 11571"/>
              <a:gd name="T21" fmla="*/ 2147483646 h 9655"/>
              <a:gd name="T22" fmla="*/ 2147483646 w 11571"/>
              <a:gd name="T23" fmla="*/ 2147483646 h 96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71" h="9655" extrusionOk="0">
                <a:moveTo>
                  <a:pt x="5435" y="1"/>
                </a:moveTo>
                <a:cubicBezTo>
                  <a:pt x="4747" y="1"/>
                  <a:pt x="4054" y="115"/>
                  <a:pt x="3382" y="346"/>
                </a:cubicBezTo>
                <a:lnTo>
                  <a:pt x="3719" y="273"/>
                </a:lnTo>
                <a:cubicBezTo>
                  <a:pt x="2253" y="703"/>
                  <a:pt x="929" y="1720"/>
                  <a:pt x="404" y="3137"/>
                </a:cubicBezTo>
                <a:cubicBezTo>
                  <a:pt x="1" y="4316"/>
                  <a:pt x="94" y="5619"/>
                  <a:pt x="714" y="6705"/>
                </a:cubicBezTo>
                <a:cubicBezTo>
                  <a:pt x="1303" y="7790"/>
                  <a:pt x="2234" y="8628"/>
                  <a:pt x="3382" y="9124"/>
                </a:cubicBezTo>
                <a:cubicBezTo>
                  <a:pt x="4160" y="9476"/>
                  <a:pt x="5019" y="9654"/>
                  <a:pt x="5873" y="9654"/>
                </a:cubicBezTo>
                <a:cubicBezTo>
                  <a:pt x="7130" y="9654"/>
                  <a:pt x="8377" y="9267"/>
                  <a:pt x="9337" y="8473"/>
                </a:cubicBezTo>
                <a:cubicBezTo>
                  <a:pt x="10950" y="7139"/>
                  <a:pt x="11571" y="4595"/>
                  <a:pt x="10547" y="2765"/>
                </a:cubicBezTo>
                <a:cubicBezTo>
                  <a:pt x="10206" y="2207"/>
                  <a:pt x="9741" y="1680"/>
                  <a:pt x="9213" y="1276"/>
                </a:cubicBezTo>
                <a:cubicBezTo>
                  <a:pt x="8105" y="435"/>
                  <a:pt x="6780" y="1"/>
                  <a:pt x="5435"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grpSp>
        <p:nvGrpSpPr>
          <p:cNvPr id="431" name="Google Shape;503;p4">
            <a:extLst>
              <a:ext uri="{FF2B5EF4-FFF2-40B4-BE49-F238E27FC236}">
                <a16:creationId xmlns:a16="http://schemas.microsoft.com/office/drawing/2014/main" id="{28FF0CE9-BD76-D924-F338-8835F63B2AA3}"/>
              </a:ext>
            </a:extLst>
          </p:cNvPr>
          <p:cNvGrpSpPr>
            <a:grpSpLocks/>
          </p:cNvGrpSpPr>
          <p:nvPr/>
        </p:nvGrpSpPr>
        <p:grpSpPr bwMode="auto">
          <a:xfrm>
            <a:off x="2641998" y="4194573"/>
            <a:ext cx="701278" cy="635794"/>
            <a:chOff x="3652400" y="3788700"/>
            <a:chExt cx="700450" cy="636075"/>
          </a:xfrm>
        </p:grpSpPr>
        <p:sp>
          <p:nvSpPr>
            <p:cNvPr id="432" name="Google Shape;504;p4">
              <a:extLst>
                <a:ext uri="{FF2B5EF4-FFF2-40B4-BE49-F238E27FC236}">
                  <a16:creationId xmlns:a16="http://schemas.microsoft.com/office/drawing/2014/main" id="{A8422A70-B4F9-0A50-FAB7-7CADECA114E4}"/>
                </a:ext>
              </a:extLst>
            </p:cNvPr>
            <p:cNvSpPr>
              <a:spLocks/>
            </p:cNvSpPr>
            <p:nvPr/>
          </p:nvSpPr>
          <p:spPr bwMode="auto">
            <a:xfrm>
              <a:off x="3941050" y="3916900"/>
              <a:ext cx="65150" cy="72250"/>
            </a:xfrm>
            <a:custGeom>
              <a:avLst/>
              <a:gdLst>
                <a:gd name="T0" fmla="*/ 2147483646 w 2606"/>
                <a:gd name="T1" fmla="*/ 2147483646 h 2890"/>
                <a:gd name="T2" fmla="*/ 2147483646 w 2606"/>
                <a:gd name="T3" fmla="*/ 2147483646 h 2890"/>
                <a:gd name="T4" fmla="*/ 2147483646 w 2606"/>
                <a:gd name="T5" fmla="*/ 2147483646 h 2890"/>
                <a:gd name="T6" fmla="*/ 2147483646 w 2606"/>
                <a:gd name="T7" fmla="*/ 2147483646 h 2890"/>
                <a:gd name="T8" fmla="*/ 2147483646 w 2606"/>
                <a:gd name="T9" fmla="*/ 2147483646 h 2890"/>
                <a:gd name="T10" fmla="*/ 2147483646 w 2606"/>
                <a:gd name="T11" fmla="*/ 2147483646 h 2890"/>
                <a:gd name="T12" fmla="*/ 2147483646 w 2606"/>
                <a:gd name="T13" fmla="*/ 2147483646 h 2890"/>
                <a:gd name="T14" fmla="*/ 2147483646 w 2606"/>
                <a:gd name="T15" fmla="*/ 2147483646 h 2890"/>
                <a:gd name="T16" fmla="*/ 2147483646 w 2606"/>
                <a:gd name="T17" fmla="*/ 2147483646 h 28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06" h="2890" extrusionOk="0">
                  <a:moveTo>
                    <a:pt x="1800" y="1"/>
                  </a:moveTo>
                  <a:cubicBezTo>
                    <a:pt x="1498" y="1"/>
                    <a:pt x="1118" y="159"/>
                    <a:pt x="1032" y="354"/>
                  </a:cubicBez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33" name="Google Shape;505;p4">
              <a:extLst>
                <a:ext uri="{FF2B5EF4-FFF2-40B4-BE49-F238E27FC236}">
                  <a16:creationId xmlns:a16="http://schemas.microsoft.com/office/drawing/2014/main" id="{E003DE9D-A8A0-E2CC-F064-DD9F327BDAC1}"/>
                </a:ext>
              </a:extLst>
            </p:cNvPr>
            <p:cNvSpPr>
              <a:spLocks/>
            </p:cNvSpPr>
            <p:nvPr/>
          </p:nvSpPr>
          <p:spPr bwMode="auto">
            <a:xfrm>
              <a:off x="4125850" y="3918850"/>
              <a:ext cx="58725" cy="76325"/>
            </a:xfrm>
            <a:custGeom>
              <a:avLst/>
              <a:gdLst>
                <a:gd name="T0" fmla="*/ 2147483646 w 2349"/>
                <a:gd name="T1" fmla="*/ 2147483646 h 3053"/>
                <a:gd name="T2" fmla="*/ 2147483646 w 2349"/>
                <a:gd name="T3" fmla="*/ 2147483646 h 3053"/>
                <a:gd name="T4" fmla="*/ 2147483646 w 2349"/>
                <a:gd name="T5" fmla="*/ 2147483646 h 3053"/>
                <a:gd name="T6" fmla="*/ 2147483646 w 2349"/>
                <a:gd name="T7" fmla="*/ 2147483646 h 3053"/>
                <a:gd name="T8" fmla="*/ 2147483646 w 2349"/>
                <a:gd name="T9" fmla="*/ 2147483646 h 3053"/>
                <a:gd name="T10" fmla="*/ 2147483646 w 2349"/>
                <a:gd name="T11" fmla="*/ 2147483646 h 3053"/>
                <a:gd name="T12" fmla="*/ 2147483646 w 2349"/>
                <a:gd name="T13" fmla="*/ 2147483646 h 3053"/>
                <a:gd name="T14" fmla="*/ 2147483646 w 2349"/>
                <a:gd name="T15" fmla="*/ 2147483646 h 3053"/>
                <a:gd name="T16" fmla="*/ 2147483646 w 2349"/>
                <a:gd name="T17" fmla="*/ 2147483646 h 30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9" h="3053" extrusionOk="0">
                  <a:moveTo>
                    <a:pt x="1488" y="1"/>
                  </a:moveTo>
                  <a:cubicBezTo>
                    <a:pt x="1165" y="1"/>
                    <a:pt x="767" y="244"/>
                    <a:pt x="783" y="561"/>
                  </a:cubicBez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34" name="Google Shape;506;p4">
              <a:extLst>
                <a:ext uri="{FF2B5EF4-FFF2-40B4-BE49-F238E27FC236}">
                  <a16:creationId xmlns:a16="http://schemas.microsoft.com/office/drawing/2014/main" id="{BC7CA61F-AEBD-6CDF-7DB3-EA599A350572}"/>
                </a:ext>
              </a:extLst>
            </p:cNvPr>
            <p:cNvSpPr>
              <a:spLocks/>
            </p:cNvSpPr>
            <p:nvPr/>
          </p:nvSpPr>
          <p:spPr bwMode="auto">
            <a:xfrm>
              <a:off x="4000750" y="4053225"/>
              <a:ext cx="75575" cy="74650"/>
            </a:xfrm>
            <a:custGeom>
              <a:avLst/>
              <a:gdLst>
                <a:gd name="T0" fmla="*/ 2147483646 w 3023"/>
                <a:gd name="T1" fmla="*/ 0 h 2986"/>
                <a:gd name="T2" fmla="*/ 2147483646 w 3023"/>
                <a:gd name="T3" fmla="*/ 2147483646 h 2986"/>
                <a:gd name="T4" fmla="*/ 2147483646 w 3023"/>
                <a:gd name="T5" fmla="*/ 2147483646 h 2986"/>
                <a:gd name="T6" fmla="*/ 2147483646 w 3023"/>
                <a:gd name="T7" fmla="*/ 2147483646 h 2986"/>
                <a:gd name="T8" fmla="*/ 2147483646 w 3023"/>
                <a:gd name="T9" fmla="*/ 2147483646 h 2986"/>
                <a:gd name="T10" fmla="*/ 2147483646 w 3023"/>
                <a:gd name="T11" fmla="*/ 2147483646 h 2986"/>
                <a:gd name="T12" fmla="*/ 2147483646 w 3023"/>
                <a:gd name="T13" fmla="*/ 2147483646 h 2986"/>
                <a:gd name="T14" fmla="*/ 2147483646 w 3023"/>
                <a:gd name="T15" fmla="*/ 2147483646 h 2986"/>
                <a:gd name="T16" fmla="*/ 2147483646 w 3023"/>
                <a:gd name="T17" fmla="*/ 2147483646 h 2986"/>
                <a:gd name="T18" fmla="*/ 2147483646 w 3023"/>
                <a:gd name="T19" fmla="*/ 2147483646 h 2986"/>
                <a:gd name="T20" fmla="*/ 2147483646 w 3023"/>
                <a:gd name="T21" fmla="*/ 0 h 29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23" h="2986" extrusionOk="0">
                  <a:moveTo>
                    <a:pt x="2768" y="0"/>
                  </a:moveTo>
                  <a:cubicBezTo>
                    <a:pt x="2724" y="0"/>
                    <a:pt x="2686" y="3"/>
                    <a:pt x="2668" y="3"/>
                  </a:cubicBezTo>
                  <a:cubicBezTo>
                    <a:pt x="2062" y="55"/>
                    <a:pt x="1321" y="287"/>
                    <a:pt x="1113" y="870"/>
                  </a:cubicBez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35" name="Google Shape;507;p4">
              <a:extLst>
                <a:ext uri="{FF2B5EF4-FFF2-40B4-BE49-F238E27FC236}">
                  <a16:creationId xmlns:a16="http://schemas.microsoft.com/office/drawing/2014/main" id="{49618538-7246-4625-575F-869D565932EA}"/>
                </a:ext>
              </a:extLst>
            </p:cNvPr>
            <p:cNvSpPr>
              <a:spLocks/>
            </p:cNvSpPr>
            <p:nvPr/>
          </p:nvSpPr>
          <p:spPr bwMode="auto">
            <a:xfrm>
              <a:off x="3800675" y="4048800"/>
              <a:ext cx="69825" cy="77400"/>
            </a:xfrm>
            <a:custGeom>
              <a:avLst/>
              <a:gdLst>
                <a:gd name="T0" fmla="*/ 2147483646 w 2793"/>
                <a:gd name="T1" fmla="*/ 2147483646 h 3096"/>
                <a:gd name="T2" fmla="*/ 2147483646 w 2793"/>
                <a:gd name="T3" fmla="*/ 2147483646 h 3096"/>
                <a:gd name="T4" fmla="*/ 2147483646 w 2793"/>
                <a:gd name="T5" fmla="*/ 2147483646 h 3096"/>
                <a:gd name="T6" fmla="*/ 2147483646 w 2793"/>
                <a:gd name="T7" fmla="*/ 2147483646 h 3096"/>
                <a:gd name="T8" fmla="*/ 2147483646 w 2793"/>
                <a:gd name="T9" fmla="*/ 2147483646 h 3096"/>
                <a:gd name="T10" fmla="*/ 2147483646 w 2793"/>
                <a:gd name="T11" fmla="*/ 2147483646 h 3096"/>
                <a:gd name="T12" fmla="*/ 2147483646 w 2793"/>
                <a:gd name="T13" fmla="*/ 2147483646 h 3096"/>
                <a:gd name="T14" fmla="*/ 2147483646 w 2793"/>
                <a:gd name="T15" fmla="*/ 2147483646 h 3096"/>
                <a:gd name="T16" fmla="*/ 2147483646 w 2793"/>
                <a:gd name="T17" fmla="*/ 2147483646 h 3096"/>
                <a:gd name="T18" fmla="*/ 2147483646 w 2793"/>
                <a:gd name="T19" fmla="*/ 2147483646 h 3096"/>
                <a:gd name="T20" fmla="*/ 2147483646 w 2793"/>
                <a:gd name="T21" fmla="*/ 2147483646 h 3096"/>
                <a:gd name="T22" fmla="*/ 2147483646 w 2793"/>
                <a:gd name="T23" fmla="*/ 2147483646 h 3096"/>
                <a:gd name="T24" fmla="*/ 2147483646 w 2793"/>
                <a:gd name="T25" fmla="*/ 2147483646 h 3096"/>
                <a:gd name="T26" fmla="*/ 2147483646 w 2793"/>
                <a:gd name="T27" fmla="*/ 2147483646 h 3096"/>
                <a:gd name="T28" fmla="*/ 2147483646 w 2793"/>
                <a:gd name="T29" fmla="*/ 2147483646 h 3096"/>
                <a:gd name="T30" fmla="*/ 2147483646 w 2793"/>
                <a:gd name="T31" fmla="*/ 2147483646 h 3096"/>
                <a:gd name="T32" fmla="*/ 2147483646 w 2793"/>
                <a:gd name="T33" fmla="*/ 2147483646 h 3096"/>
                <a:gd name="T34" fmla="*/ 2147483646 w 2793"/>
                <a:gd name="T35" fmla="*/ 2147483646 h 30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93" h="3096" extrusionOk="0">
                  <a:moveTo>
                    <a:pt x="1487" y="1268"/>
                  </a:moveTo>
                  <a:cubicBezTo>
                    <a:pt x="1435" y="1475"/>
                    <a:pt x="1348" y="1672"/>
                    <a:pt x="1231" y="1852"/>
                  </a:cubicBezTo>
                  <a:cubicBezTo>
                    <a:pt x="1267" y="1652"/>
                    <a:pt x="1345" y="1458"/>
                    <a:pt x="1462" y="1284"/>
                  </a:cubicBezTo>
                  <a:cubicBezTo>
                    <a:pt x="1471" y="1279"/>
                    <a:pt x="1479" y="1273"/>
                    <a:pt x="1487" y="1268"/>
                  </a:cubicBezTo>
                  <a:close/>
                  <a:moveTo>
                    <a:pt x="2313" y="1"/>
                  </a:moveTo>
                  <a:cubicBezTo>
                    <a:pt x="2085" y="1"/>
                    <a:pt x="1809" y="95"/>
                    <a:pt x="1738" y="149"/>
                  </a:cubicBezTo>
                  <a:lnTo>
                    <a:pt x="776" y="862"/>
                  </a:lnTo>
                  <a:cubicBezTo>
                    <a:pt x="690" y="927"/>
                    <a:pt x="634" y="987"/>
                    <a:pt x="603" y="1041"/>
                  </a:cubicBez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36" name="Google Shape;508;p4">
              <a:extLst>
                <a:ext uri="{FF2B5EF4-FFF2-40B4-BE49-F238E27FC236}">
                  <a16:creationId xmlns:a16="http://schemas.microsoft.com/office/drawing/2014/main" id="{E152809D-0990-0332-B3DB-27ECFF30D810}"/>
                </a:ext>
              </a:extLst>
            </p:cNvPr>
            <p:cNvSpPr>
              <a:spLocks/>
            </p:cNvSpPr>
            <p:nvPr/>
          </p:nvSpPr>
          <p:spPr bwMode="auto">
            <a:xfrm>
              <a:off x="3854875" y="4183625"/>
              <a:ext cx="67575" cy="96850"/>
            </a:xfrm>
            <a:custGeom>
              <a:avLst/>
              <a:gdLst>
                <a:gd name="T0" fmla="*/ 2147483646 w 2703"/>
                <a:gd name="T1" fmla="*/ 0 h 3874"/>
                <a:gd name="T2" fmla="*/ 2147483646 w 2703"/>
                <a:gd name="T3" fmla="*/ 2147483646 h 3874"/>
                <a:gd name="T4" fmla="*/ 2147483646 w 2703"/>
                <a:gd name="T5" fmla="*/ 2147483646 h 3874"/>
                <a:gd name="T6" fmla="*/ 2147483646 w 2703"/>
                <a:gd name="T7" fmla="*/ 2147483646 h 3874"/>
                <a:gd name="T8" fmla="*/ 2147483646 w 2703"/>
                <a:gd name="T9" fmla="*/ 2147483646 h 3874"/>
                <a:gd name="T10" fmla="*/ 2147483646 w 2703"/>
                <a:gd name="T11" fmla="*/ 2147483646 h 3874"/>
                <a:gd name="T12" fmla="*/ 2147483646 w 2703"/>
                <a:gd name="T13" fmla="*/ 2147483646 h 3874"/>
                <a:gd name="T14" fmla="*/ 2147483646 w 2703"/>
                <a:gd name="T15" fmla="*/ 2147483646 h 3874"/>
                <a:gd name="T16" fmla="*/ 2147483646 w 2703"/>
                <a:gd name="T17" fmla="*/ 2147483646 h 3874"/>
                <a:gd name="T18" fmla="*/ 2147483646 w 2703"/>
                <a:gd name="T19" fmla="*/ 2147483646 h 3874"/>
                <a:gd name="T20" fmla="*/ 2147483646 w 2703"/>
                <a:gd name="T21" fmla="*/ 0 h 38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03" h="3874" extrusionOk="0">
                  <a:moveTo>
                    <a:pt x="2290" y="0"/>
                  </a:moveTo>
                  <a:cubicBezTo>
                    <a:pt x="2053" y="0"/>
                    <a:pt x="1727" y="114"/>
                    <a:pt x="1648" y="153"/>
                  </a:cubicBezTo>
                  <a:lnTo>
                    <a:pt x="1090" y="494"/>
                  </a:lnTo>
                  <a:cubicBezTo>
                    <a:pt x="771" y="717"/>
                    <a:pt x="878" y="850"/>
                    <a:pt x="1104" y="898"/>
                  </a:cubicBez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37" name="Google Shape;509;p4">
              <a:extLst>
                <a:ext uri="{FF2B5EF4-FFF2-40B4-BE49-F238E27FC236}">
                  <a16:creationId xmlns:a16="http://schemas.microsoft.com/office/drawing/2014/main" id="{5CDAB815-0D0E-2E94-347D-9165B2D3E038}"/>
                </a:ext>
              </a:extLst>
            </p:cNvPr>
            <p:cNvSpPr>
              <a:spLocks/>
            </p:cNvSpPr>
            <p:nvPr/>
          </p:nvSpPr>
          <p:spPr bwMode="auto">
            <a:xfrm>
              <a:off x="4105450" y="4181350"/>
              <a:ext cx="54300" cy="88550"/>
            </a:xfrm>
            <a:custGeom>
              <a:avLst/>
              <a:gdLst>
                <a:gd name="T0" fmla="*/ 2147483646 w 2172"/>
                <a:gd name="T1" fmla="*/ 0 h 3542"/>
                <a:gd name="T2" fmla="*/ 2147483646 w 2172"/>
                <a:gd name="T3" fmla="*/ 2147483646 h 3542"/>
                <a:gd name="T4" fmla="*/ 2147483646 w 2172"/>
                <a:gd name="T5" fmla="*/ 2147483646 h 3542"/>
                <a:gd name="T6" fmla="*/ 2147483646 w 2172"/>
                <a:gd name="T7" fmla="*/ 2147483646 h 3542"/>
                <a:gd name="T8" fmla="*/ 2147483646 w 2172"/>
                <a:gd name="T9" fmla="*/ 2147483646 h 3542"/>
                <a:gd name="T10" fmla="*/ 2147483646 w 2172"/>
                <a:gd name="T11" fmla="*/ 2147483646 h 3542"/>
                <a:gd name="T12" fmla="*/ 2147483646 w 2172"/>
                <a:gd name="T13" fmla="*/ 2147483646 h 3542"/>
                <a:gd name="T14" fmla="*/ 2147483646 w 2172"/>
                <a:gd name="T15" fmla="*/ 2147483646 h 3542"/>
                <a:gd name="T16" fmla="*/ 2147483646 w 2172"/>
                <a:gd name="T17" fmla="*/ 2147483646 h 3542"/>
                <a:gd name="T18" fmla="*/ 2147483646 w 2172"/>
                <a:gd name="T19" fmla="*/ 2147483646 h 3542"/>
                <a:gd name="T20" fmla="*/ 2147483646 w 2172"/>
                <a:gd name="T21" fmla="*/ 0 h 35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2" h="3542" extrusionOk="0">
                  <a:moveTo>
                    <a:pt x="1674" y="0"/>
                  </a:moveTo>
                  <a:cubicBezTo>
                    <a:pt x="1331" y="0"/>
                    <a:pt x="859" y="206"/>
                    <a:pt x="900" y="492"/>
                  </a:cubicBezTo>
                  <a:cubicBezTo>
                    <a:pt x="908" y="555"/>
                    <a:pt x="914" y="617"/>
                    <a:pt x="919" y="680"/>
                  </a:cubicBez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38" name="Google Shape;510;p4">
              <a:extLst>
                <a:ext uri="{FF2B5EF4-FFF2-40B4-BE49-F238E27FC236}">
                  <a16:creationId xmlns:a16="http://schemas.microsoft.com/office/drawing/2014/main" id="{E7BF4C7D-CCCA-2EE0-EE0C-B5C98E886049}"/>
                </a:ext>
              </a:extLst>
            </p:cNvPr>
            <p:cNvSpPr>
              <a:spLocks/>
            </p:cNvSpPr>
            <p:nvPr/>
          </p:nvSpPr>
          <p:spPr bwMode="auto">
            <a:xfrm>
              <a:off x="4174475" y="4054800"/>
              <a:ext cx="64375" cy="71425"/>
            </a:xfrm>
            <a:custGeom>
              <a:avLst/>
              <a:gdLst>
                <a:gd name="T0" fmla="*/ 2147483646 w 2575"/>
                <a:gd name="T1" fmla="*/ 2147483646 h 2857"/>
                <a:gd name="T2" fmla="*/ 2147483646 w 2575"/>
                <a:gd name="T3" fmla="*/ 2147483646 h 2857"/>
                <a:gd name="T4" fmla="*/ 2147483646 w 2575"/>
                <a:gd name="T5" fmla="*/ 2147483646 h 2857"/>
                <a:gd name="T6" fmla="*/ 2147483646 w 2575"/>
                <a:gd name="T7" fmla="*/ 2147483646 h 2857"/>
                <a:gd name="T8" fmla="*/ 2147483646 w 2575"/>
                <a:gd name="T9" fmla="*/ 2147483646 h 2857"/>
                <a:gd name="T10" fmla="*/ 2147483646 w 2575"/>
                <a:gd name="T11" fmla="*/ 0 h 2857"/>
                <a:gd name="T12" fmla="*/ 2147483646 w 2575"/>
                <a:gd name="T13" fmla="*/ 2147483646 h 2857"/>
                <a:gd name="T14" fmla="*/ 2147483646 w 2575"/>
                <a:gd name="T15" fmla="*/ 2147483646 h 2857"/>
                <a:gd name="T16" fmla="*/ 2147483646 w 2575"/>
                <a:gd name="T17" fmla="*/ 2147483646 h 2857"/>
                <a:gd name="T18" fmla="*/ 2147483646 w 2575"/>
                <a:gd name="T19" fmla="*/ 2147483646 h 2857"/>
                <a:gd name="T20" fmla="*/ 2147483646 w 2575"/>
                <a:gd name="T21" fmla="*/ 2147483646 h 2857"/>
                <a:gd name="T22" fmla="*/ 2147483646 w 2575"/>
                <a:gd name="T23" fmla="*/ 2147483646 h 2857"/>
                <a:gd name="T24" fmla="*/ 2147483646 w 2575"/>
                <a:gd name="T25" fmla="*/ 2147483646 h 2857"/>
                <a:gd name="T26" fmla="*/ 2147483646 w 2575"/>
                <a:gd name="T27" fmla="*/ 2147483646 h 2857"/>
                <a:gd name="T28" fmla="*/ 2147483646 w 2575"/>
                <a:gd name="T29" fmla="*/ 2147483646 h 2857"/>
                <a:gd name="T30" fmla="*/ 2147483646 w 2575"/>
                <a:gd name="T31" fmla="*/ 2147483646 h 2857"/>
                <a:gd name="T32" fmla="*/ 2147483646 w 2575"/>
                <a:gd name="T33" fmla="*/ 2147483646 h 2857"/>
                <a:gd name="T34" fmla="*/ 2147483646 w 2575"/>
                <a:gd name="T35" fmla="*/ 0 h 28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75" h="2857" extrusionOk="0">
                  <a:moveTo>
                    <a:pt x="1318" y="917"/>
                  </a:moveTo>
                  <a:cubicBezTo>
                    <a:pt x="1374" y="1076"/>
                    <a:pt x="1390" y="1252"/>
                    <a:pt x="1365" y="1429"/>
                  </a:cubicBezTo>
                  <a:cubicBezTo>
                    <a:pt x="1342" y="1557"/>
                    <a:pt x="1297" y="1677"/>
                    <a:pt x="1236" y="1788"/>
                  </a:cubicBez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39" name="Google Shape;511;p4">
              <a:extLst>
                <a:ext uri="{FF2B5EF4-FFF2-40B4-BE49-F238E27FC236}">
                  <a16:creationId xmlns:a16="http://schemas.microsoft.com/office/drawing/2014/main" id="{8121A35D-F7A6-D9CD-8005-D6ABA486A2CB}"/>
                </a:ext>
              </a:extLst>
            </p:cNvPr>
            <p:cNvSpPr>
              <a:spLocks/>
            </p:cNvSpPr>
            <p:nvPr/>
          </p:nvSpPr>
          <p:spPr bwMode="auto">
            <a:xfrm>
              <a:off x="4066675" y="3788700"/>
              <a:ext cx="50425" cy="73275"/>
            </a:xfrm>
            <a:custGeom>
              <a:avLst/>
              <a:gdLst>
                <a:gd name="T0" fmla="*/ 2147483646 w 2017"/>
                <a:gd name="T1" fmla="*/ 0 h 2931"/>
                <a:gd name="T2" fmla="*/ 2147483646 w 2017"/>
                <a:gd name="T3" fmla="*/ 2147483646 h 2931"/>
                <a:gd name="T4" fmla="*/ 2147483646 w 2017"/>
                <a:gd name="T5" fmla="*/ 2147483646 h 2931"/>
                <a:gd name="T6" fmla="*/ 2147483646 w 2017"/>
                <a:gd name="T7" fmla="*/ 2147483646 h 2931"/>
                <a:gd name="T8" fmla="*/ 2147483646 w 2017"/>
                <a:gd name="T9" fmla="*/ 2147483646 h 2931"/>
                <a:gd name="T10" fmla="*/ 2147483646 w 2017"/>
                <a:gd name="T11" fmla="*/ 2147483646 h 2931"/>
                <a:gd name="T12" fmla="*/ 2147483646 w 2017"/>
                <a:gd name="T13" fmla="*/ 2147483646 h 2931"/>
                <a:gd name="T14" fmla="*/ 2147483646 w 2017"/>
                <a:gd name="T15" fmla="*/ 2147483646 h 2931"/>
                <a:gd name="T16" fmla="*/ 2147483646 w 2017"/>
                <a:gd name="T17" fmla="*/ 2147483646 h 2931"/>
                <a:gd name="T18" fmla="*/ 2147483646 w 2017"/>
                <a:gd name="T19" fmla="*/ 2147483646 h 2931"/>
                <a:gd name="T20" fmla="*/ 2147483646 w 2017"/>
                <a:gd name="T21" fmla="*/ 0 h 29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17" h="2931" extrusionOk="0">
                  <a:moveTo>
                    <a:pt x="1370" y="0"/>
                  </a:moveTo>
                  <a:cubicBezTo>
                    <a:pt x="1012" y="0"/>
                    <a:pt x="641" y="99"/>
                    <a:pt x="342" y="316"/>
                  </a:cubicBezTo>
                  <a:cubicBezTo>
                    <a:pt x="210" y="426"/>
                    <a:pt x="202" y="489"/>
                    <a:pt x="286" y="528"/>
                  </a:cubicBez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40" name="Google Shape;512;p4">
              <a:extLst>
                <a:ext uri="{FF2B5EF4-FFF2-40B4-BE49-F238E27FC236}">
                  <a16:creationId xmlns:a16="http://schemas.microsoft.com/office/drawing/2014/main" id="{4E88BF49-1600-BDC8-88F1-4C85A0C93BFF}"/>
                </a:ext>
              </a:extLst>
            </p:cNvPr>
            <p:cNvSpPr>
              <a:spLocks/>
            </p:cNvSpPr>
            <p:nvPr/>
          </p:nvSpPr>
          <p:spPr bwMode="auto">
            <a:xfrm>
              <a:off x="3819300" y="3848450"/>
              <a:ext cx="66700" cy="75350"/>
            </a:xfrm>
            <a:custGeom>
              <a:avLst/>
              <a:gdLst>
                <a:gd name="T0" fmla="*/ 2147483646 w 2668"/>
                <a:gd name="T1" fmla="*/ 0 h 3014"/>
                <a:gd name="T2" fmla="*/ 2147483646 w 2668"/>
                <a:gd name="T3" fmla="*/ 2147483646 h 3014"/>
                <a:gd name="T4" fmla="*/ 2147483646 w 2668"/>
                <a:gd name="T5" fmla="*/ 2147483646 h 3014"/>
                <a:gd name="T6" fmla="*/ 2147483646 w 2668"/>
                <a:gd name="T7" fmla="*/ 2147483646 h 3014"/>
                <a:gd name="T8" fmla="*/ 2147483646 w 2668"/>
                <a:gd name="T9" fmla="*/ 2147483646 h 3014"/>
                <a:gd name="T10" fmla="*/ 2147483646 w 2668"/>
                <a:gd name="T11" fmla="*/ 2147483646 h 3014"/>
                <a:gd name="T12" fmla="*/ 2147483646 w 2668"/>
                <a:gd name="T13" fmla="*/ 2147483646 h 3014"/>
                <a:gd name="T14" fmla="*/ 2147483646 w 2668"/>
                <a:gd name="T15" fmla="*/ 2147483646 h 3014"/>
                <a:gd name="T16" fmla="*/ 2147483646 w 2668"/>
                <a:gd name="T17" fmla="*/ 2147483646 h 3014"/>
                <a:gd name="T18" fmla="*/ 2147483646 w 2668"/>
                <a:gd name="T19" fmla="*/ 2147483646 h 3014"/>
                <a:gd name="T20" fmla="*/ 2147483646 w 2668"/>
                <a:gd name="T21" fmla="*/ 2147483646 h 3014"/>
                <a:gd name="T22" fmla="*/ 2147483646 w 2668"/>
                <a:gd name="T23" fmla="*/ 2147483646 h 3014"/>
                <a:gd name="T24" fmla="*/ 2147483646 w 2668"/>
                <a:gd name="T25" fmla="*/ 0 h 30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41" name="Google Shape;513;p4">
              <a:extLst>
                <a:ext uri="{FF2B5EF4-FFF2-40B4-BE49-F238E27FC236}">
                  <a16:creationId xmlns:a16="http://schemas.microsoft.com/office/drawing/2014/main" id="{74C18B1F-41AA-CCCA-5C20-5391A2442F86}"/>
                </a:ext>
              </a:extLst>
            </p:cNvPr>
            <p:cNvSpPr>
              <a:spLocks/>
            </p:cNvSpPr>
            <p:nvPr/>
          </p:nvSpPr>
          <p:spPr bwMode="auto">
            <a:xfrm>
              <a:off x="4278375" y="3872450"/>
              <a:ext cx="63625" cy="77775"/>
            </a:xfrm>
            <a:custGeom>
              <a:avLst/>
              <a:gdLst>
                <a:gd name="T0" fmla="*/ 2147483646 w 2545"/>
                <a:gd name="T1" fmla="*/ 2147483646 h 3111"/>
                <a:gd name="T2" fmla="*/ 2147483646 w 2545"/>
                <a:gd name="T3" fmla="*/ 2147483646 h 3111"/>
                <a:gd name="T4" fmla="*/ 2147483646 w 2545"/>
                <a:gd name="T5" fmla="*/ 2147483646 h 3111"/>
                <a:gd name="T6" fmla="*/ 2147483646 w 2545"/>
                <a:gd name="T7" fmla="*/ 2147483646 h 3111"/>
                <a:gd name="T8" fmla="*/ 2147483646 w 2545"/>
                <a:gd name="T9" fmla="*/ 2147483646 h 3111"/>
                <a:gd name="T10" fmla="*/ 2147483646 w 2545"/>
                <a:gd name="T11" fmla="*/ 2147483646 h 3111"/>
                <a:gd name="T12" fmla="*/ 2147483646 w 2545"/>
                <a:gd name="T13" fmla="*/ 2147483646 h 3111"/>
                <a:gd name="T14" fmla="*/ 2147483646 w 2545"/>
                <a:gd name="T15" fmla="*/ 2147483646 h 3111"/>
                <a:gd name="T16" fmla="*/ 2147483646 w 2545"/>
                <a:gd name="T17" fmla="*/ 2147483646 h 3111"/>
                <a:gd name="T18" fmla="*/ 2147483646 w 2545"/>
                <a:gd name="T19" fmla="*/ 2147483646 h 3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5" h="3111" extrusionOk="0">
                  <a:moveTo>
                    <a:pt x="1622" y="1"/>
                  </a:moveTo>
                  <a:cubicBezTo>
                    <a:pt x="1248" y="1"/>
                    <a:pt x="675" y="269"/>
                    <a:pt x="838" y="502"/>
                  </a:cubicBezTo>
                  <a:cubicBezTo>
                    <a:pt x="908" y="589"/>
                    <a:pt x="967" y="684"/>
                    <a:pt x="1017" y="782"/>
                  </a:cubicBez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42" name="Google Shape;514;p4">
              <a:extLst>
                <a:ext uri="{FF2B5EF4-FFF2-40B4-BE49-F238E27FC236}">
                  <a16:creationId xmlns:a16="http://schemas.microsoft.com/office/drawing/2014/main" id="{1BC95627-C6F7-0E03-6BBD-4171C4F38BB3}"/>
                </a:ext>
              </a:extLst>
            </p:cNvPr>
            <p:cNvSpPr>
              <a:spLocks/>
            </p:cNvSpPr>
            <p:nvPr/>
          </p:nvSpPr>
          <p:spPr bwMode="auto">
            <a:xfrm>
              <a:off x="4287675" y="4167850"/>
              <a:ext cx="65175" cy="79700"/>
            </a:xfrm>
            <a:custGeom>
              <a:avLst/>
              <a:gdLst>
                <a:gd name="T0" fmla="*/ 2147483646 w 2607"/>
                <a:gd name="T1" fmla="*/ 2147483646 h 3188"/>
                <a:gd name="T2" fmla="*/ 2147483646 w 2607"/>
                <a:gd name="T3" fmla="*/ 2147483646 h 3188"/>
                <a:gd name="T4" fmla="*/ 2147483646 w 2607"/>
                <a:gd name="T5" fmla="*/ 2147483646 h 3188"/>
                <a:gd name="T6" fmla="*/ 2147483646 w 2607"/>
                <a:gd name="T7" fmla="*/ 2147483646 h 3188"/>
                <a:gd name="T8" fmla="*/ 2147483646 w 2607"/>
                <a:gd name="T9" fmla="*/ 2147483646 h 3188"/>
                <a:gd name="T10" fmla="*/ 2147483646 w 2607"/>
                <a:gd name="T11" fmla="*/ 2147483646 h 3188"/>
                <a:gd name="T12" fmla="*/ 2147483646 w 2607"/>
                <a:gd name="T13" fmla="*/ 2147483646 h 3188"/>
                <a:gd name="T14" fmla="*/ 2147483646 w 2607"/>
                <a:gd name="T15" fmla="*/ 2147483646 h 3188"/>
                <a:gd name="T16" fmla="*/ 2147483646 w 2607"/>
                <a:gd name="T17" fmla="*/ 2147483646 h 3188"/>
                <a:gd name="T18" fmla="*/ 2147483646 w 2607"/>
                <a:gd name="T19" fmla="*/ 2147483646 h 3188"/>
                <a:gd name="T20" fmla="*/ 2147483646 w 2607"/>
                <a:gd name="T21" fmla="*/ 2147483646 h 3188"/>
                <a:gd name="T22" fmla="*/ 2147483646 w 2607"/>
                <a:gd name="T23" fmla="*/ 2147483646 h 3188"/>
                <a:gd name="T24" fmla="*/ 2147483646 w 2607"/>
                <a:gd name="T25" fmla="*/ 2147483646 h 3188"/>
                <a:gd name="T26" fmla="*/ 2147483646 w 2607"/>
                <a:gd name="T27" fmla="*/ 2147483646 h 3188"/>
                <a:gd name="T28" fmla="*/ 2147483646 w 2607"/>
                <a:gd name="T29" fmla="*/ 2147483646 h 3188"/>
                <a:gd name="T30" fmla="*/ 2147483646 w 2607"/>
                <a:gd name="T31" fmla="*/ 2147483646 h 3188"/>
                <a:gd name="T32" fmla="*/ 2147483646 w 2607"/>
                <a:gd name="T33" fmla="*/ 2147483646 h 3188"/>
                <a:gd name="T34" fmla="*/ 2147483646 w 2607"/>
                <a:gd name="T35" fmla="*/ 2147483646 h 3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07" h="3188" extrusionOk="0">
                  <a:moveTo>
                    <a:pt x="1441" y="1215"/>
                  </a:moveTo>
                  <a:cubicBezTo>
                    <a:pt x="1414" y="1383"/>
                    <a:pt x="1379" y="1539"/>
                    <a:pt x="1304" y="1714"/>
                  </a:cubicBezTo>
                  <a:cubicBezTo>
                    <a:pt x="1284" y="1777"/>
                    <a:pt x="1261" y="1838"/>
                    <a:pt x="1234" y="1897"/>
                  </a:cubicBez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43" name="Google Shape;515;p4">
              <a:extLst>
                <a:ext uri="{FF2B5EF4-FFF2-40B4-BE49-F238E27FC236}">
                  <a16:creationId xmlns:a16="http://schemas.microsoft.com/office/drawing/2014/main" id="{1F9DB126-8092-5F15-ED34-F8814E068504}"/>
                </a:ext>
              </a:extLst>
            </p:cNvPr>
            <p:cNvSpPr>
              <a:spLocks/>
            </p:cNvSpPr>
            <p:nvPr/>
          </p:nvSpPr>
          <p:spPr bwMode="auto">
            <a:xfrm>
              <a:off x="3652400" y="4192450"/>
              <a:ext cx="73850" cy="83825"/>
            </a:xfrm>
            <a:custGeom>
              <a:avLst/>
              <a:gdLst>
                <a:gd name="T0" fmla="*/ 2147483646 w 2954"/>
                <a:gd name="T1" fmla="*/ 2147483646 h 3353"/>
                <a:gd name="T2" fmla="*/ 2147483646 w 2954"/>
                <a:gd name="T3" fmla="*/ 2147483646 h 3353"/>
                <a:gd name="T4" fmla="*/ 2147483646 w 2954"/>
                <a:gd name="T5" fmla="*/ 2147483646 h 3353"/>
                <a:gd name="T6" fmla="*/ 2147483646 w 2954"/>
                <a:gd name="T7" fmla="*/ 2147483646 h 3353"/>
                <a:gd name="T8" fmla="*/ 2147483646 w 2954"/>
                <a:gd name="T9" fmla="*/ 2147483646 h 3353"/>
                <a:gd name="T10" fmla="*/ 2147483646 w 2954"/>
                <a:gd name="T11" fmla="*/ 2147483646 h 3353"/>
                <a:gd name="T12" fmla="*/ 2147483646 w 2954"/>
                <a:gd name="T13" fmla="*/ 2147483646 h 3353"/>
                <a:gd name="T14" fmla="*/ 2147483646 w 2954"/>
                <a:gd name="T15" fmla="*/ 2147483646 h 3353"/>
                <a:gd name="T16" fmla="*/ 2147483646 w 2954"/>
                <a:gd name="T17" fmla="*/ 2147483646 h 3353"/>
                <a:gd name="T18" fmla="*/ 2147483646 w 2954"/>
                <a:gd name="T19" fmla="*/ 2147483646 h 3353"/>
                <a:gd name="T20" fmla="*/ 2147483646 w 2954"/>
                <a:gd name="T21" fmla="*/ 2147483646 h 3353"/>
                <a:gd name="T22" fmla="*/ 2147483646 w 2954"/>
                <a:gd name="T23" fmla="*/ 2147483646 h 3353"/>
                <a:gd name="T24" fmla="*/ 2147483646 w 2954"/>
                <a:gd name="T25" fmla="*/ 2147483646 h 3353"/>
                <a:gd name="T26" fmla="*/ 2147483646 w 2954"/>
                <a:gd name="T27" fmla="*/ 2147483646 h 3353"/>
                <a:gd name="T28" fmla="*/ 2147483646 w 2954"/>
                <a:gd name="T29" fmla="*/ 2147483646 h 3353"/>
                <a:gd name="T30" fmla="*/ 2147483646 w 2954"/>
                <a:gd name="T31" fmla="*/ 2147483646 h 3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4" h="3353" extrusionOk="0">
                  <a:moveTo>
                    <a:pt x="1620" y="1597"/>
                  </a:moveTo>
                  <a:lnTo>
                    <a:pt x="1620" y="1597"/>
                  </a:lnTo>
                  <a:cubicBezTo>
                    <a:pt x="1611" y="1650"/>
                    <a:pt x="1600" y="1702"/>
                    <a:pt x="1589" y="1754"/>
                  </a:cubicBezTo>
                  <a:cubicBezTo>
                    <a:pt x="1567" y="1889"/>
                    <a:pt x="1528" y="2007"/>
                    <a:pt x="1473" y="2132"/>
                  </a:cubicBez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44" name="Google Shape;516;p4">
              <a:extLst>
                <a:ext uri="{FF2B5EF4-FFF2-40B4-BE49-F238E27FC236}">
                  <a16:creationId xmlns:a16="http://schemas.microsoft.com/office/drawing/2014/main" id="{45588516-0D21-74BA-37A0-560DC0289230}"/>
                </a:ext>
              </a:extLst>
            </p:cNvPr>
            <p:cNvSpPr>
              <a:spLocks/>
            </p:cNvSpPr>
            <p:nvPr/>
          </p:nvSpPr>
          <p:spPr bwMode="auto">
            <a:xfrm>
              <a:off x="3725450" y="4337000"/>
              <a:ext cx="71150" cy="87775"/>
            </a:xfrm>
            <a:custGeom>
              <a:avLst/>
              <a:gdLst>
                <a:gd name="T0" fmla="*/ 2147483646 w 2846"/>
                <a:gd name="T1" fmla="*/ 2147483646 h 3511"/>
                <a:gd name="T2" fmla="*/ 2147483646 w 2846"/>
                <a:gd name="T3" fmla="*/ 2147483646 h 3511"/>
                <a:gd name="T4" fmla="*/ 2147483646 w 2846"/>
                <a:gd name="T5" fmla="*/ 2147483646 h 3511"/>
                <a:gd name="T6" fmla="*/ 2147483646 w 2846"/>
                <a:gd name="T7" fmla="*/ 2147483646 h 3511"/>
                <a:gd name="T8" fmla="*/ 2147483646 w 2846"/>
                <a:gd name="T9" fmla="*/ 2147483646 h 3511"/>
                <a:gd name="T10" fmla="*/ 2147483646 w 2846"/>
                <a:gd name="T11" fmla="*/ 2147483646 h 3511"/>
                <a:gd name="T12" fmla="*/ 2147483646 w 2846"/>
                <a:gd name="T13" fmla="*/ 2147483646 h 3511"/>
                <a:gd name="T14" fmla="*/ 2147483646 w 2846"/>
                <a:gd name="T15" fmla="*/ 2147483646 h 3511"/>
                <a:gd name="T16" fmla="*/ 2147483646 w 2846"/>
                <a:gd name="T17" fmla="*/ 2147483646 h 3511"/>
                <a:gd name="T18" fmla="*/ 2147483646 w 2846"/>
                <a:gd name="T19" fmla="*/ 2147483646 h 3511"/>
                <a:gd name="T20" fmla="*/ 2147483646 w 2846"/>
                <a:gd name="T21" fmla="*/ 2147483646 h 3511"/>
                <a:gd name="T22" fmla="*/ 2147483646 w 2846"/>
                <a:gd name="T23" fmla="*/ 2147483646 h 35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46" h="3511" extrusionOk="0">
                  <a:moveTo>
                    <a:pt x="2581" y="1"/>
                  </a:moveTo>
                  <a:cubicBezTo>
                    <a:pt x="2286" y="1"/>
                    <a:pt x="1819" y="182"/>
                    <a:pt x="1738" y="284"/>
                  </a:cubicBezTo>
                  <a:cubicBezTo>
                    <a:pt x="1421" y="691"/>
                    <a:pt x="1170" y="1148"/>
                    <a:pt x="1022" y="1643"/>
                  </a:cubicBez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45" name="Google Shape;517;p4">
              <a:extLst>
                <a:ext uri="{FF2B5EF4-FFF2-40B4-BE49-F238E27FC236}">
                  <a16:creationId xmlns:a16="http://schemas.microsoft.com/office/drawing/2014/main" id="{1092A28B-2880-BAE1-D3C2-AB224303DCE6}"/>
                </a:ext>
              </a:extLst>
            </p:cNvPr>
            <p:cNvSpPr>
              <a:spLocks/>
            </p:cNvSpPr>
            <p:nvPr/>
          </p:nvSpPr>
          <p:spPr bwMode="auto">
            <a:xfrm>
              <a:off x="3960575" y="4329600"/>
              <a:ext cx="56500" cy="67600"/>
            </a:xfrm>
            <a:custGeom>
              <a:avLst/>
              <a:gdLst>
                <a:gd name="T0" fmla="*/ 2147483646 w 2260"/>
                <a:gd name="T1" fmla="*/ 0 h 2704"/>
                <a:gd name="T2" fmla="*/ 2147483646 w 2260"/>
                <a:gd name="T3" fmla="*/ 2147483646 h 2704"/>
                <a:gd name="T4" fmla="*/ 2147483646 w 2260"/>
                <a:gd name="T5" fmla="*/ 2147483646 h 2704"/>
                <a:gd name="T6" fmla="*/ 2147483646 w 2260"/>
                <a:gd name="T7" fmla="*/ 2147483646 h 2704"/>
                <a:gd name="T8" fmla="*/ 2147483646 w 2260"/>
                <a:gd name="T9" fmla="*/ 2147483646 h 2704"/>
                <a:gd name="T10" fmla="*/ 2147483646 w 2260"/>
                <a:gd name="T11" fmla="*/ 2147483646 h 2704"/>
                <a:gd name="T12" fmla="*/ 2147483646 w 2260"/>
                <a:gd name="T13" fmla="*/ 2147483646 h 2704"/>
                <a:gd name="T14" fmla="*/ 2147483646 w 2260"/>
                <a:gd name="T15" fmla="*/ 2147483646 h 2704"/>
                <a:gd name="T16" fmla="*/ 2147483646 w 2260"/>
                <a:gd name="T17" fmla="*/ 2147483646 h 2704"/>
                <a:gd name="T18" fmla="*/ 2147483646 w 2260"/>
                <a:gd name="T19" fmla="*/ 0 h 27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60" h="2704" extrusionOk="0">
                  <a:moveTo>
                    <a:pt x="1231" y="0"/>
                  </a:moveTo>
                  <a:cubicBezTo>
                    <a:pt x="1161" y="0"/>
                    <a:pt x="1090" y="7"/>
                    <a:pt x="1018" y="21"/>
                  </a:cubicBezTo>
                  <a:cubicBezTo>
                    <a:pt x="832" y="52"/>
                    <a:pt x="429" y="177"/>
                    <a:pt x="398" y="394"/>
                  </a:cubicBezTo>
                  <a:cubicBezTo>
                    <a:pt x="387" y="481"/>
                    <a:pt x="422" y="542"/>
                    <a:pt x="480" y="582"/>
                  </a:cubicBez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46" name="Google Shape;518;p4">
              <a:extLst>
                <a:ext uri="{FF2B5EF4-FFF2-40B4-BE49-F238E27FC236}">
                  <a16:creationId xmlns:a16="http://schemas.microsoft.com/office/drawing/2014/main" id="{86646F21-4392-743D-47B3-CEF1E2F0C063}"/>
                </a:ext>
              </a:extLst>
            </p:cNvPr>
            <p:cNvSpPr>
              <a:spLocks/>
            </p:cNvSpPr>
            <p:nvPr/>
          </p:nvSpPr>
          <p:spPr bwMode="auto">
            <a:xfrm>
              <a:off x="4174850" y="4333225"/>
              <a:ext cx="77200" cy="87325"/>
            </a:xfrm>
            <a:custGeom>
              <a:avLst/>
              <a:gdLst>
                <a:gd name="T0" fmla="*/ 2147483646 w 3088"/>
                <a:gd name="T1" fmla="*/ 2147483646 h 3493"/>
                <a:gd name="T2" fmla="*/ 2147483646 w 3088"/>
                <a:gd name="T3" fmla="*/ 2147483646 h 3493"/>
                <a:gd name="T4" fmla="*/ 2147483646 w 3088"/>
                <a:gd name="T5" fmla="*/ 2147483646 h 3493"/>
                <a:gd name="T6" fmla="*/ 2147483646 w 3088"/>
                <a:gd name="T7" fmla="*/ 2147483646 h 3493"/>
                <a:gd name="T8" fmla="*/ 2147483646 w 3088"/>
                <a:gd name="T9" fmla="*/ 2147483646 h 3493"/>
                <a:gd name="T10" fmla="*/ 2147483646 w 3088"/>
                <a:gd name="T11" fmla="*/ 2147483646 h 3493"/>
                <a:gd name="T12" fmla="*/ 2147483646 w 3088"/>
                <a:gd name="T13" fmla="*/ 2147483646 h 3493"/>
                <a:gd name="T14" fmla="*/ 2147483646 w 3088"/>
                <a:gd name="T15" fmla="*/ 2147483646 h 3493"/>
                <a:gd name="T16" fmla="*/ 2147483646 w 3088"/>
                <a:gd name="T17" fmla="*/ 2147483646 h 3493"/>
                <a:gd name="T18" fmla="*/ 2147483646 w 3088"/>
                <a:gd name="T19" fmla="*/ 2147483646 h 3493"/>
                <a:gd name="T20" fmla="*/ 2147483646 w 3088"/>
                <a:gd name="T21" fmla="*/ 2147483646 h 3493"/>
                <a:gd name="T22" fmla="*/ 2147483646 w 3088"/>
                <a:gd name="T23" fmla="*/ 2147483646 h 3493"/>
                <a:gd name="T24" fmla="*/ 2147483646 w 3088"/>
                <a:gd name="T25" fmla="*/ 2147483646 h 3493"/>
                <a:gd name="T26" fmla="*/ 2147483646 w 3088"/>
                <a:gd name="T27" fmla="*/ 2147483646 h 3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grpSp>
      <p:grpSp>
        <p:nvGrpSpPr>
          <p:cNvPr id="447" name="Google Shape;519;p4">
            <a:extLst>
              <a:ext uri="{FF2B5EF4-FFF2-40B4-BE49-F238E27FC236}">
                <a16:creationId xmlns:a16="http://schemas.microsoft.com/office/drawing/2014/main" id="{29604D30-94B3-D2E8-778E-41833F2B76A1}"/>
              </a:ext>
            </a:extLst>
          </p:cNvPr>
          <p:cNvGrpSpPr>
            <a:grpSpLocks/>
          </p:cNvGrpSpPr>
          <p:nvPr/>
        </p:nvGrpSpPr>
        <p:grpSpPr bwMode="auto">
          <a:xfrm>
            <a:off x="6473429" y="4304110"/>
            <a:ext cx="610790" cy="416719"/>
            <a:chOff x="364525" y="2023775"/>
            <a:chExt cx="610325" cy="417350"/>
          </a:xfrm>
        </p:grpSpPr>
        <p:sp>
          <p:nvSpPr>
            <p:cNvPr id="448" name="Google Shape;520;p4">
              <a:extLst>
                <a:ext uri="{FF2B5EF4-FFF2-40B4-BE49-F238E27FC236}">
                  <a16:creationId xmlns:a16="http://schemas.microsoft.com/office/drawing/2014/main" id="{6DC4EA02-B788-FF11-8A11-0DD150F131E8}"/>
                </a:ext>
              </a:extLst>
            </p:cNvPr>
            <p:cNvSpPr>
              <a:spLocks/>
            </p:cNvSpPr>
            <p:nvPr/>
          </p:nvSpPr>
          <p:spPr bwMode="auto">
            <a:xfrm>
              <a:off x="739075" y="2213250"/>
              <a:ext cx="87825" cy="70625"/>
            </a:xfrm>
            <a:custGeom>
              <a:avLst/>
              <a:gdLst>
                <a:gd name="T0" fmla="*/ 2147483646 w 3513"/>
                <a:gd name="T1" fmla="*/ 2147483646 h 2825"/>
                <a:gd name="T2" fmla="*/ 2147483646 w 3513"/>
                <a:gd name="T3" fmla="*/ 2147483646 h 2825"/>
                <a:gd name="T4" fmla="*/ 2147483646 w 3513"/>
                <a:gd name="T5" fmla="*/ 2147483646 h 2825"/>
                <a:gd name="T6" fmla="*/ 2147483646 w 3513"/>
                <a:gd name="T7" fmla="*/ 2147483646 h 2825"/>
                <a:gd name="T8" fmla="*/ 2147483646 w 3513"/>
                <a:gd name="T9" fmla="*/ 2147483646 h 2825"/>
                <a:gd name="T10" fmla="*/ 2147483646 w 3513"/>
                <a:gd name="T11" fmla="*/ 2147483646 h 2825"/>
                <a:gd name="T12" fmla="*/ 2147483646 w 3513"/>
                <a:gd name="T13" fmla="*/ 2147483646 h 2825"/>
                <a:gd name="T14" fmla="*/ 2147483646 w 3513"/>
                <a:gd name="T15" fmla="*/ 2147483646 h 2825"/>
                <a:gd name="T16" fmla="*/ 2147483646 w 3513"/>
                <a:gd name="T17" fmla="*/ 2147483646 h 2825"/>
                <a:gd name="T18" fmla="*/ 2147483646 w 3513"/>
                <a:gd name="T19" fmla="*/ 2147483646 h 2825"/>
                <a:gd name="T20" fmla="*/ 2147483646 w 3513"/>
                <a:gd name="T21" fmla="*/ 2147483646 h 2825"/>
                <a:gd name="T22" fmla="*/ 2147483646 w 3513"/>
                <a:gd name="T23" fmla="*/ 2147483646 h 2825"/>
                <a:gd name="T24" fmla="*/ 2147483646 w 3513"/>
                <a:gd name="T25" fmla="*/ 2147483646 h 2825"/>
                <a:gd name="T26" fmla="*/ 2147483646 w 3513"/>
                <a:gd name="T27" fmla="*/ 2147483646 h 2825"/>
                <a:gd name="T28" fmla="*/ 2147483646 w 3513"/>
                <a:gd name="T29" fmla="*/ 2147483646 h 2825"/>
                <a:gd name="T30" fmla="*/ 2147483646 w 3513"/>
                <a:gd name="T31" fmla="*/ 2147483646 h 2825"/>
                <a:gd name="T32" fmla="*/ 2147483646 w 3513"/>
                <a:gd name="T33" fmla="*/ 2147483646 h 2825"/>
                <a:gd name="T34" fmla="*/ 2147483646 w 3513"/>
                <a:gd name="T35" fmla="*/ 2147483646 h 2825"/>
                <a:gd name="T36" fmla="*/ 2147483646 w 3513"/>
                <a:gd name="T37" fmla="*/ 2147483646 h 2825"/>
                <a:gd name="T38" fmla="*/ 2147483646 w 3513"/>
                <a:gd name="T39" fmla="*/ 2147483646 h 2825"/>
                <a:gd name="T40" fmla="*/ 0 w 3513"/>
                <a:gd name="T41" fmla="*/ 2147483646 h 2825"/>
                <a:gd name="T42" fmla="*/ 2147483646 w 3513"/>
                <a:gd name="T43" fmla="*/ 2147483646 h 2825"/>
                <a:gd name="T44" fmla="*/ 2147483646 w 3513"/>
                <a:gd name="T45" fmla="*/ 2147483646 h 2825"/>
                <a:gd name="T46" fmla="*/ 2147483646 w 3513"/>
                <a:gd name="T47" fmla="*/ 2147483646 h 2825"/>
                <a:gd name="T48" fmla="*/ 2147483646 w 3513"/>
                <a:gd name="T49" fmla="*/ 2147483646 h 2825"/>
                <a:gd name="T50" fmla="*/ 2147483646 w 3513"/>
                <a:gd name="T51" fmla="*/ 2147483646 h 2825"/>
                <a:gd name="T52" fmla="*/ 2147483646 w 3513"/>
                <a:gd name="T53" fmla="*/ 2147483646 h 2825"/>
                <a:gd name="T54" fmla="*/ 2147483646 w 3513"/>
                <a:gd name="T55" fmla="*/ 2147483646 h 2825"/>
                <a:gd name="T56" fmla="*/ 2147483646 w 3513"/>
                <a:gd name="T57" fmla="*/ 2147483646 h 2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13" h="2825" extrusionOk="0">
                  <a:moveTo>
                    <a:pt x="2208" y="836"/>
                  </a:moveTo>
                  <a:lnTo>
                    <a:pt x="2208" y="836"/>
                  </a:lnTo>
                  <a:cubicBezTo>
                    <a:pt x="2203" y="904"/>
                    <a:pt x="2191" y="972"/>
                    <a:pt x="2174" y="1040"/>
                  </a:cubicBezTo>
                  <a:cubicBezTo>
                    <a:pt x="2168" y="1040"/>
                    <a:pt x="2162" y="1040"/>
                    <a:pt x="2156" y="1040"/>
                  </a:cubicBezTo>
                  <a:cubicBezTo>
                    <a:pt x="1982" y="1040"/>
                    <a:pt x="1801" y="1092"/>
                    <a:pt x="1677" y="1184"/>
                  </a:cubicBezTo>
                  <a:cubicBezTo>
                    <a:pt x="1681" y="1171"/>
                    <a:pt x="1686" y="1157"/>
                    <a:pt x="1692" y="1142"/>
                  </a:cubicBezTo>
                  <a:cubicBezTo>
                    <a:pt x="1808" y="1029"/>
                    <a:pt x="1938" y="929"/>
                    <a:pt x="2080" y="847"/>
                  </a:cubicBezTo>
                  <a:cubicBezTo>
                    <a:pt x="2121" y="840"/>
                    <a:pt x="2164" y="837"/>
                    <a:pt x="2208" y="836"/>
                  </a:cubicBezTo>
                  <a:close/>
                  <a:moveTo>
                    <a:pt x="2191" y="1"/>
                  </a:moveTo>
                  <a:cubicBezTo>
                    <a:pt x="2048" y="1"/>
                    <a:pt x="1893" y="40"/>
                    <a:pt x="1769" y="86"/>
                  </a:cubicBezTo>
                  <a:lnTo>
                    <a:pt x="1800" y="86"/>
                  </a:lnTo>
                  <a:cubicBezTo>
                    <a:pt x="1704" y="126"/>
                    <a:pt x="1612" y="171"/>
                    <a:pt x="1523" y="220"/>
                  </a:cubicBezTo>
                  <a:cubicBezTo>
                    <a:pt x="1395" y="270"/>
                    <a:pt x="1270" y="329"/>
                    <a:pt x="1148" y="396"/>
                  </a:cubicBezTo>
                  <a:cubicBezTo>
                    <a:pt x="917" y="535"/>
                    <a:pt x="739" y="735"/>
                    <a:pt x="634" y="970"/>
                  </a:cubicBez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cubicBezTo>
                    <a:pt x="2325" y="10"/>
                    <a:pt x="2259" y="1"/>
                    <a:pt x="219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49" name="Google Shape;521;p4">
              <a:extLst>
                <a:ext uri="{FF2B5EF4-FFF2-40B4-BE49-F238E27FC236}">
                  <a16:creationId xmlns:a16="http://schemas.microsoft.com/office/drawing/2014/main" id="{9DA22377-2EAA-F21F-96E3-FC58A69371FE}"/>
                </a:ext>
              </a:extLst>
            </p:cNvPr>
            <p:cNvSpPr>
              <a:spLocks/>
            </p:cNvSpPr>
            <p:nvPr/>
          </p:nvSpPr>
          <p:spPr bwMode="auto">
            <a:xfrm>
              <a:off x="866250" y="2220425"/>
              <a:ext cx="108600" cy="75500"/>
            </a:xfrm>
            <a:custGeom>
              <a:avLst/>
              <a:gdLst>
                <a:gd name="T0" fmla="*/ 2147483646 w 4344"/>
                <a:gd name="T1" fmla="*/ 2147483646 h 3020"/>
                <a:gd name="T2" fmla="*/ 2147483646 w 4344"/>
                <a:gd name="T3" fmla="*/ 2147483646 h 3020"/>
                <a:gd name="T4" fmla="*/ 2147483646 w 4344"/>
                <a:gd name="T5" fmla="*/ 2147483646 h 3020"/>
                <a:gd name="T6" fmla="*/ 2147483646 w 4344"/>
                <a:gd name="T7" fmla="*/ 2147483646 h 3020"/>
                <a:gd name="T8" fmla="*/ 2147483646 w 4344"/>
                <a:gd name="T9" fmla="*/ 2147483646 h 3020"/>
                <a:gd name="T10" fmla="*/ 2147483646 w 4344"/>
                <a:gd name="T11" fmla="*/ 2147483646 h 3020"/>
                <a:gd name="T12" fmla="*/ 2147483646 w 4344"/>
                <a:gd name="T13" fmla="*/ 2147483646 h 3020"/>
                <a:gd name="T14" fmla="*/ 2147483646 w 4344"/>
                <a:gd name="T15" fmla="*/ 2147483646 h 3020"/>
                <a:gd name="T16" fmla="*/ 2147483646 w 4344"/>
                <a:gd name="T17" fmla="*/ 2147483646 h 3020"/>
                <a:gd name="T18" fmla="*/ 2147483646 w 4344"/>
                <a:gd name="T19" fmla="*/ 2147483646 h 3020"/>
                <a:gd name="T20" fmla="*/ 2147483646 w 4344"/>
                <a:gd name="T21" fmla="*/ 2147483646 h 3020"/>
                <a:gd name="T22" fmla="*/ 2147483646 w 4344"/>
                <a:gd name="T23" fmla="*/ 2147483646 h 3020"/>
                <a:gd name="T24" fmla="*/ 2147483646 w 4344"/>
                <a:gd name="T25" fmla="*/ 2147483646 h 3020"/>
                <a:gd name="T26" fmla="*/ 2147483646 w 4344"/>
                <a:gd name="T27" fmla="*/ 2147483646 h 3020"/>
                <a:gd name="T28" fmla="*/ 2147483646 w 4344"/>
                <a:gd name="T29" fmla="*/ 2147483646 h 3020"/>
                <a:gd name="T30" fmla="*/ 2147483646 w 4344"/>
                <a:gd name="T31" fmla="*/ 2147483646 h 3020"/>
                <a:gd name="T32" fmla="*/ 2147483646 w 4344"/>
                <a:gd name="T33" fmla="*/ 2147483646 h 3020"/>
                <a:gd name="T34" fmla="*/ 2147483646 w 4344"/>
                <a:gd name="T35" fmla="*/ 2147483646 h 30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44" h="3020" extrusionOk="0">
                  <a:moveTo>
                    <a:pt x="2513" y="699"/>
                  </a:moveTo>
                  <a:cubicBezTo>
                    <a:pt x="2792" y="730"/>
                    <a:pt x="2823" y="1350"/>
                    <a:pt x="2730" y="1598"/>
                  </a:cubicBezTo>
                  <a:cubicBezTo>
                    <a:pt x="2634" y="1829"/>
                    <a:pt x="2395" y="2000"/>
                    <a:pt x="2131" y="2111"/>
                  </a:cubicBezTo>
                  <a:cubicBezTo>
                    <a:pt x="2398" y="1917"/>
                    <a:pt x="2620" y="1664"/>
                    <a:pt x="2730" y="1443"/>
                  </a:cubicBezTo>
                  <a:cubicBezTo>
                    <a:pt x="2854" y="1195"/>
                    <a:pt x="2637" y="1086"/>
                    <a:pt x="2366" y="1086"/>
                  </a:cubicBezTo>
                  <a:cubicBezTo>
                    <a:pt x="2239" y="1086"/>
                    <a:pt x="2100" y="1110"/>
                    <a:pt x="1978" y="1155"/>
                  </a:cubicBezTo>
                  <a:cubicBezTo>
                    <a:pt x="2152" y="913"/>
                    <a:pt x="2390" y="699"/>
                    <a:pt x="2513" y="699"/>
                  </a:cubicBezTo>
                  <a:close/>
                  <a:moveTo>
                    <a:pt x="2930" y="1"/>
                  </a:moveTo>
                  <a:cubicBezTo>
                    <a:pt x="2394" y="1"/>
                    <a:pt x="1757" y="323"/>
                    <a:pt x="1310" y="698"/>
                  </a:cubicBez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50" name="Google Shape;522;p4">
              <a:extLst>
                <a:ext uri="{FF2B5EF4-FFF2-40B4-BE49-F238E27FC236}">
                  <a16:creationId xmlns:a16="http://schemas.microsoft.com/office/drawing/2014/main" id="{9B1F34A0-EB1F-BECA-6EDC-538E95AC61E5}"/>
                </a:ext>
              </a:extLst>
            </p:cNvPr>
            <p:cNvSpPr>
              <a:spLocks/>
            </p:cNvSpPr>
            <p:nvPr/>
          </p:nvSpPr>
          <p:spPr bwMode="auto">
            <a:xfrm>
              <a:off x="620425" y="2375175"/>
              <a:ext cx="91525" cy="65950"/>
            </a:xfrm>
            <a:custGeom>
              <a:avLst/>
              <a:gdLst>
                <a:gd name="T0" fmla="*/ 2147483646 w 3661"/>
                <a:gd name="T1" fmla="*/ 0 h 2638"/>
                <a:gd name="T2" fmla="*/ 2147483646 w 3661"/>
                <a:gd name="T3" fmla="*/ 2147483646 h 2638"/>
                <a:gd name="T4" fmla="*/ 2147483646 w 3661"/>
                <a:gd name="T5" fmla="*/ 2147483646 h 2638"/>
                <a:gd name="T6" fmla="*/ 2147483646 w 3661"/>
                <a:gd name="T7" fmla="*/ 2147483646 h 2638"/>
                <a:gd name="T8" fmla="*/ 2147483646 w 3661"/>
                <a:gd name="T9" fmla="*/ 2147483646 h 2638"/>
                <a:gd name="T10" fmla="*/ 2147483646 w 3661"/>
                <a:gd name="T11" fmla="*/ 2147483646 h 2638"/>
                <a:gd name="T12" fmla="*/ 2147483646 w 3661"/>
                <a:gd name="T13" fmla="*/ 2147483646 h 2638"/>
                <a:gd name="T14" fmla="*/ 2147483646 w 3661"/>
                <a:gd name="T15" fmla="*/ 2147483646 h 2638"/>
                <a:gd name="T16" fmla="*/ 2147483646 w 3661"/>
                <a:gd name="T17" fmla="*/ 2147483646 h 2638"/>
                <a:gd name="T18" fmla="*/ 2147483646 w 3661"/>
                <a:gd name="T19" fmla="*/ 0 h 2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61" h="2638" extrusionOk="0">
                  <a:moveTo>
                    <a:pt x="2723" y="0"/>
                  </a:moveTo>
                  <a:cubicBezTo>
                    <a:pt x="2311" y="0"/>
                    <a:pt x="1906" y="96"/>
                    <a:pt x="1544" y="275"/>
                  </a:cubicBez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51" name="Google Shape;523;p4">
              <a:extLst>
                <a:ext uri="{FF2B5EF4-FFF2-40B4-BE49-F238E27FC236}">
                  <a16:creationId xmlns:a16="http://schemas.microsoft.com/office/drawing/2014/main" id="{71F29DF8-E5FE-EE13-7F22-AA8CBAE8727D}"/>
                </a:ext>
              </a:extLst>
            </p:cNvPr>
            <p:cNvSpPr>
              <a:spLocks/>
            </p:cNvSpPr>
            <p:nvPr/>
          </p:nvSpPr>
          <p:spPr bwMode="auto">
            <a:xfrm>
              <a:off x="571500" y="2185225"/>
              <a:ext cx="110225" cy="72125"/>
            </a:xfrm>
            <a:custGeom>
              <a:avLst/>
              <a:gdLst>
                <a:gd name="T0" fmla="*/ 2147483646 w 4409"/>
                <a:gd name="T1" fmla="*/ 2147483646 h 2885"/>
                <a:gd name="T2" fmla="*/ 2147483646 w 4409"/>
                <a:gd name="T3" fmla="*/ 2147483646 h 2885"/>
                <a:gd name="T4" fmla="*/ 2147483646 w 4409"/>
                <a:gd name="T5" fmla="*/ 2147483646 h 2885"/>
                <a:gd name="T6" fmla="*/ 2147483646 w 4409"/>
                <a:gd name="T7" fmla="*/ 2147483646 h 2885"/>
                <a:gd name="T8" fmla="*/ 2147483646 w 4409"/>
                <a:gd name="T9" fmla="*/ 2147483646 h 2885"/>
                <a:gd name="T10" fmla="*/ 2147483646 w 4409"/>
                <a:gd name="T11" fmla="*/ 2147483646 h 2885"/>
                <a:gd name="T12" fmla="*/ 2147483646 w 4409"/>
                <a:gd name="T13" fmla="*/ 2147483646 h 2885"/>
                <a:gd name="T14" fmla="*/ 2147483646 w 4409"/>
                <a:gd name="T15" fmla="*/ 2147483646 h 2885"/>
                <a:gd name="T16" fmla="*/ 2147483646 w 4409"/>
                <a:gd name="T17" fmla="*/ 2147483646 h 2885"/>
                <a:gd name="T18" fmla="*/ 2147483646 w 4409"/>
                <a:gd name="T19" fmla="*/ 2147483646 h 2885"/>
                <a:gd name="T20" fmla="*/ 2147483646 w 4409"/>
                <a:gd name="T21" fmla="*/ 0 h 2885"/>
                <a:gd name="T22" fmla="*/ 2147483646 w 4409"/>
                <a:gd name="T23" fmla="*/ 2147483646 h 2885"/>
                <a:gd name="T24" fmla="*/ 2147483646 w 4409"/>
                <a:gd name="T25" fmla="*/ 2147483646 h 2885"/>
                <a:gd name="T26" fmla="*/ 2147483646 w 4409"/>
                <a:gd name="T27" fmla="*/ 2147483646 h 2885"/>
                <a:gd name="T28" fmla="*/ 2147483646 w 4409"/>
                <a:gd name="T29" fmla="*/ 2147483646 h 2885"/>
                <a:gd name="T30" fmla="*/ 2147483646 w 4409"/>
                <a:gd name="T31" fmla="*/ 2147483646 h 2885"/>
                <a:gd name="T32" fmla="*/ 2147483646 w 4409"/>
                <a:gd name="T33" fmla="*/ 2147483646 h 2885"/>
                <a:gd name="T34" fmla="*/ 2147483646 w 4409"/>
                <a:gd name="T35" fmla="*/ 2147483646 h 2885"/>
                <a:gd name="T36" fmla="*/ 2147483646 w 4409"/>
                <a:gd name="T37" fmla="*/ 2147483646 h 2885"/>
                <a:gd name="T38" fmla="*/ 2147483646 w 4409"/>
                <a:gd name="T39" fmla="*/ 0 h 28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cubicBezTo>
                    <a:pt x="1364" y="2194"/>
                    <a:pt x="1356" y="2116"/>
                    <a:pt x="1356" y="2038"/>
                  </a:cubicBez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52" name="Google Shape;524;p4">
              <a:extLst>
                <a:ext uri="{FF2B5EF4-FFF2-40B4-BE49-F238E27FC236}">
                  <a16:creationId xmlns:a16="http://schemas.microsoft.com/office/drawing/2014/main" id="{9D18F7A8-FB86-E427-8CDC-C5EBB4885B23}"/>
                </a:ext>
              </a:extLst>
            </p:cNvPr>
            <p:cNvSpPr>
              <a:spLocks/>
            </p:cNvSpPr>
            <p:nvPr/>
          </p:nvSpPr>
          <p:spPr bwMode="auto">
            <a:xfrm>
              <a:off x="758450" y="2059975"/>
              <a:ext cx="102400" cy="71400"/>
            </a:xfrm>
            <a:custGeom>
              <a:avLst/>
              <a:gdLst>
                <a:gd name="T0" fmla="*/ 2147483646 w 4096"/>
                <a:gd name="T1" fmla="*/ 2147483646 h 2856"/>
                <a:gd name="T2" fmla="*/ 2147483646 w 4096"/>
                <a:gd name="T3" fmla="*/ 2147483646 h 2856"/>
                <a:gd name="T4" fmla="*/ 2147483646 w 4096"/>
                <a:gd name="T5" fmla="*/ 2147483646 h 2856"/>
                <a:gd name="T6" fmla="*/ 2147483646 w 4096"/>
                <a:gd name="T7" fmla="*/ 2147483646 h 2856"/>
                <a:gd name="T8" fmla="*/ 2147483646 w 4096"/>
                <a:gd name="T9" fmla="*/ 2147483646 h 2856"/>
                <a:gd name="T10" fmla="*/ 2147483646 w 4096"/>
                <a:gd name="T11" fmla="*/ 2147483646 h 2856"/>
                <a:gd name="T12" fmla="*/ 2147483646 w 4096"/>
                <a:gd name="T13" fmla="*/ 2147483646 h 2856"/>
                <a:gd name="T14" fmla="*/ 2147483646 w 4096"/>
                <a:gd name="T15" fmla="*/ 2147483646 h 2856"/>
                <a:gd name="T16" fmla="*/ 2147483646 w 4096"/>
                <a:gd name="T17" fmla="*/ 2147483646 h 2856"/>
                <a:gd name="T18" fmla="*/ 2147483646 w 4096"/>
                <a:gd name="T19" fmla="*/ 2147483646 h 2856"/>
                <a:gd name="T20" fmla="*/ 2147483646 w 4096"/>
                <a:gd name="T21" fmla="*/ 2147483646 h 2856"/>
                <a:gd name="T22" fmla="*/ 2147483646 w 4096"/>
                <a:gd name="T23" fmla="*/ 2147483646 h 2856"/>
                <a:gd name="T24" fmla="*/ 2147483646 w 4096"/>
                <a:gd name="T25" fmla="*/ 2147483646 h 2856"/>
                <a:gd name="T26" fmla="*/ 2147483646 w 4096"/>
                <a:gd name="T27" fmla="*/ 2147483646 h 2856"/>
                <a:gd name="T28" fmla="*/ 2147483646 w 4096"/>
                <a:gd name="T29" fmla="*/ 2147483646 h 2856"/>
                <a:gd name="T30" fmla="*/ 2147483646 w 4096"/>
                <a:gd name="T31" fmla="*/ 2147483646 h 2856"/>
                <a:gd name="T32" fmla="*/ 2147483646 w 4096"/>
                <a:gd name="T33" fmla="*/ 2147483646 h 2856"/>
                <a:gd name="T34" fmla="*/ 2147483646 w 4096"/>
                <a:gd name="T35" fmla="*/ 2147483646 h 2856"/>
                <a:gd name="T36" fmla="*/ 2147483646 w 4096"/>
                <a:gd name="T37" fmla="*/ 2147483646 h 2856"/>
                <a:gd name="T38" fmla="*/ 2147483646 w 4096"/>
                <a:gd name="T39" fmla="*/ 2147483646 h 2856"/>
                <a:gd name="T40" fmla="*/ 2147483646 w 4096"/>
                <a:gd name="T41" fmla="*/ 2147483646 h 2856"/>
                <a:gd name="T42" fmla="*/ 2147483646 w 4096"/>
                <a:gd name="T43" fmla="*/ 2147483646 h 2856"/>
                <a:gd name="T44" fmla="*/ 2147483646 w 4096"/>
                <a:gd name="T45" fmla="*/ 2147483646 h 2856"/>
                <a:gd name="T46" fmla="*/ 2147483646 w 4096"/>
                <a:gd name="T47" fmla="*/ 2147483646 h 2856"/>
                <a:gd name="T48" fmla="*/ 2147483646 w 4096"/>
                <a:gd name="T49" fmla="*/ 2147483646 h 2856"/>
                <a:gd name="T50" fmla="*/ 2147483646 w 4096"/>
                <a:gd name="T51" fmla="*/ 2147483646 h 2856"/>
                <a:gd name="T52" fmla="*/ 2147483646 w 4096"/>
                <a:gd name="T53" fmla="*/ 2147483646 h 2856"/>
                <a:gd name="T54" fmla="*/ 2147483646 w 4096"/>
                <a:gd name="T55" fmla="*/ 2147483646 h 2856"/>
                <a:gd name="T56" fmla="*/ 2147483646 w 4096"/>
                <a:gd name="T57" fmla="*/ 2147483646 h 2856"/>
                <a:gd name="T58" fmla="*/ 2147483646 w 4096"/>
                <a:gd name="T59" fmla="*/ 2147483646 h 2856"/>
                <a:gd name="T60" fmla="*/ 2147483646 w 4096"/>
                <a:gd name="T61" fmla="*/ 2147483646 h 28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cubicBezTo>
                    <a:pt x="2336" y="1658"/>
                    <a:pt x="2310" y="1625"/>
                    <a:pt x="2265" y="1595"/>
                  </a:cubicBezTo>
                  <a:cubicBezTo>
                    <a:pt x="2199" y="1548"/>
                    <a:pt x="2115" y="1529"/>
                    <a:pt x="2026" y="1529"/>
                  </a:cubicBezTo>
                  <a:cubicBezTo>
                    <a:pt x="1963" y="1529"/>
                    <a:pt x="1898" y="1539"/>
                    <a:pt x="1834" y="1553"/>
                  </a:cubicBezTo>
                  <a:lnTo>
                    <a:pt x="1800" y="1502"/>
                  </a:lnTo>
                  <a:cubicBezTo>
                    <a:pt x="1800" y="1440"/>
                    <a:pt x="1707" y="1378"/>
                    <a:pt x="1676" y="1285"/>
                  </a:cubicBezTo>
                  <a:cubicBezTo>
                    <a:pt x="1676" y="1198"/>
                    <a:pt x="1697" y="1124"/>
                    <a:pt x="1732" y="1059"/>
                  </a:cubicBezTo>
                  <a:cubicBezTo>
                    <a:pt x="1754" y="1051"/>
                    <a:pt x="1777" y="1043"/>
                    <a:pt x="1800" y="1037"/>
                  </a:cubicBezTo>
                  <a:cubicBezTo>
                    <a:pt x="1936" y="983"/>
                    <a:pt x="2262" y="881"/>
                    <a:pt x="2299" y="689"/>
                  </a:cubicBezTo>
                  <a:cubicBezTo>
                    <a:pt x="2301" y="689"/>
                    <a:pt x="2302" y="689"/>
                    <a:pt x="2303" y="689"/>
                  </a:cubicBezTo>
                  <a:close/>
                  <a:moveTo>
                    <a:pt x="2014" y="2065"/>
                  </a:moveTo>
                  <a:lnTo>
                    <a:pt x="2014" y="2065"/>
                  </a:lnTo>
                  <a:cubicBezTo>
                    <a:pt x="1874" y="2152"/>
                    <a:pt x="1710" y="2201"/>
                    <a:pt x="1541" y="2206"/>
                  </a:cubicBezTo>
                  <a:cubicBezTo>
                    <a:pt x="1706" y="2186"/>
                    <a:pt x="1869" y="2134"/>
                    <a:pt x="2014" y="2065"/>
                  </a:cubicBezTo>
                  <a:close/>
                  <a:moveTo>
                    <a:pt x="2680" y="1"/>
                  </a:moveTo>
                  <a:cubicBezTo>
                    <a:pt x="1961" y="1"/>
                    <a:pt x="1078" y="536"/>
                    <a:pt x="754" y="964"/>
                  </a:cubicBez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53" name="Google Shape;525;p4">
              <a:extLst>
                <a:ext uri="{FF2B5EF4-FFF2-40B4-BE49-F238E27FC236}">
                  <a16:creationId xmlns:a16="http://schemas.microsoft.com/office/drawing/2014/main" id="{8C100671-322A-62B9-888D-0AD6C58DC78D}"/>
                </a:ext>
              </a:extLst>
            </p:cNvPr>
            <p:cNvSpPr>
              <a:spLocks/>
            </p:cNvSpPr>
            <p:nvPr/>
          </p:nvSpPr>
          <p:spPr bwMode="auto">
            <a:xfrm>
              <a:off x="474200" y="2335625"/>
              <a:ext cx="88100" cy="62525"/>
            </a:xfrm>
            <a:custGeom>
              <a:avLst/>
              <a:gdLst>
                <a:gd name="T0" fmla="*/ 2147483646 w 3524"/>
                <a:gd name="T1" fmla="*/ 2147483646 h 2501"/>
                <a:gd name="T2" fmla="*/ 2147483646 w 3524"/>
                <a:gd name="T3" fmla="*/ 2147483646 h 2501"/>
                <a:gd name="T4" fmla="*/ 2147483646 w 3524"/>
                <a:gd name="T5" fmla="*/ 2147483646 h 2501"/>
                <a:gd name="T6" fmla="*/ 2147483646 w 3524"/>
                <a:gd name="T7" fmla="*/ 2147483646 h 2501"/>
                <a:gd name="T8" fmla="*/ 2147483646 w 3524"/>
                <a:gd name="T9" fmla="*/ 2147483646 h 2501"/>
                <a:gd name="T10" fmla="*/ 2147483646 w 3524"/>
                <a:gd name="T11" fmla="*/ 2147483646 h 2501"/>
                <a:gd name="T12" fmla="*/ 2147483646 w 3524"/>
                <a:gd name="T13" fmla="*/ 2147483646 h 2501"/>
                <a:gd name="T14" fmla="*/ 2147483646 w 3524"/>
                <a:gd name="T15" fmla="*/ 2147483646 h 2501"/>
                <a:gd name="T16" fmla="*/ 2147483646 w 3524"/>
                <a:gd name="T17" fmla="*/ 2147483646 h 2501"/>
                <a:gd name="T18" fmla="*/ 2147483646 w 3524"/>
                <a:gd name="T19" fmla="*/ 2147483646 h 2501"/>
                <a:gd name="T20" fmla="*/ 2147483646 w 3524"/>
                <a:gd name="T21" fmla="*/ 2147483646 h 2501"/>
                <a:gd name="T22" fmla="*/ 2147483646 w 3524"/>
                <a:gd name="T23" fmla="*/ 2147483646 h 2501"/>
                <a:gd name="T24" fmla="*/ 2147483646 w 3524"/>
                <a:gd name="T25" fmla="*/ 2147483646 h 2501"/>
                <a:gd name="T26" fmla="*/ 2147483646 w 3524"/>
                <a:gd name="T27" fmla="*/ 2147483646 h 2501"/>
                <a:gd name="T28" fmla="*/ 2147483646 w 3524"/>
                <a:gd name="T29" fmla="*/ 2147483646 h 2501"/>
                <a:gd name="T30" fmla="*/ 2147483646 w 3524"/>
                <a:gd name="T31" fmla="*/ 2147483646 h 2501"/>
                <a:gd name="T32" fmla="*/ 2147483646 w 3524"/>
                <a:gd name="T33" fmla="*/ 2147483646 h 2501"/>
                <a:gd name="T34" fmla="*/ 2147483646 w 3524"/>
                <a:gd name="T35" fmla="*/ 2147483646 h 2501"/>
                <a:gd name="T36" fmla="*/ 2147483646 w 3524"/>
                <a:gd name="T37" fmla="*/ 2147483646 h 2501"/>
                <a:gd name="T38" fmla="*/ 2147483646 w 3524"/>
                <a:gd name="T39" fmla="*/ 2147483646 h 2501"/>
                <a:gd name="T40" fmla="*/ 2147483646 w 3524"/>
                <a:gd name="T41" fmla="*/ 2147483646 h 2501"/>
                <a:gd name="T42" fmla="*/ 2147483646 w 3524"/>
                <a:gd name="T43" fmla="*/ 2147483646 h 2501"/>
                <a:gd name="T44" fmla="*/ 2147483646 w 3524"/>
                <a:gd name="T45" fmla="*/ 2147483646 h 2501"/>
                <a:gd name="T46" fmla="*/ 2147483646 w 3524"/>
                <a:gd name="T47" fmla="*/ 0 h 2501"/>
                <a:gd name="T48" fmla="*/ 2147483646 w 3524"/>
                <a:gd name="T49" fmla="*/ 2147483646 h 2501"/>
                <a:gd name="T50" fmla="*/ 2147483646 w 3524"/>
                <a:gd name="T51" fmla="*/ 2147483646 h 2501"/>
                <a:gd name="T52" fmla="*/ 2147483646 w 3524"/>
                <a:gd name="T53" fmla="*/ 2147483646 h 2501"/>
                <a:gd name="T54" fmla="*/ 2147483646 w 3524"/>
                <a:gd name="T55" fmla="*/ 2147483646 h 2501"/>
                <a:gd name="T56" fmla="*/ 2147483646 w 3524"/>
                <a:gd name="T57" fmla="*/ 2147483646 h 2501"/>
                <a:gd name="T58" fmla="*/ 2147483646 w 3524"/>
                <a:gd name="T59" fmla="*/ 2147483646 h 2501"/>
                <a:gd name="T60" fmla="*/ 2147483646 w 3524"/>
                <a:gd name="T61" fmla="*/ 2147483646 h 2501"/>
                <a:gd name="T62" fmla="*/ 2147483646 w 3524"/>
                <a:gd name="T63" fmla="*/ 2147483646 h 2501"/>
                <a:gd name="T64" fmla="*/ 2147483646 w 3524"/>
                <a:gd name="T65" fmla="*/ 2147483646 h 2501"/>
                <a:gd name="T66" fmla="*/ 2147483646 w 3524"/>
                <a:gd name="T67" fmla="*/ 0 h 25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24" h="2501" extrusionOk="0">
                  <a:moveTo>
                    <a:pt x="2252" y="519"/>
                  </a:moveTo>
                  <a:cubicBezTo>
                    <a:pt x="2279" y="519"/>
                    <a:pt x="2303" y="521"/>
                    <a:pt x="2323" y="525"/>
                  </a:cubicBezTo>
                  <a:cubicBezTo>
                    <a:pt x="2304" y="526"/>
                    <a:pt x="2290" y="526"/>
                    <a:pt x="2282" y="526"/>
                  </a:cubicBezTo>
                  <a:cubicBezTo>
                    <a:pt x="2034" y="557"/>
                    <a:pt x="1786" y="650"/>
                    <a:pt x="1631" y="868"/>
                  </a:cubicBezTo>
                  <a:cubicBezTo>
                    <a:pt x="1606" y="886"/>
                    <a:pt x="1586" y="903"/>
                    <a:pt x="1571" y="916"/>
                  </a:cubicBezTo>
                  <a:cubicBezTo>
                    <a:pt x="1551" y="909"/>
                    <a:pt x="1530" y="899"/>
                    <a:pt x="1510" y="888"/>
                  </a:cubicBez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cubicBezTo>
                    <a:pt x="1329" y="1936"/>
                    <a:pt x="1310" y="1889"/>
                    <a:pt x="1290" y="1829"/>
                  </a:cubicBezTo>
                  <a:cubicBezTo>
                    <a:pt x="1290" y="1798"/>
                    <a:pt x="1290" y="1767"/>
                    <a:pt x="1321" y="1736"/>
                  </a:cubicBezTo>
                  <a:cubicBezTo>
                    <a:pt x="1326" y="1726"/>
                    <a:pt x="1330" y="1716"/>
                    <a:pt x="1334" y="1707"/>
                  </a:cubicBezTo>
                  <a:cubicBezTo>
                    <a:pt x="1452" y="1672"/>
                    <a:pt x="1563" y="1620"/>
                    <a:pt x="1662" y="1550"/>
                  </a:cubicBezTo>
                  <a:cubicBezTo>
                    <a:pt x="1757" y="1487"/>
                    <a:pt x="1795" y="1416"/>
                    <a:pt x="1781" y="1357"/>
                  </a:cubicBez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54" name="Google Shape;526;p4">
              <a:extLst>
                <a:ext uri="{FF2B5EF4-FFF2-40B4-BE49-F238E27FC236}">
                  <a16:creationId xmlns:a16="http://schemas.microsoft.com/office/drawing/2014/main" id="{79A6DE23-5D3F-6E28-ABF5-44F717DD0EC5}"/>
                </a:ext>
              </a:extLst>
            </p:cNvPr>
            <p:cNvSpPr>
              <a:spLocks/>
            </p:cNvSpPr>
            <p:nvPr/>
          </p:nvSpPr>
          <p:spPr bwMode="auto">
            <a:xfrm>
              <a:off x="608800" y="2023775"/>
              <a:ext cx="93075" cy="63850"/>
            </a:xfrm>
            <a:custGeom>
              <a:avLst/>
              <a:gdLst>
                <a:gd name="T0" fmla="*/ 2147483646 w 3723"/>
                <a:gd name="T1" fmla="*/ 2147483646 h 2554"/>
                <a:gd name="T2" fmla="*/ 2147483646 w 3723"/>
                <a:gd name="T3" fmla="*/ 2147483646 h 2554"/>
                <a:gd name="T4" fmla="*/ 2147483646 w 3723"/>
                <a:gd name="T5" fmla="*/ 2147483646 h 2554"/>
                <a:gd name="T6" fmla="*/ 2147483646 w 3723"/>
                <a:gd name="T7" fmla="*/ 2147483646 h 2554"/>
                <a:gd name="T8" fmla="*/ 2147483646 w 3723"/>
                <a:gd name="T9" fmla="*/ 2147483646 h 2554"/>
                <a:gd name="T10" fmla="*/ 2147483646 w 3723"/>
                <a:gd name="T11" fmla="*/ 2147483646 h 2554"/>
                <a:gd name="T12" fmla="*/ 2147483646 w 3723"/>
                <a:gd name="T13" fmla="*/ 2147483646 h 2554"/>
                <a:gd name="T14" fmla="*/ 2147483646 w 3723"/>
                <a:gd name="T15" fmla="*/ 2147483646 h 2554"/>
                <a:gd name="T16" fmla="*/ 2147483646 w 3723"/>
                <a:gd name="T17" fmla="*/ 2147483646 h 2554"/>
                <a:gd name="T18" fmla="*/ 2147483646 w 3723"/>
                <a:gd name="T19" fmla="*/ 2147483646 h 2554"/>
                <a:gd name="T20" fmla="*/ 2147483646 w 3723"/>
                <a:gd name="T21" fmla="*/ 2147483646 h 2554"/>
                <a:gd name="T22" fmla="*/ 2147483646 w 3723"/>
                <a:gd name="T23" fmla="*/ 2147483646 h 2554"/>
                <a:gd name="T24" fmla="*/ 2147483646 w 3723"/>
                <a:gd name="T25" fmla="*/ 2147483646 h 2554"/>
                <a:gd name="T26" fmla="*/ 2147483646 w 3723"/>
                <a:gd name="T27" fmla="*/ 2147483646 h 2554"/>
                <a:gd name="T28" fmla="*/ 2147483646 w 3723"/>
                <a:gd name="T29" fmla="*/ 2147483646 h 2554"/>
                <a:gd name="T30" fmla="*/ 2147483646 w 3723"/>
                <a:gd name="T31" fmla="*/ 2147483646 h 2554"/>
                <a:gd name="T32" fmla="*/ 2147483646 w 3723"/>
                <a:gd name="T33" fmla="*/ 2147483646 h 2554"/>
                <a:gd name="T34" fmla="*/ 2147483646 w 3723"/>
                <a:gd name="T35" fmla="*/ 2147483646 h 2554"/>
                <a:gd name="T36" fmla="*/ 2147483646 w 3723"/>
                <a:gd name="T37" fmla="*/ 2147483646 h 2554"/>
                <a:gd name="T38" fmla="*/ 2147483646 w 3723"/>
                <a:gd name="T39" fmla="*/ 2147483646 h 2554"/>
                <a:gd name="T40" fmla="*/ 2147483646 w 3723"/>
                <a:gd name="T41" fmla="*/ 2147483646 h 2554"/>
                <a:gd name="T42" fmla="*/ 2147483646 w 3723"/>
                <a:gd name="T43" fmla="*/ 2147483646 h 2554"/>
                <a:gd name="T44" fmla="*/ 2147483646 w 3723"/>
                <a:gd name="T45" fmla="*/ 2147483646 h 2554"/>
                <a:gd name="T46" fmla="*/ 2147483646 w 3723"/>
                <a:gd name="T47" fmla="*/ 2147483646 h 2554"/>
                <a:gd name="T48" fmla="*/ 0 w 3723"/>
                <a:gd name="T49" fmla="*/ 2147483646 h 2554"/>
                <a:gd name="T50" fmla="*/ 2147483646 w 3723"/>
                <a:gd name="T51" fmla="*/ 2147483646 h 2554"/>
                <a:gd name="T52" fmla="*/ 2147483646 w 3723"/>
                <a:gd name="T53" fmla="*/ 2147483646 h 2554"/>
                <a:gd name="T54" fmla="*/ 2147483646 w 3723"/>
                <a:gd name="T55" fmla="*/ 2147483646 h 2554"/>
                <a:gd name="T56" fmla="*/ 2147483646 w 3723"/>
                <a:gd name="T57" fmla="*/ 2147483646 h 2554"/>
                <a:gd name="T58" fmla="*/ 2147483646 w 3723"/>
                <a:gd name="T59" fmla="*/ 2147483646 h 25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23" h="2554" extrusionOk="0">
                  <a:moveTo>
                    <a:pt x="2475" y="593"/>
                  </a:moveTo>
                  <a:cubicBezTo>
                    <a:pt x="2495" y="593"/>
                    <a:pt x="2514" y="593"/>
                    <a:pt x="2534" y="594"/>
                  </a:cubicBezTo>
                  <a:cubicBezTo>
                    <a:pt x="2478" y="780"/>
                    <a:pt x="2398" y="959"/>
                    <a:pt x="2296" y="1122"/>
                  </a:cubicBezTo>
                  <a:cubicBezTo>
                    <a:pt x="2260" y="1063"/>
                    <a:pt x="2150" y="1034"/>
                    <a:pt x="2013" y="1030"/>
                  </a:cubicBezTo>
                  <a:cubicBezTo>
                    <a:pt x="1950" y="986"/>
                    <a:pt x="1856" y="965"/>
                    <a:pt x="1768" y="965"/>
                  </a:cubicBezTo>
                  <a:cubicBezTo>
                    <a:pt x="1679" y="965"/>
                    <a:pt x="1590" y="970"/>
                    <a:pt x="1501" y="981"/>
                  </a:cubicBezTo>
                  <a:cubicBezTo>
                    <a:pt x="1593" y="864"/>
                    <a:pt x="1713" y="776"/>
                    <a:pt x="1861" y="717"/>
                  </a:cubicBezTo>
                  <a:cubicBezTo>
                    <a:pt x="2048" y="634"/>
                    <a:pt x="2261" y="593"/>
                    <a:pt x="2475" y="593"/>
                  </a:cubicBezTo>
                  <a:close/>
                  <a:moveTo>
                    <a:pt x="1817" y="1652"/>
                  </a:moveTo>
                  <a:cubicBezTo>
                    <a:pt x="1621" y="1799"/>
                    <a:pt x="1394" y="1902"/>
                    <a:pt x="1146" y="1942"/>
                  </a:cubicBezTo>
                  <a:cubicBezTo>
                    <a:pt x="1156" y="1900"/>
                    <a:pt x="1169" y="1856"/>
                    <a:pt x="1183" y="1813"/>
                  </a:cubicBez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55" name="Google Shape;527;p4">
              <a:extLst>
                <a:ext uri="{FF2B5EF4-FFF2-40B4-BE49-F238E27FC236}">
                  <a16:creationId xmlns:a16="http://schemas.microsoft.com/office/drawing/2014/main" id="{3F03B7B2-ED2D-18AE-4DF7-FF9EDE270911}"/>
                </a:ext>
              </a:extLst>
            </p:cNvPr>
            <p:cNvSpPr>
              <a:spLocks/>
            </p:cNvSpPr>
            <p:nvPr/>
          </p:nvSpPr>
          <p:spPr bwMode="auto">
            <a:xfrm>
              <a:off x="364525" y="2209500"/>
              <a:ext cx="76800" cy="52900"/>
            </a:xfrm>
            <a:custGeom>
              <a:avLst/>
              <a:gdLst>
                <a:gd name="T0" fmla="*/ 2147483646 w 3072"/>
                <a:gd name="T1" fmla="*/ 2147483646 h 2116"/>
                <a:gd name="T2" fmla="*/ 2147483646 w 3072"/>
                <a:gd name="T3" fmla="*/ 2147483646 h 2116"/>
                <a:gd name="T4" fmla="*/ 2147483646 w 3072"/>
                <a:gd name="T5" fmla="*/ 2147483646 h 2116"/>
                <a:gd name="T6" fmla="*/ 2147483646 w 3072"/>
                <a:gd name="T7" fmla="*/ 2147483646 h 2116"/>
                <a:gd name="T8" fmla="*/ 2147483646 w 3072"/>
                <a:gd name="T9" fmla="*/ 2147483646 h 2116"/>
                <a:gd name="T10" fmla="*/ 2147483646 w 3072"/>
                <a:gd name="T11" fmla="*/ 2147483646 h 2116"/>
                <a:gd name="T12" fmla="*/ 2147483646 w 3072"/>
                <a:gd name="T13" fmla="*/ 2147483646 h 2116"/>
                <a:gd name="T14" fmla="*/ 2147483646 w 3072"/>
                <a:gd name="T15" fmla="*/ 2147483646 h 2116"/>
                <a:gd name="T16" fmla="*/ 2147483646 w 3072"/>
                <a:gd name="T17" fmla="*/ 2147483646 h 2116"/>
                <a:gd name="T18" fmla="*/ 2147483646 w 3072"/>
                <a:gd name="T19" fmla="*/ 2147483646 h 2116"/>
                <a:gd name="T20" fmla="*/ 2147483646 w 3072"/>
                <a:gd name="T21" fmla="*/ 2147483646 h 2116"/>
                <a:gd name="T22" fmla="*/ 2147483646 w 3072"/>
                <a:gd name="T23" fmla="*/ 2147483646 h 2116"/>
                <a:gd name="T24" fmla="*/ 2147483646 w 3072"/>
                <a:gd name="T25" fmla="*/ 2147483646 h 2116"/>
                <a:gd name="T26" fmla="*/ 2147483646 w 3072"/>
                <a:gd name="T27" fmla="*/ 2147483646 h 2116"/>
                <a:gd name="T28" fmla="*/ 2147483646 w 3072"/>
                <a:gd name="T29" fmla="*/ 2147483646 h 2116"/>
                <a:gd name="T30" fmla="*/ 2147483646 w 3072"/>
                <a:gd name="T31" fmla="*/ 2147483646 h 2116"/>
                <a:gd name="T32" fmla="*/ 2147483646 w 3072"/>
                <a:gd name="T33" fmla="*/ 2147483646 h 2116"/>
                <a:gd name="T34" fmla="*/ 2147483646 w 3072"/>
                <a:gd name="T35" fmla="*/ 0 h 2116"/>
                <a:gd name="T36" fmla="*/ 2147483646 w 3072"/>
                <a:gd name="T37" fmla="*/ 2147483646 h 2116"/>
                <a:gd name="T38" fmla="*/ 2147483646 w 3072"/>
                <a:gd name="T39" fmla="*/ 2147483646 h 2116"/>
                <a:gd name="T40" fmla="*/ 2147483646 w 3072"/>
                <a:gd name="T41" fmla="*/ 2147483646 h 2116"/>
                <a:gd name="T42" fmla="*/ 2147483646 w 3072"/>
                <a:gd name="T43" fmla="*/ 2147483646 h 2116"/>
                <a:gd name="T44" fmla="*/ 2147483646 w 3072"/>
                <a:gd name="T45" fmla="*/ 2147483646 h 2116"/>
                <a:gd name="T46" fmla="*/ 2147483646 w 3072"/>
                <a:gd name="T47" fmla="*/ 2147483646 h 2116"/>
                <a:gd name="T48" fmla="*/ 2147483646 w 3072"/>
                <a:gd name="T49" fmla="*/ 2147483646 h 2116"/>
                <a:gd name="T50" fmla="*/ 2147483646 w 3072"/>
                <a:gd name="T51" fmla="*/ 2147483646 h 2116"/>
                <a:gd name="T52" fmla="*/ 2147483646 w 3072"/>
                <a:gd name="T53" fmla="*/ 0 h 21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520" y="1632"/>
                  </a:lnTo>
                  <a:cubicBezTo>
                    <a:pt x="1385" y="1578"/>
                    <a:pt x="1250" y="1524"/>
                    <a:pt x="1156" y="1449"/>
                  </a:cubicBezTo>
                  <a:cubicBezTo>
                    <a:pt x="1217" y="1318"/>
                    <a:pt x="1294" y="1197"/>
                    <a:pt x="1384" y="1089"/>
                  </a:cubicBezTo>
                  <a:cubicBezTo>
                    <a:pt x="1543" y="1062"/>
                    <a:pt x="1700" y="1015"/>
                    <a:pt x="1846" y="949"/>
                  </a:cubicBezTo>
                  <a:close/>
                  <a:moveTo>
                    <a:pt x="1675" y="1628"/>
                  </a:moveTo>
                  <a:cubicBezTo>
                    <a:pt x="1686" y="1628"/>
                    <a:pt x="1697" y="1637"/>
                    <a:pt x="1706" y="1663"/>
                  </a:cubicBezTo>
                  <a:lnTo>
                    <a:pt x="1635" y="1651"/>
                  </a:lnTo>
                  <a:cubicBezTo>
                    <a:pt x="1647" y="1640"/>
                    <a:pt x="1661" y="1628"/>
                    <a:pt x="1675" y="1628"/>
                  </a:cubicBezTo>
                  <a:close/>
                  <a:moveTo>
                    <a:pt x="2053" y="0"/>
                  </a:moveTo>
                  <a:cubicBezTo>
                    <a:pt x="1957" y="0"/>
                    <a:pt x="1860" y="7"/>
                    <a:pt x="1768" y="19"/>
                  </a:cubicBezTo>
                  <a:cubicBezTo>
                    <a:pt x="1281" y="110"/>
                    <a:pt x="555" y="381"/>
                    <a:pt x="558" y="978"/>
                  </a:cubicBez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grpSp>
      <p:grpSp>
        <p:nvGrpSpPr>
          <p:cNvPr id="456" name="Google Shape;528;p4">
            <a:extLst>
              <a:ext uri="{FF2B5EF4-FFF2-40B4-BE49-F238E27FC236}">
                <a16:creationId xmlns:a16="http://schemas.microsoft.com/office/drawing/2014/main" id="{57E80C27-903B-1574-9C0E-984DCC2F6D87}"/>
              </a:ext>
            </a:extLst>
          </p:cNvPr>
          <p:cNvGrpSpPr>
            <a:grpSpLocks/>
          </p:cNvGrpSpPr>
          <p:nvPr/>
        </p:nvGrpSpPr>
        <p:grpSpPr bwMode="auto">
          <a:xfrm rot="901471">
            <a:off x="7774781" y="2720579"/>
            <a:ext cx="1481138" cy="2495550"/>
            <a:chOff x="3026750" y="1552825"/>
            <a:chExt cx="1108700" cy="1867600"/>
          </a:xfrm>
        </p:grpSpPr>
        <p:sp>
          <p:nvSpPr>
            <p:cNvPr id="457" name="Google Shape;529;p4">
              <a:extLst>
                <a:ext uri="{FF2B5EF4-FFF2-40B4-BE49-F238E27FC236}">
                  <a16:creationId xmlns:a16="http://schemas.microsoft.com/office/drawing/2014/main" id="{FC8C4679-D2F7-253D-F67B-8B56F591ABCB}"/>
                </a:ext>
              </a:extLst>
            </p:cNvPr>
            <p:cNvSpPr>
              <a:spLocks/>
            </p:cNvSpPr>
            <p:nvPr/>
          </p:nvSpPr>
          <p:spPr bwMode="auto">
            <a:xfrm>
              <a:off x="3517625" y="1552825"/>
              <a:ext cx="235775" cy="558625"/>
            </a:xfrm>
            <a:custGeom>
              <a:avLst/>
              <a:gdLst>
                <a:gd name="T0" fmla="*/ 2147483646 w 9431"/>
                <a:gd name="T1" fmla="*/ 2147483646 h 22345"/>
                <a:gd name="T2" fmla="*/ 2147483646 w 9431"/>
                <a:gd name="T3" fmla="*/ 2147483646 h 22345"/>
                <a:gd name="T4" fmla="*/ 2147483646 w 9431"/>
                <a:gd name="T5" fmla="*/ 2147483646 h 22345"/>
                <a:gd name="T6" fmla="*/ 2147483646 w 9431"/>
                <a:gd name="T7" fmla="*/ 2147483646 h 22345"/>
                <a:gd name="T8" fmla="*/ 2147483646 w 9431"/>
                <a:gd name="T9" fmla="*/ 2147483646 h 22345"/>
                <a:gd name="T10" fmla="*/ 2147483646 w 9431"/>
                <a:gd name="T11" fmla="*/ 2147483646 h 22345"/>
                <a:gd name="T12" fmla="*/ 2147483646 w 9431"/>
                <a:gd name="T13" fmla="*/ 0 h 22345"/>
                <a:gd name="T14" fmla="*/ 2147483646 w 9431"/>
                <a:gd name="T15" fmla="*/ 2147483646 h 22345"/>
                <a:gd name="T16" fmla="*/ 2147483646 w 9431"/>
                <a:gd name="T17" fmla="*/ 2147483646 h 22345"/>
                <a:gd name="T18" fmla="*/ 2147483646 w 9431"/>
                <a:gd name="T19" fmla="*/ 2147483646 h 22345"/>
                <a:gd name="T20" fmla="*/ 2147483646 w 9431"/>
                <a:gd name="T21" fmla="*/ 2147483646 h 22345"/>
                <a:gd name="T22" fmla="*/ 2147483646 w 9431"/>
                <a:gd name="T23" fmla="*/ 2147483646 h 22345"/>
                <a:gd name="T24" fmla="*/ 2147483646 w 9431"/>
                <a:gd name="T25" fmla="*/ 2147483646 h 22345"/>
                <a:gd name="T26" fmla="*/ 2147483646 w 9431"/>
                <a:gd name="T27" fmla="*/ 2147483646 h 22345"/>
                <a:gd name="T28" fmla="*/ 2147483646 w 9431"/>
                <a:gd name="T29" fmla="*/ 2147483646 h 22345"/>
                <a:gd name="T30" fmla="*/ 2147483646 w 9431"/>
                <a:gd name="T31" fmla="*/ 2147483646 h 22345"/>
                <a:gd name="T32" fmla="*/ 2147483646 w 9431"/>
                <a:gd name="T33" fmla="*/ 2147483646 h 22345"/>
                <a:gd name="T34" fmla="*/ 2147483646 w 9431"/>
                <a:gd name="T35" fmla="*/ 2147483646 h 22345"/>
                <a:gd name="T36" fmla="*/ 2147483646 w 9431"/>
                <a:gd name="T37" fmla="*/ 2147483646 h 22345"/>
                <a:gd name="T38" fmla="*/ 2147483646 w 9431"/>
                <a:gd name="T39" fmla="*/ 2147483646 h 22345"/>
                <a:gd name="T40" fmla="*/ 2147483646 w 9431"/>
                <a:gd name="T41" fmla="*/ 2147483646 h 22345"/>
                <a:gd name="T42" fmla="*/ 2147483646 w 9431"/>
                <a:gd name="T43" fmla="*/ 2147483646 h 22345"/>
                <a:gd name="T44" fmla="*/ 2147483646 w 9431"/>
                <a:gd name="T45" fmla="*/ 0 h 22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cubicBezTo>
                    <a:pt x="4215" y="14312"/>
                    <a:pt x="1810" y="6507"/>
                    <a:pt x="5310" y="1463"/>
                  </a:cubicBezTo>
                  <a:close/>
                  <a:moveTo>
                    <a:pt x="5701" y="0"/>
                  </a:moveTo>
                  <a:cubicBezTo>
                    <a:pt x="5466" y="0"/>
                    <a:pt x="5197" y="121"/>
                    <a:pt x="5057" y="261"/>
                  </a:cubicBezTo>
                  <a:cubicBezTo>
                    <a:pt x="0" y="5883"/>
                    <a:pt x="3244" y="15384"/>
                    <a:pt x="6282" y="21407"/>
                  </a:cubicBezTo>
                  <a:cubicBezTo>
                    <a:pt x="6236" y="21555"/>
                    <a:pt x="6190" y="21703"/>
                    <a:pt x="6143" y="21850"/>
                  </a:cubicBezTo>
                  <a:cubicBezTo>
                    <a:pt x="6045" y="22174"/>
                    <a:pt x="6303" y="22320"/>
                    <a:pt x="6593" y="22320"/>
                  </a:cubicBezTo>
                  <a:cubicBezTo>
                    <a:pt x="6663" y="22320"/>
                    <a:pt x="6735" y="22312"/>
                    <a:pt x="6805" y="22295"/>
                  </a:cubicBezTo>
                  <a:cubicBezTo>
                    <a:pt x="6870" y="22329"/>
                    <a:pt x="6950" y="22344"/>
                    <a:pt x="7034" y="22344"/>
                  </a:cubicBezTo>
                  <a:cubicBezTo>
                    <a:pt x="7411" y="22344"/>
                    <a:pt x="7890" y="22035"/>
                    <a:pt x="7694" y="21664"/>
                  </a:cubicBezTo>
                  <a:lnTo>
                    <a:pt x="7694" y="21633"/>
                  </a:lnTo>
                  <a:cubicBezTo>
                    <a:pt x="7619" y="21491"/>
                    <a:pt x="7545" y="21347"/>
                    <a:pt x="7470" y="21200"/>
                  </a:cubicBez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58" name="Google Shape;530;p4">
              <a:extLst>
                <a:ext uri="{FF2B5EF4-FFF2-40B4-BE49-F238E27FC236}">
                  <a16:creationId xmlns:a16="http://schemas.microsoft.com/office/drawing/2014/main" id="{EA885DFE-9EE2-9545-A2C5-6C6B0C403D86}"/>
                </a:ext>
              </a:extLst>
            </p:cNvPr>
            <p:cNvSpPr>
              <a:spLocks/>
            </p:cNvSpPr>
            <p:nvPr/>
          </p:nvSpPr>
          <p:spPr bwMode="auto">
            <a:xfrm>
              <a:off x="3666525" y="1821075"/>
              <a:ext cx="411675" cy="323500"/>
            </a:xfrm>
            <a:custGeom>
              <a:avLst/>
              <a:gdLst>
                <a:gd name="T0" fmla="*/ 2147483646 w 16467"/>
                <a:gd name="T1" fmla="*/ 2147483646 h 12940"/>
                <a:gd name="T2" fmla="*/ 2147483646 w 16467"/>
                <a:gd name="T3" fmla="*/ 2147483646 h 12940"/>
                <a:gd name="T4" fmla="*/ 2147483646 w 16467"/>
                <a:gd name="T5" fmla="*/ 2147483646 h 12940"/>
                <a:gd name="T6" fmla="*/ 2147483646 w 16467"/>
                <a:gd name="T7" fmla="*/ 2147483646 h 12940"/>
                <a:gd name="T8" fmla="*/ 2147483646 w 16467"/>
                <a:gd name="T9" fmla="*/ 2147483646 h 12940"/>
                <a:gd name="T10" fmla="*/ 2147483646 w 16467"/>
                <a:gd name="T11" fmla="*/ 2147483646 h 12940"/>
                <a:gd name="T12" fmla="*/ 2147483646 w 16467"/>
                <a:gd name="T13" fmla="*/ 2147483646 h 12940"/>
                <a:gd name="T14" fmla="*/ 2147483646 w 16467"/>
                <a:gd name="T15" fmla="*/ 2147483646 h 12940"/>
                <a:gd name="T16" fmla="*/ 2147483646 w 16467"/>
                <a:gd name="T17" fmla="*/ 2147483646 h 12940"/>
                <a:gd name="T18" fmla="*/ 2147483646 w 16467"/>
                <a:gd name="T19" fmla="*/ 2147483646 h 12940"/>
                <a:gd name="T20" fmla="*/ 2147483646 w 16467"/>
                <a:gd name="T21" fmla="*/ 2147483646 h 12940"/>
                <a:gd name="T22" fmla="*/ 2147483646 w 16467"/>
                <a:gd name="T23" fmla="*/ 2147483646 h 12940"/>
                <a:gd name="T24" fmla="*/ 2147483646 w 16467"/>
                <a:gd name="T25" fmla="*/ 2147483646 h 12940"/>
                <a:gd name="T26" fmla="*/ 2147483646 w 16467"/>
                <a:gd name="T27" fmla="*/ 2147483646 h 12940"/>
                <a:gd name="T28" fmla="*/ 2147483646 w 16467"/>
                <a:gd name="T29" fmla="*/ 2147483646 h 12940"/>
                <a:gd name="T30" fmla="*/ 2147483646 w 16467"/>
                <a:gd name="T31" fmla="*/ 2147483646 h 12940"/>
                <a:gd name="T32" fmla="*/ 2147483646 w 16467"/>
                <a:gd name="T33" fmla="*/ 2147483646 h 129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67" h="12940" extrusionOk="0">
                  <a:moveTo>
                    <a:pt x="15040" y="1041"/>
                  </a:moveTo>
                  <a:lnTo>
                    <a:pt x="15040" y="1041"/>
                  </a:lnTo>
                  <a:cubicBezTo>
                    <a:pt x="12704" y="6579"/>
                    <a:pt x="7732" y="10769"/>
                    <a:pt x="1765" y="11814"/>
                  </a:cubicBez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cubicBezTo>
                    <a:pt x="8417" y="10962"/>
                    <a:pt x="14057" y="6474"/>
                    <a:pt x="16441" y="108"/>
                  </a:cubicBezTo>
                  <a:cubicBezTo>
                    <a:pt x="16467" y="30"/>
                    <a:pt x="16403" y="1"/>
                    <a:pt x="1629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59" name="Google Shape;531;p4">
              <a:extLst>
                <a:ext uri="{FF2B5EF4-FFF2-40B4-BE49-F238E27FC236}">
                  <a16:creationId xmlns:a16="http://schemas.microsoft.com/office/drawing/2014/main" id="{195B5362-1FA6-DED0-18B6-4C00D7682202}"/>
                </a:ext>
              </a:extLst>
            </p:cNvPr>
            <p:cNvSpPr>
              <a:spLocks/>
            </p:cNvSpPr>
            <p:nvPr/>
          </p:nvSpPr>
          <p:spPr bwMode="auto">
            <a:xfrm>
              <a:off x="3382700" y="1934550"/>
              <a:ext cx="340975" cy="237375"/>
            </a:xfrm>
            <a:custGeom>
              <a:avLst/>
              <a:gdLst>
                <a:gd name="T0" fmla="*/ 2147483646 w 13639"/>
                <a:gd name="T1" fmla="*/ 2147483646 h 9495"/>
                <a:gd name="T2" fmla="*/ 2147483646 w 13639"/>
                <a:gd name="T3" fmla="*/ 2147483646 h 9495"/>
                <a:gd name="T4" fmla="*/ 2147483646 w 13639"/>
                <a:gd name="T5" fmla="*/ 2147483646 h 9495"/>
                <a:gd name="T6" fmla="*/ 2147483646 w 13639"/>
                <a:gd name="T7" fmla="*/ 2147483646 h 9495"/>
                <a:gd name="T8" fmla="*/ 2147483646 w 13639"/>
                <a:gd name="T9" fmla="*/ 2147483646 h 9495"/>
                <a:gd name="T10" fmla="*/ 2147483646 w 13639"/>
                <a:gd name="T11" fmla="*/ 2147483646 h 9495"/>
                <a:gd name="T12" fmla="*/ 2147483646 w 13639"/>
                <a:gd name="T13" fmla="*/ 2147483646 h 9495"/>
                <a:gd name="T14" fmla="*/ 2147483646 w 13639"/>
                <a:gd name="T15" fmla="*/ 2147483646 h 9495"/>
                <a:gd name="T16" fmla="*/ 2147483646 w 13639"/>
                <a:gd name="T17" fmla="*/ 2147483646 h 9495"/>
                <a:gd name="T18" fmla="*/ 2147483646 w 13639"/>
                <a:gd name="T19" fmla="*/ 2147483646 h 9495"/>
                <a:gd name="T20" fmla="*/ 2147483646 w 13639"/>
                <a:gd name="T21" fmla="*/ 2147483646 h 9495"/>
                <a:gd name="T22" fmla="*/ 2147483646 w 13639"/>
                <a:gd name="T23" fmla="*/ 2147483646 h 9495"/>
                <a:gd name="T24" fmla="*/ 2147483646 w 13639"/>
                <a:gd name="T25" fmla="*/ 2147483646 h 9495"/>
                <a:gd name="T26" fmla="*/ 2147483646 w 13639"/>
                <a:gd name="T27" fmla="*/ 2147483646 h 9495"/>
                <a:gd name="T28" fmla="*/ 2147483646 w 13639"/>
                <a:gd name="T29" fmla="*/ 2147483646 h 9495"/>
                <a:gd name="T30" fmla="*/ 2147483646 w 13639"/>
                <a:gd name="T31" fmla="*/ 2147483646 h 9495"/>
                <a:gd name="T32" fmla="*/ 2147483646 w 13639"/>
                <a:gd name="T33" fmla="*/ 2147483646 h 9495"/>
                <a:gd name="T34" fmla="*/ 2147483646 w 13639"/>
                <a:gd name="T35" fmla="*/ 2147483646 h 9495"/>
                <a:gd name="T36" fmla="*/ 2147483646 w 13639"/>
                <a:gd name="T37" fmla="*/ 2147483646 h 9495"/>
                <a:gd name="T38" fmla="*/ 2147483646 w 13639"/>
                <a:gd name="T39" fmla="*/ 2147483646 h 94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639" h="9495" extrusionOk="0">
                  <a:moveTo>
                    <a:pt x="2456" y="642"/>
                  </a:moveTo>
                  <a:cubicBezTo>
                    <a:pt x="6549" y="642"/>
                    <a:pt x="10686" y="4748"/>
                    <a:pt x="12256" y="8297"/>
                  </a:cubicBezTo>
                  <a:cubicBezTo>
                    <a:pt x="11701" y="8764"/>
                    <a:pt x="11154" y="8960"/>
                    <a:pt x="10625" y="8960"/>
                  </a:cubicBezTo>
                  <a:cubicBezTo>
                    <a:pt x="8371" y="8960"/>
                    <a:pt x="6435" y="5395"/>
                    <a:pt x="5522" y="3914"/>
                  </a:cubicBezTo>
                  <a:cubicBezTo>
                    <a:pt x="4679" y="2525"/>
                    <a:pt x="3697" y="1334"/>
                    <a:pt x="2322" y="643"/>
                  </a:cubicBez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cubicBezTo>
                    <a:pt x="12737" y="8860"/>
                    <a:pt x="12776" y="8863"/>
                    <a:pt x="12816" y="8863"/>
                  </a:cubicBezTo>
                  <a:cubicBezTo>
                    <a:pt x="13184" y="8863"/>
                    <a:pt x="13639" y="8629"/>
                    <a:pt x="13556" y="8380"/>
                  </a:cubicBezTo>
                  <a:lnTo>
                    <a:pt x="13556" y="8411"/>
                  </a:lnTo>
                  <a:cubicBezTo>
                    <a:pt x="11892" y="4266"/>
                    <a:pt x="7399" y="1"/>
                    <a:pt x="271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60" name="Google Shape;532;p4">
              <a:extLst>
                <a:ext uri="{FF2B5EF4-FFF2-40B4-BE49-F238E27FC236}">
                  <a16:creationId xmlns:a16="http://schemas.microsoft.com/office/drawing/2014/main" id="{7278F3B6-EBFF-A703-23ED-F95FCF047F20}"/>
                </a:ext>
              </a:extLst>
            </p:cNvPr>
            <p:cNvSpPr>
              <a:spLocks/>
            </p:cNvSpPr>
            <p:nvPr/>
          </p:nvSpPr>
          <p:spPr bwMode="auto">
            <a:xfrm>
              <a:off x="3696300" y="2037575"/>
              <a:ext cx="439150" cy="352000"/>
            </a:xfrm>
            <a:custGeom>
              <a:avLst/>
              <a:gdLst>
                <a:gd name="T0" fmla="*/ 2147483646 w 17566"/>
                <a:gd name="T1" fmla="*/ 2147483646 h 14080"/>
                <a:gd name="T2" fmla="*/ 2147483646 w 17566"/>
                <a:gd name="T3" fmla="*/ 2147483646 h 14080"/>
                <a:gd name="T4" fmla="*/ 2147483646 w 17566"/>
                <a:gd name="T5" fmla="*/ 2147483646 h 14080"/>
                <a:gd name="T6" fmla="*/ 2147483646 w 17566"/>
                <a:gd name="T7" fmla="*/ 2147483646 h 14080"/>
                <a:gd name="T8" fmla="*/ 2147483646 w 17566"/>
                <a:gd name="T9" fmla="*/ 2147483646 h 14080"/>
                <a:gd name="T10" fmla="*/ 2147483646 w 17566"/>
                <a:gd name="T11" fmla="*/ 2147483646 h 14080"/>
                <a:gd name="T12" fmla="*/ 2147483646 w 17566"/>
                <a:gd name="T13" fmla="*/ 2147483646 h 14080"/>
                <a:gd name="T14" fmla="*/ 2147483646 w 17566"/>
                <a:gd name="T15" fmla="*/ 2147483646 h 14080"/>
                <a:gd name="T16" fmla="*/ 2147483646 w 17566"/>
                <a:gd name="T17" fmla="*/ 2147483646 h 14080"/>
                <a:gd name="T18" fmla="*/ 2147483646 w 17566"/>
                <a:gd name="T19" fmla="*/ 2147483646 h 14080"/>
                <a:gd name="T20" fmla="*/ 2147483646 w 17566"/>
                <a:gd name="T21" fmla="*/ 2147483646 h 14080"/>
                <a:gd name="T22" fmla="*/ 2147483646 w 17566"/>
                <a:gd name="T23" fmla="*/ 2147483646 h 14080"/>
                <a:gd name="T24" fmla="*/ 2147483646 w 17566"/>
                <a:gd name="T25" fmla="*/ 2147483646 h 14080"/>
                <a:gd name="T26" fmla="*/ 2147483646 w 17566"/>
                <a:gd name="T27" fmla="*/ 2147483646 h 14080"/>
                <a:gd name="T28" fmla="*/ 2147483646 w 17566"/>
                <a:gd name="T29" fmla="*/ 2147483646 h 14080"/>
                <a:gd name="T30" fmla="*/ 2147483646 w 17566"/>
                <a:gd name="T31" fmla="*/ 2147483646 h 14080"/>
                <a:gd name="T32" fmla="*/ 2147483646 w 17566"/>
                <a:gd name="T33" fmla="*/ 2147483646 h 14080"/>
                <a:gd name="T34" fmla="*/ 2147483646 w 17566"/>
                <a:gd name="T35" fmla="*/ 2147483646 h 14080"/>
                <a:gd name="T36" fmla="*/ 2147483646 w 17566"/>
                <a:gd name="T37" fmla="*/ 2147483646 h 14080"/>
                <a:gd name="T38" fmla="*/ 2147483646 w 17566"/>
                <a:gd name="T39" fmla="*/ 2147483646 h 14080"/>
                <a:gd name="T40" fmla="*/ 2147483646 w 17566"/>
                <a:gd name="T41" fmla="*/ 2147483646 h 14080"/>
                <a:gd name="T42" fmla="*/ 2147483646 w 17566"/>
                <a:gd name="T43" fmla="*/ 2147483646 h 14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66" h="14080" extrusionOk="0">
                  <a:moveTo>
                    <a:pt x="16282" y="721"/>
                  </a:moveTo>
                  <a:cubicBezTo>
                    <a:pt x="15226" y="3804"/>
                    <a:pt x="14037" y="6880"/>
                    <a:pt x="11434" y="8974"/>
                  </a:cubicBezTo>
                  <a:cubicBezTo>
                    <a:pt x="8656" y="11208"/>
                    <a:pt x="5163" y="12543"/>
                    <a:pt x="1665" y="13125"/>
                  </a:cubicBez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cubicBezTo>
                    <a:pt x="188" y="13483"/>
                    <a:pt x="0" y="13823"/>
                    <a:pt x="458" y="13823"/>
                  </a:cubicBezTo>
                  <a:cubicBezTo>
                    <a:pt x="459" y="13823"/>
                    <a:pt x="459" y="13823"/>
                    <a:pt x="460" y="13823"/>
                  </a:cubicBez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cubicBezTo>
                    <a:pt x="5099" y="13110"/>
                    <a:pt x="8447" y="11771"/>
                    <a:pt x="11403" y="9781"/>
                  </a:cubicBezTo>
                  <a:cubicBezTo>
                    <a:pt x="14784" y="7454"/>
                    <a:pt x="16242" y="3980"/>
                    <a:pt x="17514" y="196"/>
                  </a:cubicBezTo>
                  <a:cubicBezTo>
                    <a:pt x="17566" y="41"/>
                    <a:pt x="17398" y="1"/>
                    <a:pt x="17223"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61" name="Google Shape;533;p4">
              <a:extLst>
                <a:ext uri="{FF2B5EF4-FFF2-40B4-BE49-F238E27FC236}">
                  <a16:creationId xmlns:a16="http://schemas.microsoft.com/office/drawing/2014/main" id="{B7BF6F02-C76C-85E5-5B04-7111500766F7}"/>
                </a:ext>
              </a:extLst>
            </p:cNvPr>
            <p:cNvSpPr>
              <a:spLocks/>
            </p:cNvSpPr>
            <p:nvPr/>
          </p:nvSpPr>
          <p:spPr bwMode="auto">
            <a:xfrm>
              <a:off x="3363300" y="2187475"/>
              <a:ext cx="369775" cy="331275"/>
            </a:xfrm>
            <a:custGeom>
              <a:avLst/>
              <a:gdLst>
                <a:gd name="T0" fmla="*/ 2147483646 w 14791"/>
                <a:gd name="T1" fmla="*/ 2147483646 h 13251"/>
                <a:gd name="T2" fmla="*/ 2147483646 w 14791"/>
                <a:gd name="T3" fmla="*/ 2147483646 h 13251"/>
                <a:gd name="T4" fmla="*/ 2147483646 w 14791"/>
                <a:gd name="T5" fmla="*/ 2147483646 h 13251"/>
                <a:gd name="T6" fmla="*/ 2147483646 w 14791"/>
                <a:gd name="T7" fmla="*/ 2147483646 h 13251"/>
                <a:gd name="T8" fmla="*/ 2147483646 w 14791"/>
                <a:gd name="T9" fmla="*/ 2147483646 h 13251"/>
                <a:gd name="T10" fmla="*/ 2147483646 w 14791"/>
                <a:gd name="T11" fmla="*/ 2147483646 h 13251"/>
                <a:gd name="T12" fmla="*/ 2147483646 w 14791"/>
                <a:gd name="T13" fmla="*/ 2147483646 h 13251"/>
                <a:gd name="T14" fmla="*/ 2147483646 w 14791"/>
                <a:gd name="T15" fmla="*/ 2147483646 h 13251"/>
                <a:gd name="T16" fmla="*/ 2147483646 w 14791"/>
                <a:gd name="T17" fmla="*/ 2147483646 h 13251"/>
                <a:gd name="T18" fmla="*/ 2147483646 w 14791"/>
                <a:gd name="T19" fmla="*/ 0 h 13251"/>
                <a:gd name="T20" fmla="*/ 2147483646 w 14791"/>
                <a:gd name="T21" fmla="*/ 2147483646 h 13251"/>
                <a:gd name="T22" fmla="*/ 2147483646 w 14791"/>
                <a:gd name="T23" fmla="*/ 2147483646 h 13251"/>
                <a:gd name="T24" fmla="*/ 2147483646 w 14791"/>
                <a:gd name="T25" fmla="*/ 2147483646 h 13251"/>
                <a:gd name="T26" fmla="*/ 2147483646 w 14791"/>
                <a:gd name="T27" fmla="*/ 2147483646 h 13251"/>
                <a:gd name="T28" fmla="*/ 2147483646 w 14791"/>
                <a:gd name="T29" fmla="*/ 2147483646 h 13251"/>
                <a:gd name="T30" fmla="*/ 2147483646 w 14791"/>
                <a:gd name="T31" fmla="*/ 2147483646 h 13251"/>
                <a:gd name="T32" fmla="*/ 2147483646 w 14791"/>
                <a:gd name="T33" fmla="*/ 2147483646 h 13251"/>
                <a:gd name="T34" fmla="*/ 2147483646 w 14791"/>
                <a:gd name="T35" fmla="*/ 2147483646 h 13251"/>
                <a:gd name="T36" fmla="*/ 2147483646 w 14791"/>
                <a:gd name="T37" fmla="*/ 2147483646 h 13251"/>
                <a:gd name="T38" fmla="*/ 2147483646 w 14791"/>
                <a:gd name="T39" fmla="*/ 2147483646 h 13251"/>
                <a:gd name="T40" fmla="*/ 2147483646 w 14791"/>
                <a:gd name="T41" fmla="*/ 2147483646 h 13251"/>
                <a:gd name="T42" fmla="*/ 2147483646 w 14791"/>
                <a:gd name="T43" fmla="*/ 2147483646 h 13251"/>
                <a:gd name="T44" fmla="*/ 2147483646 w 14791"/>
                <a:gd name="T45" fmla="*/ 2147483646 h 13251"/>
                <a:gd name="T46" fmla="*/ 2147483646 w 14791"/>
                <a:gd name="T47" fmla="*/ 0 h 132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cubicBezTo>
                    <a:pt x="14599" y="12581"/>
                    <a:pt x="14566" y="12502"/>
                    <a:pt x="14369" y="12471"/>
                  </a:cubicBezTo>
                  <a:cubicBezTo>
                    <a:pt x="12137" y="9898"/>
                    <a:pt x="9338" y="7978"/>
                    <a:pt x="7383" y="5212"/>
                  </a:cubicBezTo>
                  <a:cubicBezTo>
                    <a:pt x="5926" y="3071"/>
                    <a:pt x="3661" y="156"/>
                    <a:pt x="838"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62" name="Google Shape;534;p4">
              <a:extLst>
                <a:ext uri="{FF2B5EF4-FFF2-40B4-BE49-F238E27FC236}">
                  <a16:creationId xmlns:a16="http://schemas.microsoft.com/office/drawing/2014/main" id="{507FEE6E-AB26-EBA9-3960-752F399DA1CC}"/>
                </a:ext>
              </a:extLst>
            </p:cNvPr>
            <p:cNvSpPr>
              <a:spLocks/>
            </p:cNvSpPr>
            <p:nvPr/>
          </p:nvSpPr>
          <p:spPr bwMode="auto">
            <a:xfrm>
              <a:off x="3636250" y="2375375"/>
              <a:ext cx="441475" cy="350150"/>
            </a:xfrm>
            <a:custGeom>
              <a:avLst/>
              <a:gdLst>
                <a:gd name="T0" fmla="*/ 2147483646 w 17659"/>
                <a:gd name="T1" fmla="*/ 2147483646 h 14006"/>
                <a:gd name="T2" fmla="*/ 2147483646 w 17659"/>
                <a:gd name="T3" fmla="*/ 2147483646 h 14006"/>
                <a:gd name="T4" fmla="*/ 2147483646 w 17659"/>
                <a:gd name="T5" fmla="*/ 2147483646 h 14006"/>
                <a:gd name="T6" fmla="*/ 2147483646 w 17659"/>
                <a:gd name="T7" fmla="*/ 2147483646 h 14006"/>
                <a:gd name="T8" fmla="*/ 2147483646 w 17659"/>
                <a:gd name="T9" fmla="*/ 2147483646 h 14006"/>
                <a:gd name="T10" fmla="*/ 2147483646 w 17659"/>
                <a:gd name="T11" fmla="*/ 2147483646 h 14006"/>
                <a:gd name="T12" fmla="*/ 2147483646 w 17659"/>
                <a:gd name="T13" fmla="*/ 2147483646 h 14006"/>
                <a:gd name="T14" fmla="*/ 2147483646 w 17659"/>
                <a:gd name="T15" fmla="*/ 0 h 14006"/>
                <a:gd name="T16" fmla="*/ 2147483646 w 17659"/>
                <a:gd name="T17" fmla="*/ 2147483646 h 14006"/>
                <a:gd name="T18" fmla="*/ 2147483646 w 17659"/>
                <a:gd name="T19" fmla="*/ 2147483646 h 14006"/>
                <a:gd name="T20" fmla="*/ 2147483646 w 17659"/>
                <a:gd name="T21" fmla="*/ 2147483646 h 14006"/>
                <a:gd name="T22" fmla="*/ 2147483646 w 17659"/>
                <a:gd name="T23" fmla="*/ 2147483646 h 14006"/>
                <a:gd name="T24" fmla="*/ 2147483646 w 17659"/>
                <a:gd name="T25" fmla="*/ 2147483646 h 14006"/>
                <a:gd name="T26" fmla="*/ 2147483646 w 17659"/>
                <a:gd name="T27" fmla="*/ 2147483646 h 14006"/>
                <a:gd name="T28" fmla="*/ 2147483646 w 17659"/>
                <a:gd name="T29" fmla="*/ 2147483646 h 14006"/>
                <a:gd name="T30" fmla="*/ 2147483646 w 17659"/>
                <a:gd name="T31" fmla="*/ 2147483646 h 14006"/>
                <a:gd name="T32" fmla="*/ 2147483646 w 17659"/>
                <a:gd name="T33" fmla="*/ 2147483646 h 14006"/>
                <a:gd name="T34" fmla="*/ 2147483646 w 17659"/>
                <a:gd name="T35" fmla="*/ 2147483646 h 14006"/>
                <a:gd name="T36" fmla="*/ 2147483646 w 17659"/>
                <a:gd name="T37" fmla="*/ 2147483646 h 14006"/>
                <a:gd name="T38" fmla="*/ 2147483646 w 17659"/>
                <a:gd name="T39" fmla="*/ 2147483646 h 14006"/>
                <a:gd name="T40" fmla="*/ 2147483646 w 17659"/>
                <a:gd name="T41" fmla="*/ 2147483646 h 14006"/>
                <a:gd name="T42" fmla="*/ 2147483646 w 17659"/>
                <a:gd name="T43" fmla="*/ 2147483646 h 14006"/>
                <a:gd name="T44" fmla="*/ 2147483646 w 17659"/>
                <a:gd name="T45" fmla="*/ 2147483646 h 14006"/>
                <a:gd name="T46" fmla="*/ 2147483646 w 17659"/>
                <a:gd name="T47" fmla="*/ 2147483646 h 14006"/>
                <a:gd name="T48" fmla="*/ 2147483646 w 17659"/>
                <a:gd name="T49" fmla="*/ 0 h 140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659" h="14006" extrusionOk="0">
                  <a:moveTo>
                    <a:pt x="15262" y="1321"/>
                  </a:moveTo>
                  <a:cubicBezTo>
                    <a:pt x="13611" y="3164"/>
                    <a:pt x="12658" y="5579"/>
                    <a:pt x="10734" y="7250"/>
                  </a:cubicBezTo>
                  <a:cubicBezTo>
                    <a:pt x="8206" y="9405"/>
                    <a:pt x="5289" y="11059"/>
                    <a:pt x="2141" y="12132"/>
                  </a:cubicBez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cubicBezTo>
                    <a:pt x="729" y="12569"/>
                    <a:pt x="645" y="12593"/>
                    <a:pt x="560" y="12616"/>
                  </a:cubicBezTo>
                  <a:cubicBezTo>
                    <a:pt x="0" y="12769"/>
                    <a:pt x="46" y="13318"/>
                    <a:pt x="457" y="13407"/>
                  </a:cubicBez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63" name="Google Shape;535;p4">
              <a:extLst>
                <a:ext uri="{FF2B5EF4-FFF2-40B4-BE49-F238E27FC236}">
                  <a16:creationId xmlns:a16="http://schemas.microsoft.com/office/drawing/2014/main" id="{639A316C-3DD9-2B0D-288F-8C1172FC4B8B}"/>
                </a:ext>
              </a:extLst>
            </p:cNvPr>
            <p:cNvSpPr>
              <a:spLocks/>
            </p:cNvSpPr>
            <p:nvPr/>
          </p:nvSpPr>
          <p:spPr bwMode="auto">
            <a:xfrm>
              <a:off x="3266925" y="2664000"/>
              <a:ext cx="420475" cy="134025"/>
            </a:xfrm>
            <a:custGeom>
              <a:avLst/>
              <a:gdLst>
                <a:gd name="T0" fmla="*/ 2147483646 w 16819"/>
                <a:gd name="T1" fmla="*/ 2147483646 h 5361"/>
                <a:gd name="T2" fmla="*/ 2147483646 w 16819"/>
                <a:gd name="T3" fmla="*/ 2147483646 h 5361"/>
                <a:gd name="T4" fmla="*/ 2147483646 w 16819"/>
                <a:gd name="T5" fmla="*/ 2147483646 h 5361"/>
                <a:gd name="T6" fmla="*/ 2147483646 w 16819"/>
                <a:gd name="T7" fmla="*/ 2147483646 h 5361"/>
                <a:gd name="T8" fmla="*/ 2147483646 w 16819"/>
                <a:gd name="T9" fmla="*/ 2147483646 h 5361"/>
                <a:gd name="T10" fmla="*/ 2147483646 w 16819"/>
                <a:gd name="T11" fmla="*/ 2147483646 h 5361"/>
                <a:gd name="T12" fmla="*/ 2147483646 w 16819"/>
                <a:gd name="T13" fmla="*/ 2147483646 h 5361"/>
                <a:gd name="T14" fmla="*/ 2147483646 w 16819"/>
                <a:gd name="T15" fmla="*/ 2147483646 h 5361"/>
                <a:gd name="T16" fmla="*/ 2147483646 w 16819"/>
                <a:gd name="T17" fmla="*/ 2147483646 h 5361"/>
                <a:gd name="T18" fmla="*/ 2147483646 w 16819"/>
                <a:gd name="T19" fmla="*/ 2147483646 h 5361"/>
                <a:gd name="T20" fmla="*/ 2147483646 w 16819"/>
                <a:gd name="T21" fmla="*/ 2147483646 h 5361"/>
                <a:gd name="T22" fmla="*/ 2147483646 w 16819"/>
                <a:gd name="T23" fmla="*/ 2147483646 h 5361"/>
                <a:gd name="T24" fmla="*/ 2147483646 w 16819"/>
                <a:gd name="T25" fmla="*/ 2147483646 h 5361"/>
                <a:gd name="T26" fmla="*/ 2147483646 w 16819"/>
                <a:gd name="T27" fmla="*/ 2147483646 h 5361"/>
                <a:gd name="T28" fmla="*/ 2147483646 w 16819"/>
                <a:gd name="T29" fmla="*/ 2147483646 h 5361"/>
                <a:gd name="T30" fmla="*/ 2147483646 w 16819"/>
                <a:gd name="T31" fmla="*/ 2147483646 h 5361"/>
                <a:gd name="T32" fmla="*/ 2147483646 w 16819"/>
                <a:gd name="T33" fmla="*/ 2147483646 h 5361"/>
                <a:gd name="T34" fmla="*/ 2147483646 w 16819"/>
                <a:gd name="T35" fmla="*/ 2147483646 h 5361"/>
                <a:gd name="T36" fmla="*/ 2147483646 w 16819"/>
                <a:gd name="T37" fmla="*/ 2147483646 h 5361"/>
                <a:gd name="T38" fmla="*/ 2147483646 w 16819"/>
                <a:gd name="T39" fmla="*/ 2147483646 h 5361"/>
                <a:gd name="T40" fmla="*/ 2147483646 w 16819"/>
                <a:gd name="T41" fmla="*/ 2147483646 h 5361"/>
                <a:gd name="T42" fmla="*/ 2147483646 w 16819"/>
                <a:gd name="T43" fmla="*/ 2147483646 h 5361"/>
                <a:gd name="T44" fmla="*/ 2147483646 w 16819"/>
                <a:gd name="T45" fmla="*/ 2147483646 h 5361"/>
                <a:gd name="T46" fmla="*/ 2147483646 w 16819"/>
                <a:gd name="T47" fmla="*/ 2147483646 h 5361"/>
                <a:gd name="T48" fmla="*/ 2147483646 w 16819"/>
                <a:gd name="T49" fmla="*/ 2147483646 h 5361"/>
                <a:gd name="T50" fmla="*/ 2147483646 w 16819"/>
                <a:gd name="T51" fmla="*/ 2147483646 h 5361"/>
                <a:gd name="T52" fmla="*/ 2147483646 w 16819"/>
                <a:gd name="T53" fmla="*/ 2147483646 h 5361"/>
                <a:gd name="T54" fmla="*/ 2147483646 w 16819"/>
                <a:gd name="T55" fmla="*/ 2147483646 h 53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cubicBezTo>
                    <a:pt x="13415" y="3879"/>
                    <a:pt x="11916" y="4239"/>
                    <a:pt x="10268" y="4239"/>
                  </a:cubicBezTo>
                  <a:cubicBezTo>
                    <a:pt x="8317" y="4239"/>
                    <a:pt x="6157" y="3735"/>
                    <a:pt x="4094" y="3735"/>
                  </a:cubicBezTo>
                  <a:cubicBezTo>
                    <a:pt x="3154" y="3735"/>
                    <a:pt x="2234" y="3840"/>
                    <a:pt x="1363" y="4144"/>
                  </a:cubicBez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64" name="Google Shape;536;p4">
              <a:extLst>
                <a:ext uri="{FF2B5EF4-FFF2-40B4-BE49-F238E27FC236}">
                  <a16:creationId xmlns:a16="http://schemas.microsoft.com/office/drawing/2014/main" id="{FEC7C62B-7125-3F17-A93D-6A4F421E8270}"/>
                </a:ext>
              </a:extLst>
            </p:cNvPr>
            <p:cNvSpPr>
              <a:spLocks/>
            </p:cNvSpPr>
            <p:nvPr/>
          </p:nvSpPr>
          <p:spPr bwMode="auto">
            <a:xfrm>
              <a:off x="3501350" y="2560000"/>
              <a:ext cx="177875" cy="161425"/>
            </a:xfrm>
            <a:custGeom>
              <a:avLst/>
              <a:gdLst>
                <a:gd name="T0" fmla="*/ 2147483646 w 7115"/>
                <a:gd name="T1" fmla="*/ 2147483646 h 6457"/>
                <a:gd name="T2" fmla="*/ 2147483646 w 7115"/>
                <a:gd name="T3" fmla="*/ 2147483646 h 6457"/>
                <a:gd name="T4" fmla="*/ 2147483646 w 7115"/>
                <a:gd name="T5" fmla="*/ 2147483646 h 6457"/>
                <a:gd name="T6" fmla="*/ 2147483646 w 7115"/>
                <a:gd name="T7" fmla="*/ 2147483646 h 6457"/>
                <a:gd name="T8" fmla="*/ 2147483646 w 7115"/>
                <a:gd name="T9" fmla="*/ 2147483646 h 6457"/>
                <a:gd name="T10" fmla="*/ 2147483646 w 7115"/>
                <a:gd name="T11" fmla="*/ 2147483646 h 6457"/>
                <a:gd name="T12" fmla="*/ 2147483646 w 7115"/>
                <a:gd name="T13" fmla="*/ 2147483646 h 6457"/>
                <a:gd name="T14" fmla="*/ 2147483646 w 7115"/>
                <a:gd name="T15" fmla="*/ 2147483646 h 6457"/>
                <a:gd name="T16" fmla="*/ 2147483646 w 7115"/>
                <a:gd name="T17" fmla="*/ 2147483646 h 6457"/>
                <a:gd name="T18" fmla="*/ 2147483646 w 7115"/>
                <a:gd name="T19" fmla="*/ 2147483646 h 6457"/>
                <a:gd name="T20" fmla="*/ 2147483646 w 7115"/>
                <a:gd name="T21" fmla="*/ 2147483646 h 6457"/>
                <a:gd name="T22" fmla="*/ 2147483646 w 7115"/>
                <a:gd name="T23" fmla="*/ 2147483646 h 6457"/>
                <a:gd name="T24" fmla="*/ 2147483646 w 7115"/>
                <a:gd name="T25" fmla="*/ 2147483646 h 6457"/>
                <a:gd name="T26" fmla="*/ 2147483646 w 7115"/>
                <a:gd name="T27" fmla="*/ 2147483646 h 6457"/>
                <a:gd name="T28" fmla="*/ 2147483646 w 7115"/>
                <a:gd name="T29" fmla="*/ 2147483646 h 6457"/>
                <a:gd name="T30" fmla="*/ 2147483646 w 7115"/>
                <a:gd name="T31" fmla="*/ 2147483646 h 6457"/>
                <a:gd name="T32" fmla="*/ 2147483646 w 7115"/>
                <a:gd name="T33" fmla="*/ 2147483646 h 6457"/>
                <a:gd name="T34" fmla="*/ 2147483646 w 7115"/>
                <a:gd name="T35" fmla="*/ 2147483646 h 6457"/>
                <a:gd name="T36" fmla="*/ 2147483646 w 7115"/>
                <a:gd name="T37" fmla="*/ 2147483646 h 6457"/>
                <a:gd name="T38" fmla="*/ 2147483646 w 7115"/>
                <a:gd name="T39" fmla="*/ 2147483646 h 64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115" h="6457" extrusionOk="0">
                  <a:moveTo>
                    <a:pt x="1384" y="727"/>
                  </a:moveTo>
                  <a:lnTo>
                    <a:pt x="1384" y="727"/>
                  </a:lnTo>
                  <a:cubicBezTo>
                    <a:pt x="2153" y="1115"/>
                    <a:pt x="3566" y="2717"/>
                    <a:pt x="3847" y="2997"/>
                  </a:cubicBezTo>
                  <a:cubicBezTo>
                    <a:pt x="4381" y="3630"/>
                    <a:pt x="4852" y="4301"/>
                    <a:pt x="5260" y="5010"/>
                  </a:cubicBez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cubicBezTo>
                    <a:pt x="7050" y="5425"/>
                    <a:pt x="7032" y="5160"/>
                    <a:pt x="6620" y="5138"/>
                  </a:cubicBezTo>
                  <a:cubicBezTo>
                    <a:pt x="5877" y="3718"/>
                    <a:pt x="4894" y="2426"/>
                    <a:pt x="3692" y="1353"/>
                  </a:cubicBezTo>
                  <a:cubicBezTo>
                    <a:pt x="2980" y="711"/>
                    <a:pt x="2150" y="1"/>
                    <a:pt x="125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65" name="Google Shape;537;p4">
              <a:extLst>
                <a:ext uri="{FF2B5EF4-FFF2-40B4-BE49-F238E27FC236}">
                  <a16:creationId xmlns:a16="http://schemas.microsoft.com/office/drawing/2014/main" id="{129DC3EA-F2B3-6BC1-38B4-1C51524AEEA1}"/>
                </a:ext>
              </a:extLst>
            </p:cNvPr>
            <p:cNvSpPr>
              <a:spLocks/>
            </p:cNvSpPr>
            <p:nvPr/>
          </p:nvSpPr>
          <p:spPr bwMode="auto">
            <a:xfrm>
              <a:off x="3631300" y="2657975"/>
              <a:ext cx="311325" cy="64150"/>
            </a:xfrm>
            <a:custGeom>
              <a:avLst/>
              <a:gdLst>
                <a:gd name="T0" fmla="*/ 2147483646 w 12453"/>
                <a:gd name="T1" fmla="*/ 2147483646 h 2566"/>
                <a:gd name="T2" fmla="*/ 2147483646 w 12453"/>
                <a:gd name="T3" fmla="*/ 2147483646 h 2566"/>
                <a:gd name="T4" fmla="*/ 2147483646 w 12453"/>
                <a:gd name="T5" fmla="*/ 2147483646 h 2566"/>
                <a:gd name="T6" fmla="*/ 2147483646 w 12453"/>
                <a:gd name="T7" fmla="*/ 2147483646 h 2566"/>
                <a:gd name="T8" fmla="*/ 2147483646 w 12453"/>
                <a:gd name="T9" fmla="*/ 2147483646 h 2566"/>
                <a:gd name="T10" fmla="*/ 2147483646 w 12453"/>
                <a:gd name="T11" fmla="*/ 2147483646 h 2566"/>
                <a:gd name="T12" fmla="*/ 2147483646 w 12453"/>
                <a:gd name="T13" fmla="*/ 2147483646 h 2566"/>
                <a:gd name="T14" fmla="*/ 2147483646 w 12453"/>
                <a:gd name="T15" fmla="*/ 0 h 2566"/>
                <a:gd name="T16" fmla="*/ 2147483646 w 12453"/>
                <a:gd name="T17" fmla="*/ 2147483646 h 2566"/>
                <a:gd name="T18" fmla="*/ 2147483646 w 12453"/>
                <a:gd name="T19" fmla="*/ 2147483646 h 2566"/>
                <a:gd name="T20" fmla="*/ 2147483646 w 12453"/>
                <a:gd name="T21" fmla="*/ 2147483646 h 2566"/>
                <a:gd name="T22" fmla="*/ 2147483646 w 12453"/>
                <a:gd name="T23" fmla="*/ 2147483646 h 2566"/>
                <a:gd name="T24" fmla="*/ 2147483646 w 12453"/>
                <a:gd name="T25" fmla="*/ 2147483646 h 2566"/>
                <a:gd name="T26" fmla="*/ 2147483646 w 12453"/>
                <a:gd name="T27" fmla="*/ 2147483646 h 2566"/>
                <a:gd name="T28" fmla="*/ 2147483646 w 12453"/>
                <a:gd name="T29" fmla="*/ 2147483646 h 2566"/>
                <a:gd name="T30" fmla="*/ 2147483646 w 12453"/>
                <a:gd name="T31" fmla="*/ 2147483646 h 2566"/>
                <a:gd name="T32" fmla="*/ 2147483646 w 12453"/>
                <a:gd name="T33" fmla="*/ 2147483646 h 2566"/>
                <a:gd name="T34" fmla="*/ 2147483646 w 12453"/>
                <a:gd name="T35" fmla="*/ 2147483646 h 2566"/>
                <a:gd name="T36" fmla="*/ 2147483646 w 12453"/>
                <a:gd name="T37" fmla="*/ 2147483646 h 2566"/>
                <a:gd name="T38" fmla="*/ 2147483646 w 12453"/>
                <a:gd name="T39" fmla="*/ 2147483646 h 2566"/>
                <a:gd name="T40" fmla="*/ 2147483646 w 12453"/>
                <a:gd name="T41" fmla="*/ 2147483646 h 2566"/>
                <a:gd name="T42" fmla="*/ 2147483646 w 12453"/>
                <a:gd name="T43" fmla="*/ 0 h 25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453" h="2566" extrusionOk="0">
                  <a:moveTo>
                    <a:pt x="7387" y="764"/>
                  </a:moveTo>
                  <a:cubicBezTo>
                    <a:pt x="8503" y="764"/>
                    <a:pt x="9620" y="904"/>
                    <a:pt x="10712" y="1187"/>
                  </a:cubicBezTo>
                  <a:cubicBezTo>
                    <a:pt x="9648" y="1660"/>
                    <a:pt x="8524" y="1826"/>
                    <a:pt x="7379" y="1826"/>
                  </a:cubicBezTo>
                  <a:cubicBezTo>
                    <a:pt x="6052" y="1826"/>
                    <a:pt x="4696" y="1604"/>
                    <a:pt x="3366" y="1380"/>
                  </a:cubicBezTo>
                  <a:cubicBezTo>
                    <a:pt x="4669" y="972"/>
                    <a:pt x="6027" y="764"/>
                    <a:pt x="7387" y="764"/>
                  </a:cubicBezTo>
                  <a:close/>
                  <a:moveTo>
                    <a:pt x="7634" y="0"/>
                  </a:moveTo>
                  <a:cubicBezTo>
                    <a:pt x="5670" y="0"/>
                    <a:pt x="3718" y="385"/>
                    <a:pt x="1895" y="1141"/>
                  </a:cubicBezTo>
                  <a:cubicBezTo>
                    <a:pt x="1628" y="1101"/>
                    <a:pt x="1362" y="1064"/>
                    <a:pt x="1099" y="1033"/>
                  </a:cubicBezTo>
                  <a:cubicBezTo>
                    <a:pt x="1078" y="1030"/>
                    <a:pt x="1057" y="1029"/>
                    <a:pt x="1036" y="1029"/>
                  </a:cubicBezTo>
                  <a:cubicBezTo>
                    <a:pt x="544" y="1029"/>
                    <a:pt x="0" y="1661"/>
                    <a:pt x="608" y="1794"/>
                  </a:cubicBezTo>
                  <a:cubicBezTo>
                    <a:pt x="396" y="2036"/>
                    <a:pt x="649" y="2290"/>
                    <a:pt x="990" y="2290"/>
                  </a:cubicBezTo>
                  <a:cubicBezTo>
                    <a:pt x="1094" y="2290"/>
                    <a:pt x="1206" y="2266"/>
                    <a:pt x="1316" y="2211"/>
                  </a:cubicBezTo>
                  <a:cubicBezTo>
                    <a:pt x="1490" y="2124"/>
                    <a:pt x="1664" y="2040"/>
                    <a:pt x="1841" y="1961"/>
                  </a:cubicBez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66" name="Google Shape;538;p4">
              <a:extLst>
                <a:ext uri="{FF2B5EF4-FFF2-40B4-BE49-F238E27FC236}">
                  <a16:creationId xmlns:a16="http://schemas.microsoft.com/office/drawing/2014/main" id="{F8498F0B-2F77-5C9A-60E3-7542FE29EA50}"/>
                </a:ext>
              </a:extLst>
            </p:cNvPr>
            <p:cNvSpPr>
              <a:spLocks/>
            </p:cNvSpPr>
            <p:nvPr/>
          </p:nvSpPr>
          <p:spPr bwMode="auto">
            <a:xfrm>
              <a:off x="3596925" y="2760425"/>
              <a:ext cx="204875" cy="192375"/>
            </a:xfrm>
            <a:custGeom>
              <a:avLst/>
              <a:gdLst>
                <a:gd name="T0" fmla="*/ 2147483646 w 8195"/>
                <a:gd name="T1" fmla="*/ 2147483646 h 7695"/>
                <a:gd name="T2" fmla="*/ 2147483646 w 8195"/>
                <a:gd name="T3" fmla="*/ 2147483646 h 7695"/>
                <a:gd name="T4" fmla="*/ 2147483646 w 8195"/>
                <a:gd name="T5" fmla="*/ 2147483646 h 7695"/>
                <a:gd name="T6" fmla="*/ 2147483646 w 8195"/>
                <a:gd name="T7" fmla="*/ 2147483646 h 7695"/>
                <a:gd name="T8" fmla="*/ 2147483646 w 8195"/>
                <a:gd name="T9" fmla="*/ 2147483646 h 7695"/>
                <a:gd name="T10" fmla="*/ 2147483646 w 8195"/>
                <a:gd name="T11" fmla="*/ 2147483646 h 7695"/>
                <a:gd name="T12" fmla="*/ 2147483646 w 8195"/>
                <a:gd name="T13" fmla="*/ 2147483646 h 7695"/>
                <a:gd name="T14" fmla="*/ 2147483646 w 8195"/>
                <a:gd name="T15" fmla="*/ 2147483646 h 7695"/>
                <a:gd name="T16" fmla="*/ 2147483646 w 8195"/>
                <a:gd name="T17" fmla="*/ 2147483646 h 7695"/>
                <a:gd name="T18" fmla="*/ 2147483646 w 8195"/>
                <a:gd name="T19" fmla="*/ 2147483646 h 7695"/>
                <a:gd name="T20" fmla="*/ 2147483646 w 8195"/>
                <a:gd name="T21" fmla="*/ 2147483646 h 7695"/>
                <a:gd name="T22" fmla="*/ 2147483646 w 8195"/>
                <a:gd name="T23" fmla="*/ 2147483646 h 7695"/>
                <a:gd name="T24" fmla="*/ 2147483646 w 8195"/>
                <a:gd name="T25" fmla="*/ 2147483646 h 7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95" h="7695" extrusionOk="0">
                  <a:moveTo>
                    <a:pt x="6571" y="951"/>
                  </a:moveTo>
                  <a:lnTo>
                    <a:pt x="6571" y="951"/>
                  </a:lnTo>
                  <a:cubicBezTo>
                    <a:pt x="5247" y="3030"/>
                    <a:pt x="3798" y="5093"/>
                    <a:pt x="1727" y="6424"/>
                  </a:cubicBezTo>
                  <a:cubicBezTo>
                    <a:pt x="2612" y="4215"/>
                    <a:pt x="4386" y="1771"/>
                    <a:pt x="6571" y="951"/>
                  </a:cubicBezTo>
                  <a:close/>
                  <a:moveTo>
                    <a:pt x="7631" y="1"/>
                  </a:moveTo>
                  <a:cubicBezTo>
                    <a:pt x="7607" y="1"/>
                    <a:pt x="7583" y="3"/>
                    <a:pt x="7561" y="6"/>
                  </a:cubicBezTo>
                  <a:cubicBezTo>
                    <a:pt x="4075" y="582"/>
                    <a:pt x="1419" y="3913"/>
                    <a:pt x="373" y="7162"/>
                  </a:cubicBez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67" name="Google Shape;539;p4">
              <a:extLst>
                <a:ext uri="{FF2B5EF4-FFF2-40B4-BE49-F238E27FC236}">
                  <a16:creationId xmlns:a16="http://schemas.microsoft.com/office/drawing/2014/main" id="{0C55707B-4230-298A-916A-E9518B8A92A4}"/>
                </a:ext>
              </a:extLst>
            </p:cNvPr>
            <p:cNvSpPr>
              <a:spLocks/>
            </p:cNvSpPr>
            <p:nvPr/>
          </p:nvSpPr>
          <p:spPr bwMode="auto">
            <a:xfrm>
              <a:off x="3388900" y="2884800"/>
              <a:ext cx="251650" cy="86400"/>
            </a:xfrm>
            <a:custGeom>
              <a:avLst/>
              <a:gdLst>
                <a:gd name="T0" fmla="*/ 2147483646 w 10066"/>
                <a:gd name="T1" fmla="*/ 2147483646 h 3456"/>
                <a:gd name="T2" fmla="*/ 2147483646 w 10066"/>
                <a:gd name="T3" fmla="*/ 2147483646 h 3456"/>
                <a:gd name="T4" fmla="*/ 2147483646 w 10066"/>
                <a:gd name="T5" fmla="*/ 2147483646 h 3456"/>
                <a:gd name="T6" fmla="*/ 2147483646 w 10066"/>
                <a:gd name="T7" fmla="*/ 2147483646 h 3456"/>
                <a:gd name="T8" fmla="*/ 2147483646 w 10066"/>
                <a:gd name="T9" fmla="*/ 2147483646 h 3456"/>
                <a:gd name="T10" fmla="*/ 2147483646 w 10066"/>
                <a:gd name="T11" fmla="*/ 2147483646 h 3456"/>
                <a:gd name="T12" fmla="*/ 2147483646 w 10066"/>
                <a:gd name="T13" fmla="*/ 2147483646 h 3456"/>
                <a:gd name="T14" fmla="*/ 2147483646 w 10066"/>
                <a:gd name="T15" fmla="*/ 2147483646 h 3456"/>
                <a:gd name="T16" fmla="*/ 2147483646 w 10066"/>
                <a:gd name="T17" fmla="*/ 2147483646 h 3456"/>
                <a:gd name="T18" fmla="*/ 2147483646 w 10066"/>
                <a:gd name="T19" fmla="*/ 2147483646 h 3456"/>
                <a:gd name="T20" fmla="*/ 2147483646 w 10066"/>
                <a:gd name="T21" fmla="*/ 2147483646 h 3456"/>
                <a:gd name="T22" fmla="*/ 2147483646 w 10066"/>
                <a:gd name="T23" fmla="*/ 2147483646 h 3456"/>
                <a:gd name="T24" fmla="*/ 2147483646 w 10066"/>
                <a:gd name="T25" fmla="*/ 2147483646 h 3456"/>
                <a:gd name="T26" fmla="*/ 2147483646 w 10066"/>
                <a:gd name="T27" fmla="*/ 2147483646 h 3456"/>
                <a:gd name="T28" fmla="*/ 2147483646 w 10066"/>
                <a:gd name="T29" fmla="*/ 2147483646 h 3456"/>
                <a:gd name="T30" fmla="*/ 2147483646 w 10066"/>
                <a:gd name="T31" fmla="*/ 2147483646 h 3456"/>
                <a:gd name="T32" fmla="*/ 2147483646 w 10066"/>
                <a:gd name="T33" fmla="*/ 2147483646 h 3456"/>
                <a:gd name="T34" fmla="*/ 2147483646 w 10066"/>
                <a:gd name="T35" fmla="*/ 2147483646 h 3456"/>
                <a:gd name="T36" fmla="*/ 2147483646 w 10066"/>
                <a:gd name="T37" fmla="*/ 2147483646 h 3456"/>
                <a:gd name="T38" fmla="*/ 2147483646 w 10066"/>
                <a:gd name="T39" fmla="*/ 2147483646 h 3456"/>
                <a:gd name="T40" fmla="*/ 2147483646 w 10066"/>
                <a:gd name="T41" fmla="*/ 2147483646 h 3456"/>
                <a:gd name="T42" fmla="*/ 2147483646 w 10066"/>
                <a:gd name="T43" fmla="*/ 2147483646 h 3456"/>
                <a:gd name="T44" fmla="*/ 2147483646 w 10066"/>
                <a:gd name="T45" fmla="*/ 2147483646 h 34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066" h="3456" extrusionOk="0">
                  <a:moveTo>
                    <a:pt x="3492" y="565"/>
                  </a:moveTo>
                  <a:cubicBezTo>
                    <a:pt x="5349" y="565"/>
                    <a:pt x="7136" y="945"/>
                    <a:pt x="8517" y="2362"/>
                  </a:cubicBezTo>
                  <a:cubicBezTo>
                    <a:pt x="8038" y="2772"/>
                    <a:pt x="7459" y="2939"/>
                    <a:pt x="6837" y="2939"/>
                  </a:cubicBezTo>
                  <a:cubicBezTo>
                    <a:pt x="5085" y="2939"/>
                    <a:pt x="2983" y="1617"/>
                    <a:pt x="1741" y="656"/>
                  </a:cubicBez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cubicBezTo>
                    <a:pt x="9006" y="2798"/>
                    <a:pt x="9037" y="2801"/>
                    <a:pt x="9070" y="2801"/>
                  </a:cubicBezTo>
                  <a:cubicBezTo>
                    <a:pt x="9440" y="2801"/>
                    <a:pt x="10065" y="2507"/>
                    <a:pt x="9896" y="2289"/>
                  </a:cubicBezTo>
                  <a:lnTo>
                    <a:pt x="9865" y="2289"/>
                  </a:lnTo>
                  <a:cubicBezTo>
                    <a:pt x="9824" y="2239"/>
                    <a:pt x="9782" y="2190"/>
                    <a:pt x="9740" y="2141"/>
                  </a:cubicBezTo>
                  <a:cubicBezTo>
                    <a:pt x="9761" y="2119"/>
                    <a:pt x="9782" y="2095"/>
                    <a:pt x="9803" y="2072"/>
                  </a:cubicBezTo>
                  <a:cubicBezTo>
                    <a:pt x="9923" y="1939"/>
                    <a:pt x="9791" y="1886"/>
                    <a:pt x="9584" y="1886"/>
                  </a:cubicBezTo>
                  <a:cubicBezTo>
                    <a:pt x="9559" y="1886"/>
                    <a:pt x="9532" y="1886"/>
                    <a:pt x="9506" y="1888"/>
                  </a:cubicBezTo>
                  <a:cubicBezTo>
                    <a:pt x="8047" y="399"/>
                    <a:pt x="6097" y="1"/>
                    <a:pt x="409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68" name="Google Shape;540;p4">
              <a:extLst>
                <a:ext uri="{FF2B5EF4-FFF2-40B4-BE49-F238E27FC236}">
                  <a16:creationId xmlns:a16="http://schemas.microsoft.com/office/drawing/2014/main" id="{31C9BA46-9D19-0E39-517E-7FB13BDC70DC}"/>
                </a:ext>
              </a:extLst>
            </p:cNvPr>
            <p:cNvSpPr>
              <a:spLocks/>
            </p:cNvSpPr>
            <p:nvPr/>
          </p:nvSpPr>
          <p:spPr bwMode="auto">
            <a:xfrm>
              <a:off x="3060100" y="2488550"/>
              <a:ext cx="300900" cy="466975"/>
            </a:xfrm>
            <a:custGeom>
              <a:avLst/>
              <a:gdLst>
                <a:gd name="T0" fmla="*/ 2147483646 w 12036"/>
                <a:gd name="T1" fmla="*/ 2147483646 h 18679"/>
                <a:gd name="T2" fmla="*/ 2147483646 w 12036"/>
                <a:gd name="T3" fmla="*/ 2147483646 h 18679"/>
                <a:gd name="T4" fmla="*/ 2147483646 w 12036"/>
                <a:gd name="T5" fmla="*/ 2147483646 h 18679"/>
                <a:gd name="T6" fmla="*/ 2147483646 w 12036"/>
                <a:gd name="T7" fmla="*/ 2147483646 h 18679"/>
                <a:gd name="T8" fmla="*/ 2147483646 w 12036"/>
                <a:gd name="T9" fmla="*/ 2147483646 h 18679"/>
                <a:gd name="T10" fmla="*/ 2147483646 w 12036"/>
                <a:gd name="T11" fmla="*/ 2147483646 h 18679"/>
                <a:gd name="T12" fmla="*/ 2147483646 w 12036"/>
                <a:gd name="T13" fmla="*/ 2147483646 h 18679"/>
                <a:gd name="T14" fmla="*/ 2147483646 w 12036"/>
                <a:gd name="T15" fmla="*/ 2147483646 h 18679"/>
                <a:gd name="T16" fmla="*/ 2147483646 w 12036"/>
                <a:gd name="T17" fmla="*/ 2147483646 h 18679"/>
                <a:gd name="T18" fmla="*/ 2147483646 w 12036"/>
                <a:gd name="T19" fmla="*/ 2147483646 h 18679"/>
                <a:gd name="T20" fmla="*/ 2147483646 w 12036"/>
                <a:gd name="T21" fmla="*/ 2147483646 h 18679"/>
                <a:gd name="T22" fmla="*/ 2147483646 w 12036"/>
                <a:gd name="T23" fmla="*/ 2147483646 h 18679"/>
                <a:gd name="T24" fmla="*/ 2147483646 w 12036"/>
                <a:gd name="T25" fmla="*/ 2147483646 h 18679"/>
                <a:gd name="T26" fmla="*/ 2147483646 w 12036"/>
                <a:gd name="T27" fmla="*/ 2147483646 h 18679"/>
                <a:gd name="T28" fmla="*/ 2147483646 w 12036"/>
                <a:gd name="T29" fmla="*/ 2147483646 h 18679"/>
                <a:gd name="T30" fmla="*/ 2147483646 w 12036"/>
                <a:gd name="T31" fmla="*/ 2147483646 h 18679"/>
                <a:gd name="T32" fmla="*/ 2147483646 w 12036"/>
                <a:gd name="T33" fmla="*/ 2147483646 h 18679"/>
                <a:gd name="T34" fmla="*/ 2147483646 w 12036"/>
                <a:gd name="T35" fmla="*/ 2147483646 h 186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36" h="18679" extrusionOk="0">
                  <a:moveTo>
                    <a:pt x="2705" y="2356"/>
                  </a:moveTo>
                  <a:cubicBezTo>
                    <a:pt x="3562" y="4879"/>
                    <a:pt x="4619" y="7489"/>
                    <a:pt x="6049" y="9609"/>
                  </a:cubicBezTo>
                  <a:cubicBezTo>
                    <a:pt x="7811" y="12222"/>
                    <a:pt x="10657" y="14391"/>
                    <a:pt x="10561" y="17746"/>
                  </a:cubicBez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69" name="Google Shape;541;p4">
              <a:extLst>
                <a:ext uri="{FF2B5EF4-FFF2-40B4-BE49-F238E27FC236}">
                  <a16:creationId xmlns:a16="http://schemas.microsoft.com/office/drawing/2014/main" id="{31AE371B-76F8-82EA-6384-D43EAA16B6A2}"/>
                </a:ext>
              </a:extLst>
            </p:cNvPr>
            <p:cNvSpPr>
              <a:spLocks/>
            </p:cNvSpPr>
            <p:nvPr/>
          </p:nvSpPr>
          <p:spPr bwMode="auto">
            <a:xfrm>
              <a:off x="3026750" y="2889000"/>
              <a:ext cx="333600" cy="115875"/>
            </a:xfrm>
            <a:custGeom>
              <a:avLst/>
              <a:gdLst>
                <a:gd name="T0" fmla="*/ 2147483646 w 13344"/>
                <a:gd name="T1" fmla="*/ 2147483646 h 4635"/>
                <a:gd name="T2" fmla="*/ 2147483646 w 13344"/>
                <a:gd name="T3" fmla="*/ 2147483646 h 4635"/>
                <a:gd name="T4" fmla="*/ 2147483646 w 13344"/>
                <a:gd name="T5" fmla="*/ 2147483646 h 4635"/>
                <a:gd name="T6" fmla="*/ 2147483646 w 13344"/>
                <a:gd name="T7" fmla="*/ 2147483646 h 4635"/>
                <a:gd name="T8" fmla="*/ 2147483646 w 13344"/>
                <a:gd name="T9" fmla="*/ 2147483646 h 4635"/>
                <a:gd name="T10" fmla="*/ 2147483646 w 13344"/>
                <a:gd name="T11" fmla="*/ 2147483646 h 4635"/>
                <a:gd name="T12" fmla="*/ 2147483646 w 13344"/>
                <a:gd name="T13" fmla="*/ 2147483646 h 4635"/>
                <a:gd name="T14" fmla="*/ 2147483646 w 13344"/>
                <a:gd name="T15" fmla="*/ 2147483646 h 4635"/>
                <a:gd name="T16" fmla="*/ 2147483646 w 13344"/>
                <a:gd name="T17" fmla="*/ 0 h 4635"/>
                <a:gd name="T18" fmla="*/ 2147483646 w 13344"/>
                <a:gd name="T19" fmla="*/ 2147483646 h 4635"/>
                <a:gd name="T20" fmla="*/ 2147483646 w 13344"/>
                <a:gd name="T21" fmla="*/ 2147483646 h 4635"/>
                <a:gd name="T22" fmla="*/ 2147483646 w 13344"/>
                <a:gd name="T23" fmla="*/ 2147483646 h 4635"/>
                <a:gd name="T24" fmla="*/ 2147483646 w 13344"/>
                <a:gd name="T25" fmla="*/ 2147483646 h 4635"/>
                <a:gd name="T26" fmla="*/ 2147483646 w 13344"/>
                <a:gd name="T27" fmla="*/ 2147483646 h 4635"/>
                <a:gd name="T28" fmla="*/ 2147483646 w 13344"/>
                <a:gd name="T29" fmla="*/ 2147483646 h 4635"/>
                <a:gd name="T30" fmla="*/ 2147483646 w 13344"/>
                <a:gd name="T31" fmla="*/ 2147483646 h 4635"/>
                <a:gd name="T32" fmla="*/ 2147483646 w 13344"/>
                <a:gd name="T33" fmla="*/ 2147483646 h 4635"/>
                <a:gd name="T34" fmla="*/ 2147483646 w 13344"/>
                <a:gd name="T35" fmla="*/ 2147483646 h 4635"/>
                <a:gd name="T36" fmla="*/ 2147483646 w 13344"/>
                <a:gd name="T37" fmla="*/ 2147483646 h 4635"/>
                <a:gd name="T38" fmla="*/ 2147483646 w 13344"/>
                <a:gd name="T39" fmla="*/ 2147483646 h 4635"/>
                <a:gd name="T40" fmla="*/ 2147483646 w 13344"/>
                <a:gd name="T41" fmla="*/ 2147483646 h 4635"/>
                <a:gd name="T42" fmla="*/ 2147483646 w 13344"/>
                <a:gd name="T43" fmla="*/ 2147483646 h 4635"/>
                <a:gd name="T44" fmla="*/ 2147483646 w 13344"/>
                <a:gd name="T45" fmla="*/ 0 h 46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344" h="4635" extrusionOk="0">
                  <a:moveTo>
                    <a:pt x="6896" y="830"/>
                  </a:moveTo>
                  <a:cubicBezTo>
                    <a:pt x="8651" y="830"/>
                    <a:pt x="10331" y="1198"/>
                    <a:pt x="11446" y="2216"/>
                  </a:cubicBezTo>
                  <a:cubicBezTo>
                    <a:pt x="10103" y="3070"/>
                    <a:pt x="8769" y="3754"/>
                    <a:pt x="7270" y="3754"/>
                  </a:cubicBezTo>
                  <a:cubicBezTo>
                    <a:pt x="6723" y="3754"/>
                    <a:pt x="6153" y="3663"/>
                    <a:pt x="5553" y="3455"/>
                  </a:cubicBezTo>
                  <a:cubicBezTo>
                    <a:pt x="4276" y="2995"/>
                    <a:pt x="3019" y="2325"/>
                    <a:pt x="1784" y="1687"/>
                  </a:cubicBez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cubicBezTo>
                    <a:pt x="12831" y="2038"/>
                    <a:pt x="12773" y="1974"/>
                    <a:pt x="12689" y="1925"/>
                  </a:cubicBezTo>
                  <a:cubicBezTo>
                    <a:pt x="11418" y="502"/>
                    <a:pt x="9362" y="0"/>
                    <a:pt x="7205"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70" name="Google Shape;542;p4">
              <a:extLst>
                <a:ext uri="{FF2B5EF4-FFF2-40B4-BE49-F238E27FC236}">
                  <a16:creationId xmlns:a16="http://schemas.microsoft.com/office/drawing/2014/main" id="{E5F491B0-394E-8C22-EC16-7B4DC5F44CCC}"/>
                </a:ext>
              </a:extLst>
            </p:cNvPr>
            <p:cNvSpPr>
              <a:spLocks/>
            </p:cNvSpPr>
            <p:nvPr/>
          </p:nvSpPr>
          <p:spPr bwMode="auto">
            <a:xfrm>
              <a:off x="3103525" y="3018500"/>
              <a:ext cx="382200" cy="152775"/>
            </a:xfrm>
            <a:custGeom>
              <a:avLst/>
              <a:gdLst>
                <a:gd name="T0" fmla="*/ 2147483646 w 15288"/>
                <a:gd name="T1" fmla="*/ 2147483646 h 6111"/>
                <a:gd name="T2" fmla="*/ 2147483646 w 15288"/>
                <a:gd name="T3" fmla="*/ 2147483646 h 6111"/>
                <a:gd name="T4" fmla="*/ 2147483646 w 15288"/>
                <a:gd name="T5" fmla="*/ 2147483646 h 6111"/>
                <a:gd name="T6" fmla="*/ 2147483646 w 15288"/>
                <a:gd name="T7" fmla="*/ 2147483646 h 6111"/>
                <a:gd name="T8" fmla="*/ 2147483646 w 15288"/>
                <a:gd name="T9" fmla="*/ 2147483646 h 6111"/>
                <a:gd name="T10" fmla="*/ 2147483646 w 15288"/>
                <a:gd name="T11" fmla="*/ 2147483646 h 6111"/>
                <a:gd name="T12" fmla="*/ 2147483646 w 15288"/>
                <a:gd name="T13" fmla="*/ 2147483646 h 6111"/>
                <a:gd name="T14" fmla="*/ 2147483646 w 15288"/>
                <a:gd name="T15" fmla="*/ 2147483646 h 6111"/>
                <a:gd name="T16" fmla="*/ 2147483646 w 15288"/>
                <a:gd name="T17" fmla="*/ 2147483646 h 6111"/>
                <a:gd name="T18" fmla="*/ 2147483646 w 15288"/>
                <a:gd name="T19" fmla="*/ 2147483646 h 6111"/>
                <a:gd name="T20" fmla="*/ 2147483646 w 15288"/>
                <a:gd name="T21" fmla="*/ 2147483646 h 6111"/>
                <a:gd name="T22" fmla="*/ 2147483646 w 15288"/>
                <a:gd name="T23" fmla="*/ 2147483646 h 6111"/>
                <a:gd name="T24" fmla="*/ 2147483646 w 15288"/>
                <a:gd name="T25" fmla="*/ 2147483646 h 6111"/>
                <a:gd name="T26" fmla="*/ 2147483646 w 15288"/>
                <a:gd name="T27" fmla="*/ 2147483646 h 6111"/>
                <a:gd name="T28" fmla="*/ 2147483646 w 15288"/>
                <a:gd name="T29" fmla="*/ 2147483646 h 6111"/>
                <a:gd name="T30" fmla="*/ 2147483646 w 15288"/>
                <a:gd name="T31" fmla="*/ 2147483646 h 6111"/>
                <a:gd name="T32" fmla="*/ 2147483646 w 15288"/>
                <a:gd name="T33" fmla="*/ 2147483646 h 6111"/>
                <a:gd name="T34" fmla="*/ 2147483646 w 15288"/>
                <a:gd name="T35" fmla="*/ 2147483646 h 6111"/>
                <a:gd name="T36" fmla="*/ 2147483646 w 15288"/>
                <a:gd name="T37" fmla="*/ 2147483646 h 6111"/>
                <a:gd name="T38" fmla="*/ 2147483646 w 15288"/>
                <a:gd name="T39" fmla="*/ 2147483646 h 6111"/>
                <a:gd name="T40" fmla="*/ 2147483646 w 15288"/>
                <a:gd name="T41" fmla="*/ 2147483646 h 6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288" h="6111" extrusionOk="0">
                  <a:moveTo>
                    <a:pt x="11629" y="670"/>
                  </a:moveTo>
                  <a:cubicBezTo>
                    <a:pt x="12392" y="670"/>
                    <a:pt x="13146" y="896"/>
                    <a:pt x="13866" y="1470"/>
                  </a:cubicBezTo>
                  <a:cubicBezTo>
                    <a:pt x="13910" y="1505"/>
                    <a:pt x="13969" y="1527"/>
                    <a:pt x="14038" y="1537"/>
                  </a:cubicBezTo>
                  <a:cubicBezTo>
                    <a:pt x="13228" y="4218"/>
                    <a:pt x="10107" y="4686"/>
                    <a:pt x="7631" y="5099"/>
                  </a:cubicBezTo>
                  <a:cubicBezTo>
                    <a:pt x="5965" y="5354"/>
                    <a:pt x="4299" y="5487"/>
                    <a:pt x="2620" y="5487"/>
                  </a:cubicBezTo>
                  <a:cubicBezTo>
                    <a:pt x="2365" y="5487"/>
                    <a:pt x="2111" y="5484"/>
                    <a:pt x="1855" y="5478"/>
                  </a:cubicBez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cubicBezTo>
                    <a:pt x="13731" y="232"/>
                    <a:pt x="12840" y="1"/>
                    <a:pt x="11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71" name="Google Shape;543;p4">
              <a:extLst>
                <a:ext uri="{FF2B5EF4-FFF2-40B4-BE49-F238E27FC236}">
                  <a16:creationId xmlns:a16="http://schemas.microsoft.com/office/drawing/2014/main" id="{7746A25A-8185-4A66-CB99-5C88AF475B31}"/>
                </a:ext>
              </a:extLst>
            </p:cNvPr>
            <p:cNvSpPr>
              <a:spLocks/>
            </p:cNvSpPr>
            <p:nvPr/>
          </p:nvSpPr>
          <p:spPr bwMode="auto">
            <a:xfrm>
              <a:off x="3296100" y="3087275"/>
              <a:ext cx="216125" cy="333150"/>
            </a:xfrm>
            <a:custGeom>
              <a:avLst/>
              <a:gdLst>
                <a:gd name="T0" fmla="*/ 2147483646 w 8645"/>
                <a:gd name="T1" fmla="*/ 2147483646 h 13326"/>
                <a:gd name="T2" fmla="*/ 2147483646 w 8645"/>
                <a:gd name="T3" fmla="*/ 2147483646 h 13326"/>
                <a:gd name="T4" fmla="*/ 2147483646 w 8645"/>
                <a:gd name="T5" fmla="*/ 2147483646 h 13326"/>
                <a:gd name="T6" fmla="*/ 2147483646 w 8645"/>
                <a:gd name="T7" fmla="*/ 2147483646 h 13326"/>
                <a:gd name="T8" fmla="*/ 2147483646 w 8645"/>
                <a:gd name="T9" fmla="*/ 2147483646 h 13326"/>
                <a:gd name="T10" fmla="*/ 2147483646 w 8645"/>
                <a:gd name="T11" fmla="*/ 2147483646 h 13326"/>
                <a:gd name="T12" fmla="*/ 2147483646 w 8645"/>
                <a:gd name="T13" fmla="*/ 2147483646 h 13326"/>
                <a:gd name="T14" fmla="*/ 2147483646 w 8645"/>
                <a:gd name="T15" fmla="*/ 2147483646 h 13326"/>
                <a:gd name="T16" fmla="*/ 2147483646 w 8645"/>
                <a:gd name="T17" fmla="*/ 2147483646 h 13326"/>
                <a:gd name="T18" fmla="*/ 2147483646 w 8645"/>
                <a:gd name="T19" fmla="*/ 2147483646 h 13326"/>
                <a:gd name="T20" fmla="*/ 2147483646 w 8645"/>
                <a:gd name="T21" fmla="*/ 2147483646 h 13326"/>
                <a:gd name="T22" fmla="*/ 2147483646 w 8645"/>
                <a:gd name="T23" fmla="*/ 2147483646 h 13326"/>
                <a:gd name="T24" fmla="*/ 2147483646 w 8645"/>
                <a:gd name="T25" fmla="*/ 2147483646 h 13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45" h="13326" extrusionOk="0">
                  <a:moveTo>
                    <a:pt x="5528" y="890"/>
                  </a:moveTo>
                  <a:cubicBezTo>
                    <a:pt x="7061" y="4499"/>
                    <a:pt x="7427" y="8493"/>
                    <a:pt x="6603" y="12314"/>
                  </a:cubicBezTo>
                  <a:cubicBezTo>
                    <a:pt x="3643" y="9738"/>
                    <a:pt x="1339" y="2794"/>
                    <a:pt x="5528" y="890"/>
                  </a:cubicBezTo>
                  <a:close/>
                  <a:moveTo>
                    <a:pt x="6188" y="1"/>
                  </a:moveTo>
                  <a:cubicBezTo>
                    <a:pt x="5837" y="1"/>
                    <a:pt x="5224" y="245"/>
                    <a:pt x="5295" y="363"/>
                  </a:cubicBezTo>
                  <a:cubicBezTo>
                    <a:pt x="5327" y="433"/>
                    <a:pt x="5359" y="503"/>
                    <a:pt x="5390" y="574"/>
                  </a:cubicBez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72" name="Google Shape;544;p4">
              <a:extLst>
                <a:ext uri="{FF2B5EF4-FFF2-40B4-BE49-F238E27FC236}">
                  <a16:creationId xmlns:a16="http://schemas.microsoft.com/office/drawing/2014/main" id="{1B53BE20-2C15-97BF-5620-317942762D0D}"/>
                </a:ext>
              </a:extLst>
            </p:cNvPr>
            <p:cNvSpPr>
              <a:spLocks/>
            </p:cNvSpPr>
            <p:nvPr/>
          </p:nvSpPr>
          <p:spPr bwMode="auto">
            <a:xfrm>
              <a:off x="3568025" y="2838900"/>
              <a:ext cx="380325" cy="518525"/>
            </a:xfrm>
            <a:custGeom>
              <a:avLst/>
              <a:gdLst>
                <a:gd name="T0" fmla="*/ 2147483646 w 15213"/>
                <a:gd name="T1" fmla="*/ 2147483646 h 20741"/>
                <a:gd name="T2" fmla="*/ 2147483646 w 15213"/>
                <a:gd name="T3" fmla="*/ 2147483646 h 20741"/>
                <a:gd name="T4" fmla="*/ 2147483646 w 15213"/>
                <a:gd name="T5" fmla="*/ 2147483646 h 20741"/>
                <a:gd name="T6" fmla="*/ 2147483646 w 15213"/>
                <a:gd name="T7" fmla="*/ 2147483646 h 20741"/>
                <a:gd name="T8" fmla="*/ 2147483646 w 15213"/>
                <a:gd name="T9" fmla="*/ 2147483646 h 20741"/>
                <a:gd name="T10" fmla="*/ 2147483646 w 15213"/>
                <a:gd name="T11" fmla="*/ 2147483646 h 20741"/>
                <a:gd name="T12" fmla="*/ 2147483646 w 15213"/>
                <a:gd name="T13" fmla="*/ 2147483646 h 20741"/>
                <a:gd name="T14" fmla="*/ 2147483646 w 15213"/>
                <a:gd name="T15" fmla="*/ 0 h 20741"/>
                <a:gd name="T16" fmla="*/ 2147483646 w 15213"/>
                <a:gd name="T17" fmla="*/ 2147483646 h 20741"/>
                <a:gd name="T18" fmla="*/ 2147483646 w 15213"/>
                <a:gd name="T19" fmla="*/ 2147483646 h 20741"/>
                <a:gd name="T20" fmla="*/ 2147483646 w 15213"/>
                <a:gd name="T21" fmla="*/ 2147483646 h 20741"/>
                <a:gd name="T22" fmla="*/ 2147483646 w 15213"/>
                <a:gd name="T23" fmla="*/ 2147483646 h 20741"/>
                <a:gd name="T24" fmla="*/ 2147483646 w 15213"/>
                <a:gd name="T25" fmla="*/ 2147483646 h 20741"/>
                <a:gd name="T26" fmla="*/ 2147483646 w 15213"/>
                <a:gd name="T27" fmla="*/ 2147483646 h 20741"/>
                <a:gd name="T28" fmla="*/ 2147483646 w 15213"/>
                <a:gd name="T29" fmla="*/ 2147483646 h 20741"/>
                <a:gd name="T30" fmla="*/ 2147483646 w 15213"/>
                <a:gd name="T31" fmla="*/ 2147483646 h 20741"/>
                <a:gd name="T32" fmla="*/ 2147483646 w 15213"/>
                <a:gd name="T33" fmla="*/ 2147483646 h 20741"/>
                <a:gd name="T34" fmla="*/ 2147483646 w 15213"/>
                <a:gd name="T35" fmla="*/ 0 h 207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13" h="20741" extrusionOk="0">
                  <a:moveTo>
                    <a:pt x="14007" y="1219"/>
                  </a:moveTo>
                  <a:lnTo>
                    <a:pt x="14007" y="1219"/>
                  </a:lnTo>
                  <a:cubicBezTo>
                    <a:pt x="13109" y="8350"/>
                    <a:pt x="6594" y="13065"/>
                    <a:pt x="3758" y="19468"/>
                  </a:cubicBez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cubicBezTo>
                    <a:pt x="7322" y="13038"/>
                    <a:pt x="14705" y="8172"/>
                    <a:pt x="15200" y="248"/>
                  </a:cubicBezTo>
                  <a:cubicBezTo>
                    <a:pt x="15213" y="62"/>
                    <a:pt x="15082" y="0"/>
                    <a:pt x="1491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73" name="Google Shape;545;p4">
              <a:extLst>
                <a:ext uri="{FF2B5EF4-FFF2-40B4-BE49-F238E27FC236}">
                  <a16:creationId xmlns:a16="http://schemas.microsoft.com/office/drawing/2014/main" id="{3C6053DC-223C-1705-14A0-7284A2FD76A4}"/>
                </a:ext>
              </a:extLst>
            </p:cNvPr>
            <p:cNvSpPr>
              <a:spLocks/>
            </p:cNvSpPr>
            <p:nvPr/>
          </p:nvSpPr>
          <p:spPr bwMode="auto">
            <a:xfrm>
              <a:off x="3653750" y="3228600"/>
              <a:ext cx="477550" cy="187900"/>
            </a:xfrm>
            <a:custGeom>
              <a:avLst/>
              <a:gdLst>
                <a:gd name="T0" fmla="*/ 2147483646 w 19102"/>
                <a:gd name="T1" fmla="*/ 2147483646 h 7516"/>
                <a:gd name="T2" fmla="*/ 2147483646 w 19102"/>
                <a:gd name="T3" fmla="*/ 2147483646 h 7516"/>
                <a:gd name="T4" fmla="*/ 2147483646 w 19102"/>
                <a:gd name="T5" fmla="*/ 2147483646 h 7516"/>
                <a:gd name="T6" fmla="*/ 2147483646 w 19102"/>
                <a:gd name="T7" fmla="*/ 2147483646 h 7516"/>
                <a:gd name="T8" fmla="*/ 2147483646 w 19102"/>
                <a:gd name="T9" fmla="*/ 2147483646 h 7516"/>
                <a:gd name="T10" fmla="*/ 2147483646 w 19102"/>
                <a:gd name="T11" fmla="*/ 2147483646 h 7516"/>
                <a:gd name="T12" fmla="*/ 2147483646 w 19102"/>
                <a:gd name="T13" fmla="*/ 2147483646 h 7516"/>
                <a:gd name="T14" fmla="*/ 2147483646 w 19102"/>
                <a:gd name="T15" fmla="*/ 2147483646 h 7516"/>
                <a:gd name="T16" fmla="*/ 2147483646 w 19102"/>
                <a:gd name="T17" fmla="*/ 2147483646 h 7516"/>
                <a:gd name="T18" fmla="*/ 2147483646 w 19102"/>
                <a:gd name="T19" fmla="*/ 2147483646 h 7516"/>
                <a:gd name="T20" fmla="*/ 2147483646 w 19102"/>
                <a:gd name="T21" fmla="*/ 2147483646 h 7516"/>
                <a:gd name="T22" fmla="*/ 2147483646 w 19102"/>
                <a:gd name="T23" fmla="*/ 2147483646 h 7516"/>
                <a:gd name="T24" fmla="*/ 2147483646 w 19102"/>
                <a:gd name="T25" fmla="*/ 0 h 7516"/>
                <a:gd name="T26" fmla="*/ 2147483646 w 19102"/>
                <a:gd name="T27" fmla="*/ 2147483646 h 7516"/>
                <a:gd name="T28" fmla="*/ 2147483646 w 19102"/>
                <a:gd name="T29" fmla="*/ 2147483646 h 7516"/>
                <a:gd name="T30" fmla="*/ 2147483646 w 19102"/>
                <a:gd name="T31" fmla="*/ 2147483646 h 7516"/>
                <a:gd name="T32" fmla="*/ 2147483646 w 19102"/>
                <a:gd name="T33" fmla="*/ 2147483646 h 7516"/>
                <a:gd name="T34" fmla="*/ 2147483646 w 19102"/>
                <a:gd name="T35" fmla="*/ 2147483646 h 7516"/>
                <a:gd name="T36" fmla="*/ 2147483646 w 19102"/>
                <a:gd name="T37" fmla="*/ 2147483646 h 7516"/>
                <a:gd name="T38" fmla="*/ 2147483646 w 19102"/>
                <a:gd name="T39" fmla="*/ 2147483646 h 7516"/>
                <a:gd name="T40" fmla="*/ 2147483646 w 19102"/>
                <a:gd name="T41" fmla="*/ 2147483646 h 7516"/>
                <a:gd name="T42" fmla="*/ 2147483646 w 19102"/>
                <a:gd name="T43" fmla="*/ 2147483646 h 7516"/>
                <a:gd name="T44" fmla="*/ 2147483646 w 19102"/>
                <a:gd name="T45" fmla="*/ 2147483646 h 7516"/>
                <a:gd name="T46" fmla="*/ 2147483646 w 19102"/>
                <a:gd name="T47" fmla="*/ 2147483646 h 7516"/>
                <a:gd name="T48" fmla="*/ 2147483646 w 19102"/>
                <a:gd name="T49" fmla="*/ 2147483646 h 7516"/>
                <a:gd name="T50" fmla="*/ 2147483646 w 19102"/>
                <a:gd name="T51" fmla="*/ 2147483646 h 7516"/>
                <a:gd name="T52" fmla="*/ 2147483646 w 19102"/>
                <a:gd name="T53" fmla="*/ 2147483646 h 7516"/>
                <a:gd name="T54" fmla="*/ 2147483646 w 19102"/>
                <a:gd name="T55" fmla="*/ 2147483646 h 7516"/>
                <a:gd name="T56" fmla="*/ 2147483646 w 19102"/>
                <a:gd name="T57" fmla="*/ 2147483646 h 7516"/>
                <a:gd name="T58" fmla="*/ 2147483646 w 19102"/>
                <a:gd name="T59" fmla="*/ 2147483646 h 7516"/>
                <a:gd name="T60" fmla="*/ 2147483646 w 19102"/>
                <a:gd name="T61" fmla="*/ 2147483646 h 7516"/>
                <a:gd name="T62" fmla="*/ 2147483646 w 19102"/>
                <a:gd name="T63" fmla="*/ 0 h 7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102" h="7516" extrusionOk="0">
                  <a:moveTo>
                    <a:pt x="10660" y="570"/>
                  </a:moveTo>
                  <a:cubicBezTo>
                    <a:pt x="12462" y="570"/>
                    <a:pt x="14240" y="687"/>
                    <a:pt x="16030" y="687"/>
                  </a:cubicBezTo>
                  <a:cubicBezTo>
                    <a:pt x="16332" y="687"/>
                    <a:pt x="16635" y="684"/>
                    <a:pt x="16939" y="676"/>
                  </a:cubicBez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cubicBezTo>
                    <a:pt x="282" y="4185"/>
                    <a:pt x="1" y="4400"/>
                    <a:pt x="263" y="4512"/>
                  </a:cubicBezTo>
                  <a:cubicBezTo>
                    <a:pt x="367" y="4553"/>
                    <a:pt x="462" y="4601"/>
                    <a:pt x="549" y="4656"/>
                  </a:cubicBezTo>
                  <a:cubicBezTo>
                    <a:pt x="551" y="4751"/>
                    <a:pt x="559" y="4848"/>
                    <a:pt x="573" y="4946"/>
                  </a:cubicBezTo>
                  <a:cubicBezTo>
                    <a:pt x="594" y="5060"/>
                    <a:pt x="732" y="5108"/>
                    <a:pt x="904" y="5108"/>
                  </a:cubicBezTo>
                  <a:cubicBezTo>
                    <a:pt x="947" y="5108"/>
                    <a:pt x="992" y="5105"/>
                    <a:pt x="1037" y="5100"/>
                  </a:cubicBez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74" name="Google Shape;546;p4">
              <a:extLst>
                <a:ext uri="{FF2B5EF4-FFF2-40B4-BE49-F238E27FC236}">
                  <a16:creationId xmlns:a16="http://schemas.microsoft.com/office/drawing/2014/main" id="{57090DBE-86F1-73EC-9709-77A0F18D2EC1}"/>
                </a:ext>
              </a:extLst>
            </p:cNvPr>
            <p:cNvSpPr>
              <a:spLocks/>
            </p:cNvSpPr>
            <p:nvPr/>
          </p:nvSpPr>
          <p:spPr bwMode="auto">
            <a:xfrm>
              <a:off x="3316825" y="2947825"/>
              <a:ext cx="291075" cy="292850"/>
            </a:xfrm>
            <a:custGeom>
              <a:avLst/>
              <a:gdLst>
                <a:gd name="T0" fmla="*/ 2147483646 w 11643"/>
                <a:gd name="T1" fmla="*/ 0 h 11714"/>
                <a:gd name="T2" fmla="*/ 2147483646 w 11643"/>
                <a:gd name="T3" fmla="*/ 2147483646 h 11714"/>
                <a:gd name="T4" fmla="*/ 2147483646 w 11643"/>
                <a:gd name="T5" fmla="*/ 2147483646 h 11714"/>
                <a:gd name="T6" fmla="*/ 2147483646 w 11643"/>
                <a:gd name="T7" fmla="*/ 2147483646 h 11714"/>
                <a:gd name="T8" fmla="*/ 2147483646 w 11643"/>
                <a:gd name="T9" fmla="*/ 2147483646 h 11714"/>
                <a:gd name="T10" fmla="*/ 2147483646 w 11643"/>
                <a:gd name="T11" fmla="*/ 2147483646 h 11714"/>
                <a:gd name="T12" fmla="*/ 2147483646 w 11643"/>
                <a:gd name="T13" fmla="*/ 2147483646 h 11714"/>
                <a:gd name="T14" fmla="*/ 2147483646 w 11643"/>
                <a:gd name="T15" fmla="*/ 0 h 117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sp>
          <p:nvSpPr>
            <p:cNvPr id="475" name="Google Shape;547;p4">
              <a:extLst>
                <a:ext uri="{FF2B5EF4-FFF2-40B4-BE49-F238E27FC236}">
                  <a16:creationId xmlns:a16="http://schemas.microsoft.com/office/drawing/2014/main" id="{DF1BE569-0F2E-1814-2942-E2FCFFF201AA}"/>
                </a:ext>
              </a:extLst>
            </p:cNvPr>
            <p:cNvSpPr>
              <a:spLocks/>
            </p:cNvSpPr>
            <p:nvPr/>
          </p:nvSpPr>
          <p:spPr bwMode="auto">
            <a:xfrm>
              <a:off x="3592850" y="2082700"/>
              <a:ext cx="154350" cy="1167000"/>
            </a:xfrm>
            <a:custGeom>
              <a:avLst/>
              <a:gdLst>
                <a:gd name="T0" fmla="*/ 2147483646 w 6174"/>
                <a:gd name="T1" fmla="*/ 2147483646 h 46680"/>
                <a:gd name="T2" fmla="*/ 2147483646 w 6174"/>
                <a:gd name="T3" fmla="*/ 2147483646 h 46680"/>
                <a:gd name="T4" fmla="*/ 2147483646 w 6174"/>
                <a:gd name="T5" fmla="*/ 2147483646 h 46680"/>
                <a:gd name="T6" fmla="*/ 2147483646 w 6174"/>
                <a:gd name="T7" fmla="*/ 2147483646 h 46680"/>
                <a:gd name="T8" fmla="*/ 2147483646 w 6174"/>
                <a:gd name="T9" fmla="*/ 2147483646 h 46680"/>
                <a:gd name="T10" fmla="*/ 2147483646 w 6174"/>
                <a:gd name="T11" fmla="*/ 2147483646 h 46680"/>
                <a:gd name="T12" fmla="*/ 2147483646 w 6174"/>
                <a:gd name="T13" fmla="*/ 2147483646 h 46680"/>
                <a:gd name="T14" fmla="*/ 2147483646 w 6174"/>
                <a:gd name="T15" fmla="*/ 2147483646 h 46680"/>
                <a:gd name="T16" fmla="*/ 2147483646 w 6174"/>
                <a:gd name="T17" fmla="*/ 2147483646 h 46680"/>
                <a:gd name="T18" fmla="*/ 2147483646 w 6174"/>
                <a:gd name="T19" fmla="*/ 2147483646 h 46680"/>
                <a:gd name="T20" fmla="*/ 2147483646 w 6174"/>
                <a:gd name="T21" fmla="*/ 2147483646 h 46680"/>
                <a:gd name="T22" fmla="*/ 2147483646 w 6174"/>
                <a:gd name="T23" fmla="*/ 2147483646 h 46680"/>
                <a:gd name="T24" fmla="*/ 2147483646 w 6174"/>
                <a:gd name="T25" fmla="*/ 2147483646 h 46680"/>
                <a:gd name="T26" fmla="*/ 2147483646 w 6174"/>
                <a:gd name="T27" fmla="*/ 2147483646 h 46680"/>
                <a:gd name="T28" fmla="*/ 2147483646 w 6174"/>
                <a:gd name="T29" fmla="*/ 2147483646 h 46680"/>
                <a:gd name="T30" fmla="*/ 2147483646 w 6174"/>
                <a:gd name="T31" fmla="*/ 2147483646 h 46680"/>
                <a:gd name="T32" fmla="*/ 2147483646 w 6174"/>
                <a:gd name="T33" fmla="*/ 2147483646 h 46680"/>
                <a:gd name="T34" fmla="*/ 2147483646 w 6174"/>
                <a:gd name="T35" fmla="*/ 2147483646 h 46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050"/>
            </a:p>
          </p:txBody>
        </p:sp>
      </p:grpSp>
      <p:sp>
        <p:nvSpPr>
          <p:cNvPr id="330" name="Google Shape;330;p4"/>
          <p:cNvSpPr txBox="1">
            <a:spLocks noGrp="1"/>
          </p:cNvSpPr>
          <p:nvPr>
            <p:ph type="subTitle" idx="1"/>
          </p:nvPr>
        </p:nvSpPr>
        <p:spPr>
          <a:xfrm>
            <a:off x="526650" y="1160100"/>
            <a:ext cx="8090700" cy="2366100"/>
          </a:xfrm>
          <a:prstGeom prst="rect">
            <a:avLst/>
          </a:prstGeom>
          <a:noFill/>
          <a:ln>
            <a:noFill/>
          </a:ln>
        </p:spPr>
        <p:txBody>
          <a:bodyPr spcFirstLastPara="1" lIns="91425" tIns="91425" rIns="91425" bIns="91425" anchor="ctr">
            <a:noAutofit/>
          </a:bodyPr>
          <a:lstStyle>
            <a:lvl1pPr lvl="0" rtl="0">
              <a:spcBef>
                <a:spcPts val="0"/>
              </a:spcBef>
              <a:spcAft>
                <a:spcPts val="0"/>
              </a:spcAft>
              <a:buClr>
                <a:srgbClr val="FF9E98"/>
              </a:buClr>
              <a:buSzPts val="1100"/>
              <a:buFont typeface="Hind Vadodara Light"/>
              <a:buChar char="●"/>
              <a:defRPr>
                <a:latin typeface="Hind Vadodara Light"/>
                <a:ea typeface="Hind Vadodara Light"/>
                <a:cs typeface="Hind Vadodara Light"/>
                <a:sym typeface="Hind Vadodara Light"/>
              </a:defRPr>
            </a:lvl1pPr>
            <a:lvl2pPr lvl="1" rtl="0">
              <a:spcBef>
                <a:spcPts val="0"/>
              </a:spcBef>
              <a:spcAft>
                <a:spcPts val="0"/>
              </a:spcAft>
              <a:buClr>
                <a:srgbClr val="534844"/>
              </a:buClr>
              <a:buSzPts val="1100"/>
              <a:buFont typeface="Hind Vadodara Light"/>
              <a:buChar char="○"/>
              <a:defRPr>
                <a:latin typeface="Hind Vadodara Light"/>
                <a:ea typeface="Hind Vadodara Light"/>
                <a:cs typeface="Hind Vadodara Light"/>
                <a:sym typeface="Hind Vadodara Light"/>
              </a:defRPr>
            </a:lvl2pPr>
            <a:lvl3pPr lvl="2" rtl="0">
              <a:spcBef>
                <a:spcPts val="0"/>
              </a:spcBef>
              <a:spcAft>
                <a:spcPts val="0"/>
              </a:spcAft>
              <a:buClr>
                <a:srgbClr val="534844"/>
              </a:buClr>
              <a:buSzPts val="1100"/>
              <a:buFont typeface="Hind Vadodara Light"/>
              <a:buChar char="■"/>
              <a:defRPr sz="1000">
                <a:latin typeface="Hind Vadodara Light"/>
                <a:ea typeface="Hind Vadodara Light"/>
                <a:cs typeface="Hind Vadodara Light"/>
                <a:sym typeface="Hind Vadodara Light"/>
              </a:defRPr>
            </a:lvl3pPr>
            <a:lvl4pPr lvl="3" rtl="0">
              <a:spcBef>
                <a:spcPts val="0"/>
              </a:spcBef>
              <a:spcAft>
                <a:spcPts val="0"/>
              </a:spcAft>
              <a:buClr>
                <a:srgbClr val="534844"/>
              </a:buClr>
              <a:buSzPts val="1100"/>
              <a:buFont typeface="Hind Vadodara Light"/>
              <a:buChar char="●"/>
              <a:defRPr sz="1000">
                <a:latin typeface="Hind Vadodara Light"/>
                <a:ea typeface="Hind Vadodara Light"/>
                <a:cs typeface="Hind Vadodara Light"/>
                <a:sym typeface="Hind Vadodara Light"/>
              </a:defRPr>
            </a:lvl4pPr>
            <a:lvl5pPr lvl="4" rtl="0">
              <a:spcBef>
                <a:spcPts val="0"/>
              </a:spcBef>
              <a:spcAft>
                <a:spcPts val="0"/>
              </a:spcAft>
              <a:buClr>
                <a:srgbClr val="534844"/>
              </a:buClr>
              <a:buSzPts val="1100"/>
              <a:buFont typeface="Hind Vadodara Light"/>
              <a:buChar char="○"/>
              <a:defRPr sz="1000">
                <a:latin typeface="Hind Vadodara Light"/>
                <a:ea typeface="Hind Vadodara Light"/>
                <a:cs typeface="Hind Vadodara Light"/>
                <a:sym typeface="Hind Vadodara Light"/>
              </a:defRPr>
            </a:lvl5pPr>
            <a:lvl6pPr lvl="5" rtl="0">
              <a:spcBef>
                <a:spcPts val="0"/>
              </a:spcBef>
              <a:spcAft>
                <a:spcPts val="0"/>
              </a:spcAft>
              <a:buClr>
                <a:srgbClr val="534844"/>
              </a:buClr>
              <a:buSzPts val="1100"/>
              <a:buFont typeface="Hind Vadodara Light"/>
              <a:buChar char="■"/>
              <a:defRPr sz="1000">
                <a:latin typeface="Hind Vadodara Light"/>
                <a:ea typeface="Hind Vadodara Light"/>
                <a:cs typeface="Hind Vadodara Light"/>
                <a:sym typeface="Hind Vadodara Light"/>
              </a:defRPr>
            </a:lvl6pPr>
            <a:lvl7pPr lvl="6" rtl="0">
              <a:spcBef>
                <a:spcPts val="0"/>
              </a:spcBef>
              <a:spcAft>
                <a:spcPts val="0"/>
              </a:spcAft>
              <a:buClr>
                <a:srgbClr val="534844"/>
              </a:buClr>
              <a:buSzPts val="1100"/>
              <a:buFont typeface="Hind Vadodara Light"/>
              <a:buChar char="●"/>
              <a:defRPr sz="1000">
                <a:latin typeface="Hind Vadodara Light"/>
                <a:ea typeface="Hind Vadodara Light"/>
                <a:cs typeface="Hind Vadodara Light"/>
                <a:sym typeface="Hind Vadodara Light"/>
              </a:defRPr>
            </a:lvl7pPr>
            <a:lvl8pPr lvl="7" rtl="0">
              <a:spcBef>
                <a:spcPts val="0"/>
              </a:spcBef>
              <a:spcAft>
                <a:spcPts val="0"/>
              </a:spcAft>
              <a:buClr>
                <a:srgbClr val="534844"/>
              </a:buClr>
              <a:buSzPts val="1100"/>
              <a:buFont typeface="Hind Vadodara Light"/>
              <a:buChar char="○"/>
              <a:defRPr sz="1000">
                <a:latin typeface="Hind Vadodara Light"/>
                <a:ea typeface="Hind Vadodara Light"/>
                <a:cs typeface="Hind Vadodara Light"/>
                <a:sym typeface="Hind Vadodara Light"/>
              </a:defRPr>
            </a:lvl8pPr>
            <a:lvl9pPr lvl="8" rtl="0">
              <a:spcBef>
                <a:spcPts val="0"/>
              </a:spcBef>
              <a:spcAft>
                <a:spcPts val="0"/>
              </a:spcAft>
              <a:buClr>
                <a:srgbClr val="534844"/>
              </a:buClr>
              <a:buSzPts val="1100"/>
              <a:buFont typeface="Hind Vadodara Light"/>
              <a:buChar char="■"/>
              <a:defRPr sz="1000">
                <a:latin typeface="Hind Vadodara Light"/>
                <a:ea typeface="Hind Vadodara Light"/>
                <a:cs typeface="Hind Vadodara Light"/>
                <a:sym typeface="Hind Vadodara Light"/>
              </a:defRPr>
            </a:lvl9pPr>
          </a:lstStyle>
          <a:p>
            <a:endParaRPr/>
          </a:p>
        </p:txBody>
      </p:sp>
      <p:sp>
        <p:nvSpPr>
          <p:cNvPr id="331" name="Google Shape;331;p4"/>
          <p:cNvSpPr txBox="1">
            <a:spLocks noGrp="1"/>
          </p:cNvSpPr>
          <p:nvPr>
            <p:ph type="title"/>
          </p:nvPr>
        </p:nvSpPr>
        <p:spPr>
          <a:xfrm>
            <a:off x="457200" y="411475"/>
            <a:ext cx="8229600" cy="313500"/>
          </a:xfrm>
          <a:prstGeom prst="rect">
            <a:avLst/>
          </a:prstGeom>
        </p:spPr>
        <p:txBody>
          <a:bodyPr spcFirstLastPara="1" lIns="91425" tIns="91425" rIns="91425" bIns="91425">
            <a:noAutofit/>
          </a:bodyPr>
          <a:lstStyle>
            <a:lvl1pPr lvl="0" algn="ctr" rtl="0">
              <a:spcBef>
                <a:spcPts val="0"/>
              </a:spcBef>
              <a:spcAft>
                <a:spcPts val="0"/>
              </a:spcAft>
              <a:buNone/>
              <a:defRPr sz="2300" b="1">
                <a:latin typeface="Poppins"/>
                <a:ea typeface="Poppins"/>
                <a:cs typeface="Poppins"/>
                <a:sym typeface="Poppins"/>
              </a:defRPr>
            </a:lvl1pPr>
            <a:lvl2pPr lvl="1" algn="ctr" rtl="0">
              <a:spcBef>
                <a:spcPts val="0"/>
              </a:spcBef>
              <a:spcAft>
                <a:spcPts val="0"/>
              </a:spcAft>
              <a:buNone/>
              <a:defRPr sz="2300" b="1">
                <a:solidFill>
                  <a:schemeClr val="accent2"/>
                </a:solidFill>
                <a:latin typeface="Poppins"/>
                <a:ea typeface="Poppins"/>
                <a:cs typeface="Poppins"/>
                <a:sym typeface="Poppins"/>
              </a:defRPr>
            </a:lvl2pPr>
            <a:lvl3pPr lvl="2" algn="ctr" rtl="0">
              <a:spcBef>
                <a:spcPts val="0"/>
              </a:spcBef>
              <a:spcAft>
                <a:spcPts val="0"/>
              </a:spcAft>
              <a:buNone/>
              <a:defRPr sz="2300" b="1">
                <a:solidFill>
                  <a:schemeClr val="accent2"/>
                </a:solidFill>
                <a:latin typeface="Poppins"/>
                <a:ea typeface="Poppins"/>
                <a:cs typeface="Poppins"/>
                <a:sym typeface="Poppins"/>
              </a:defRPr>
            </a:lvl3pPr>
            <a:lvl4pPr lvl="3" algn="ctr" rtl="0">
              <a:spcBef>
                <a:spcPts val="0"/>
              </a:spcBef>
              <a:spcAft>
                <a:spcPts val="0"/>
              </a:spcAft>
              <a:buNone/>
              <a:defRPr sz="2300" b="1">
                <a:solidFill>
                  <a:schemeClr val="accent2"/>
                </a:solidFill>
                <a:latin typeface="Poppins"/>
                <a:ea typeface="Poppins"/>
                <a:cs typeface="Poppins"/>
                <a:sym typeface="Poppins"/>
              </a:defRPr>
            </a:lvl4pPr>
            <a:lvl5pPr lvl="4" algn="ctr" rtl="0">
              <a:spcBef>
                <a:spcPts val="0"/>
              </a:spcBef>
              <a:spcAft>
                <a:spcPts val="0"/>
              </a:spcAft>
              <a:buNone/>
              <a:defRPr sz="2300" b="1">
                <a:solidFill>
                  <a:schemeClr val="accent2"/>
                </a:solidFill>
                <a:latin typeface="Poppins"/>
                <a:ea typeface="Poppins"/>
                <a:cs typeface="Poppins"/>
                <a:sym typeface="Poppins"/>
              </a:defRPr>
            </a:lvl5pPr>
            <a:lvl6pPr lvl="5" algn="ctr" rtl="0">
              <a:spcBef>
                <a:spcPts val="0"/>
              </a:spcBef>
              <a:spcAft>
                <a:spcPts val="0"/>
              </a:spcAft>
              <a:buNone/>
              <a:defRPr sz="2300" b="1">
                <a:solidFill>
                  <a:schemeClr val="accent2"/>
                </a:solidFill>
                <a:latin typeface="Poppins"/>
                <a:ea typeface="Poppins"/>
                <a:cs typeface="Poppins"/>
                <a:sym typeface="Poppins"/>
              </a:defRPr>
            </a:lvl6pPr>
            <a:lvl7pPr lvl="6" algn="ctr" rtl="0">
              <a:spcBef>
                <a:spcPts val="0"/>
              </a:spcBef>
              <a:spcAft>
                <a:spcPts val="0"/>
              </a:spcAft>
              <a:buNone/>
              <a:defRPr sz="2300" b="1">
                <a:solidFill>
                  <a:schemeClr val="accent2"/>
                </a:solidFill>
                <a:latin typeface="Poppins"/>
                <a:ea typeface="Poppins"/>
                <a:cs typeface="Poppins"/>
                <a:sym typeface="Poppins"/>
              </a:defRPr>
            </a:lvl7pPr>
            <a:lvl8pPr lvl="7" algn="ctr" rtl="0">
              <a:spcBef>
                <a:spcPts val="0"/>
              </a:spcBef>
              <a:spcAft>
                <a:spcPts val="0"/>
              </a:spcAft>
              <a:buNone/>
              <a:defRPr sz="2300" b="1">
                <a:solidFill>
                  <a:schemeClr val="accent2"/>
                </a:solidFill>
                <a:latin typeface="Poppins"/>
                <a:ea typeface="Poppins"/>
                <a:cs typeface="Poppins"/>
                <a:sym typeface="Poppins"/>
              </a:defRPr>
            </a:lvl8pPr>
            <a:lvl9pPr lvl="8" algn="ctr" rtl="0">
              <a:spcBef>
                <a:spcPts val="0"/>
              </a:spcBef>
              <a:spcAft>
                <a:spcPts val="0"/>
              </a:spcAft>
              <a:buNone/>
              <a:defRPr sz="2300" b="1">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4199600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bstract placeholder 09">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613563" y="0"/>
            <a:ext cx="4530437" cy="51435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82222784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15">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3559969" y="1896666"/>
            <a:ext cx="2024063" cy="135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11" name="Picture Placeholder 10"/>
          <p:cNvSpPr>
            <a:spLocks noGrp="1"/>
          </p:cNvSpPr>
          <p:nvPr>
            <p:ph type="pic" sz="quarter" idx="10"/>
          </p:nvPr>
        </p:nvSpPr>
        <p:spPr>
          <a:xfrm flipH="1">
            <a:off x="5721" y="922033"/>
            <a:ext cx="4973473" cy="3299435"/>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9196867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235800" y="213550"/>
            <a:ext cx="8672393" cy="4716400"/>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3"/>
          <p:cNvSpPr txBox="1">
            <a:spLocks noGrp="1"/>
          </p:cNvSpPr>
          <p:nvPr>
            <p:ph type="title"/>
          </p:nvPr>
        </p:nvSpPr>
        <p:spPr>
          <a:xfrm>
            <a:off x="2575588" y="2508513"/>
            <a:ext cx="4360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3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9" name="Google Shape;69;p3"/>
          <p:cNvSpPr txBox="1">
            <a:spLocks noGrp="1"/>
          </p:cNvSpPr>
          <p:nvPr>
            <p:ph type="title" idx="2" hasCustomPrompt="1"/>
          </p:nvPr>
        </p:nvSpPr>
        <p:spPr>
          <a:xfrm>
            <a:off x="3180250" y="1095663"/>
            <a:ext cx="3150900" cy="16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0" name="Google Shape;70;p3"/>
          <p:cNvSpPr txBox="1">
            <a:spLocks noGrp="1"/>
          </p:cNvSpPr>
          <p:nvPr>
            <p:ph type="subTitle" idx="1"/>
          </p:nvPr>
        </p:nvSpPr>
        <p:spPr>
          <a:xfrm>
            <a:off x="2575588" y="3566038"/>
            <a:ext cx="4360200" cy="44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235800" y="213550"/>
            <a:ext cx="8672393" cy="4716400"/>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p9"/>
          <p:cNvSpPr txBox="1">
            <a:spLocks noGrp="1"/>
          </p:cNvSpPr>
          <p:nvPr>
            <p:ph type="title"/>
          </p:nvPr>
        </p:nvSpPr>
        <p:spPr>
          <a:xfrm>
            <a:off x="2575600" y="1561663"/>
            <a:ext cx="4360200" cy="149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0" name="Google Shape;160;p9"/>
          <p:cNvSpPr txBox="1">
            <a:spLocks noGrp="1"/>
          </p:cNvSpPr>
          <p:nvPr>
            <p:ph type="subTitle" idx="1"/>
          </p:nvPr>
        </p:nvSpPr>
        <p:spPr>
          <a:xfrm>
            <a:off x="2575600" y="3087738"/>
            <a:ext cx="4360200" cy="49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130359" y="664915"/>
            <a:ext cx="6883279" cy="3813652"/>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10"/>
          <p:cNvSpPr txBox="1">
            <a:spLocks noGrp="1"/>
          </p:cNvSpPr>
          <p:nvPr>
            <p:ph type="title"/>
          </p:nvPr>
        </p:nvSpPr>
        <p:spPr>
          <a:xfrm>
            <a:off x="720000" y="1443900"/>
            <a:ext cx="4260300" cy="225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5300">
                <a:solidFill>
                  <a:schemeClr val="lt1"/>
                </a:solidFill>
              </a:defRPr>
            </a:lvl1pPr>
            <a:lvl2pPr lvl="1" rtl="0">
              <a:spcBef>
                <a:spcPts val="0"/>
              </a:spcBef>
              <a:spcAft>
                <a:spcPts val="0"/>
              </a:spcAft>
              <a:buClr>
                <a:schemeClr val="lt1"/>
              </a:buClr>
              <a:buSzPts val="5300"/>
              <a:buNone/>
              <a:defRPr sz="5300">
                <a:solidFill>
                  <a:schemeClr val="lt1"/>
                </a:solidFill>
              </a:defRPr>
            </a:lvl2pPr>
            <a:lvl3pPr lvl="2" rtl="0">
              <a:spcBef>
                <a:spcPts val="0"/>
              </a:spcBef>
              <a:spcAft>
                <a:spcPts val="0"/>
              </a:spcAft>
              <a:buClr>
                <a:schemeClr val="lt1"/>
              </a:buClr>
              <a:buSzPts val="5300"/>
              <a:buNone/>
              <a:defRPr sz="5300">
                <a:solidFill>
                  <a:schemeClr val="lt1"/>
                </a:solidFill>
              </a:defRPr>
            </a:lvl3pPr>
            <a:lvl4pPr lvl="3" rtl="0">
              <a:spcBef>
                <a:spcPts val="0"/>
              </a:spcBef>
              <a:spcAft>
                <a:spcPts val="0"/>
              </a:spcAft>
              <a:buClr>
                <a:schemeClr val="lt1"/>
              </a:buClr>
              <a:buSzPts val="5300"/>
              <a:buNone/>
              <a:defRPr sz="5300">
                <a:solidFill>
                  <a:schemeClr val="lt1"/>
                </a:solidFill>
              </a:defRPr>
            </a:lvl4pPr>
            <a:lvl5pPr lvl="4" rtl="0">
              <a:spcBef>
                <a:spcPts val="0"/>
              </a:spcBef>
              <a:spcAft>
                <a:spcPts val="0"/>
              </a:spcAft>
              <a:buClr>
                <a:schemeClr val="lt1"/>
              </a:buClr>
              <a:buSzPts val="5300"/>
              <a:buNone/>
              <a:defRPr sz="5300">
                <a:solidFill>
                  <a:schemeClr val="lt1"/>
                </a:solidFill>
              </a:defRPr>
            </a:lvl5pPr>
            <a:lvl6pPr lvl="5" rtl="0">
              <a:spcBef>
                <a:spcPts val="0"/>
              </a:spcBef>
              <a:spcAft>
                <a:spcPts val="0"/>
              </a:spcAft>
              <a:buClr>
                <a:schemeClr val="lt1"/>
              </a:buClr>
              <a:buSzPts val="5300"/>
              <a:buNone/>
              <a:defRPr sz="5300">
                <a:solidFill>
                  <a:schemeClr val="lt1"/>
                </a:solidFill>
              </a:defRPr>
            </a:lvl6pPr>
            <a:lvl7pPr lvl="6" rtl="0">
              <a:spcBef>
                <a:spcPts val="0"/>
              </a:spcBef>
              <a:spcAft>
                <a:spcPts val="0"/>
              </a:spcAft>
              <a:buClr>
                <a:schemeClr val="lt1"/>
              </a:buClr>
              <a:buSzPts val="5300"/>
              <a:buNone/>
              <a:defRPr sz="5300">
                <a:solidFill>
                  <a:schemeClr val="lt1"/>
                </a:solidFill>
              </a:defRPr>
            </a:lvl7pPr>
            <a:lvl8pPr lvl="7" rtl="0">
              <a:spcBef>
                <a:spcPts val="0"/>
              </a:spcBef>
              <a:spcAft>
                <a:spcPts val="0"/>
              </a:spcAft>
              <a:buClr>
                <a:schemeClr val="lt1"/>
              </a:buClr>
              <a:buSzPts val="5300"/>
              <a:buNone/>
              <a:defRPr sz="5300">
                <a:solidFill>
                  <a:schemeClr val="lt1"/>
                </a:solidFill>
              </a:defRPr>
            </a:lvl8pPr>
            <a:lvl9pPr lvl="8" rtl="0">
              <a:spcBef>
                <a:spcPts val="0"/>
              </a:spcBef>
              <a:spcAft>
                <a:spcPts val="0"/>
              </a:spcAft>
              <a:buClr>
                <a:schemeClr val="lt1"/>
              </a:buClr>
              <a:buSzPts val="5300"/>
              <a:buNone/>
              <a:defRPr sz="5300">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235800" y="213550"/>
            <a:ext cx="8672393" cy="4716400"/>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11"/>
          <p:cNvSpPr txBox="1">
            <a:spLocks noGrp="1"/>
          </p:cNvSpPr>
          <p:nvPr>
            <p:ph type="title" hasCustomPrompt="1"/>
          </p:nvPr>
        </p:nvSpPr>
        <p:spPr>
          <a:xfrm>
            <a:off x="16963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1" name="Google Shape;201;p11"/>
          <p:cNvSpPr txBox="1">
            <a:spLocks noGrp="1"/>
          </p:cNvSpPr>
          <p:nvPr>
            <p:ph type="subTitle" idx="1"/>
          </p:nvPr>
        </p:nvSpPr>
        <p:spPr>
          <a:xfrm>
            <a:off x="1696300" y="3205050"/>
            <a:ext cx="6576000" cy="47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2_1">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235725" y="229350"/>
            <a:ext cx="8672400" cy="46848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5"/>
          <p:cNvSpPr txBox="1">
            <a:spLocks noGrp="1"/>
          </p:cNvSpPr>
          <p:nvPr>
            <p:ph type="title"/>
          </p:nvPr>
        </p:nvSpPr>
        <p:spPr>
          <a:xfrm>
            <a:off x="1562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0" name="Google Shape;270;p15"/>
          <p:cNvSpPr txBox="1">
            <a:spLocks noGrp="1"/>
          </p:cNvSpPr>
          <p:nvPr>
            <p:ph type="subTitle" idx="1"/>
          </p:nvPr>
        </p:nvSpPr>
        <p:spPr>
          <a:xfrm>
            <a:off x="1562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15"/>
          <p:cNvSpPr txBox="1">
            <a:spLocks noGrp="1"/>
          </p:cNvSpPr>
          <p:nvPr>
            <p:ph type="title" idx="2"/>
          </p:nvPr>
        </p:nvSpPr>
        <p:spPr>
          <a:xfrm>
            <a:off x="5245300" y="3030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2" name="Google Shape;272;p15"/>
          <p:cNvSpPr txBox="1">
            <a:spLocks noGrp="1"/>
          </p:cNvSpPr>
          <p:nvPr>
            <p:ph type="subTitle" idx="3"/>
          </p:nvPr>
        </p:nvSpPr>
        <p:spPr>
          <a:xfrm>
            <a:off x="5245300" y="3540505"/>
            <a:ext cx="23364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73" name="Google Shape;273;p15"/>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74" name="Google Shape;274;p15"/>
          <p:cNvSpPr txBox="1">
            <a:spLocks noGrp="1"/>
          </p:cNvSpPr>
          <p:nvPr>
            <p:ph type="title" idx="4" hasCustomPrompt="1"/>
          </p:nvPr>
        </p:nvSpPr>
        <p:spPr>
          <a:xfrm>
            <a:off x="5504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5" name="Google Shape;275;p15"/>
          <p:cNvSpPr txBox="1">
            <a:spLocks noGrp="1"/>
          </p:cNvSpPr>
          <p:nvPr>
            <p:ph type="title" idx="5" hasCustomPrompt="1"/>
          </p:nvPr>
        </p:nvSpPr>
        <p:spPr>
          <a:xfrm>
            <a:off x="1821200" y="1454050"/>
            <a:ext cx="1818600" cy="15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6" name="Google Shape;276;p15"/>
          <p:cNvSpPr txBox="1">
            <a:spLocks noGrp="1"/>
          </p:cNvSpPr>
          <p:nvPr>
            <p:ph type="title" idx="6"/>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ONE_COLUMN_TEXT_1">
    <p:bg>
      <p:bgPr>
        <a:solidFill>
          <a:schemeClr val="accent2"/>
        </a:solidFill>
        <a:effectLst/>
      </p:bgPr>
    </p:bg>
    <p:spTree>
      <p:nvGrpSpPr>
        <p:cNvPr id="1" name="Shape 277"/>
        <p:cNvGrpSpPr/>
        <p:nvPr/>
      </p:nvGrpSpPr>
      <p:grpSpPr>
        <a:xfrm>
          <a:off x="0" y="0"/>
          <a:ext cx="0" cy="0"/>
          <a:chOff x="0" y="0"/>
          <a:chExt cx="0" cy="0"/>
        </a:xfrm>
      </p:grpSpPr>
      <p:grpSp>
        <p:nvGrpSpPr>
          <p:cNvPr id="278" name="Google Shape;278;p16"/>
          <p:cNvGrpSpPr/>
          <p:nvPr/>
        </p:nvGrpSpPr>
        <p:grpSpPr>
          <a:xfrm>
            <a:off x="235725" y="229350"/>
            <a:ext cx="8672400" cy="4684800"/>
            <a:chOff x="235725" y="229350"/>
            <a:chExt cx="8672400" cy="4684800"/>
          </a:xfrm>
        </p:grpSpPr>
        <p:sp>
          <p:nvSpPr>
            <p:cNvPr id="279" name="Google Shape;279;p1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1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6"/>
          <p:cNvSpPr txBox="1">
            <a:spLocks noGrp="1"/>
          </p:cNvSpPr>
          <p:nvPr>
            <p:ph type="subTitle" idx="1"/>
          </p:nvPr>
        </p:nvSpPr>
        <p:spPr>
          <a:xfrm>
            <a:off x="720100" y="2702263"/>
            <a:ext cx="36414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283" name="Google Shape;283;p16"/>
          <p:cNvCxnSpPr/>
          <p:nvPr/>
        </p:nvCxnSpPr>
        <p:spPr>
          <a:xfrm>
            <a:off x="816775" y="1104300"/>
            <a:ext cx="621900" cy="0"/>
          </a:xfrm>
          <a:prstGeom prst="straightConnector1">
            <a:avLst/>
          </a:prstGeom>
          <a:noFill/>
          <a:ln w="19050" cap="flat" cmpd="sng">
            <a:solidFill>
              <a:schemeClr val="dk2"/>
            </a:solidFill>
            <a:prstDash val="dash"/>
            <a:round/>
            <a:headEnd type="none" w="med" len="med"/>
            <a:tailEnd type="none" w="med" len="med"/>
          </a:ln>
        </p:spPr>
      </p:cxnSp>
      <p:sp>
        <p:nvSpPr>
          <p:cNvPr id="284" name="Google Shape;284;p16"/>
          <p:cNvSpPr txBox="1">
            <a:spLocks noGrp="1"/>
          </p:cNvSpPr>
          <p:nvPr>
            <p:ph type="subTitle" idx="2"/>
          </p:nvPr>
        </p:nvSpPr>
        <p:spPr>
          <a:xfrm>
            <a:off x="720000" y="2208463"/>
            <a:ext cx="3641400" cy="49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a:buNone/>
              <a:defRPr sz="1800">
                <a:latin typeface="Love Ya Like A Sister"/>
                <a:ea typeface="Love Ya Like A Sister"/>
                <a:cs typeface="Love Ya Like A Sister"/>
                <a:sym typeface="Love Ya Like A Sister"/>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235800" y="213550"/>
            <a:ext cx="8672393" cy="4716400"/>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 name="Google Shape;347;p19"/>
          <p:cNvSpPr txBox="1">
            <a:spLocks noGrp="1"/>
          </p:cNvSpPr>
          <p:nvPr>
            <p:ph type="ctrTitle"/>
          </p:nvPr>
        </p:nvSpPr>
        <p:spPr>
          <a:xfrm>
            <a:off x="2679300" y="540000"/>
            <a:ext cx="3785400" cy="15744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5200" b="1">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
        <p:nvSpPr>
          <p:cNvPr id="348" name="Google Shape;348;p19"/>
          <p:cNvSpPr txBox="1">
            <a:spLocks noGrp="1"/>
          </p:cNvSpPr>
          <p:nvPr>
            <p:ph type="subTitle" idx="1"/>
          </p:nvPr>
        </p:nvSpPr>
        <p:spPr>
          <a:xfrm>
            <a:off x="2679300" y="2205975"/>
            <a:ext cx="3785400" cy="122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49" name="Google Shape;349;p19"/>
          <p:cNvSpPr txBox="1">
            <a:spLocks noGrp="1"/>
          </p:cNvSpPr>
          <p:nvPr>
            <p:ph type="subTitle" idx="2"/>
          </p:nvPr>
        </p:nvSpPr>
        <p:spPr>
          <a:xfrm>
            <a:off x="2679302" y="4230175"/>
            <a:ext cx="3785400" cy="37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350" name="Google Shape;350;p19"/>
          <p:cNvSpPr txBox="1"/>
          <p:nvPr/>
        </p:nvSpPr>
        <p:spPr>
          <a:xfrm>
            <a:off x="2679300" y="3406200"/>
            <a:ext cx="3785400" cy="700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2"/>
                </a:solidFill>
                <a:latin typeface="Karla"/>
                <a:ea typeface="Karla"/>
                <a:cs typeface="Karla"/>
                <a:sym typeface="Karla"/>
              </a:rPr>
              <a:t>CREDITS:</a:t>
            </a:r>
            <a:r>
              <a:rPr lang="en" sz="1200">
                <a:solidFill>
                  <a:schemeClr val="dk2"/>
                </a:solidFill>
                <a:latin typeface="Karla"/>
                <a:ea typeface="Karla"/>
                <a:cs typeface="Karla"/>
                <a:sym typeface="Karla"/>
              </a:rPr>
              <a:t> This presentation template was created by </a:t>
            </a:r>
            <a:r>
              <a:rPr lang="en" sz="1200" b="1" u="sng">
                <a:solidFill>
                  <a:schemeClr val="dk2"/>
                </a:solidFill>
                <a:highlight>
                  <a:schemeClr val="lt1"/>
                </a:highlight>
                <a:latin typeface="Karla"/>
                <a:ea typeface="Karla"/>
                <a:cs typeface="Karla"/>
                <a:sym typeface="Karla"/>
                <a:hlinkClick r:id="rId2">
                  <a:extLst>
                    <a:ext uri="{A12FA001-AC4F-418D-AE19-62706E023703}">
                      <ahyp:hlinkClr xmlns="" xmlns:ahyp="http://schemas.microsoft.com/office/drawing/2018/hyperlinkcolor" val="tx"/>
                    </a:ext>
                  </a:extLst>
                </a:hlinkClick>
              </a:rPr>
              <a:t>Slidesgo</a:t>
            </a:r>
            <a:r>
              <a:rPr lang="en" sz="1200" b="1" u="sng">
                <a:solidFill>
                  <a:schemeClr val="dk2"/>
                </a:solidFill>
                <a:highlight>
                  <a:schemeClr val="lt1"/>
                </a:highlight>
                <a:latin typeface="Karla"/>
                <a:ea typeface="Karla"/>
                <a:cs typeface="Karla"/>
                <a:sym typeface="Karla"/>
              </a:rPr>
              <a:t>,</a:t>
            </a:r>
            <a:r>
              <a:rPr lang="en" sz="1200">
                <a:solidFill>
                  <a:schemeClr val="dk2"/>
                </a:solidFill>
                <a:latin typeface="Karla"/>
                <a:ea typeface="Karla"/>
                <a:cs typeface="Karla"/>
                <a:sym typeface="Karla"/>
              </a:rPr>
              <a:t> including icons by </a:t>
            </a:r>
            <a:r>
              <a:rPr lang="en" sz="1200" b="1" u="sng">
                <a:solidFill>
                  <a:schemeClr val="dk2"/>
                </a:solidFill>
                <a:highlight>
                  <a:schemeClr val="lt1"/>
                </a:highlight>
                <a:latin typeface="Karla"/>
                <a:ea typeface="Karla"/>
                <a:cs typeface="Karla"/>
                <a:sym typeface="Karla"/>
                <a:hlinkClick r:id="rId3">
                  <a:extLst>
                    <a:ext uri="{A12FA001-AC4F-418D-AE19-62706E023703}">
                      <ahyp:hlinkClr xmlns="" xmlns:ahyp="http://schemas.microsoft.com/office/drawing/2018/hyperlinkcolor" val="tx"/>
                    </a:ext>
                  </a:extLst>
                </a:hlinkClick>
              </a:rPr>
              <a:t>Flaticon</a:t>
            </a:r>
            <a:r>
              <a:rPr lang="en" sz="1200" b="1" u="sng">
                <a:solidFill>
                  <a:schemeClr val="dk2"/>
                </a:solidFill>
                <a:highlight>
                  <a:schemeClr val="lt1"/>
                </a:highlight>
                <a:latin typeface="Karla"/>
                <a:ea typeface="Karla"/>
                <a:cs typeface="Karla"/>
                <a:sym typeface="Karla"/>
              </a:rPr>
              <a:t>,</a:t>
            </a:r>
            <a:r>
              <a:rPr lang="en" sz="1200">
                <a:solidFill>
                  <a:schemeClr val="dk2"/>
                </a:solidFill>
                <a:latin typeface="Karla"/>
                <a:ea typeface="Karla"/>
                <a:cs typeface="Karla"/>
                <a:sym typeface="Karla"/>
              </a:rPr>
              <a:t> and infographics &amp; images by </a:t>
            </a:r>
            <a:r>
              <a:rPr lang="en" sz="1200" b="1" u="sng">
                <a:solidFill>
                  <a:schemeClr val="dk2"/>
                </a:solidFill>
                <a:highlight>
                  <a:schemeClr val="lt1"/>
                </a:highlight>
                <a:latin typeface="Karla"/>
                <a:ea typeface="Karla"/>
                <a:cs typeface="Karla"/>
                <a:sym typeface="Karla"/>
                <a:hlinkClick r:id="rId4">
                  <a:extLst>
                    <a:ext uri="{A12FA001-AC4F-418D-AE19-62706E023703}">
                      <ahyp:hlinkClr xmlns="" xmlns:ahyp="http://schemas.microsoft.com/office/drawing/2018/hyperlinkcolor" val="tx"/>
                    </a:ext>
                  </a:extLst>
                </a:hlinkClick>
              </a:rPr>
              <a:t>Freepik</a:t>
            </a:r>
            <a:endParaRPr sz="1200" b="1" u="sng">
              <a:solidFill>
                <a:schemeClr val="dk2"/>
              </a:solidFill>
              <a:highlight>
                <a:schemeClr val="lt1"/>
              </a:highlight>
              <a:latin typeface="Karla"/>
              <a:ea typeface="Karla"/>
              <a:cs typeface="Karla"/>
              <a:sym typeface="Karla"/>
            </a:endParaRPr>
          </a:p>
        </p:txBody>
      </p:sp>
      <p:cxnSp>
        <p:nvCxnSpPr>
          <p:cNvPr id="351" name="Google Shape;351;p19"/>
          <p:cNvCxnSpPr/>
          <p:nvPr/>
        </p:nvCxnSpPr>
        <p:spPr>
          <a:xfrm>
            <a:off x="4261050" y="2160150"/>
            <a:ext cx="6219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
    <p:bg>
      <p:bgPr>
        <a:solidFill>
          <a:schemeClr val="dk2"/>
        </a:solidFill>
        <a:effectLst/>
      </p:bgPr>
    </p:bg>
    <p:spTree>
      <p:nvGrpSpPr>
        <p:cNvPr id="1" name="Shape 35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1pPr>
            <a:lvl2pPr lvl="1"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2pPr>
            <a:lvl3pPr lvl="2"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3pPr>
            <a:lvl4pPr lvl="3"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4pPr>
            <a:lvl5pPr lvl="4"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5pPr>
            <a:lvl6pPr lvl="5"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6pPr>
            <a:lvl7pPr lvl="6"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7pPr>
            <a:lvl8pPr lvl="7"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8pPr>
            <a:lvl9pPr lvl="8"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9pPr>
          </a:lstStyle>
          <a:p>
            <a:endParaRPr/>
          </a:p>
        </p:txBody>
      </p:sp>
      <p:sp>
        <p:nvSpPr>
          <p:cNvPr id="7" name="Google Shape;7;p1"/>
          <p:cNvSpPr txBox="1">
            <a:spLocks noGrp="1"/>
          </p:cNvSpPr>
          <p:nvPr>
            <p:ph type="body" idx="1"/>
          </p:nvPr>
        </p:nvSpPr>
        <p:spPr>
          <a:xfrm>
            <a:off x="720000" y="1237080"/>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1600"/>
              </a:spcBef>
              <a:spcAft>
                <a:spcPts val="1600"/>
              </a:spcAft>
              <a:buClr>
                <a:schemeClr val="dk2"/>
              </a:buClr>
              <a:buSzPts val="1400"/>
              <a:buFont typeface="Karla"/>
              <a:buChar char="■"/>
              <a:defRPr>
                <a:solidFill>
                  <a:schemeClr val="dk2"/>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56" r:id="rId4"/>
    <p:sldLayoutId id="2147483657" r:id="rId5"/>
    <p:sldLayoutId id="2147483661" r:id="rId6"/>
    <p:sldLayoutId id="2147483662" r:id="rId7"/>
    <p:sldLayoutId id="2147483665" r:id="rId8"/>
    <p:sldLayoutId id="2147483666" r:id="rId9"/>
    <p:sldLayoutId id="2147483667" r:id="rId10"/>
    <p:sldLayoutId id="2147483668" r:id="rId11"/>
    <p:sldLayoutId id="2147483674" r:id="rId12"/>
    <p:sldLayoutId id="2147483675" r:id="rId13"/>
    <p:sldLayoutId id="2147483676" r:id="rId14"/>
    <p:sldLayoutId id="2147483678" r:id="rId15"/>
    <p:sldLayoutId id="214748367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3.xml"/><Relationship Id="rId1" Type="http://schemas.openxmlformats.org/officeDocument/2006/relationships/video" Target="https://www.youtube.com/embed/Ufcdf7P5CD0?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jfi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28785" y="0"/>
            <a:ext cx="5686429" cy="692497"/>
          </a:xfrm>
          <a:prstGeom prst="rect">
            <a:avLst/>
          </a:prstGeom>
          <a:solidFill>
            <a:schemeClr val="bg2">
              <a:lumMod val="90000"/>
            </a:schemeClr>
          </a:solidFill>
          <a:ln w="38100">
            <a:solidFill>
              <a:srgbClr val="FFFFFF"/>
            </a:solidFill>
          </a:ln>
          <a:effectLst>
            <a:outerShdw blurRad="50800" dist="38100" dir="8100000" algn="tr" rotWithShape="0">
              <a:prstClr val="black">
                <a:alpha val="40000"/>
              </a:prstClr>
            </a:outerShdw>
          </a:effectLst>
        </p:spPr>
        <p:txBody>
          <a:bodyPr wrap="none" lIns="68580" tIns="34290" rIns="68580" bIns="34290">
            <a:spAutoFit/>
          </a:bodyPr>
          <a:lstStyle/>
          <a:p>
            <a:pPr algn="ctr" defTabSz="685800">
              <a:buClrTx/>
              <a:defRPr/>
            </a:pPr>
            <a:r>
              <a:rPr lang="en-US" sz="4050" b="1" kern="120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Trò </a:t>
            </a:r>
            <a:r>
              <a:rPr lang="en-US" sz="4050" b="1" kern="1200" dirty="0" err="1">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chơi</a:t>
            </a:r>
            <a:r>
              <a:rPr lang="en-US" sz="4050" b="1" kern="120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 </a:t>
            </a:r>
            <a:r>
              <a:rPr lang="vi-VN" sz="4050" b="1" kern="120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a:t>
            </a:r>
            <a:r>
              <a:rPr lang="en-US" sz="4050" b="1" i="1" kern="120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Ai </a:t>
            </a:r>
            <a:r>
              <a:rPr lang="en-US" sz="4050" b="1" i="1" kern="1200" dirty="0" err="1">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nhanh</a:t>
            </a:r>
            <a:r>
              <a:rPr lang="en-US" sz="4050" b="1" i="1" kern="120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 </a:t>
            </a:r>
            <a:r>
              <a:rPr lang="vi-VN" sz="4050" b="1" i="1" kern="120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mn-ea"/>
                <a:cs typeface="Times New Roman" panose="02020603050405020304" pitchFamily="18" charset="0"/>
              </a:rPr>
              <a:t>hơn”</a:t>
            </a:r>
            <a:endParaRPr lang="en-US" sz="405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a typeface="+mn-ea"/>
              <a:cs typeface="+mn-cs"/>
            </a:endParaRPr>
          </a:p>
        </p:txBody>
      </p:sp>
      <p:sp>
        <p:nvSpPr>
          <p:cNvPr id="11" name="Right Arrow Callout 10"/>
          <p:cNvSpPr/>
          <p:nvPr/>
        </p:nvSpPr>
        <p:spPr>
          <a:xfrm>
            <a:off x="223952" y="1513867"/>
            <a:ext cx="2453426" cy="2463085"/>
          </a:xfrm>
          <a:prstGeom prst="rightArrowCallout">
            <a:avLst/>
          </a:prstGeom>
          <a:solidFill>
            <a:schemeClr val="accent2">
              <a:lumMod val="20000"/>
              <a:lumOff val="80000"/>
            </a:schemeClr>
          </a:solidFill>
          <a:ln w="28575"/>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2" name="Rectangle 11"/>
          <p:cNvSpPr/>
          <p:nvPr/>
        </p:nvSpPr>
        <p:spPr>
          <a:xfrm>
            <a:off x="83714" y="2163363"/>
            <a:ext cx="2014028" cy="992579"/>
          </a:xfrm>
          <a:prstGeom prst="rect">
            <a:avLst/>
          </a:prstGeom>
          <a:solidFill>
            <a:schemeClr val="accent2">
              <a:lumMod val="20000"/>
              <a:lumOff val="80000"/>
            </a:schemeClr>
          </a:solidFill>
        </p:spPr>
        <p:txBody>
          <a:bodyPr wrap="square" lIns="68580" tIns="34290" rIns="68580" bIns="34290">
            <a:spAutoFit/>
          </a:bodyPr>
          <a:lstStyle/>
          <a:p>
            <a:pPr algn="ctr" defTabSz="685800">
              <a:buClrTx/>
              <a:defRPr/>
            </a:pPr>
            <a:r>
              <a:rPr lang="en-US" sz="3000" b="1" kern="120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ea typeface="+mn-ea"/>
                <a:cs typeface="Times New Roman" panose="02020603050405020304" pitchFamily="18" charset="0"/>
              </a:rPr>
              <a:t>Luật</a:t>
            </a:r>
            <a:r>
              <a:rPr lang="en-US" sz="3000" b="1" kern="120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ea typeface="+mn-ea"/>
                <a:cs typeface="Times New Roman" panose="02020603050405020304" pitchFamily="18" charset="0"/>
              </a:rPr>
              <a:t> </a:t>
            </a:r>
          </a:p>
          <a:p>
            <a:pPr algn="ctr" defTabSz="685800">
              <a:buClrTx/>
              <a:defRPr/>
            </a:pPr>
            <a:r>
              <a:rPr lang="en-US" sz="3000" b="1" kern="120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ea typeface="+mn-ea"/>
                <a:cs typeface="Times New Roman" panose="02020603050405020304" pitchFamily="18" charset="0"/>
              </a:rPr>
              <a:t>chơi</a:t>
            </a:r>
            <a:endParaRPr lang="en-US" sz="3000" b="1" kern="120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Times New Roman" panose="02020603050405020304" pitchFamily="18" charset="0"/>
              <a:ea typeface="+mn-ea"/>
              <a:cs typeface="Times New Roman" panose="02020603050405020304" pitchFamily="18" charset="0"/>
            </a:endParaRPr>
          </a:p>
        </p:txBody>
      </p:sp>
      <p:sp>
        <p:nvSpPr>
          <p:cNvPr id="13" name="Pentagon 12"/>
          <p:cNvSpPr/>
          <p:nvPr/>
        </p:nvSpPr>
        <p:spPr>
          <a:xfrm>
            <a:off x="2537140" y="1080279"/>
            <a:ext cx="6382908" cy="743755"/>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15000"/>
              </a:lnSpc>
              <a:buClrTx/>
              <a:defRPr/>
            </a:pPr>
            <a:r>
              <a:rPr lang="en-US" sz="2100" b="1" kern="1200" dirty="0">
                <a:solidFill>
                  <a:prstClr val="black"/>
                </a:solidFill>
                <a:latin typeface="Times New Roman" panose="02020603050405020304" pitchFamily="18" charset="0"/>
                <a:ea typeface="Times New Roman" panose="02020603050405020304" pitchFamily="18" charset="0"/>
              </a:rPr>
              <a:t>+ Lớp </a:t>
            </a:r>
            <a:r>
              <a:rPr lang="en-US" sz="2100" b="1" kern="1200" dirty="0" err="1">
                <a:solidFill>
                  <a:prstClr val="black"/>
                </a:solidFill>
                <a:latin typeface="Times New Roman" panose="02020603050405020304" pitchFamily="18" charset="0"/>
                <a:ea typeface="Times New Roman" panose="02020603050405020304" pitchFamily="18" charset="0"/>
              </a:rPr>
              <a:t>tổ</a:t>
            </a:r>
            <a:r>
              <a:rPr lang="en-US" sz="2100" b="1" kern="1200" dirty="0">
                <a:solidFill>
                  <a:prstClr val="black"/>
                </a:solidFill>
                <a:latin typeface="Times New Roman" panose="02020603050405020304" pitchFamily="18" charset="0"/>
                <a:ea typeface="Times New Roman" panose="02020603050405020304" pitchFamily="18" charset="0"/>
              </a:rPr>
              <a:t> </a:t>
            </a:r>
            <a:r>
              <a:rPr lang="en-US" sz="2100" b="1" kern="1200" dirty="0" err="1">
                <a:solidFill>
                  <a:prstClr val="black"/>
                </a:solidFill>
                <a:latin typeface="Times New Roman" panose="02020603050405020304" pitchFamily="18" charset="0"/>
                <a:ea typeface="Times New Roman" panose="02020603050405020304" pitchFamily="18" charset="0"/>
              </a:rPr>
              <a:t>chức</a:t>
            </a:r>
            <a:r>
              <a:rPr lang="en-US" sz="2100" b="1" kern="1200" dirty="0">
                <a:solidFill>
                  <a:prstClr val="black"/>
                </a:solidFill>
                <a:latin typeface="Times New Roman" panose="02020603050405020304" pitchFamily="18" charset="0"/>
                <a:ea typeface="Times New Roman" panose="02020603050405020304" pitchFamily="18" charset="0"/>
              </a:rPr>
              <a:t> thành </a:t>
            </a:r>
            <a:r>
              <a:rPr lang="en-US" sz="2100" b="1" kern="1200" dirty="0" err="1">
                <a:solidFill>
                  <a:prstClr val="black"/>
                </a:solidFill>
                <a:latin typeface="Times New Roman" panose="02020603050405020304" pitchFamily="18" charset="0"/>
                <a:ea typeface="Times New Roman" panose="02020603050405020304" pitchFamily="18" charset="0"/>
              </a:rPr>
              <a:t>hai</a:t>
            </a:r>
            <a:r>
              <a:rPr lang="en-US" sz="2100" b="1" kern="1200" dirty="0">
                <a:solidFill>
                  <a:prstClr val="black"/>
                </a:solidFill>
                <a:latin typeface="Times New Roman" panose="02020603050405020304" pitchFamily="18" charset="0"/>
                <a:ea typeface="Times New Roman" panose="02020603050405020304" pitchFamily="18" charset="0"/>
              </a:rPr>
              <a:t> </a:t>
            </a:r>
            <a:r>
              <a:rPr lang="en-US" sz="2100" b="1" kern="1200" dirty="0" err="1">
                <a:solidFill>
                  <a:prstClr val="black"/>
                </a:solidFill>
                <a:latin typeface="Times New Roman" panose="02020603050405020304" pitchFamily="18" charset="0"/>
                <a:ea typeface="Times New Roman" panose="02020603050405020304" pitchFamily="18" charset="0"/>
              </a:rPr>
              <a:t>đội</a:t>
            </a:r>
            <a:r>
              <a:rPr lang="en-US" sz="2100" b="1" kern="1200" dirty="0">
                <a:solidFill>
                  <a:prstClr val="black"/>
                </a:solidFill>
                <a:latin typeface="Times New Roman" panose="02020603050405020304" pitchFamily="18" charset="0"/>
                <a:ea typeface="Times New Roman" panose="02020603050405020304" pitchFamily="18" charset="0"/>
              </a:rPr>
              <a:t> ( </a:t>
            </a:r>
            <a:r>
              <a:rPr lang="vi-VN" sz="2100" b="1" kern="1200" dirty="0">
                <a:solidFill>
                  <a:prstClr val="black"/>
                </a:solidFill>
                <a:latin typeface="Times New Roman" panose="02020603050405020304" pitchFamily="18" charset="0"/>
                <a:ea typeface="Times New Roman" panose="02020603050405020304" pitchFamily="18" charset="0"/>
              </a:rPr>
              <a:t>NHÓM 1,2 và NHÓM 3,4</a:t>
            </a:r>
            <a:r>
              <a:rPr lang="en-US" sz="2100" b="1" kern="1200" dirty="0">
                <a:solidFill>
                  <a:prstClr val="black"/>
                </a:solidFill>
                <a:latin typeface="Times New Roman" panose="02020603050405020304" pitchFamily="18" charset="0"/>
                <a:ea typeface="Times New Roman" panose="02020603050405020304" pitchFamily="18" charset="0"/>
              </a:rPr>
              <a:t>).</a:t>
            </a:r>
            <a:endParaRPr lang="en-US" sz="1800" b="1" kern="1200" dirty="0">
              <a:solidFill>
                <a:prstClr val="black"/>
              </a:solidFill>
              <a:latin typeface="Times New Roman" panose="02020603050405020304" pitchFamily="18" charset="0"/>
              <a:ea typeface="Times New Roman" panose="02020603050405020304" pitchFamily="18" charset="0"/>
            </a:endParaRPr>
          </a:p>
        </p:txBody>
      </p:sp>
      <p:sp>
        <p:nvSpPr>
          <p:cNvPr id="16" name="Pentagon 15"/>
          <p:cNvSpPr/>
          <p:nvPr/>
        </p:nvSpPr>
        <p:spPr>
          <a:xfrm>
            <a:off x="2537140" y="3722822"/>
            <a:ext cx="6382908" cy="1038361"/>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15000"/>
              </a:lnSpc>
              <a:buClrTx/>
              <a:defRPr/>
            </a:pPr>
            <a:r>
              <a:rPr lang="en-US" sz="2100" b="1" kern="1200" dirty="0">
                <a:solidFill>
                  <a:prstClr val="black"/>
                </a:solidFill>
                <a:latin typeface="Times New Roman" panose="02020603050405020304" pitchFamily="18" charset="0"/>
                <a:ea typeface="Times New Roman" panose="02020603050405020304" pitchFamily="18" charset="0"/>
              </a:rPr>
              <a:t>Trong thời </a:t>
            </a:r>
            <a:r>
              <a:rPr lang="en-US" sz="2100" b="1" kern="1200" dirty="0" err="1">
                <a:solidFill>
                  <a:prstClr val="black"/>
                </a:solidFill>
                <a:latin typeface="Times New Roman" panose="02020603050405020304" pitchFamily="18" charset="0"/>
                <a:ea typeface="Times New Roman" panose="02020603050405020304" pitchFamily="18" charset="0"/>
              </a:rPr>
              <a:t>gian</a:t>
            </a:r>
            <a:r>
              <a:rPr lang="vi-VN" sz="2100" b="1" kern="1200" dirty="0">
                <a:solidFill>
                  <a:prstClr val="black"/>
                </a:solidFill>
                <a:latin typeface="Times New Roman" panose="02020603050405020304" pitchFamily="18" charset="0"/>
                <a:ea typeface="Times New Roman" panose="02020603050405020304" pitchFamily="18" charset="0"/>
              </a:rPr>
              <a:t> 2 phút</a:t>
            </a:r>
            <a:r>
              <a:rPr lang="vi-VN" sz="2100" b="1" dirty="0">
                <a:solidFill>
                  <a:prstClr val="black"/>
                </a:solidFill>
                <a:latin typeface="Times New Roman" panose="02020603050405020304" pitchFamily="18" charset="0"/>
                <a:ea typeface="Times New Roman" panose="02020603050405020304" pitchFamily="18" charset="0"/>
              </a:rPr>
              <a:t> </a:t>
            </a:r>
            <a:r>
              <a:rPr lang="en-US" sz="2100" b="1" kern="1200" dirty="0">
                <a:solidFill>
                  <a:prstClr val="black"/>
                </a:solidFill>
                <a:latin typeface="Times New Roman" panose="02020603050405020304" pitchFamily="18" charset="0"/>
                <a:ea typeface="Times New Roman" panose="02020603050405020304" pitchFamily="18" charset="0"/>
              </a:rPr>
              <a:t> </a:t>
            </a:r>
            <a:r>
              <a:rPr lang="vi-VN" sz="2100" b="1" kern="1200" dirty="0">
                <a:solidFill>
                  <a:prstClr val="black"/>
                </a:solidFill>
                <a:latin typeface="Times New Roman" panose="02020603050405020304" pitchFamily="18" charset="0"/>
                <a:ea typeface="Times New Roman" panose="02020603050405020304" pitchFamily="18" charset="0"/>
              </a:rPr>
              <a:t>đội</a:t>
            </a:r>
            <a:r>
              <a:rPr lang="en-US" sz="2100" b="1" kern="1200" dirty="0">
                <a:solidFill>
                  <a:prstClr val="black"/>
                </a:solidFill>
                <a:latin typeface="Times New Roman" panose="02020603050405020304" pitchFamily="18" charset="0"/>
                <a:ea typeface="Times New Roman" panose="02020603050405020304" pitchFamily="18" charset="0"/>
              </a:rPr>
              <a:t> </a:t>
            </a:r>
            <a:r>
              <a:rPr lang="en-US" sz="2100" b="1" kern="1200" dirty="0" err="1">
                <a:solidFill>
                  <a:prstClr val="black"/>
                </a:solidFill>
                <a:latin typeface="Times New Roman" panose="02020603050405020304" pitchFamily="18" charset="0"/>
                <a:ea typeface="Times New Roman" panose="02020603050405020304" pitchFamily="18" charset="0"/>
              </a:rPr>
              <a:t>nào</a:t>
            </a:r>
            <a:r>
              <a:rPr lang="en-US" sz="2100" b="1" kern="1200" dirty="0">
                <a:solidFill>
                  <a:prstClr val="black"/>
                </a:solidFill>
                <a:latin typeface="Times New Roman" panose="02020603050405020304" pitchFamily="18" charset="0"/>
                <a:ea typeface="Times New Roman" panose="02020603050405020304" pitchFamily="18" charset="0"/>
              </a:rPr>
              <a:t> </a:t>
            </a:r>
            <a:r>
              <a:rPr lang="vi-VN" sz="2100" b="1" kern="1200" dirty="0">
                <a:solidFill>
                  <a:prstClr val="black"/>
                </a:solidFill>
                <a:latin typeface="Times New Roman" panose="02020603050405020304" pitchFamily="18" charset="0"/>
                <a:ea typeface="Times New Roman" panose="02020603050405020304" pitchFamily="18" charset="0"/>
              </a:rPr>
              <a:t>dán</a:t>
            </a:r>
            <a:r>
              <a:rPr lang="en-US" sz="2100" b="1" kern="1200" dirty="0">
                <a:solidFill>
                  <a:prstClr val="black"/>
                </a:solidFill>
                <a:latin typeface="Times New Roman" panose="02020603050405020304" pitchFamily="18" charset="0"/>
                <a:ea typeface="Times New Roman" panose="02020603050405020304" pitchFamily="18" charset="0"/>
              </a:rPr>
              <a:t> </a:t>
            </a:r>
            <a:r>
              <a:rPr lang="en-US" sz="2100" b="1" kern="1200" dirty="0" err="1">
                <a:solidFill>
                  <a:prstClr val="black"/>
                </a:solidFill>
                <a:latin typeface="Times New Roman" panose="02020603050405020304" pitchFamily="18" charset="0"/>
                <a:ea typeface="Times New Roman" panose="02020603050405020304" pitchFamily="18" charset="0"/>
              </a:rPr>
              <a:t>được</a:t>
            </a:r>
            <a:r>
              <a:rPr lang="en-US" sz="2100" b="1" kern="1200" dirty="0">
                <a:solidFill>
                  <a:prstClr val="black"/>
                </a:solidFill>
                <a:latin typeface="Times New Roman" panose="02020603050405020304" pitchFamily="18" charset="0"/>
                <a:ea typeface="Times New Roman" panose="02020603050405020304" pitchFamily="18" charset="0"/>
              </a:rPr>
              <a:t> nhiều</a:t>
            </a:r>
            <a:r>
              <a:rPr lang="vi-VN" sz="2100" b="1" kern="1200" dirty="0">
                <a:solidFill>
                  <a:prstClr val="black"/>
                </a:solidFill>
                <a:latin typeface="Times New Roman" panose="02020603050405020304" pitchFamily="18" charset="0"/>
                <a:ea typeface="Times New Roman" panose="02020603050405020304" pitchFamily="18" charset="0"/>
              </a:rPr>
              <a:t> bông hoa có tên chuyện cổ </a:t>
            </a:r>
            <a:r>
              <a:rPr lang="en-US" sz="2100" b="1" kern="1200" dirty="0">
                <a:solidFill>
                  <a:prstClr val="black"/>
                </a:solidFill>
                <a:latin typeface="Times New Roman" panose="02020603050405020304" pitchFamily="18" charset="0"/>
                <a:ea typeface="Times New Roman" panose="02020603050405020304" pitchFamily="18" charset="0"/>
              </a:rPr>
              <a:t>đúng  nhất sẽ </a:t>
            </a:r>
            <a:r>
              <a:rPr lang="en-US" sz="2100" b="1" kern="1200" dirty="0" err="1">
                <a:solidFill>
                  <a:prstClr val="black"/>
                </a:solidFill>
                <a:latin typeface="Times New Roman" panose="02020603050405020304" pitchFamily="18" charset="0"/>
                <a:ea typeface="Times New Roman" panose="02020603050405020304" pitchFamily="18" charset="0"/>
              </a:rPr>
              <a:t>thắng</a:t>
            </a:r>
            <a:r>
              <a:rPr lang="en-US" sz="2100" b="1" kern="1200" dirty="0">
                <a:solidFill>
                  <a:prstClr val="black"/>
                </a:solidFill>
                <a:latin typeface="Times New Roman" panose="02020603050405020304" pitchFamily="18" charset="0"/>
                <a:ea typeface="Times New Roman" panose="02020603050405020304" pitchFamily="18" charset="0"/>
              </a:rPr>
              <a:t> cuộc.</a:t>
            </a:r>
          </a:p>
        </p:txBody>
      </p:sp>
      <p:sp>
        <p:nvSpPr>
          <p:cNvPr id="17" name="Pentagon 16"/>
          <p:cNvSpPr/>
          <p:nvPr/>
        </p:nvSpPr>
        <p:spPr>
          <a:xfrm>
            <a:off x="2677378" y="2043966"/>
            <a:ext cx="6382908" cy="1402886"/>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15000"/>
              </a:lnSpc>
              <a:buClrTx/>
              <a:defRPr/>
            </a:pPr>
            <a:r>
              <a:rPr lang="vi-VN" sz="2100" b="1" kern="1200" dirty="0">
                <a:solidFill>
                  <a:schemeClr val="tx1">
                    <a:lumMod val="10000"/>
                  </a:schemeClr>
                </a:solidFill>
                <a:latin typeface="Times New Roman" panose="02020603050405020304" pitchFamily="18" charset="0"/>
                <a:ea typeface="Times New Roman" panose="02020603050405020304" pitchFamily="18" charset="0"/>
              </a:rPr>
              <a:t>+</a:t>
            </a:r>
            <a:r>
              <a:rPr lang="en-US" sz="2100" b="1" kern="1200" dirty="0" err="1">
                <a:solidFill>
                  <a:schemeClr val="tx1">
                    <a:lumMod val="10000"/>
                  </a:schemeClr>
                </a:solidFill>
                <a:latin typeface="Times New Roman" panose="02020603050405020304" pitchFamily="18" charset="0"/>
                <a:ea typeface="Times New Roman" panose="02020603050405020304" pitchFamily="18" charset="0"/>
              </a:rPr>
              <a:t>Lần</a:t>
            </a:r>
            <a:r>
              <a:rPr lang="en-US" sz="2100" b="1" kern="1200" dirty="0">
                <a:solidFill>
                  <a:schemeClr val="tx1">
                    <a:lumMod val="10000"/>
                  </a:schemeClr>
                </a:solidFill>
                <a:latin typeface="Times New Roman" panose="02020603050405020304" pitchFamily="18" charset="0"/>
                <a:ea typeface="Times New Roman" panose="02020603050405020304" pitchFamily="18" charset="0"/>
              </a:rPr>
              <a:t> </a:t>
            </a:r>
            <a:r>
              <a:rPr lang="en-US" sz="2100" b="1" kern="1200" dirty="0" err="1">
                <a:solidFill>
                  <a:schemeClr val="tx1">
                    <a:lumMod val="10000"/>
                  </a:schemeClr>
                </a:solidFill>
                <a:latin typeface="Times New Roman" panose="02020603050405020304" pitchFamily="18" charset="0"/>
                <a:ea typeface="Times New Roman" panose="02020603050405020304" pitchFamily="18" charset="0"/>
              </a:rPr>
              <a:t>lượt</a:t>
            </a:r>
            <a:r>
              <a:rPr lang="en-US" sz="2100" b="1" kern="1200" dirty="0">
                <a:solidFill>
                  <a:schemeClr val="tx1">
                    <a:lumMod val="10000"/>
                  </a:schemeClr>
                </a:solidFill>
                <a:latin typeface="Times New Roman" panose="02020603050405020304" pitchFamily="18" charset="0"/>
                <a:ea typeface="Times New Roman" panose="02020603050405020304" pitchFamily="18" charset="0"/>
              </a:rPr>
              <a:t> </a:t>
            </a:r>
            <a:r>
              <a:rPr lang="en-US" sz="2100" b="1" kern="1200" dirty="0" err="1">
                <a:solidFill>
                  <a:schemeClr val="tx1">
                    <a:lumMod val="10000"/>
                  </a:schemeClr>
                </a:solidFill>
                <a:latin typeface="Times New Roman" panose="02020603050405020304" pitchFamily="18" charset="0"/>
                <a:ea typeface="Times New Roman" panose="02020603050405020304" pitchFamily="18" charset="0"/>
              </a:rPr>
              <a:t>từng</a:t>
            </a:r>
            <a:r>
              <a:rPr lang="vi-VN" sz="2100" b="1" dirty="0">
                <a:solidFill>
                  <a:schemeClr val="tx1">
                    <a:lumMod val="10000"/>
                  </a:schemeClr>
                </a:solidFill>
                <a:latin typeface="Times New Roman" panose="02020603050405020304" pitchFamily="18" charset="0"/>
                <a:ea typeface="Times New Roman" panose="02020603050405020304" pitchFamily="18" charset="0"/>
              </a:rPr>
              <a:t> bạn</a:t>
            </a:r>
            <a:r>
              <a:rPr lang="en-US" sz="2100" b="1" kern="1200" dirty="0">
                <a:solidFill>
                  <a:schemeClr val="tx1">
                    <a:lumMod val="10000"/>
                  </a:schemeClr>
                </a:solidFill>
                <a:latin typeface="Times New Roman" panose="02020603050405020304" pitchFamily="18" charset="0"/>
                <a:ea typeface="Times New Roman" panose="02020603050405020304" pitchFamily="18" charset="0"/>
              </a:rPr>
              <a:t> mỗi </a:t>
            </a:r>
            <a:r>
              <a:rPr lang="en-US" sz="2100" b="1" kern="1200" dirty="0" err="1">
                <a:solidFill>
                  <a:schemeClr val="tx1">
                    <a:lumMod val="10000"/>
                  </a:schemeClr>
                </a:solidFill>
                <a:latin typeface="Times New Roman" panose="02020603050405020304" pitchFamily="18" charset="0"/>
                <a:ea typeface="Times New Roman" panose="02020603050405020304" pitchFamily="18" charset="0"/>
              </a:rPr>
              <a:t>đội</a:t>
            </a:r>
            <a:r>
              <a:rPr lang="en-US" sz="2100" b="1" kern="1200" dirty="0">
                <a:solidFill>
                  <a:schemeClr val="tx1">
                    <a:lumMod val="10000"/>
                  </a:schemeClr>
                </a:solidFill>
                <a:latin typeface="Times New Roman" panose="02020603050405020304" pitchFamily="18" charset="0"/>
                <a:ea typeface="Times New Roman" panose="02020603050405020304" pitchFamily="18" charset="0"/>
              </a:rPr>
              <a:t> sẽ</a:t>
            </a:r>
            <a:r>
              <a:rPr lang="en-US" sz="2100" b="1" kern="1200" dirty="0">
                <a:solidFill>
                  <a:srgbClr val="FF0000"/>
                </a:solidFill>
                <a:latin typeface="Times New Roman" panose="02020603050405020304" pitchFamily="18" charset="0"/>
                <a:ea typeface="Times New Roman" panose="02020603050405020304" pitchFamily="18" charset="0"/>
              </a:rPr>
              <a:t> </a:t>
            </a:r>
            <a:r>
              <a:rPr lang="vi-VN" sz="2100" b="1" kern="1200" dirty="0">
                <a:solidFill>
                  <a:srgbClr val="FF0000"/>
                </a:solidFill>
                <a:latin typeface="Times New Roman" panose="02020603050405020304" pitchFamily="18" charset="0"/>
                <a:ea typeface="Times New Roman" panose="02020603050405020304" pitchFamily="18" charset="0"/>
              </a:rPr>
              <a:t>“V</a:t>
            </a:r>
            <a:r>
              <a:rPr lang="en-US" sz="2100" b="1" kern="1200" dirty="0" err="1">
                <a:solidFill>
                  <a:srgbClr val="FF0000"/>
                </a:solidFill>
                <a:latin typeface="Times New Roman" panose="02020603050405020304" pitchFamily="18" charset="0"/>
                <a:ea typeface="Times New Roman" panose="02020603050405020304" pitchFamily="18" charset="0"/>
              </a:rPr>
              <a:t>iết</a:t>
            </a:r>
            <a:r>
              <a:rPr lang="en-US" sz="2100" b="1" kern="1200" dirty="0">
                <a:solidFill>
                  <a:srgbClr val="FF0000"/>
                </a:solidFill>
                <a:latin typeface="Times New Roman" panose="02020603050405020304" pitchFamily="18" charset="0"/>
                <a:ea typeface="Times New Roman" panose="02020603050405020304" pitchFamily="18" charset="0"/>
              </a:rPr>
              <a:t> </a:t>
            </a:r>
            <a:r>
              <a:rPr lang="en-US" sz="2100" b="1" u="sng" kern="1200" dirty="0">
                <a:solidFill>
                  <a:srgbClr val="FF0000"/>
                </a:solidFill>
                <a:latin typeface="Times New Roman" panose="02020603050405020304" pitchFamily="18" charset="0"/>
                <a:ea typeface="Times New Roman" panose="02020603050405020304" pitchFamily="18" charset="0"/>
              </a:rPr>
              <a:t>tên những </a:t>
            </a:r>
            <a:r>
              <a:rPr lang="vi-VN" sz="2100" b="1" u="sng" dirty="0">
                <a:solidFill>
                  <a:srgbClr val="FF0000"/>
                </a:solidFill>
                <a:latin typeface="Times New Roman" panose="02020603050405020304" pitchFamily="18" charset="0"/>
                <a:ea typeface="Times New Roman" panose="02020603050405020304" pitchFamily="18" charset="0"/>
              </a:rPr>
              <a:t>câu chuyện cổ dân gian Việt Nam </a:t>
            </a:r>
            <a:r>
              <a:rPr lang="vi-VN" sz="2100" b="1" dirty="0">
                <a:solidFill>
                  <a:srgbClr val="FF0000"/>
                </a:solidFill>
                <a:latin typeface="Times New Roman" panose="02020603050405020304" pitchFamily="18" charset="0"/>
                <a:ea typeface="Times New Roman" panose="02020603050405020304" pitchFamily="18" charset="0"/>
              </a:rPr>
              <a:t>mà các bạn biết vào những bông hoa rồi dán lên trang truyện trên bảng?</a:t>
            </a:r>
            <a:endParaRPr lang="en-US" sz="1800" b="1" kern="12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167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6" grpId="0" animBg="1"/>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9333A6-310C-582C-65A9-6A034D9910E4}"/>
              </a:ext>
            </a:extLst>
          </p:cNvPr>
          <p:cNvSpPr>
            <a:spLocks noGrp="1"/>
          </p:cNvSpPr>
          <p:nvPr>
            <p:ph type="sldNum" sz="quarter" idx="12"/>
          </p:nvPr>
        </p:nvSpPr>
        <p:spPr/>
        <p:txBody>
          <a:bodyPr/>
          <a:lstStyle/>
          <a:p>
            <a:pPr>
              <a:defRPr/>
            </a:pPr>
            <a:fld id="{27F3FCFF-D0A6-4001-BDDB-22B4D02D2514}" type="slidenum">
              <a:rPr lang="en-US" smtClean="0"/>
              <a:pPr>
                <a:defRPr/>
              </a:pPr>
              <a:t>10</a:t>
            </a:fld>
            <a:endParaRPr lang="en-US"/>
          </a:p>
        </p:txBody>
      </p:sp>
    </p:spTree>
    <p:extLst>
      <p:ext uri="{BB962C8B-B14F-4D97-AF65-F5344CB8AC3E}">
        <p14:creationId xmlns:p14="http://schemas.microsoft.com/office/powerpoint/2010/main" val="2863560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9144000" cy="5143500"/>
          </a:xfrm>
          <a:prstGeom prst="rect">
            <a:avLst/>
          </a:prstGeom>
        </p:spPr>
      </p:pic>
      <p:grpSp>
        <p:nvGrpSpPr>
          <p:cNvPr id="11" name="Group 10"/>
          <p:cNvGrpSpPr/>
          <p:nvPr/>
        </p:nvGrpSpPr>
        <p:grpSpPr>
          <a:xfrm>
            <a:off x="4058068" y="1325495"/>
            <a:ext cx="4511444" cy="1628018"/>
            <a:chOff x="5531281" y="1975174"/>
            <a:chExt cx="5505257" cy="1027147"/>
          </a:xfrm>
        </p:grpSpPr>
        <p:sp>
          <p:nvSpPr>
            <p:cNvPr id="12" name="Chevron 11"/>
            <p:cNvSpPr/>
            <p:nvPr/>
          </p:nvSpPr>
          <p:spPr>
            <a:xfrm>
              <a:off x="5531281" y="2200110"/>
              <a:ext cx="2393156" cy="80221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2"/>
            <p:cNvSpPr/>
            <p:nvPr/>
          </p:nvSpPr>
          <p:spPr>
            <a:xfrm>
              <a:off x="6105684" y="1975175"/>
              <a:ext cx="2284423"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9644" tIns="169644" rIns="169644" bIns="169644" numCol="1" spcCol="1270" anchor="ctr" anchorCtr="0">
              <a:noAutofit/>
            </a:bodyPr>
            <a:lstStyle/>
            <a:p>
              <a:pPr algn="ctr" defTabSz="933450">
                <a:lnSpc>
                  <a:spcPct val="90000"/>
                </a:lnSpc>
                <a:spcBef>
                  <a:spcPct val="0"/>
                </a:spcBef>
                <a:spcAft>
                  <a:spcPct val="35000"/>
                </a:spcAft>
              </a:pPr>
              <a:r>
                <a:rPr lang="en-US" sz="2100" kern="1200" dirty="0">
                  <a:solidFill>
                    <a:schemeClr val="accent5">
                      <a:lumMod val="50000"/>
                    </a:schemeClr>
                  </a:solidFill>
                  <a:latin typeface="Times New Roman" panose="02020603050405020304" pitchFamily="18" charset="0"/>
                  <a:cs typeface="Times New Roman" panose="02020603050405020304" pitchFamily="18" charset="0"/>
                </a:rPr>
                <a:t>+ </a:t>
              </a:r>
              <a:r>
                <a:rPr lang="en-US" sz="2100" kern="1200" dirty="0" err="1">
                  <a:solidFill>
                    <a:schemeClr val="accent5">
                      <a:lumMod val="50000"/>
                    </a:schemeClr>
                  </a:solidFill>
                  <a:latin typeface="Times New Roman" panose="02020603050405020304" pitchFamily="18" charset="0"/>
                  <a:cs typeface="Times New Roman" panose="02020603050405020304" pitchFamily="18" charset="0"/>
                </a:rPr>
                <a:t>Gieo</a:t>
              </a:r>
              <a:r>
                <a:rPr lang="en-US" sz="2100" kern="1200" dirty="0">
                  <a:solidFill>
                    <a:schemeClr val="accent5">
                      <a:lumMod val="50000"/>
                    </a:schemeClr>
                  </a:solidFill>
                  <a:latin typeface="Times New Roman" panose="02020603050405020304" pitchFamily="18" charset="0"/>
                  <a:cs typeface="Times New Roman" panose="02020603050405020304" pitchFamily="18" charset="0"/>
                </a:rPr>
                <a:t> </a:t>
              </a:r>
              <a:r>
                <a:rPr lang="en-US" sz="2100" kern="1200" dirty="0" err="1">
                  <a:solidFill>
                    <a:schemeClr val="accent5">
                      <a:lumMod val="50000"/>
                    </a:schemeClr>
                  </a:solidFill>
                  <a:latin typeface="Times New Roman" panose="02020603050405020304" pitchFamily="18" charset="0"/>
                  <a:cs typeface="Times New Roman" panose="02020603050405020304" pitchFamily="18" charset="0"/>
                </a:rPr>
                <a:t>vần</a:t>
              </a:r>
              <a:r>
                <a:rPr lang="en-US" sz="2100" kern="1200" dirty="0">
                  <a:solidFill>
                    <a:schemeClr val="accent5">
                      <a:lumMod val="50000"/>
                    </a:schemeClr>
                  </a:solidFill>
                  <a:latin typeface="Times New Roman" panose="02020603050405020304" pitchFamily="18" charset="0"/>
                  <a:cs typeface="Times New Roman" panose="02020603050405020304" pitchFamily="18" charset="0"/>
                </a:rPr>
                <a:t>: </a:t>
              </a:r>
              <a:r>
                <a:rPr lang="en-US" sz="2100" i="1" kern="1200" dirty="0">
                  <a:solidFill>
                    <a:schemeClr val="accent5">
                      <a:lumMod val="50000"/>
                    </a:schemeClr>
                  </a:solidFill>
                  <a:latin typeface="Times New Roman" panose="02020603050405020304" pitchFamily="18" charset="0"/>
                  <a:cs typeface="Times New Roman" panose="02020603050405020304" pitchFamily="18" charset="0"/>
                </a:rPr>
                <a:t>“ta- </a:t>
              </a:r>
              <a:r>
                <a:rPr lang="en-US" sz="2100" i="1" kern="1200" dirty="0" err="1">
                  <a:solidFill>
                    <a:schemeClr val="accent5">
                      <a:lumMod val="50000"/>
                    </a:schemeClr>
                  </a:solidFill>
                  <a:latin typeface="Times New Roman" panose="02020603050405020304" pitchFamily="18" charset="0"/>
                  <a:cs typeface="Times New Roman" panose="02020603050405020304" pitchFamily="18" charset="0"/>
                </a:rPr>
                <a:t>xa</a:t>
              </a:r>
              <a:r>
                <a:rPr lang="en-US" sz="2100" i="1" kern="1200" dirty="0">
                  <a:solidFill>
                    <a:schemeClr val="accent5">
                      <a:lumMod val="50000"/>
                    </a:schemeClr>
                  </a:solidFill>
                  <a:latin typeface="Times New Roman" panose="02020603050405020304" pitchFamily="18" charset="0"/>
                  <a:cs typeface="Times New Roman" panose="02020603050405020304" pitchFamily="18" charset="0"/>
                </a:rPr>
                <a:t>”, “</a:t>
              </a:r>
              <a:r>
                <a:rPr lang="en-US" sz="2100" i="1" kern="1200" dirty="0" err="1">
                  <a:solidFill>
                    <a:schemeClr val="accent5">
                      <a:lumMod val="50000"/>
                    </a:schemeClr>
                  </a:solidFill>
                  <a:latin typeface="Times New Roman" panose="02020603050405020304" pitchFamily="18" charset="0"/>
                  <a:cs typeface="Times New Roman" panose="02020603050405020304" pitchFamily="18" charset="0"/>
                </a:rPr>
                <a:t>hiền</a:t>
              </a:r>
              <a:r>
                <a:rPr lang="en-US" sz="2100" i="1" kern="1200" dirty="0">
                  <a:solidFill>
                    <a:schemeClr val="accent5">
                      <a:lumMod val="50000"/>
                    </a:schemeClr>
                  </a:solidFill>
                  <a:latin typeface="Times New Roman" panose="02020603050405020304" pitchFamily="18" charset="0"/>
                  <a:cs typeface="Times New Roman" panose="02020603050405020304" pitchFamily="18" charset="0"/>
                </a:rPr>
                <a:t>- </a:t>
              </a:r>
              <a:r>
                <a:rPr lang="en-US" sz="2100" i="1" kern="1200" dirty="0" err="1">
                  <a:solidFill>
                    <a:schemeClr val="accent5">
                      <a:lumMod val="50000"/>
                    </a:schemeClr>
                  </a:solidFill>
                  <a:latin typeface="Times New Roman" panose="02020603050405020304" pitchFamily="18" charset="0"/>
                  <a:cs typeface="Times New Roman" panose="02020603050405020304" pitchFamily="18" charset="0"/>
                </a:rPr>
                <a:t>tiên</a:t>
              </a:r>
              <a:r>
                <a:rPr lang="en-US" sz="2100" i="1" kern="1200" dirty="0">
                  <a:solidFill>
                    <a:schemeClr val="accent5">
                      <a:lumMod val="50000"/>
                    </a:schemeClr>
                  </a:solidFill>
                  <a:latin typeface="Times New Roman" panose="02020603050405020304" pitchFamily="18" charset="0"/>
                  <a:cs typeface="Times New Roman" panose="02020603050405020304" pitchFamily="18" charset="0"/>
                </a:rPr>
                <a:t>”...</a:t>
              </a:r>
              <a:endParaRPr lang="en-US" sz="2100" kern="12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4" name="Chevron 13"/>
            <p:cNvSpPr/>
            <p:nvPr/>
          </p:nvSpPr>
          <p:spPr>
            <a:xfrm>
              <a:off x="8274480" y="2200110"/>
              <a:ext cx="2393158" cy="80221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8752115" y="1975174"/>
              <a:ext cx="2284423"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9644" tIns="169644" rIns="169644" bIns="169644" numCol="1" spcCol="1270" anchor="ctr" anchorCtr="0">
              <a:noAutofit/>
            </a:bodyPr>
            <a:lstStyle/>
            <a:p>
              <a:pPr defTabSz="933450">
                <a:lnSpc>
                  <a:spcPct val="90000"/>
                </a:lnSpc>
                <a:spcBef>
                  <a:spcPct val="0"/>
                </a:spcBef>
                <a:spcAft>
                  <a:spcPct val="35000"/>
                </a:spcAft>
              </a:pPr>
              <a:r>
                <a:rPr lang="en-US" sz="2100" kern="1200" dirty="0">
                  <a:solidFill>
                    <a:schemeClr val="accent5">
                      <a:lumMod val="50000"/>
                    </a:schemeClr>
                  </a:solidFill>
                  <a:latin typeface="Times New Roman" panose="02020603050405020304" pitchFamily="18" charset="0"/>
                  <a:cs typeface="Times New Roman" panose="02020603050405020304" pitchFamily="18" charset="0"/>
                </a:rPr>
                <a:t>+ </a:t>
              </a:r>
              <a:r>
                <a:rPr lang="en-US" sz="2100" kern="1200" dirty="0" err="1">
                  <a:solidFill>
                    <a:schemeClr val="accent5">
                      <a:lumMod val="50000"/>
                    </a:schemeClr>
                  </a:solidFill>
                  <a:latin typeface="Times New Roman" panose="02020603050405020304" pitchFamily="18" charset="0"/>
                  <a:cs typeface="Times New Roman" panose="02020603050405020304" pitchFamily="18" charset="0"/>
                </a:rPr>
                <a:t>Ngắt</a:t>
              </a:r>
              <a:r>
                <a:rPr lang="en-US" sz="2100" kern="1200" dirty="0">
                  <a:solidFill>
                    <a:schemeClr val="accent5">
                      <a:lumMod val="50000"/>
                    </a:schemeClr>
                  </a:solidFill>
                  <a:latin typeface="Times New Roman" panose="02020603050405020304" pitchFamily="18" charset="0"/>
                  <a:cs typeface="Times New Roman" panose="02020603050405020304" pitchFamily="18" charset="0"/>
                </a:rPr>
                <a:t> </a:t>
              </a:r>
              <a:r>
                <a:rPr lang="en-US" sz="2100" kern="1200" dirty="0" err="1">
                  <a:solidFill>
                    <a:schemeClr val="accent5">
                      <a:lumMod val="50000"/>
                    </a:schemeClr>
                  </a:solidFill>
                  <a:latin typeface="Times New Roman" panose="02020603050405020304" pitchFamily="18" charset="0"/>
                  <a:cs typeface="Times New Roman" panose="02020603050405020304" pitchFamily="18" charset="0"/>
                </a:rPr>
                <a:t>nhịp</a:t>
              </a:r>
              <a:r>
                <a:rPr lang="en-US" sz="2100" kern="1200" dirty="0">
                  <a:solidFill>
                    <a:schemeClr val="accent5">
                      <a:lumMod val="50000"/>
                    </a:schemeClr>
                  </a:solidFill>
                  <a:latin typeface="Times New Roman" panose="02020603050405020304" pitchFamily="18" charset="0"/>
                  <a:cs typeface="Times New Roman" panose="02020603050405020304" pitchFamily="18" charset="0"/>
                </a:rPr>
                <a:t> </a:t>
              </a:r>
              <a:r>
                <a:rPr lang="en-US" sz="2100" kern="1200"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2100" kern="1200" dirty="0">
                  <a:solidFill>
                    <a:schemeClr val="accent5">
                      <a:lumMod val="50000"/>
                    </a:schemeClr>
                  </a:solidFill>
                  <a:latin typeface="Times New Roman" panose="02020603050405020304" pitchFamily="18" charset="0"/>
                  <a:cs typeface="Times New Roman" panose="02020603050405020304" pitchFamily="18" charset="0"/>
                </a:rPr>
                <a:t> </a:t>
              </a:r>
              <a:r>
                <a:rPr lang="en-US" sz="2100" kern="1200" dirty="0" err="1">
                  <a:solidFill>
                    <a:schemeClr val="accent5">
                      <a:lumMod val="50000"/>
                    </a:schemeClr>
                  </a:solidFill>
                  <a:latin typeface="Times New Roman" panose="02020603050405020304" pitchFamily="18" charset="0"/>
                  <a:cs typeface="Times New Roman" panose="02020603050405020304" pitchFamily="18" charset="0"/>
                </a:rPr>
                <a:t>sáu</a:t>
              </a:r>
              <a:r>
                <a:rPr lang="en-US" sz="2100" kern="1200">
                  <a:solidFill>
                    <a:schemeClr val="accent5">
                      <a:lumMod val="50000"/>
                    </a:schemeClr>
                  </a:solidFill>
                  <a:latin typeface="Times New Roman" panose="02020603050405020304" pitchFamily="18" charset="0"/>
                  <a:cs typeface="Times New Roman" panose="02020603050405020304" pitchFamily="18" charset="0"/>
                </a:rPr>
                <a:t>: </a:t>
              </a:r>
              <a:r>
                <a:rPr lang="en-US" sz="2100" kern="1200" smtClean="0">
                  <a:solidFill>
                    <a:schemeClr val="accent5">
                      <a:lumMod val="50000"/>
                    </a:schemeClr>
                  </a:solidFill>
                  <a:latin typeface="Times New Roman" panose="02020603050405020304" pitchFamily="18" charset="0"/>
                  <a:cs typeface="Times New Roman" panose="02020603050405020304" pitchFamily="18" charset="0"/>
                </a:rPr>
                <a:t>/2/2</a:t>
              </a:r>
              <a:r>
                <a:rPr lang="en-US" sz="2100" kern="1200">
                  <a:solidFill>
                    <a:schemeClr val="accent5">
                      <a:lumMod val="50000"/>
                    </a:schemeClr>
                  </a:solidFill>
                  <a:latin typeface="Times New Roman" panose="02020603050405020304" pitchFamily="18" charset="0"/>
                  <a:cs typeface="Times New Roman" panose="02020603050405020304" pitchFamily="18" charset="0"/>
                </a:rPr>
                <a:t>; </a:t>
              </a:r>
              <a:endParaRPr lang="en-US" sz="2100" kern="1200" smtClean="0">
                <a:solidFill>
                  <a:schemeClr val="accent5">
                    <a:lumMod val="50000"/>
                  </a:schemeClr>
                </a:solidFill>
                <a:latin typeface="Times New Roman" panose="02020603050405020304" pitchFamily="18" charset="0"/>
                <a:cs typeface="Times New Roman" panose="02020603050405020304" pitchFamily="18" charset="0"/>
              </a:endParaRPr>
            </a:p>
            <a:p>
              <a:pPr algn="ctr" defTabSz="933450">
                <a:lnSpc>
                  <a:spcPct val="90000"/>
                </a:lnSpc>
                <a:spcBef>
                  <a:spcPct val="0"/>
                </a:spcBef>
                <a:spcAft>
                  <a:spcPct val="35000"/>
                </a:spcAft>
              </a:pPr>
              <a:r>
                <a:rPr lang="en-US" sz="2100" kern="1200" smtClean="0">
                  <a:solidFill>
                    <a:schemeClr val="accent5">
                      <a:lumMod val="50000"/>
                    </a:schemeClr>
                  </a:solidFill>
                  <a:latin typeface="Times New Roman" panose="02020603050405020304" pitchFamily="18" charset="0"/>
                  <a:cs typeface="Times New Roman" panose="02020603050405020304" pitchFamily="18" charset="0"/>
                </a:rPr>
                <a:t>câu </a:t>
              </a:r>
              <a:r>
                <a:rPr lang="en-US" sz="2100" kern="1200" dirty="0" err="1">
                  <a:solidFill>
                    <a:schemeClr val="accent5">
                      <a:lumMod val="50000"/>
                    </a:schemeClr>
                  </a:solidFill>
                  <a:latin typeface="Times New Roman" panose="02020603050405020304" pitchFamily="18" charset="0"/>
                  <a:cs typeface="Times New Roman" panose="02020603050405020304" pitchFamily="18" charset="0"/>
                </a:rPr>
                <a:t>tám</a:t>
              </a:r>
              <a:r>
                <a:rPr lang="en-US" sz="2100" kern="1200" dirty="0">
                  <a:solidFill>
                    <a:schemeClr val="accent5">
                      <a:lumMod val="50000"/>
                    </a:schemeClr>
                  </a:solidFill>
                  <a:latin typeface="Times New Roman" panose="02020603050405020304" pitchFamily="18" charset="0"/>
                  <a:cs typeface="Times New Roman" panose="02020603050405020304" pitchFamily="18" charset="0"/>
                </a:rPr>
                <a:t>: 4/4</a:t>
              </a:r>
            </a:p>
          </p:txBody>
        </p:sp>
      </p:grpSp>
      <p:sp>
        <p:nvSpPr>
          <p:cNvPr id="18" name="Plaque 17"/>
          <p:cNvSpPr/>
          <p:nvPr/>
        </p:nvSpPr>
        <p:spPr>
          <a:xfrm>
            <a:off x="574489" y="268647"/>
            <a:ext cx="3276026" cy="44418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defTabSz="685800">
              <a:buClrTx/>
              <a:defRPr/>
            </a:pPr>
            <a:r>
              <a:rPr lang="vi-VN" sz="2400" b="1" kern="1200" dirty="0">
                <a:solidFill>
                  <a:srgbClr val="70AD47">
                    <a:lumMod val="50000"/>
                  </a:srgbClr>
                </a:solidFill>
                <a:latin typeface="Times New Roman" panose="02020603050405020304" pitchFamily="18" charset="0"/>
                <a:ea typeface="Calibri" panose="020F0502020204030204" pitchFamily="34" charset="0"/>
              </a:rPr>
              <a:t>b) T</a:t>
            </a:r>
            <a:r>
              <a:rPr lang="pt-BR" sz="2400" b="1" kern="1200" dirty="0">
                <a:solidFill>
                  <a:srgbClr val="70AD47">
                    <a:lumMod val="50000"/>
                  </a:srgbClr>
                </a:solidFill>
                <a:latin typeface="Times New Roman" panose="02020603050405020304" pitchFamily="18" charset="0"/>
                <a:ea typeface="Calibri" panose="020F0502020204030204" pitchFamily="34" charset="0"/>
              </a:rPr>
              <a:t>ìm hiểu chung.</a:t>
            </a:r>
            <a:endParaRPr lang="en-US" sz="2100" kern="1200" dirty="0">
              <a:solidFill>
                <a:srgbClr val="70AD47">
                  <a:lumMod val="50000"/>
                </a:srgbClr>
              </a:solidFill>
              <a:latin typeface="Times New Roman" panose="02020603050405020304" pitchFamily="18" charset="0"/>
              <a:ea typeface="Calibri" panose="020F0502020204030204" pitchFamily="34" charset="0"/>
            </a:endParaRPr>
          </a:p>
        </p:txBody>
      </p:sp>
      <p:sp>
        <p:nvSpPr>
          <p:cNvPr id="19" name="Plaque 18"/>
          <p:cNvSpPr/>
          <p:nvPr/>
        </p:nvSpPr>
        <p:spPr>
          <a:xfrm>
            <a:off x="574488" y="845244"/>
            <a:ext cx="3276026" cy="96050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tabLst>
                <a:tab pos="1040130" algn="l"/>
              </a:tabLst>
              <a:defRPr/>
            </a:pPr>
            <a:r>
              <a:rPr lang="vi-VN" sz="2100" b="1" kern="1200" dirty="0">
                <a:solidFill>
                  <a:srgbClr val="0D0D0D"/>
                </a:solidFill>
                <a:latin typeface="Times New Roman" panose="02020603050405020304" pitchFamily="18" charset="0"/>
                <a:ea typeface="MS Mincho"/>
                <a:cs typeface="Times New Roman" panose="02020603050405020304" pitchFamily="18" charset="0"/>
              </a:rPr>
              <a:t>* </a:t>
            </a:r>
            <a:r>
              <a:rPr lang="en-US" sz="2100" b="1" kern="1200" dirty="0" err="1">
                <a:solidFill>
                  <a:srgbClr val="70AD47">
                    <a:lumMod val="50000"/>
                  </a:srgbClr>
                </a:solidFill>
                <a:latin typeface="Times New Roman" panose="02020603050405020304" pitchFamily="18" charset="0"/>
                <a:ea typeface="MS Mincho"/>
                <a:cs typeface="Times New Roman" panose="02020603050405020304" pitchFamily="18" charset="0"/>
              </a:rPr>
              <a:t>Xuất</a:t>
            </a:r>
            <a:r>
              <a:rPr lang="en-US" sz="2100" b="1" kern="1200" dirty="0">
                <a:solidFill>
                  <a:srgbClr val="70AD47">
                    <a:lumMod val="50000"/>
                  </a:srgbClr>
                </a:solidFill>
                <a:latin typeface="Times New Roman" panose="02020603050405020304" pitchFamily="18" charset="0"/>
                <a:ea typeface="MS Mincho"/>
                <a:cs typeface="Times New Roman" panose="02020603050405020304" pitchFamily="18" charset="0"/>
              </a:rPr>
              <a:t> xứ</a:t>
            </a:r>
            <a:r>
              <a:rPr lang="en-US" sz="2100" kern="1200" dirty="0">
                <a:solidFill>
                  <a:srgbClr val="70AD47">
                    <a:lumMod val="50000"/>
                  </a:srgbClr>
                </a:solidFill>
                <a:latin typeface="Times New Roman" panose="02020603050405020304" pitchFamily="18" charset="0"/>
                <a:ea typeface="MS Mincho"/>
                <a:cs typeface="Times New Roman" panose="02020603050405020304" pitchFamily="18" charset="0"/>
              </a:rPr>
              <a:t>:</a:t>
            </a:r>
            <a:r>
              <a:rPr lang="en-US" sz="1800" b="1"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sáng tác năm 1979 rút </a:t>
            </a:r>
            <a:r>
              <a:rPr lang="en-US" sz="1800" b="1" i="1" dirty="0" err="1">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1800" b="1" i="1"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tập thơ “</a:t>
            </a:r>
            <a:r>
              <a:rPr lang="vi-VN" sz="1800" b="1" i="1"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Tuyển tập” </a:t>
            </a:r>
            <a:r>
              <a:rPr lang="en-US" sz="1800" b="1" i="1"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i="1" kern="1200" dirty="0">
              <a:solidFill>
                <a:schemeClr val="tx1">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Plaque 19"/>
          <p:cNvSpPr/>
          <p:nvPr/>
        </p:nvSpPr>
        <p:spPr>
          <a:xfrm>
            <a:off x="633713" y="2317764"/>
            <a:ext cx="3276026" cy="419851"/>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040130" algn="l"/>
              </a:tabLst>
            </a:pPr>
            <a:r>
              <a:rPr lang="en-US" sz="2100" b="1" dirty="0">
                <a:solidFill>
                  <a:srgbClr val="000000"/>
                </a:solidFill>
                <a:latin typeface="Times New Roman" panose="02020603050405020304" pitchFamily="18" charset="0"/>
                <a:ea typeface="Times New Roman" panose="02020603050405020304" pitchFamily="18" charset="0"/>
              </a:rPr>
              <a:t>     </a:t>
            </a:r>
            <a:r>
              <a:rPr lang="vi-VN" sz="2100" b="1" dirty="0">
                <a:solidFill>
                  <a:srgbClr val="000000"/>
                </a:solidFill>
                <a:latin typeface="Times New Roman" panose="02020603050405020304" pitchFamily="18" charset="0"/>
                <a:ea typeface="Times New Roman" panose="02020603050405020304" pitchFamily="18" charset="0"/>
              </a:rPr>
              <a:t>* </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Thể</a:t>
            </a:r>
            <a:r>
              <a:rPr lang="en-US" sz="2100" b="1" dirty="0">
                <a:solidFill>
                  <a:srgbClr val="000000"/>
                </a:solidFill>
                <a:latin typeface="Times New Roman" panose="02020603050405020304" pitchFamily="18" charset="0"/>
                <a:ea typeface="Times New Roman" panose="02020603050405020304" pitchFamily="18" charset="0"/>
              </a:rPr>
              <a:t> 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lục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bát</a:t>
            </a:r>
            <a:endParaRPr lang="en-US" sz="1800" dirty="0">
              <a:latin typeface="Times New Roman" panose="02020603050405020304" pitchFamily="18" charset="0"/>
              <a:ea typeface="Times New Roman" panose="02020603050405020304" pitchFamily="18" charset="0"/>
            </a:endParaRPr>
          </a:p>
        </p:txBody>
      </p:sp>
      <p:sp>
        <p:nvSpPr>
          <p:cNvPr id="2" name="Plaque 1">
            <a:extLst>
              <a:ext uri="{FF2B5EF4-FFF2-40B4-BE49-F238E27FC236}">
                <a16:creationId xmlns:a16="http://schemas.microsoft.com/office/drawing/2014/main" id="{4616A358-4668-85FE-2B3F-C7220C54F4F0}"/>
              </a:ext>
            </a:extLst>
          </p:cNvPr>
          <p:cNvSpPr/>
          <p:nvPr/>
        </p:nvSpPr>
        <p:spPr>
          <a:xfrm>
            <a:off x="678265" y="3134420"/>
            <a:ext cx="3231474" cy="642851"/>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040130" algn="l"/>
              </a:tabLst>
            </a:pPr>
            <a:r>
              <a:rPr lang="vi-VN" sz="2100" b="1" kern="1200" dirty="0">
                <a:solidFill>
                  <a:schemeClr val="accent5">
                    <a:lumMod val="50000"/>
                  </a:schemeClr>
                </a:solidFill>
                <a:latin typeface="Times New Roman" panose="02020603050405020304" pitchFamily="18" charset="0"/>
                <a:cs typeface="Times New Roman" panose="02020603050405020304" pitchFamily="18" charset="0"/>
              </a:rPr>
              <a:t>*</a:t>
            </a:r>
            <a:r>
              <a:rPr lang="en-US" sz="2100" b="1" kern="1200" dirty="0">
                <a:solidFill>
                  <a:schemeClr val="accent5">
                    <a:lumMod val="50000"/>
                  </a:schemeClr>
                </a:solidFill>
                <a:latin typeface="Times New Roman" panose="02020603050405020304" pitchFamily="18" charset="0"/>
                <a:cs typeface="Times New Roman" panose="02020603050405020304" pitchFamily="18" charset="0"/>
              </a:rPr>
              <a:t>Phương thức biểu đạt chính: Biểu cảm</a:t>
            </a:r>
            <a:endParaRPr lang="en-US" sz="1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131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74205491-AE54-4A39-81B2-781514E6EFFA}"/>
              </a:ext>
            </a:extLst>
          </p:cNvPr>
          <p:cNvGrpSpPr/>
          <p:nvPr/>
        </p:nvGrpSpPr>
        <p:grpSpPr>
          <a:xfrm>
            <a:off x="4572002" y="6246363"/>
            <a:ext cx="3311632" cy="2918594"/>
            <a:chOff x="5794557" y="4709963"/>
            <a:chExt cx="4906121" cy="4323843"/>
          </a:xfrm>
        </p:grpSpPr>
        <p:pic>
          <p:nvPicPr>
            <p:cNvPr id="63" name="Picture 62">
              <a:extLst>
                <a:ext uri="{FF2B5EF4-FFF2-40B4-BE49-F238E27FC236}">
                  <a16:creationId xmlns:a16="http://schemas.microsoft.com/office/drawing/2014/main" id="{392A4E81-4714-42B9-87BD-FA5BB148A79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74000"/>
                      </a14:imgEffect>
                    </a14:imgLayer>
                  </a14:imgProps>
                </a:ext>
                <a:ext uri="{28A0092B-C50C-407E-A947-70E740481C1C}">
                  <a14:useLocalDpi xmlns:a14="http://schemas.microsoft.com/office/drawing/2010/main"/>
                </a:ext>
              </a:extLst>
            </a:blip>
            <a:srcRect/>
            <a:stretch/>
          </p:blipFill>
          <p:spPr>
            <a:xfrm rot="2863400" flipH="1">
              <a:off x="5943911" y="4560609"/>
              <a:ext cx="2880302" cy="3179010"/>
            </a:xfrm>
            <a:custGeom>
              <a:avLst/>
              <a:gdLst>
                <a:gd name="connsiteX0" fmla="*/ 2758440 w 4168140"/>
                <a:gd name="connsiteY0" fmla="*/ 1307419 h 4600406"/>
                <a:gd name="connsiteX1" fmla="*/ 3223260 w 4168140"/>
                <a:gd name="connsiteY1" fmla="*/ 1475059 h 4600406"/>
                <a:gd name="connsiteX2" fmla="*/ 3604260 w 4168140"/>
                <a:gd name="connsiteY2" fmla="*/ 1680799 h 4600406"/>
                <a:gd name="connsiteX3" fmla="*/ 3695700 w 4168140"/>
                <a:gd name="connsiteY3" fmla="*/ 1475059 h 4600406"/>
                <a:gd name="connsiteX4" fmla="*/ 3253740 w 4168140"/>
                <a:gd name="connsiteY4" fmla="*/ 1337899 h 4600406"/>
                <a:gd name="connsiteX5" fmla="*/ 2697480 w 4168140"/>
                <a:gd name="connsiteY5" fmla="*/ 918799 h 4600406"/>
                <a:gd name="connsiteX6" fmla="*/ 2141220 w 4168140"/>
                <a:gd name="connsiteY6" fmla="*/ 1017859 h 4600406"/>
                <a:gd name="connsiteX7" fmla="*/ 1981200 w 4168140"/>
                <a:gd name="connsiteY7" fmla="*/ 1155019 h 4600406"/>
                <a:gd name="connsiteX8" fmla="*/ 2407920 w 4168140"/>
                <a:gd name="connsiteY8" fmla="*/ 1200739 h 4600406"/>
                <a:gd name="connsiteX9" fmla="*/ 2880360 w 4168140"/>
                <a:gd name="connsiteY9" fmla="*/ 1147399 h 4600406"/>
                <a:gd name="connsiteX10" fmla="*/ 3672840 w 4168140"/>
                <a:gd name="connsiteY10" fmla="*/ 1322659 h 4600406"/>
                <a:gd name="connsiteX11" fmla="*/ 3291840 w 4168140"/>
                <a:gd name="connsiteY11" fmla="*/ 1063579 h 4600406"/>
                <a:gd name="connsiteX12" fmla="*/ 2645873 w 4168140"/>
                <a:gd name="connsiteY12" fmla="*/ 0 h 4600406"/>
                <a:gd name="connsiteX13" fmla="*/ 2737333 w 4168140"/>
                <a:gd name="connsiteY13" fmla="*/ 0 h 4600406"/>
                <a:gd name="connsiteX14" fmla="*/ 2636520 w 4168140"/>
                <a:gd name="connsiteY14" fmla="*/ 278719 h 4600406"/>
                <a:gd name="connsiteX15" fmla="*/ 2278380 w 4168140"/>
                <a:gd name="connsiteY15" fmla="*/ 842599 h 4600406"/>
                <a:gd name="connsiteX16" fmla="*/ 3101340 w 4168140"/>
                <a:gd name="connsiteY16" fmla="*/ 812119 h 4600406"/>
                <a:gd name="connsiteX17" fmla="*/ 3787140 w 4168140"/>
                <a:gd name="connsiteY17" fmla="*/ 1208359 h 4600406"/>
                <a:gd name="connsiteX18" fmla="*/ 3817620 w 4168140"/>
                <a:gd name="connsiteY18" fmla="*/ 1398859 h 4600406"/>
                <a:gd name="connsiteX19" fmla="*/ 4168140 w 4168140"/>
                <a:gd name="connsiteY19" fmla="*/ 1612219 h 4600406"/>
                <a:gd name="connsiteX20" fmla="*/ 4084320 w 4168140"/>
                <a:gd name="connsiteY20" fmla="*/ 1734139 h 4600406"/>
                <a:gd name="connsiteX21" fmla="*/ 3787140 w 4168140"/>
                <a:gd name="connsiteY21" fmla="*/ 1528399 h 4600406"/>
                <a:gd name="connsiteX22" fmla="*/ 3718560 w 4168140"/>
                <a:gd name="connsiteY22" fmla="*/ 1779859 h 4600406"/>
                <a:gd name="connsiteX23" fmla="*/ 4000500 w 4168140"/>
                <a:gd name="connsiteY23" fmla="*/ 2061799 h 4600406"/>
                <a:gd name="connsiteX24" fmla="*/ 4130040 w 4168140"/>
                <a:gd name="connsiteY24" fmla="*/ 2534239 h 4600406"/>
                <a:gd name="connsiteX25" fmla="*/ 4076700 w 4168140"/>
                <a:gd name="connsiteY25" fmla="*/ 2587579 h 4600406"/>
                <a:gd name="connsiteX26" fmla="*/ 3886200 w 4168140"/>
                <a:gd name="connsiteY26" fmla="*/ 2168479 h 4600406"/>
                <a:gd name="connsiteX27" fmla="*/ 3642360 w 4168140"/>
                <a:gd name="connsiteY27" fmla="*/ 1947499 h 4600406"/>
                <a:gd name="connsiteX28" fmla="*/ 2910840 w 4168140"/>
                <a:gd name="connsiteY28" fmla="*/ 2869519 h 4600406"/>
                <a:gd name="connsiteX29" fmla="*/ 1828800 w 4168140"/>
                <a:gd name="connsiteY29" fmla="*/ 3593419 h 4600406"/>
                <a:gd name="connsiteX30" fmla="*/ 1592580 w 4168140"/>
                <a:gd name="connsiteY30" fmla="*/ 3661999 h 4600406"/>
                <a:gd name="connsiteX31" fmla="*/ 1584960 w 4168140"/>
                <a:gd name="connsiteY31" fmla="*/ 3585799 h 4600406"/>
                <a:gd name="connsiteX32" fmla="*/ 2788920 w 4168140"/>
                <a:gd name="connsiteY32" fmla="*/ 2694259 h 4600406"/>
                <a:gd name="connsiteX33" fmla="*/ 3505200 w 4168140"/>
                <a:gd name="connsiteY33" fmla="*/ 1817959 h 4600406"/>
                <a:gd name="connsiteX34" fmla="*/ 2232660 w 4168140"/>
                <a:gd name="connsiteY34" fmla="*/ 1398859 h 4600406"/>
                <a:gd name="connsiteX35" fmla="*/ 1325880 w 4168140"/>
                <a:gd name="connsiteY35" fmla="*/ 1688419 h 4600406"/>
                <a:gd name="connsiteX36" fmla="*/ 1249680 w 4168140"/>
                <a:gd name="connsiteY36" fmla="*/ 1833199 h 4600406"/>
                <a:gd name="connsiteX37" fmla="*/ 1577340 w 4168140"/>
                <a:gd name="connsiteY37" fmla="*/ 1741759 h 4600406"/>
                <a:gd name="connsiteX38" fmla="*/ 1478280 w 4168140"/>
                <a:gd name="connsiteY38" fmla="*/ 1917019 h 4600406"/>
                <a:gd name="connsiteX39" fmla="*/ 2019300 w 4168140"/>
                <a:gd name="connsiteY39" fmla="*/ 1955119 h 4600406"/>
                <a:gd name="connsiteX40" fmla="*/ 2476500 w 4168140"/>
                <a:gd name="connsiteY40" fmla="*/ 2115139 h 4600406"/>
                <a:gd name="connsiteX41" fmla="*/ 2468880 w 4168140"/>
                <a:gd name="connsiteY41" fmla="*/ 2237059 h 4600406"/>
                <a:gd name="connsiteX42" fmla="*/ 2209800 w 4168140"/>
                <a:gd name="connsiteY42" fmla="*/ 2275159 h 4600406"/>
                <a:gd name="connsiteX43" fmla="*/ 2171700 w 4168140"/>
                <a:gd name="connsiteY43" fmla="*/ 2153239 h 4600406"/>
                <a:gd name="connsiteX44" fmla="*/ 1554480 w 4168140"/>
                <a:gd name="connsiteY44" fmla="*/ 2069419 h 4600406"/>
                <a:gd name="connsiteX45" fmla="*/ 1539240 w 4168140"/>
                <a:gd name="connsiteY45" fmla="*/ 2229439 h 4600406"/>
                <a:gd name="connsiteX46" fmla="*/ 1889760 w 4168140"/>
                <a:gd name="connsiteY46" fmla="*/ 2237059 h 4600406"/>
                <a:gd name="connsiteX47" fmla="*/ 1455420 w 4168140"/>
                <a:gd name="connsiteY47" fmla="*/ 2640919 h 4600406"/>
                <a:gd name="connsiteX48" fmla="*/ 822960 w 4168140"/>
                <a:gd name="connsiteY48" fmla="*/ 2595199 h 4600406"/>
                <a:gd name="connsiteX49" fmla="*/ 1165860 w 4168140"/>
                <a:gd name="connsiteY49" fmla="*/ 2739979 h 4600406"/>
                <a:gd name="connsiteX50" fmla="*/ 1424940 w 4168140"/>
                <a:gd name="connsiteY50" fmla="*/ 2899999 h 4600406"/>
                <a:gd name="connsiteX51" fmla="*/ 1371600 w 4168140"/>
                <a:gd name="connsiteY51" fmla="*/ 3387679 h 4600406"/>
                <a:gd name="connsiteX52" fmla="*/ 1234440 w 4168140"/>
                <a:gd name="connsiteY52" fmla="*/ 3509599 h 4600406"/>
                <a:gd name="connsiteX53" fmla="*/ 1409700 w 4168140"/>
                <a:gd name="connsiteY53" fmla="*/ 3730579 h 4600406"/>
                <a:gd name="connsiteX54" fmla="*/ 2019300 w 4168140"/>
                <a:gd name="connsiteY54" fmla="*/ 3913459 h 4600406"/>
                <a:gd name="connsiteX55" fmla="*/ 2217420 w 4168140"/>
                <a:gd name="connsiteY55" fmla="*/ 4065859 h 4600406"/>
                <a:gd name="connsiteX56" fmla="*/ 2567940 w 4168140"/>
                <a:gd name="connsiteY56" fmla="*/ 3951559 h 4600406"/>
                <a:gd name="connsiteX57" fmla="*/ 2766060 w 4168140"/>
                <a:gd name="connsiteY57" fmla="*/ 4286839 h 4600406"/>
                <a:gd name="connsiteX58" fmla="*/ 2720340 w 4168140"/>
                <a:gd name="connsiteY58" fmla="*/ 4385899 h 4600406"/>
                <a:gd name="connsiteX59" fmla="*/ 2895600 w 4168140"/>
                <a:gd name="connsiteY59" fmla="*/ 4492579 h 4600406"/>
                <a:gd name="connsiteX60" fmla="*/ 2991446 w 4168140"/>
                <a:gd name="connsiteY60" fmla="*/ 4600406 h 4600406"/>
                <a:gd name="connsiteX61" fmla="*/ 1497647 w 4168140"/>
                <a:gd name="connsiteY61" fmla="*/ 4600406 h 4600406"/>
                <a:gd name="connsiteX62" fmla="*/ 1082040 w 4168140"/>
                <a:gd name="connsiteY62" fmla="*/ 4385899 h 4600406"/>
                <a:gd name="connsiteX63" fmla="*/ 289560 w 4168140"/>
                <a:gd name="connsiteY63" fmla="*/ 4332559 h 4600406"/>
                <a:gd name="connsiteX64" fmla="*/ 251460 w 4168140"/>
                <a:gd name="connsiteY64" fmla="*/ 4195399 h 4600406"/>
                <a:gd name="connsiteX65" fmla="*/ 678180 w 4168140"/>
                <a:gd name="connsiteY65" fmla="*/ 4172539 h 4600406"/>
                <a:gd name="connsiteX66" fmla="*/ 647700 w 4168140"/>
                <a:gd name="connsiteY66" fmla="*/ 3997279 h 4600406"/>
                <a:gd name="connsiteX67" fmla="*/ 99060 w 4168140"/>
                <a:gd name="connsiteY67" fmla="*/ 3799159 h 4600406"/>
                <a:gd name="connsiteX68" fmla="*/ 60960 w 4168140"/>
                <a:gd name="connsiteY68" fmla="*/ 3722959 h 4600406"/>
                <a:gd name="connsiteX69" fmla="*/ 655320 w 4168140"/>
                <a:gd name="connsiteY69" fmla="*/ 3730579 h 4600406"/>
                <a:gd name="connsiteX70" fmla="*/ 0 w 4168140"/>
                <a:gd name="connsiteY70" fmla="*/ 3507338 h 4600406"/>
                <a:gd name="connsiteX71" fmla="*/ 0 w 4168140"/>
                <a:gd name="connsiteY71" fmla="*/ 595493 h 4600406"/>
                <a:gd name="connsiteX72" fmla="*/ 121920 w 4168140"/>
                <a:gd name="connsiteY72" fmla="*/ 316819 h 4600406"/>
                <a:gd name="connsiteX73" fmla="*/ 335280 w 4168140"/>
                <a:gd name="connsiteY73" fmla="*/ 812119 h 4600406"/>
                <a:gd name="connsiteX74" fmla="*/ 327660 w 4168140"/>
                <a:gd name="connsiteY74" fmla="*/ 1322659 h 4600406"/>
                <a:gd name="connsiteX75" fmla="*/ 472440 w 4168140"/>
                <a:gd name="connsiteY75" fmla="*/ 1132159 h 4600406"/>
                <a:gd name="connsiteX76" fmla="*/ 647700 w 4168140"/>
                <a:gd name="connsiteY76" fmla="*/ 629239 h 4600406"/>
                <a:gd name="connsiteX77" fmla="*/ 670560 w 4168140"/>
                <a:gd name="connsiteY77" fmla="*/ 918799 h 4600406"/>
                <a:gd name="connsiteX78" fmla="*/ 1424940 w 4168140"/>
                <a:gd name="connsiteY78" fmla="*/ 225379 h 4600406"/>
                <a:gd name="connsiteX79" fmla="*/ 1242060 w 4168140"/>
                <a:gd name="connsiteY79" fmla="*/ 964519 h 4600406"/>
                <a:gd name="connsiteX80" fmla="*/ 906780 w 4168140"/>
                <a:gd name="connsiteY80" fmla="*/ 1193119 h 4600406"/>
                <a:gd name="connsiteX81" fmla="*/ 929640 w 4168140"/>
                <a:gd name="connsiteY81" fmla="*/ 1406479 h 4600406"/>
                <a:gd name="connsiteX82" fmla="*/ 1516380 w 4168140"/>
                <a:gd name="connsiteY82" fmla="*/ 1094059 h 4600406"/>
                <a:gd name="connsiteX83" fmla="*/ 1996440 w 4168140"/>
                <a:gd name="connsiteY83" fmla="*/ 903559 h 460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68140" h="4600406">
                  <a:moveTo>
                    <a:pt x="2758440" y="1307419"/>
                  </a:moveTo>
                  <a:lnTo>
                    <a:pt x="3223260" y="1475059"/>
                  </a:lnTo>
                  <a:lnTo>
                    <a:pt x="3604260" y="1680799"/>
                  </a:lnTo>
                  <a:lnTo>
                    <a:pt x="3695700" y="1475059"/>
                  </a:lnTo>
                  <a:lnTo>
                    <a:pt x="3253740" y="1337899"/>
                  </a:lnTo>
                  <a:close/>
                  <a:moveTo>
                    <a:pt x="2697480" y="918799"/>
                  </a:moveTo>
                  <a:lnTo>
                    <a:pt x="2141220" y="1017859"/>
                  </a:lnTo>
                  <a:lnTo>
                    <a:pt x="1981200" y="1155019"/>
                  </a:lnTo>
                  <a:lnTo>
                    <a:pt x="2407920" y="1200739"/>
                  </a:lnTo>
                  <a:lnTo>
                    <a:pt x="2880360" y="1147399"/>
                  </a:lnTo>
                  <a:lnTo>
                    <a:pt x="3672840" y="1322659"/>
                  </a:lnTo>
                  <a:lnTo>
                    <a:pt x="3291840" y="1063579"/>
                  </a:lnTo>
                  <a:close/>
                  <a:moveTo>
                    <a:pt x="2645873" y="0"/>
                  </a:moveTo>
                  <a:lnTo>
                    <a:pt x="2737333" y="0"/>
                  </a:lnTo>
                  <a:lnTo>
                    <a:pt x="2636520" y="278719"/>
                  </a:lnTo>
                  <a:lnTo>
                    <a:pt x="2278380" y="842599"/>
                  </a:lnTo>
                  <a:lnTo>
                    <a:pt x="3101340" y="812119"/>
                  </a:lnTo>
                  <a:lnTo>
                    <a:pt x="3787140" y="1208359"/>
                  </a:lnTo>
                  <a:lnTo>
                    <a:pt x="3817620" y="1398859"/>
                  </a:lnTo>
                  <a:lnTo>
                    <a:pt x="4168140" y="1612219"/>
                  </a:lnTo>
                  <a:lnTo>
                    <a:pt x="4084320" y="1734139"/>
                  </a:lnTo>
                  <a:lnTo>
                    <a:pt x="3787140" y="1528399"/>
                  </a:lnTo>
                  <a:lnTo>
                    <a:pt x="3718560" y="1779859"/>
                  </a:lnTo>
                  <a:lnTo>
                    <a:pt x="4000500" y="2061799"/>
                  </a:lnTo>
                  <a:lnTo>
                    <a:pt x="4130040" y="2534239"/>
                  </a:lnTo>
                  <a:lnTo>
                    <a:pt x="4076700" y="2587579"/>
                  </a:lnTo>
                  <a:lnTo>
                    <a:pt x="3886200" y="2168479"/>
                  </a:lnTo>
                  <a:lnTo>
                    <a:pt x="3642360" y="1947499"/>
                  </a:lnTo>
                  <a:lnTo>
                    <a:pt x="2910840" y="2869519"/>
                  </a:lnTo>
                  <a:lnTo>
                    <a:pt x="1828800" y="3593419"/>
                  </a:lnTo>
                  <a:lnTo>
                    <a:pt x="1592580" y="3661999"/>
                  </a:lnTo>
                  <a:lnTo>
                    <a:pt x="1584960" y="3585799"/>
                  </a:lnTo>
                  <a:lnTo>
                    <a:pt x="2788920" y="2694259"/>
                  </a:lnTo>
                  <a:lnTo>
                    <a:pt x="3505200" y="1817959"/>
                  </a:lnTo>
                  <a:lnTo>
                    <a:pt x="2232660" y="1398859"/>
                  </a:lnTo>
                  <a:lnTo>
                    <a:pt x="1325880" y="1688419"/>
                  </a:lnTo>
                  <a:lnTo>
                    <a:pt x="1249680" y="1833199"/>
                  </a:lnTo>
                  <a:lnTo>
                    <a:pt x="1577340" y="1741759"/>
                  </a:lnTo>
                  <a:lnTo>
                    <a:pt x="1478280" y="1917019"/>
                  </a:lnTo>
                  <a:lnTo>
                    <a:pt x="2019300" y="1955119"/>
                  </a:lnTo>
                  <a:lnTo>
                    <a:pt x="2476500" y="2115139"/>
                  </a:lnTo>
                  <a:lnTo>
                    <a:pt x="2468880" y="2237059"/>
                  </a:lnTo>
                  <a:lnTo>
                    <a:pt x="2209800" y="2275159"/>
                  </a:lnTo>
                  <a:lnTo>
                    <a:pt x="2171700" y="2153239"/>
                  </a:lnTo>
                  <a:lnTo>
                    <a:pt x="1554480" y="2069419"/>
                  </a:lnTo>
                  <a:lnTo>
                    <a:pt x="1539240" y="2229439"/>
                  </a:lnTo>
                  <a:lnTo>
                    <a:pt x="1889760" y="2237059"/>
                  </a:lnTo>
                  <a:lnTo>
                    <a:pt x="1455420" y="2640919"/>
                  </a:lnTo>
                  <a:lnTo>
                    <a:pt x="822960" y="2595199"/>
                  </a:lnTo>
                  <a:lnTo>
                    <a:pt x="1165860" y="2739979"/>
                  </a:lnTo>
                  <a:lnTo>
                    <a:pt x="1424940" y="2899999"/>
                  </a:lnTo>
                  <a:lnTo>
                    <a:pt x="1371600" y="3387679"/>
                  </a:lnTo>
                  <a:lnTo>
                    <a:pt x="1234440" y="3509599"/>
                  </a:lnTo>
                  <a:lnTo>
                    <a:pt x="1409700" y="3730579"/>
                  </a:lnTo>
                  <a:lnTo>
                    <a:pt x="2019300" y="3913459"/>
                  </a:lnTo>
                  <a:lnTo>
                    <a:pt x="2217420" y="4065859"/>
                  </a:lnTo>
                  <a:lnTo>
                    <a:pt x="2567940" y="3951559"/>
                  </a:lnTo>
                  <a:lnTo>
                    <a:pt x="2766060" y="4286839"/>
                  </a:lnTo>
                  <a:lnTo>
                    <a:pt x="2720340" y="4385899"/>
                  </a:lnTo>
                  <a:lnTo>
                    <a:pt x="2895600" y="4492579"/>
                  </a:lnTo>
                  <a:lnTo>
                    <a:pt x="2991446" y="4600406"/>
                  </a:lnTo>
                  <a:lnTo>
                    <a:pt x="1497647" y="4600406"/>
                  </a:lnTo>
                  <a:lnTo>
                    <a:pt x="1082040" y="4385899"/>
                  </a:lnTo>
                  <a:lnTo>
                    <a:pt x="289560" y="4332559"/>
                  </a:lnTo>
                  <a:lnTo>
                    <a:pt x="251460" y="4195399"/>
                  </a:lnTo>
                  <a:lnTo>
                    <a:pt x="678180" y="4172539"/>
                  </a:lnTo>
                  <a:lnTo>
                    <a:pt x="647700" y="3997279"/>
                  </a:lnTo>
                  <a:lnTo>
                    <a:pt x="99060" y="3799159"/>
                  </a:lnTo>
                  <a:lnTo>
                    <a:pt x="60960" y="3722959"/>
                  </a:lnTo>
                  <a:lnTo>
                    <a:pt x="655320" y="3730579"/>
                  </a:lnTo>
                  <a:lnTo>
                    <a:pt x="0" y="3507338"/>
                  </a:lnTo>
                  <a:lnTo>
                    <a:pt x="0" y="595493"/>
                  </a:lnTo>
                  <a:lnTo>
                    <a:pt x="121920" y="316819"/>
                  </a:lnTo>
                  <a:lnTo>
                    <a:pt x="335280" y="812119"/>
                  </a:lnTo>
                  <a:lnTo>
                    <a:pt x="327660" y="1322659"/>
                  </a:lnTo>
                  <a:lnTo>
                    <a:pt x="472440" y="1132159"/>
                  </a:lnTo>
                  <a:lnTo>
                    <a:pt x="647700" y="629239"/>
                  </a:lnTo>
                  <a:lnTo>
                    <a:pt x="670560" y="918799"/>
                  </a:lnTo>
                  <a:lnTo>
                    <a:pt x="1424940" y="225379"/>
                  </a:lnTo>
                  <a:lnTo>
                    <a:pt x="1242060" y="964519"/>
                  </a:lnTo>
                  <a:lnTo>
                    <a:pt x="906780" y="1193119"/>
                  </a:lnTo>
                  <a:lnTo>
                    <a:pt x="929640" y="1406479"/>
                  </a:lnTo>
                  <a:lnTo>
                    <a:pt x="1516380" y="1094059"/>
                  </a:lnTo>
                  <a:lnTo>
                    <a:pt x="1996440" y="903559"/>
                  </a:lnTo>
                  <a:close/>
                </a:path>
              </a:pathLst>
            </a:custGeom>
          </p:spPr>
        </p:pic>
        <p:sp>
          <p:nvSpPr>
            <p:cNvPr id="64" name="Oval 63">
              <a:extLst>
                <a:ext uri="{FF2B5EF4-FFF2-40B4-BE49-F238E27FC236}">
                  <a16:creationId xmlns:a16="http://schemas.microsoft.com/office/drawing/2014/main" id="{C8165B7E-D06A-4BB5-9F9E-68C679650E21}"/>
                </a:ext>
              </a:extLst>
            </p:cNvPr>
            <p:cNvSpPr/>
            <p:nvPr/>
          </p:nvSpPr>
          <p:spPr>
            <a:xfrm>
              <a:off x="10368912" y="8702040"/>
              <a:ext cx="331766" cy="331766"/>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8" name="Group 67">
            <a:extLst>
              <a:ext uri="{FF2B5EF4-FFF2-40B4-BE49-F238E27FC236}">
                <a16:creationId xmlns:a16="http://schemas.microsoft.com/office/drawing/2014/main" id="{5AC902B9-C419-41FA-92DB-57A37C024338}"/>
              </a:ext>
            </a:extLst>
          </p:cNvPr>
          <p:cNvGrpSpPr/>
          <p:nvPr/>
        </p:nvGrpSpPr>
        <p:grpSpPr>
          <a:xfrm rot="900000" flipH="1">
            <a:off x="884216" y="6786338"/>
            <a:ext cx="1907209" cy="2015879"/>
            <a:chOff x="8519264" y="7920963"/>
            <a:chExt cx="2825495" cy="2986486"/>
          </a:xfrm>
        </p:grpSpPr>
        <p:pic>
          <p:nvPicPr>
            <p:cNvPr id="69" name="Picture 68">
              <a:extLst>
                <a:ext uri="{FF2B5EF4-FFF2-40B4-BE49-F238E27FC236}">
                  <a16:creationId xmlns:a16="http://schemas.microsoft.com/office/drawing/2014/main" id="{8FD13F73-A63B-42D1-BB44-B0CC36760961}"/>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69000" contrast="39000"/>
                      </a14:imgEffect>
                    </a14:imgLayer>
                  </a14:imgProps>
                </a:ext>
                <a:ext uri="{28A0092B-C50C-407E-A947-70E740481C1C}">
                  <a14:useLocalDpi xmlns:a14="http://schemas.microsoft.com/office/drawing/2010/main"/>
                </a:ext>
              </a:extLst>
            </a:blip>
            <a:srcRect/>
            <a:stretch>
              <a:fillRect/>
            </a:stretch>
          </p:blipFill>
          <p:spPr>
            <a:xfrm flipH="1">
              <a:off x="8519264" y="7920963"/>
              <a:ext cx="2825495" cy="1929114"/>
            </a:xfrm>
            <a:custGeom>
              <a:avLst/>
              <a:gdLst>
                <a:gd name="connsiteX0" fmla="*/ 6308202 w 6476035"/>
                <a:gd name="connsiteY0" fmla="*/ 0 h 4421529"/>
                <a:gd name="connsiteX1" fmla="*/ 6342926 w 6476035"/>
                <a:gd name="connsiteY1" fmla="*/ 92597 h 4421529"/>
                <a:gd name="connsiteX2" fmla="*/ 5532698 w 6476035"/>
                <a:gd name="connsiteY2" fmla="*/ 428263 h 4421529"/>
                <a:gd name="connsiteX3" fmla="*/ 6099858 w 6476035"/>
                <a:gd name="connsiteY3" fmla="*/ 439838 h 4421529"/>
                <a:gd name="connsiteX4" fmla="*/ 5625296 w 6476035"/>
                <a:gd name="connsiteY4" fmla="*/ 1400537 h 4421529"/>
                <a:gd name="connsiteX5" fmla="*/ 5706319 w 6476035"/>
                <a:gd name="connsiteY5" fmla="*/ 1828800 h 4421529"/>
                <a:gd name="connsiteX6" fmla="*/ 6476035 w 6476035"/>
                <a:gd name="connsiteY6" fmla="*/ 1920433 h 4421529"/>
                <a:gd name="connsiteX7" fmla="*/ 6476035 w 6476035"/>
                <a:gd name="connsiteY7" fmla="*/ 1992464 h 4421529"/>
                <a:gd name="connsiteX8" fmla="*/ 5602146 w 6476035"/>
                <a:gd name="connsiteY8" fmla="*/ 2199190 h 4421529"/>
                <a:gd name="connsiteX9" fmla="*/ 6215605 w 6476035"/>
                <a:gd name="connsiteY9" fmla="*/ 3044142 h 4421529"/>
                <a:gd name="connsiteX10" fmla="*/ 5359078 w 6476035"/>
                <a:gd name="connsiteY10" fmla="*/ 2615878 h 4421529"/>
                <a:gd name="connsiteX11" fmla="*/ 5370653 w 6476035"/>
                <a:gd name="connsiteY11" fmla="*/ 3391382 h 4421529"/>
                <a:gd name="connsiteX12" fmla="*/ 4653022 w 6476035"/>
                <a:gd name="connsiteY12" fmla="*/ 2951544 h 4421529"/>
                <a:gd name="connsiteX13" fmla="*/ 4155311 w 6476035"/>
                <a:gd name="connsiteY13" fmla="*/ 2905245 h 4421529"/>
                <a:gd name="connsiteX14" fmla="*/ 3414531 w 6476035"/>
                <a:gd name="connsiteY14" fmla="*/ 3240911 h 4421529"/>
                <a:gd name="connsiteX15" fmla="*/ 2916820 w 6476035"/>
                <a:gd name="connsiteY15" fmla="*/ 3923818 h 4421529"/>
                <a:gd name="connsiteX16" fmla="*/ 2604303 w 6476035"/>
                <a:gd name="connsiteY16" fmla="*/ 3842795 h 4421529"/>
                <a:gd name="connsiteX17" fmla="*/ 3287210 w 6476035"/>
                <a:gd name="connsiteY17" fmla="*/ 2916820 h 4421529"/>
                <a:gd name="connsiteX18" fmla="*/ 2349660 w 6476035"/>
                <a:gd name="connsiteY18" fmla="*/ 3750197 h 4421529"/>
                <a:gd name="connsiteX19" fmla="*/ 2025569 w 6476035"/>
                <a:gd name="connsiteY19" fmla="*/ 3692324 h 4421529"/>
                <a:gd name="connsiteX20" fmla="*/ 1851949 w 6476035"/>
                <a:gd name="connsiteY20" fmla="*/ 3946967 h 4421529"/>
                <a:gd name="connsiteX21" fmla="*/ 1469984 w 6476035"/>
                <a:gd name="connsiteY21" fmla="*/ 3946967 h 4421529"/>
                <a:gd name="connsiteX22" fmla="*/ 1111169 w 6476035"/>
                <a:gd name="connsiteY22" fmla="*/ 4421529 h 4421529"/>
                <a:gd name="connsiteX23" fmla="*/ 1134319 w 6476035"/>
                <a:gd name="connsiteY23" fmla="*/ 3773347 h 4421529"/>
                <a:gd name="connsiteX24" fmla="*/ 1041721 w 6476035"/>
                <a:gd name="connsiteY24" fmla="*/ 3507129 h 4421529"/>
                <a:gd name="connsiteX25" fmla="*/ 891250 w 6476035"/>
                <a:gd name="connsiteY25" fmla="*/ 4120587 h 4421529"/>
                <a:gd name="connsiteX26" fmla="*/ 682906 w 6476035"/>
                <a:gd name="connsiteY26" fmla="*/ 4109012 h 4421529"/>
                <a:gd name="connsiteX27" fmla="*/ 578734 w 6476035"/>
                <a:gd name="connsiteY27" fmla="*/ 3669174 h 4421529"/>
                <a:gd name="connsiteX28" fmla="*/ 578734 w 6476035"/>
                <a:gd name="connsiteY28" fmla="*/ 3287210 h 4421529"/>
                <a:gd name="connsiteX29" fmla="*/ 81022 w 6476035"/>
                <a:gd name="connsiteY29" fmla="*/ 3310359 h 4421529"/>
                <a:gd name="connsiteX30" fmla="*/ 370389 w 6476035"/>
                <a:gd name="connsiteY30" fmla="*/ 3032567 h 4421529"/>
                <a:gd name="connsiteX31" fmla="*/ 0 w 6476035"/>
                <a:gd name="connsiteY31" fmla="*/ 2650602 h 4421529"/>
                <a:gd name="connsiteX32" fmla="*/ 381964 w 6476035"/>
                <a:gd name="connsiteY32" fmla="*/ 2558005 h 4421529"/>
                <a:gd name="connsiteX33" fmla="*/ 335665 w 6476035"/>
                <a:gd name="connsiteY33" fmla="*/ 1551007 h 4421529"/>
                <a:gd name="connsiteX34" fmla="*/ 428263 w 6476035"/>
                <a:gd name="connsiteY34" fmla="*/ 1551007 h 4421529"/>
                <a:gd name="connsiteX35" fmla="*/ 555584 w 6476035"/>
                <a:gd name="connsiteY35" fmla="*/ 2338086 h 4421529"/>
                <a:gd name="connsiteX36" fmla="*/ 810227 w 6476035"/>
                <a:gd name="connsiteY36" fmla="*/ 2592729 h 4421529"/>
                <a:gd name="connsiteX37" fmla="*/ 833377 w 6476035"/>
                <a:gd name="connsiteY37" fmla="*/ 1840374 h 4421529"/>
                <a:gd name="connsiteX38" fmla="*/ 1238491 w 6476035"/>
                <a:gd name="connsiteY38" fmla="*/ 1817225 h 4421529"/>
                <a:gd name="connsiteX39" fmla="*/ 1284789 w 6476035"/>
                <a:gd name="connsiteY39" fmla="*/ 1088020 h 4421529"/>
                <a:gd name="connsiteX40" fmla="*/ 1412111 w 6476035"/>
                <a:gd name="connsiteY40" fmla="*/ 995423 h 4421529"/>
                <a:gd name="connsiteX41" fmla="*/ 1435260 w 6476035"/>
                <a:gd name="connsiteY41" fmla="*/ 1921397 h 4421529"/>
                <a:gd name="connsiteX42" fmla="*/ 1678329 w 6476035"/>
                <a:gd name="connsiteY42" fmla="*/ 1412111 h 4421529"/>
                <a:gd name="connsiteX43" fmla="*/ 1794076 w 6476035"/>
                <a:gd name="connsiteY43" fmla="*/ 1319514 h 4421529"/>
                <a:gd name="connsiteX44" fmla="*/ 1770926 w 6476035"/>
                <a:gd name="connsiteY44" fmla="*/ 2152891 h 4421529"/>
                <a:gd name="connsiteX45" fmla="*/ 1967696 w 6476035"/>
                <a:gd name="connsiteY45" fmla="*/ 1516283 h 4421529"/>
                <a:gd name="connsiteX46" fmla="*/ 2349660 w 6476035"/>
                <a:gd name="connsiteY46" fmla="*/ 995423 h 4421529"/>
                <a:gd name="connsiteX47" fmla="*/ 2222339 w 6476035"/>
                <a:gd name="connsiteY47" fmla="*/ 1562582 h 4421529"/>
                <a:gd name="connsiteX48" fmla="*/ 2372810 w 6476035"/>
                <a:gd name="connsiteY48" fmla="*/ 1655180 h 4421529"/>
                <a:gd name="connsiteX49" fmla="*/ 2534855 w 6476035"/>
                <a:gd name="connsiteY49" fmla="*/ 1365812 h 4421529"/>
                <a:gd name="connsiteX50" fmla="*/ 2581154 w 6476035"/>
                <a:gd name="connsiteY50" fmla="*/ 2013995 h 4421529"/>
                <a:gd name="connsiteX51" fmla="*/ 2720050 w 6476035"/>
                <a:gd name="connsiteY51" fmla="*/ 1851949 h 4421529"/>
                <a:gd name="connsiteX52" fmla="*/ 2720050 w 6476035"/>
                <a:gd name="connsiteY52" fmla="*/ 1169043 h 4421529"/>
                <a:gd name="connsiteX53" fmla="*/ 2581154 w 6476035"/>
                <a:gd name="connsiteY53" fmla="*/ 358815 h 4421529"/>
                <a:gd name="connsiteX54" fmla="*/ 2627453 w 6476035"/>
                <a:gd name="connsiteY54" fmla="*/ 23149 h 4421529"/>
                <a:gd name="connsiteX55" fmla="*/ 2916820 w 6476035"/>
                <a:gd name="connsiteY55" fmla="*/ 694481 h 4421529"/>
                <a:gd name="connsiteX56" fmla="*/ 3102015 w 6476035"/>
                <a:gd name="connsiteY56" fmla="*/ 578734 h 4421529"/>
                <a:gd name="connsiteX57" fmla="*/ 3009417 w 6476035"/>
                <a:gd name="connsiteY57" fmla="*/ 2176040 h 4421529"/>
                <a:gd name="connsiteX58" fmla="*/ 3426106 w 6476035"/>
                <a:gd name="connsiteY58" fmla="*/ 2152891 h 4421529"/>
                <a:gd name="connsiteX59" fmla="*/ 4004840 w 6476035"/>
                <a:gd name="connsiteY59" fmla="*/ 1458410 h 4421529"/>
                <a:gd name="connsiteX60" fmla="*/ 3831220 w 6476035"/>
                <a:gd name="connsiteY60" fmla="*/ 1261640 h 4421529"/>
                <a:gd name="connsiteX61" fmla="*/ 4572000 w 6476035"/>
                <a:gd name="connsiteY61" fmla="*/ 937549 h 4421529"/>
                <a:gd name="connsiteX62" fmla="*/ 4409954 w 6476035"/>
                <a:gd name="connsiteY62" fmla="*/ 717630 h 4421529"/>
                <a:gd name="connsiteX63" fmla="*/ 5011838 w 6476035"/>
                <a:gd name="connsiteY63" fmla="*/ 439838 h 4421529"/>
                <a:gd name="connsiteX64" fmla="*/ 5150734 w 6476035"/>
                <a:gd name="connsiteY64" fmla="*/ 439838 h 4421529"/>
                <a:gd name="connsiteX65" fmla="*/ 5729468 w 6476035"/>
                <a:gd name="connsiteY65" fmla="*/ 92597 h 442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476035" h="4421529">
                  <a:moveTo>
                    <a:pt x="6308202" y="0"/>
                  </a:moveTo>
                  <a:lnTo>
                    <a:pt x="6342926" y="92597"/>
                  </a:lnTo>
                  <a:lnTo>
                    <a:pt x="5532698" y="428263"/>
                  </a:lnTo>
                  <a:lnTo>
                    <a:pt x="6099858" y="439838"/>
                  </a:lnTo>
                  <a:lnTo>
                    <a:pt x="5625296" y="1400537"/>
                  </a:lnTo>
                  <a:lnTo>
                    <a:pt x="5706319" y="1828800"/>
                  </a:lnTo>
                  <a:lnTo>
                    <a:pt x="6476035" y="1920433"/>
                  </a:lnTo>
                  <a:lnTo>
                    <a:pt x="6476035" y="1992464"/>
                  </a:lnTo>
                  <a:lnTo>
                    <a:pt x="5602146" y="2199190"/>
                  </a:lnTo>
                  <a:lnTo>
                    <a:pt x="6215605" y="3044142"/>
                  </a:lnTo>
                  <a:lnTo>
                    <a:pt x="5359078" y="2615878"/>
                  </a:lnTo>
                  <a:lnTo>
                    <a:pt x="5370653" y="3391382"/>
                  </a:lnTo>
                  <a:lnTo>
                    <a:pt x="4653022" y="2951544"/>
                  </a:lnTo>
                  <a:lnTo>
                    <a:pt x="4155311" y="2905245"/>
                  </a:lnTo>
                  <a:lnTo>
                    <a:pt x="3414531" y="3240911"/>
                  </a:lnTo>
                  <a:lnTo>
                    <a:pt x="2916820" y="3923818"/>
                  </a:lnTo>
                  <a:lnTo>
                    <a:pt x="2604303" y="3842795"/>
                  </a:lnTo>
                  <a:lnTo>
                    <a:pt x="3287210" y="2916820"/>
                  </a:lnTo>
                  <a:lnTo>
                    <a:pt x="2349660" y="3750197"/>
                  </a:lnTo>
                  <a:lnTo>
                    <a:pt x="2025569" y="3692324"/>
                  </a:lnTo>
                  <a:lnTo>
                    <a:pt x="1851949" y="3946967"/>
                  </a:lnTo>
                  <a:lnTo>
                    <a:pt x="1469984" y="3946967"/>
                  </a:lnTo>
                  <a:lnTo>
                    <a:pt x="1111169" y="4421529"/>
                  </a:lnTo>
                  <a:lnTo>
                    <a:pt x="1134319" y="3773347"/>
                  </a:lnTo>
                  <a:lnTo>
                    <a:pt x="1041721" y="3507129"/>
                  </a:lnTo>
                  <a:lnTo>
                    <a:pt x="891250" y="4120587"/>
                  </a:lnTo>
                  <a:lnTo>
                    <a:pt x="682906" y="4109012"/>
                  </a:lnTo>
                  <a:lnTo>
                    <a:pt x="578734" y="3669174"/>
                  </a:lnTo>
                  <a:lnTo>
                    <a:pt x="578734" y="3287210"/>
                  </a:lnTo>
                  <a:lnTo>
                    <a:pt x="81022" y="3310359"/>
                  </a:lnTo>
                  <a:lnTo>
                    <a:pt x="370389" y="3032567"/>
                  </a:lnTo>
                  <a:lnTo>
                    <a:pt x="0" y="2650602"/>
                  </a:lnTo>
                  <a:lnTo>
                    <a:pt x="381964" y="2558005"/>
                  </a:lnTo>
                  <a:lnTo>
                    <a:pt x="335665" y="1551007"/>
                  </a:lnTo>
                  <a:lnTo>
                    <a:pt x="428263" y="1551007"/>
                  </a:lnTo>
                  <a:lnTo>
                    <a:pt x="555584" y="2338086"/>
                  </a:lnTo>
                  <a:lnTo>
                    <a:pt x="810227" y="2592729"/>
                  </a:lnTo>
                  <a:lnTo>
                    <a:pt x="833377" y="1840374"/>
                  </a:lnTo>
                  <a:lnTo>
                    <a:pt x="1238491" y="1817225"/>
                  </a:lnTo>
                  <a:lnTo>
                    <a:pt x="1284789" y="1088020"/>
                  </a:lnTo>
                  <a:lnTo>
                    <a:pt x="1412111" y="995423"/>
                  </a:lnTo>
                  <a:lnTo>
                    <a:pt x="1435260" y="1921397"/>
                  </a:lnTo>
                  <a:lnTo>
                    <a:pt x="1678329" y="1412111"/>
                  </a:lnTo>
                  <a:lnTo>
                    <a:pt x="1794076" y="1319514"/>
                  </a:lnTo>
                  <a:lnTo>
                    <a:pt x="1770926" y="2152891"/>
                  </a:lnTo>
                  <a:lnTo>
                    <a:pt x="1967696" y="1516283"/>
                  </a:lnTo>
                  <a:lnTo>
                    <a:pt x="2349660" y="995423"/>
                  </a:lnTo>
                  <a:lnTo>
                    <a:pt x="2222339" y="1562582"/>
                  </a:lnTo>
                  <a:lnTo>
                    <a:pt x="2372810" y="1655180"/>
                  </a:lnTo>
                  <a:lnTo>
                    <a:pt x="2534855" y="1365812"/>
                  </a:lnTo>
                  <a:lnTo>
                    <a:pt x="2581154" y="2013995"/>
                  </a:lnTo>
                  <a:lnTo>
                    <a:pt x="2720050" y="1851949"/>
                  </a:lnTo>
                  <a:lnTo>
                    <a:pt x="2720050" y="1169043"/>
                  </a:lnTo>
                  <a:lnTo>
                    <a:pt x="2581154" y="358815"/>
                  </a:lnTo>
                  <a:lnTo>
                    <a:pt x="2627453" y="23149"/>
                  </a:lnTo>
                  <a:lnTo>
                    <a:pt x="2916820" y="694481"/>
                  </a:lnTo>
                  <a:lnTo>
                    <a:pt x="3102015" y="578734"/>
                  </a:lnTo>
                  <a:lnTo>
                    <a:pt x="3009417" y="2176040"/>
                  </a:lnTo>
                  <a:lnTo>
                    <a:pt x="3426106" y="2152891"/>
                  </a:lnTo>
                  <a:lnTo>
                    <a:pt x="4004840" y="1458410"/>
                  </a:lnTo>
                  <a:lnTo>
                    <a:pt x="3831220" y="1261640"/>
                  </a:lnTo>
                  <a:lnTo>
                    <a:pt x="4572000" y="937549"/>
                  </a:lnTo>
                  <a:lnTo>
                    <a:pt x="4409954" y="717630"/>
                  </a:lnTo>
                  <a:lnTo>
                    <a:pt x="5011838" y="439838"/>
                  </a:lnTo>
                  <a:lnTo>
                    <a:pt x="5150734" y="439838"/>
                  </a:lnTo>
                  <a:lnTo>
                    <a:pt x="5729468" y="92597"/>
                  </a:lnTo>
                  <a:close/>
                </a:path>
              </a:pathLst>
            </a:custGeom>
          </p:spPr>
        </p:pic>
        <p:sp>
          <p:nvSpPr>
            <p:cNvPr id="70" name="Oval 69">
              <a:extLst>
                <a:ext uri="{FF2B5EF4-FFF2-40B4-BE49-F238E27FC236}">
                  <a16:creationId xmlns:a16="http://schemas.microsoft.com/office/drawing/2014/main" id="{247BE6EF-8076-41C6-853D-C18785C60C36}"/>
                </a:ext>
              </a:extLst>
            </p:cNvPr>
            <p:cNvSpPr/>
            <p:nvPr/>
          </p:nvSpPr>
          <p:spPr>
            <a:xfrm>
              <a:off x="9683264" y="10419218"/>
              <a:ext cx="488231" cy="488231"/>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9" name="Freeform 28"/>
          <p:cNvSpPr>
            <a:spLocks/>
          </p:cNvSpPr>
          <p:nvPr/>
        </p:nvSpPr>
        <p:spPr bwMode="gray">
          <a:xfrm flipV="1">
            <a:off x="1348961" y="3213259"/>
            <a:ext cx="1998821" cy="1312664"/>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p:spPr>
        <p:txBody>
          <a:bodyPr/>
          <a:lstStyle/>
          <a:p>
            <a:pPr algn="ctr" eaLnBrk="1" hangingPunct="1">
              <a:defRPr/>
            </a:pPr>
            <a:endParaRPr lang="en-US" sz="1350"/>
          </a:p>
        </p:txBody>
      </p:sp>
      <p:sp>
        <p:nvSpPr>
          <p:cNvPr id="31" name="Freeform 30"/>
          <p:cNvSpPr>
            <a:spLocks/>
          </p:cNvSpPr>
          <p:nvPr/>
        </p:nvSpPr>
        <p:spPr bwMode="gray">
          <a:xfrm>
            <a:off x="1459186" y="306682"/>
            <a:ext cx="1998821" cy="1103710"/>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folHlink">
                  <a:gamma/>
                  <a:tint val="57647"/>
                  <a:invGamma/>
                  <a:alpha val="32001"/>
                </a:schemeClr>
              </a:gs>
              <a:gs pos="100000">
                <a:schemeClr val="folHlink"/>
              </a:gs>
            </a:gsLst>
            <a:lin ang="0" scaled="1"/>
          </a:gradFill>
          <a:ln>
            <a:noFill/>
          </a:ln>
        </p:spPr>
        <p:txBody>
          <a:bodyPr/>
          <a:lstStyle/>
          <a:p>
            <a:pPr algn="ctr" eaLnBrk="1" hangingPunct="1">
              <a:defRPr/>
            </a:pPr>
            <a:endParaRPr lang="en-US" sz="1350"/>
          </a:p>
        </p:txBody>
      </p:sp>
      <p:grpSp>
        <p:nvGrpSpPr>
          <p:cNvPr id="32" name="Nhóm 35"/>
          <p:cNvGrpSpPr/>
          <p:nvPr/>
        </p:nvGrpSpPr>
        <p:grpSpPr>
          <a:xfrm>
            <a:off x="3594853" y="821859"/>
            <a:ext cx="5404367" cy="860096"/>
            <a:chOff x="4374439" y="2464538"/>
            <a:chExt cx="2137372" cy="2146727"/>
          </a:xfrm>
          <a:effectLst>
            <a:outerShdw blurRad="76200" dir="18900000" sy="23000" kx="-1200000" algn="bl" rotWithShape="0">
              <a:prstClr val="black">
                <a:alpha val="20000"/>
              </a:prstClr>
            </a:outerShdw>
          </a:effectLst>
        </p:grpSpPr>
        <p:sp>
          <p:nvSpPr>
            <p:cNvPr id="33" name="AutoShape 4"/>
            <p:cNvSpPr>
              <a:spLocks noChangeArrowheads="1"/>
            </p:cNvSpPr>
            <p:nvPr/>
          </p:nvSpPr>
          <p:spPr bwMode="auto">
            <a:xfrm>
              <a:off x="4413024" y="2529853"/>
              <a:ext cx="2098787" cy="2081412"/>
            </a:xfrm>
            <a:prstGeom prst="roundRect">
              <a:avLst>
                <a:gd name="adj" fmla="val 4690"/>
              </a:avLst>
            </a:prstGeom>
            <a:noFill/>
            <a:ln w="57150">
              <a:solidFill>
                <a:srgbClr val="92D050"/>
              </a:solidFill>
              <a:round/>
              <a:headEnd/>
              <a:tailEnd/>
            </a:ln>
            <a:effectLst/>
          </p:spPr>
          <p:txBody>
            <a:bodyPr wrap="none" anchor="ctr"/>
            <a:lstStyle/>
            <a:p>
              <a:pPr algn="ctr" eaLnBrk="1" hangingPunct="1">
                <a:defRPr/>
              </a:pPr>
              <a:endParaRPr lang="en-US" sz="1350"/>
            </a:p>
          </p:txBody>
        </p:sp>
        <p:sp>
          <p:nvSpPr>
            <p:cNvPr id="35" name="AutoShape 6"/>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p:spPr>
          <p:txBody>
            <a:bodyPr wrap="none" anchor="ctr"/>
            <a:lstStyle/>
            <a:p>
              <a:pPr algn="ctr" eaLnBrk="1" hangingPunct="1">
                <a:defRPr/>
              </a:pPr>
              <a:endParaRPr lang="en-US" sz="1350"/>
            </a:p>
          </p:txBody>
        </p:sp>
        <p:sp>
          <p:nvSpPr>
            <p:cNvPr id="36" name="AutoShape 7"/>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p:spPr>
          <p:txBody>
            <a:bodyPr wrap="none" anchor="ctr"/>
            <a:lstStyle/>
            <a:p>
              <a:pPr algn="ctr" eaLnBrk="1" hangingPunct="1">
                <a:defRPr/>
              </a:pPr>
              <a:endParaRPr lang="en-US" sz="1350"/>
            </a:p>
          </p:txBody>
        </p:sp>
        <p:sp>
          <p:nvSpPr>
            <p:cNvPr id="37" name="Text Box 21"/>
            <p:cNvSpPr txBox="1">
              <a:spLocks noChangeArrowheads="1"/>
            </p:cNvSpPr>
            <p:nvPr/>
          </p:nvSpPr>
          <p:spPr bwMode="auto">
            <a:xfrm>
              <a:off x="4374439" y="2642092"/>
              <a:ext cx="2098787" cy="1889733"/>
            </a:xfrm>
            <a:prstGeom prst="rect">
              <a:avLst/>
            </a:prstGeom>
            <a:noFill/>
            <a:ln>
              <a:noFill/>
            </a:ln>
            <a:effectLst/>
          </p:spPr>
          <p:txBody>
            <a:bodyPr wrap="square">
              <a:spAutoFit/>
            </a:bodyPr>
            <a:lstStyle/>
            <a:p>
              <a:pPr algn="ctr">
                <a:defRPr/>
              </a:pPr>
              <a:r>
                <a:rPr lang="vi-VN" sz="2160" b="1" dirty="0">
                  <a:solidFill>
                    <a:srgbClr val="006600"/>
                  </a:solidFill>
                  <a:latin typeface="+mj-lt"/>
                  <a:cs typeface="Arial" pitchFamily="34" charset="0"/>
                </a:rPr>
                <a:t>1.Vẻ đẹp từ những câu chuyện cổ gợi ra trong bài thơ.</a:t>
              </a:r>
              <a:endParaRPr lang="en-US" sz="2880" b="1" dirty="0">
                <a:solidFill>
                  <a:srgbClr val="006600"/>
                </a:solidFill>
                <a:latin typeface="+mj-lt"/>
                <a:cs typeface="Arial" pitchFamily="34" charset="0"/>
              </a:endParaRPr>
            </a:p>
          </p:txBody>
        </p:sp>
      </p:grpSp>
      <p:sp>
        <p:nvSpPr>
          <p:cNvPr id="44" name="Oval 43"/>
          <p:cNvSpPr/>
          <p:nvPr/>
        </p:nvSpPr>
        <p:spPr>
          <a:xfrm>
            <a:off x="69156" y="1451606"/>
            <a:ext cx="3278626" cy="1713515"/>
          </a:xfrm>
          <a:prstGeom prst="ellipse">
            <a:avLst/>
          </a:prstGeom>
          <a:solidFill>
            <a:srgbClr val="006600"/>
          </a:solidFill>
        </p:spPr>
        <p:style>
          <a:lnRef idx="0">
            <a:schemeClr val="accent6"/>
          </a:lnRef>
          <a:fillRef idx="3">
            <a:schemeClr val="accent6"/>
          </a:fillRef>
          <a:effectRef idx="3">
            <a:schemeClr val="accent6"/>
          </a:effectRef>
          <a:fontRef idx="minor">
            <a:schemeClr val="lt1"/>
          </a:fontRef>
        </p:style>
        <p:txBody>
          <a:bodyPr anchor="ctr"/>
          <a:lstStyle/>
          <a:p>
            <a:pPr algn="ctr">
              <a:lnSpc>
                <a:spcPct val="150000"/>
              </a:lnSpc>
              <a:spcAft>
                <a:spcPts val="2160"/>
              </a:spcAft>
            </a:pPr>
            <a:r>
              <a:rPr lang="vi-VN" sz="1800" b="1" spc="34" dirty="0">
                <a:ln w="11430"/>
                <a:solidFill>
                  <a:srgbClr val="FFFF00"/>
                </a:solidFill>
                <a:effectLst>
                  <a:outerShdw blurRad="76200" dist="50800" dir="5400000" algn="tl" rotWithShape="0">
                    <a:srgbClr val="000000">
                      <a:alpha val="65000"/>
                    </a:srgbClr>
                  </a:outerShdw>
                </a:effectLst>
              </a:rPr>
              <a:t>* BỐ CỤC: 2 phần</a:t>
            </a:r>
            <a:r>
              <a:rPr lang="en-US" sz="1800" b="1" spc="34" dirty="0">
                <a:ln w="11430"/>
                <a:solidFill>
                  <a:srgbClr val="FFFF00"/>
                </a:solidFill>
                <a:effectLst>
                  <a:outerShdw blurRad="76200" dist="50800" dir="5400000" algn="tl" rotWithShape="0">
                    <a:srgbClr val="000000">
                      <a:alpha val="65000"/>
                    </a:srgbClr>
                  </a:outerShdw>
                </a:effectLst>
              </a:rPr>
              <a:t> </a:t>
            </a:r>
            <a:r>
              <a:rPr lang="en-US" sz="1260" b="1" spc="34" dirty="0">
                <a:ln w="11430"/>
                <a:solidFill>
                  <a:srgbClr val="FFFF00"/>
                </a:solidFill>
                <a:effectLst>
                  <a:outerShdw blurRad="76200" dist="50800" dir="5400000" algn="tl" rotWithShape="0">
                    <a:srgbClr val="000000">
                      <a:alpha val="65000"/>
                    </a:srgbClr>
                  </a:outerShdw>
                </a:effectLst>
              </a:rPr>
              <a:t/>
            </a:r>
            <a:br>
              <a:rPr lang="en-US" sz="1260" b="1" spc="34" dirty="0">
                <a:ln w="11430"/>
                <a:solidFill>
                  <a:srgbClr val="FFFF00"/>
                </a:solidFill>
                <a:effectLst>
                  <a:outerShdw blurRad="76200" dist="50800" dir="5400000" algn="tl" rotWithShape="0">
                    <a:srgbClr val="000000">
                      <a:alpha val="65000"/>
                    </a:srgbClr>
                  </a:outerShdw>
                </a:effectLst>
              </a:rPr>
            </a:br>
            <a:endParaRPr lang="en-US" sz="1260" b="1" spc="34" dirty="0">
              <a:ln w="11430"/>
              <a:solidFill>
                <a:srgbClr val="FFFF00"/>
              </a:solidFill>
              <a:effectLst>
                <a:outerShdw blurRad="76200" dist="50800" dir="5400000" algn="tl" rotWithShape="0">
                  <a:srgbClr val="000000">
                    <a:alpha val="65000"/>
                  </a:srgbClr>
                </a:outerShdw>
              </a:effectLst>
            </a:endParaRPr>
          </a:p>
        </p:txBody>
      </p:sp>
      <p:grpSp>
        <p:nvGrpSpPr>
          <p:cNvPr id="2" name="Group 1">
            <a:extLst>
              <a:ext uri="{FF2B5EF4-FFF2-40B4-BE49-F238E27FC236}">
                <a16:creationId xmlns:a16="http://schemas.microsoft.com/office/drawing/2014/main" id="{7FDF7C58-14F3-4627-B94E-090AC78D2349}"/>
              </a:ext>
            </a:extLst>
          </p:cNvPr>
          <p:cNvGrpSpPr/>
          <p:nvPr/>
        </p:nvGrpSpPr>
        <p:grpSpPr>
          <a:xfrm>
            <a:off x="3907240" y="1744505"/>
            <a:ext cx="4610373" cy="1641469"/>
            <a:chOff x="3956386" y="2227205"/>
            <a:chExt cx="5122637" cy="1823854"/>
          </a:xfrm>
        </p:grpSpPr>
        <p:pic>
          <p:nvPicPr>
            <p:cNvPr id="1026" name="Picture 2" descr="Trả lời câu hỏi bài Tập đọc Truyện cổ nước mình | Hướng dẫn soạn bài Tập  đọc Truyện cổ nước mình">
              <a:extLst>
                <a:ext uri="{FF2B5EF4-FFF2-40B4-BE49-F238E27FC236}">
                  <a16:creationId xmlns:a16="http://schemas.microsoft.com/office/drawing/2014/main" id="{D8602057-2456-48A4-A724-143A7EF214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6785" y="2236845"/>
              <a:ext cx="2662238" cy="18142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Nhà thơ tình Lâm Thị Mỹ Dạ">
              <a:extLst>
                <a:ext uri="{FF2B5EF4-FFF2-40B4-BE49-F238E27FC236}">
                  <a16:creationId xmlns:a16="http://schemas.microsoft.com/office/drawing/2014/main" id="{0EB911B2-E764-4E79-8F10-A0E9F7043A5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6386" y="2227205"/>
              <a:ext cx="2480191" cy="1734100"/>
            </a:xfrm>
            <a:prstGeom prst="rect">
              <a:avLst/>
            </a:prstGeom>
            <a:noFill/>
            <a:ln>
              <a:noFill/>
            </a:ln>
          </p:spPr>
        </p:pic>
      </p:grpSp>
      <p:grpSp>
        <p:nvGrpSpPr>
          <p:cNvPr id="3" name="Nhóm 35">
            <a:extLst>
              <a:ext uri="{FF2B5EF4-FFF2-40B4-BE49-F238E27FC236}">
                <a16:creationId xmlns:a16="http://schemas.microsoft.com/office/drawing/2014/main" id="{649E6545-D7D8-9D4D-C26E-E43675CF36E4}"/>
              </a:ext>
            </a:extLst>
          </p:cNvPr>
          <p:cNvGrpSpPr/>
          <p:nvPr/>
        </p:nvGrpSpPr>
        <p:grpSpPr>
          <a:xfrm>
            <a:off x="3594853" y="3599379"/>
            <a:ext cx="5404367" cy="860096"/>
            <a:chOff x="4381173" y="2464538"/>
            <a:chExt cx="2130638" cy="2146727"/>
          </a:xfrm>
          <a:effectLst>
            <a:outerShdw blurRad="76200" dir="18900000" sy="23000" kx="-1200000" algn="bl" rotWithShape="0">
              <a:prstClr val="black">
                <a:alpha val="20000"/>
              </a:prstClr>
            </a:outerShdw>
          </a:effectLst>
        </p:grpSpPr>
        <p:sp>
          <p:nvSpPr>
            <p:cNvPr id="4" name="AutoShape 4">
              <a:extLst>
                <a:ext uri="{FF2B5EF4-FFF2-40B4-BE49-F238E27FC236}">
                  <a16:creationId xmlns:a16="http://schemas.microsoft.com/office/drawing/2014/main" id="{374D20D1-44E2-9765-4096-44F0818B15B3}"/>
                </a:ext>
              </a:extLst>
            </p:cNvPr>
            <p:cNvSpPr>
              <a:spLocks noChangeArrowheads="1"/>
            </p:cNvSpPr>
            <p:nvPr/>
          </p:nvSpPr>
          <p:spPr bwMode="auto">
            <a:xfrm>
              <a:off x="4413024" y="2529853"/>
              <a:ext cx="2098787" cy="2081412"/>
            </a:xfrm>
            <a:prstGeom prst="roundRect">
              <a:avLst>
                <a:gd name="adj" fmla="val 4690"/>
              </a:avLst>
            </a:prstGeom>
            <a:noFill/>
            <a:ln w="57150">
              <a:solidFill>
                <a:srgbClr val="92D050"/>
              </a:solidFill>
              <a:round/>
              <a:headEnd/>
              <a:tailEnd/>
            </a:ln>
            <a:effectLst/>
          </p:spPr>
          <p:txBody>
            <a:bodyPr wrap="none" anchor="ctr"/>
            <a:lstStyle/>
            <a:p>
              <a:pPr algn="ctr" eaLnBrk="1" hangingPunct="1">
                <a:defRPr/>
              </a:pPr>
              <a:endParaRPr lang="en-US" sz="1350"/>
            </a:p>
          </p:txBody>
        </p:sp>
        <p:sp>
          <p:nvSpPr>
            <p:cNvPr id="5" name="AutoShape 6">
              <a:extLst>
                <a:ext uri="{FF2B5EF4-FFF2-40B4-BE49-F238E27FC236}">
                  <a16:creationId xmlns:a16="http://schemas.microsoft.com/office/drawing/2014/main" id="{CCEA8A12-6738-80C6-B2CA-2FED11BA431F}"/>
                </a:ext>
              </a:extLst>
            </p:cNvPr>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p:spPr>
          <p:txBody>
            <a:bodyPr wrap="none" anchor="ctr"/>
            <a:lstStyle/>
            <a:p>
              <a:pPr algn="ctr" eaLnBrk="1" hangingPunct="1">
                <a:defRPr/>
              </a:pPr>
              <a:endParaRPr lang="en-US" sz="1350"/>
            </a:p>
          </p:txBody>
        </p:sp>
        <p:sp>
          <p:nvSpPr>
            <p:cNvPr id="6" name="AutoShape 7">
              <a:extLst>
                <a:ext uri="{FF2B5EF4-FFF2-40B4-BE49-F238E27FC236}">
                  <a16:creationId xmlns:a16="http://schemas.microsoft.com/office/drawing/2014/main" id="{356DF4FC-1E9D-10AB-9057-395CD1E9361B}"/>
                </a:ext>
              </a:extLst>
            </p:cNvPr>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p:spPr>
          <p:txBody>
            <a:bodyPr wrap="none" anchor="ctr"/>
            <a:lstStyle/>
            <a:p>
              <a:pPr algn="ctr" eaLnBrk="1" hangingPunct="1">
                <a:defRPr/>
              </a:pPr>
              <a:endParaRPr lang="en-US" sz="1350"/>
            </a:p>
          </p:txBody>
        </p:sp>
        <p:sp>
          <p:nvSpPr>
            <p:cNvPr id="7" name="Text Box 21">
              <a:extLst>
                <a:ext uri="{FF2B5EF4-FFF2-40B4-BE49-F238E27FC236}">
                  <a16:creationId xmlns:a16="http://schemas.microsoft.com/office/drawing/2014/main" id="{F8485F5A-E3A3-0E89-1EA6-9211FE5D3858}"/>
                </a:ext>
              </a:extLst>
            </p:cNvPr>
            <p:cNvSpPr txBox="1">
              <a:spLocks noChangeArrowheads="1"/>
            </p:cNvSpPr>
            <p:nvPr/>
          </p:nvSpPr>
          <p:spPr bwMode="auto">
            <a:xfrm>
              <a:off x="4381173" y="2999315"/>
              <a:ext cx="2098787" cy="1060095"/>
            </a:xfrm>
            <a:prstGeom prst="rect">
              <a:avLst/>
            </a:prstGeom>
            <a:noFill/>
            <a:ln>
              <a:noFill/>
            </a:ln>
            <a:effectLst/>
          </p:spPr>
          <p:txBody>
            <a:bodyPr wrap="square">
              <a:spAutoFit/>
            </a:bodyPr>
            <a:lstStyle/>
            <a:p>
              <a:pPr algn="ctr">
                <a:defRPr/>
              </a:pPr>
              <a:r>
                <a:rPr lang="vi-VN" sz="2160" b="1" dirty="0">
                  <a:solidFill>
                    <a:srgbClr val="006600"/>
                  </a:solidFill>
                  <a:latin typeface="+mj-lt"/>
                  <a:cs typeface="Arial" pitchFamily="34" charset="0"/>
                </a:rPr>
                <a:t>2. Ý nghĩa, giá trị của chuyện cổ</a:t>
              </a:r>
              <a:endParaRPr lang="en-US" sz="2880" b="1" dirty="0">
                <a:solidFill>
                  <a:srgbClr val="006600"/>
                </a:solidFill>
                <a:latin typeface="+mj-lt"/>
                <a:cs typeface="Arial" pitchFamily="34" charset="0"/>
              </a:endParaRPr>
            </a:p>
          </p:txBody>
        </p:sp>
      </p:grpSp>
    </p:spTree>
    <p:extLst>
      <p:ext uri="{BB962C8B-B14F-4D97-AF65-F5344CB8AC3E}">
        <p14:creationId xmlns:p14="http://schemas.microsoft.com/office/powerpoint/2010/main" val="338680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ox(in)">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ox(in)">
                                      <p:cBhvr>
                                        <p:cTn id="12" dur="500"/>
                                        <p:tgtEl>
                                          <p:spTgt spid="31"/>
                                        </p:tgtEl>
                                      </p:cBhvr>
                                    </p:animEffect>
                                  </p:childTnLst>
                                </p:cTn>
                              </p:par>
                              <p:par>
                                <p:cTn id="13" presetID="8" presetClass="entr" presetSubtype="16"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diamond(in)">
                                      <p:cBhvr>
                                        <p:cTn id="15" dur="20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diamond(in)">
                                      <p:cBhvr>
                                        <p:cTn id="23" dur="750"/>
                                        <p:tgtEl>
                                          <p:spTgt spid="29"/>
                                        </p:tgtEl>
                                      </p:cBhvr>
                                    </p:animEffect>
                                  </p:childTnLst>
                                </p:cTn>
                              </p:par>
                              <p:par>
                                <p:cTn id="24" presetID="8" presetClass="entr" presetSubtype="16"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amond(in)">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6BCA94-0120-D5E1-1CDD-EE7543503295}"/>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6ADABA3C-0960-6D5E-AEC4-6904957C20D0}"/>
              </a:ext>
            </a:extLst>
          </p:cNvPr>
          <p:cNvSpPr>
            <a:spLocks noGrp="1"/>
          </p:cNvSpPr>
          <p:nvPr>
            <p:ph type="sldNum" sz="quarter" idx="12"/>
          </p:nvPr>
        </p:nvSpPr>
        <p:spPr/>
        <p:txBody>
          <a:bodyPr/>
          <a:lstStyle/>
          <a:p>
            <a:fld id="{B6F15528-21DE-4FAA-801E-634DDDAF4B2B}" type="slidenum">
              <a:rPr lang="en-US" smtClean="0"/>
              <a:pPr/>
              <a:t>13</a:t>
            </a:fld>
            <a:endParaRPr lang="en-US"/>
          </a:p>
        </p:txBody>
      </p:sp>
      <p:sp>
        <p:nvSpPr>
          <p:cNvPr id="4" name="Title 3">
            <a:extLst>
              <a:ext uri="{FF2B5EF4-FFF2-40B4-BE49-F238E27FC236}">
                <a16:creationId xmlns:a16="http://schemas.microsoft.com/office/drawing/2014/main" id="{7356F641-FE49-8DD4-0BA4-0489A48C9C0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18240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50A134-B912-4D6F-ACD2-1EC191F2D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29" y="0"/>
            <a:ext cx="5344190" cy="5143500"/>
          </a:xfrm>
          <a:prstGeom prst="rect">
            <a:avLst/>
          </a:prstGeom>
        </p:spPr>
      </p:pic>
      <p:sp>
        <p:nvSpPr>
          <p:cNvPr id="7" name="AutoShape 2">
            <a:extLst>
              <a:ext uri="{FF2B5EF4-FFF2-40B4-BE49-F238E27FC236}">
                <a16:creationId xmlns:a16="http://schemas.microsoft.com/office/drawing/2014/main" id="{C71DBFD6-9C13-4D43-8BC2-985767257F45}"/>
              </a:ext>
            </a:extLst>
          </p:cNvPr>
          <p:cNvSpPr>
            <a:spLocks noChangeArrowheads="1"/>
          </p:cNvSpPr>
          <p:nvPr/>
        </p:nvSpPr>
        <p:spPr bwMode="auto">
          <a:xfrm>
            <a:off x="3698859" y="676722"/>
            <a:ext cx="4651910" cy="2599879"/>
          </a:xfrm>
          <a:prstGeom prst="wedgeEllipseCallout">
            <a:avLst>
              <a:gd name="adj1" fmla="val -43421"/>
              <a:gd name="adj2" fmla="val 56861"/>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68580" tIns="34290" rIns="68580" bIns="34290" numCol="1" anchor="t" anchorCtr="0" compatLnSpc="1">
            <a:prstTxWarp prst="textNoShape">
              <a:avLst/>
            </a:prstTxWarp>
          </a:bodyPr>
          <a:lstStyle/>
          <a:p>
            <a:pPr algn="just" fontAlgn="t"/>
            <a:endParaRPr lang="en-US" sz="2700" dirty="0">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AADCC71F-C884-4152-8776-54C5D1F4E846}"/>
              </a:ext>
            </a:extLst>
          </p:cNvPr>
          <p:cNvSpPr txBox="1"/>
          <p:nvPr/>
        </p:nvSpPr>
        <p:spPr>
          <a:xfrm>
            <a:off x="4043364" y="1180289"/>
            <a:ext cx="3962899" cy="1615827"/>
          </a:xfrm>
          <a:prstGeom prst="rect">
            <a:avLst/>
          </a:prstGeom>
          <a:noFill/>
        </p:spPr>
        <p:txBody>
          <a:bodyPr wrap="square">
            <a:spAutoFit/>
          </a:bodyPr>
          <a:lstStyle/>
          <a:p>
            <a:pPr algn="ctr" fontAlgn="t"/>
            <a:r>
              <a:rPr lang="en-US" sz="4950" dirty="0">
                <a:solidFill>
                  <a:schemeClr val="tx2">
                    <a:lumMod val="75000"/>
                  </a:schemeClr>
                </a:solidFill>
                <a:latin typeface="#9Slide05 SVNBulgary" pitchFamily="2" charset="0"/>
              </a:rPr>
              <a:t>Đọc thơ </a:t>
            </a:r>
            <a:r>
              <a:rPr lang="en-US" sz="4950" dirty="0" err="1">
                <a:solidFill>
                  <a:schemeClr val="tx2">
                    <a:lumMod val="75000"/>
                  </a:schemeClr>
                </a:solidFill>
                <a:latin typeface="#9Slide05 SVNBulgary" pitchFamily="2" charset="0"/>
              </a:rPr>
              <a:t>đoán</a:t>
            </a:r>
            <a:r>
              <a:rPr lang="en-US" sz="4950" dirty="0">
                <a:solidFill>
                  <a:schemeClr val="tx2">
                    <a:lumMod val="75000"/>
                  </a:schemeClr>
                </a:solidFill>
                <a:latin typeface="#9Slide05 SVNBulgary" pitchFamily="2" charset="0"/>
              </a:rPr>
              <a:t> </a:t>
            </a:r>
            <a:r>
              <a:rPr lang="vi-VN" sz="4950" dirty="0">
                <a:solidFill>
                  <a:schemeClr val="tx2">
                    <a:lumMod val="75000"/>
                  </a:schemeClr>
                </a:solidFill>
                <a:latin typeface="#9Slide05 SVNBulgary" pitchFamily="2" charset="0"/>
              </a:rPr>
              <a:t>tên truyện</a:t>
            </a:r>
            <a:r>
              <a:rPr lang="en-US" sz="4950" dirty="0">
                <a:solidFill>
                  <a:schemeClr val="tx2">
                    <a:lumMod val="75000"/>
                  </a:schemeClr>
                </a:solidFill>
                <a:latin typeface="#9Slide05 SVNBulgary" pitchFamily="2" charset="0"/>
              </a:rPr>
              <a:t> </a:t>
            </a:r>
            <a:endParaRPr lang="en-US" sz="4950" dirty="0">
              <a:solidFill>
                <a:schemeClr val="tx2">
                  <a:lumMod val="75000"/>
                </a:schemeClr>
              </a:solidFill>
              <a:latin typeface="#9Slide05 SVNBulgary" pitchFamily="2" charset="0"/>
              <a:cs typeface="#9Slide03 Arima Madurai" panose="00000500000000000000" pitchFamily="2" charset="0"/>
            </a:endParaRPr>
          </a:p>
        </p:txBody>
      </p:sp>
    </p:spTree>
    <p:extLst>
      <p:ext uri="{BB962C8B-B14F-4D97-AF65-F5344CB8AC3E}">
        <p14:creationId xmlns:p14="http://schemas.microsoft.com/office/powerpoint/2010/main" val="364182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9"/>
          <p:cNvSpPr txBox="1">
            <a:spLocks noChangeArrowheads="1"/>
          </p:cNvSpPr>
          <p:nvPr/>
        </p:nvSpPr>
        <p:spPr bwMode="auto">
          <a:xfrm>
            <a:off x="931026" y="1345758"/>
            <a:ext cx="4114800" cy="41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070" b="1" u="sng">
              <a:solidFill>
                <a:srgbClr val="FFFF00"/>
              </a:solidFill>
              <a:latin typeface=".VnSouthernH" pitchFamily="34" charset="0"/>
            </a:endParaRPr>
          </a:p>
        </p:txBody>
      </p:sp>
      <p:sp>
        <p:nvSpPr>
          <p:cNvPr id="30" name="Rectangle: Rounded Corners 29">
            <a:extLst>
              <a:ext uri="{FF2B5EF4-FFF2-40B4-BE49-F238E27FC236}">
                <a16:creationId xmlns:a16="http://schemas.microsoft.com/office/drawing/2014/main" id="{1E75A528-0E37-4C95-AC7D-6F971EF73DB1}"/>
              </a:ext>
            </a:extLst>
          </p:cNvPr>
          <p:cNvSpPr/>
          <p:nvPr/>
        </p:nvSpPr>
        <p:spPr bwMode="auto">
          <a:xfrm>
            <a:off x="931026" y="377190"/>
            <a:ext cx="6452754" cy="432459"/>
          </a:xfrm>
          <a:prstGeom prst="roundRect">
            <a:avLst/>
          </a:prstGeom>
          <a:solidFill>
            <a:schemeClr val="accent1">
              <a:lumMod val="25000"/>
            </a:schemeClr>
          </a:solidFill>
          <a:ln w="1905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82296" tIns="41148" rIns="82296" bIns="41148" numCol="1" rtlCol="0" anchor="t" anchorCtr="0" compatLnSpc="1">
            <a:prstTxWarp prst="textNoShape">
              <a:avLst/>
            </a:prstTxWarp>
            <a:spAutoFit/>
          </a:bodyPr>
          <a:lstStyle/>
          <a:p>
            <a:r>
              <a:rPr lang="vi-VN" sz="2000" b="1" dirty="0">
                <a:solidFill>
                  <a:schemeClr val="bg1"/>
                </a:solidFill>
              </a:rPr>
              <a:t>* </a:t>
            </a:r>
            <a:r>
              <a:rPr lang="en-US" sz="2000" b="1" dirty="0">
                <a:solidFill>
                  <a:schemeClr val="bg1"/>
                </a:solidFill>
              </a:rPr>
              <a:t>Những câu chuyện cổ </a:t>
            </a:r>
            <a:r>
              <a:rPr lang="en-US" sz="2000" b="1" dirty="0" err="1">
                <a:solidFill>
                  <a:schemeClr val="bg1"/>
                </a:solidFill>
              </a:rPr>
              <a:t>được</a:t>
            </a:r>
            <a:r>
              <a:rPr lang="en-US" sz="2000" b="1" dirty="0">
                <a:solidFill>
                  <a:schemeClr val="bg1"/>
                </a:solidFill>
              </a:rPr>
              <a:t> gợi ra </a:t>
            </a:r>
            <a:r>
              <a:rPr lang="en-US" sz="2000" b="1" dirty="0" err="1">
                <a:solidFill>
                  <a:schemeClr val="bg1"/>
                </a:solidFill>
              </a:rPr>
              <a:t>từ</a:t>
            </a:r>
            <a:r>
              <a:rPr lang="en-US" sz="2000" b="1" dirty="0">
                <a:solidFill>
                  <a:schemeClr val="bg1"/>
                </a:solidFill>
              </a:rPr>
              <a:t> </a:t>
            </a:r>
            <a:r>
              <a:rPr lang="en-US" sz="2000" b="1" dirty="0" err="1">
                <a:solidFill>
                  <a:schemeClr val="bg1"/>
                </a:solidFill>
              </a:rPr>
              <a:t>bài</a:t>
            </a:r>
            <a:r>
              <a:rPr lang="en-US" sz="2000" b="1" dirty="0">
                <a:solidFill>
                  <a:schemeClr val="bg1"/>
                </a:solidFill>
              </a:rPr>
              <a:t> thơ:</a:t>
            </a:r>
            <a:endParaRPr lang="en-US" sz="2000" dirty="0">
              <a:solidFill>
                <a:schemeClr val="bg1"/>
              </a:solidFill>
            </a:endParaRPr>
          </a:p>
        </p:txBody>
      </p:sp>
      <p:grpSp>
        <p:nvGrpSpPr>
          <p:cNvPr id="5" name="Group 4">
            <a:extLst>
              <a:ext uri="{FF2B5EF4-FFF2-40B4-BE49-F238E27FC236}">
                <a16:creationId xmlns:a16="http://schemas.microsoft.com/office/drawing/2014/main" id="{6C5EC3BF-2952-41D9-9941-D836B2C0B904}"/>
              </a:ext>
            </a:extLst>
          </p:cNvPr>
          <p:cNvGrpSpPr/>
          <p:nvPr/>
        </p:nvGrpSpPr>
        <p:grpSpPr>
          <a:xfrm>
            <a:off x="220599" y="1355809"/>
            <a:ext cx="2938823" cy="2828656"/>
            <a:chOff x="148507" y="1063758"/>
            <a:chExt cx="3265359" cy="3142950"/>
          </a:xfrm>
        </p:grpSpPr>
        <p:grpSp>
          <p:nvGrpSpPr>
            <p:cNvPr id="11" name="Group 10">
              <a:extLst>
                <a:ext uri="{FF2B5EF4-FFF2-40B4-BE49-F238E27FC236}">
                  <a16:creationId xmlns:a16="http://schemas.microsoft.com/office/drawing/2014/main" id="{BC17AA89-8FC5-4489-88CC-B2D224FAFC23}"/>
                </a:ext>
              </a:extLst>
            </p:cNvPr>
            <p:cNvGrpSpPr/>
            <p:nvPr/>
          </p:nvGrpSpPr>
          <p:grpSpPr>
            <a:xfrm>
              <a:off x="381000" y="1063758"/>
              <a:ext cx="2274105" cy="2180335"/>
              <a:chOff x="297873" y="1063758"/>
              <a:chExt cx="2274105" cy="2180335"/>
            </a:xfrm>
          </p:grpSpPr>
          <p:sp>
            <p:nvSpPr>
              <p:cNvPr id="34" name="Rectangle: Rounded Corners 33">
                <a:extLst>
                  <a:ext uri="{FF2B5EF4-FFF2-40B4-BE49-F238E27FC236}">
                    <a16:creationId xmlns:a16="http://schemas.microsoft.com/office/drawing/2014/main" id="{629C4FC1-AB85-429C-9E51-6BD61466894D}"/>
                  </a:ext>
                </a:extLst>
              </p:cNvPr>
              <p:cNvSpPr/>
              <p:nvPr/>
            </p:nvSpPr>
            <p:spPr bwMode="auto">
              <a:xfrm>
                <a:off x="678873" y="1063758"/>
                <a:ext cx="1553689" cy="510777"/>
              </a:xfrm>
              <a:prstGeom prst="roundRect">
                <a:avLst/>
              </a:prstGeom>
              <a:solidFill>
                <a:srgbClr val="FFFFCC"/>
              </a:solidFill>
              <a:ln w="38100" cap="flat" cmpd="sng" algn="ctr">
                <a:solidFill>
                  <a:srgbClr val="C00000"/>
                </a:solidFill>
                <a:prstDash val="solid"/>
                <a:round/>
                <a:headEnd type="none" w="med" len="med"/>
                <a:tailEnd type="none" w="med" len="med"/>
              </a:ln>
              <a:effectLst/>
            </p:spPr>
            <p:txBody>
              <a:bodyPr vert="horz" wrap="square" lIns="82296" tIns="41148" rIns="82296" bIns="41148" numCol="1" rtlCol="0" anchor="ctr" anchorCtr="0" compatLnSpc="1">
                <a:prstTxWarp prst="textNoShape">
                  <a:avLst/>
                </a:prstTxWarp>
                <a:noAutofit/>
              </a:bodyPr>
              <a:lstStyle/>
              <a:p>
                <a:pPr algn="ctr" defTabSz="822960" fontAlgn="base">
                  <a:spcBef>
                    <a:spcPct val="50000"/>
                  </a:spcBef>
                  <a:spcAft>
                    <a:spcPct val="0"/>
                  </a:spcAft>
                  <a:buClrTx/>
                </a:pPr>
                <a:endParaRPr lang="en-US" sz="1440" b="1" dirty="0">
                  <a:solidFill>
                    <a:srgbClr val="006600"/>
                  </a:solidFill>
                  <a:latin typeface="Arial" charset="0"/>
                </a:endParaRPr>
              </a:p>
            </p:txBody>
          </p:sp>
          <p:pic>
            <p:nvPicPr>
              <p:cNvPr id="4098" name="Picture 2" descr="Bài thơ Tấm Cám [Truyện thơ Việt Nam] - Thế giới cổ tích">
                <a:extLst>
                  <a:ext uri="{FF2B5EF4-FFF2-40B4-BE49-F238E27FC236}">
                    <a16:creationId xmlns:a16="http://schemas.microsoft.com/office/drawing/2014/main" id="{B122C571-1949-47AE-A464-FBF3EC9A9B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873" y="1742043"/>
                <a:ext cx="2274105" cy="1502050"/>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F6F169E1-DAC9-42C2-A8E7-33CF84384C9E}"/>
                </a:ext>
              </a:extLst>
            </p:cNvPr>
            <p:cNvSpPr txBox="1"/>
            <p:nvPr/>
          </p:nvSpPr>
          <p:spPr>
            <a:xfrm>
              <a:off x="148507" y="3497683"/>
              <a:ext cx="3265359" cy="709025"/>
            </a:xfrm>
            <a:prstGeom prst="rect">
              <a:avLst/>
            </a:prstGeom>
            <a:noFill/>
          </p:spPr>
          <p:txBody>
            <a:bodyPr wrap="square" rtlCol="0">
              <a:spAutoFit/>
            </a:bodyPr>
            <a:lstStyle/>
            <a:p>
              <a:pPr algn="ctr">
                <a:lnSpc>
                  <a:spcPct val="150000"/>
                </a:lnSpc>
              </a:pPr>
              <a:r>
                <a:rPr lang="en-US" sz="1260" dirty="0" err="1">
                  <a:solidFill>
                    <a:srgbClr val="0000FF"/>
                  </a:solidFill>
                  <a:latin typeface="+mj-lt"/>
                  <a:ea typeface="Times New Roman" panose="02020603050405020304" pitchFamily="18" charset="0"/>
                </a:rPr>
                <a:t>Thị</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thơm</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thì</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giấu</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người</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thơm</a:t>
              </a:r>
              <a:r>
                <a:rPr lang="en-US" sz="1260" dirty="0">
                  <a:solidFill>
                    <a:srgbClr val="0000FF"/>
                  </a:solidFill>
                  <a:latin typeface="+mj-lt"/>
                  <a:ea typeface="Times New Roman" panose="02020603050405020304" pitchFamily="18" charset="0"/>
                </a:rPr>
                <a:t> </a:t>
              </a:r>
            </a:p>
            <a:p>
              <a:pPr algn="ctr">
                <a:lnSpc>
                  <a:spcPct val="150000"/>
                </a:lnSpc>
              </a:pPr>
              <a:r>
                <a:rPr lang="en-US" sz="1260" dirty="0" err="1">
                  <a:solidFill>
                    <a:srgbClr val="0000FF"/>
                  </a:solidFill>
                  <a:latin typeface="+mj-lt"/>
                  <a:ea typeface="Times New Roman" panose="02020603050405020304" pitchFamily="18" charset="0"/>
                </a:rPr>
                <a:t>Chăm</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làm</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thì</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được</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áo</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cơm</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cửa</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nhà</a:t>
              </a:r>
              <a:endParaRPr lang="en-US" sz="1440" dirty="0">
                <a:solidFill>
                  <a:srgbClr val="0000FF"/>
                </a:solidFill>
                <a:latin typeface="+mj-lt"/>
              </a:endParaRPr>
            </a:p>
          </p:txBody>
        </p:sp>
      </p:grpSp>
      <p:grpSp>
        <p:nvGrpSpPr>
          <p:cNvPr id="7" name="Group 6">
            <a:extLst>
              <a:ext uri="{FF2B5EF4-FFF2-40B4-BE49-F238E27FC236}">
                <a16:creationId xmlns:a16="http://schemas.microsoft.com/office/drawing/2014/main" id="{C48E5538-142B-4BAB-AD3A-10E9E96BDCA4}"/>
              </a:ext>
            </a:extLst>
          </p:cNvPr>
          <p:cNvGrpSpPr/>
          <p:nvPr/>
        </p:nvGrpSpPr>
        <p:grpSpPr>
          <a:xfrm>
            <a:off x="3145809" y="1236432"/>
            <a:ext cx="2829754" cy="3058010"/>
            <a:chOff x="2987020" y="1045726"/>
            <a:chExt cx="2874987" cy="3074624"/>
          </a:xfrm>
        </p:grpSpPr>
        <p:grpSp>
          <p:nvGrpSpPr>
            <p:cNvPr id="2" name="Group 1">
              <a:extLst>
                <a:ext uri="{FF2B5EF4-FFF2-40B4-BE49-F238E27FC236}">
                  <a16:creationId xmlns:a16="http://schemas.microsoft.com/office/drawing/2014/main" id="{A063AF0D-5111-4CA6-A4A0-8D73AA4B98B7}"/>
                </a:ext>
              </a:extLst>
            </p:cNvPr>
            <p:cNvGrpSpPr/>
            <p:nvPr/>
          </p:nvGrpSpPr>
          <p:grpSpPr>
            <a:xfrm>
              <a:off x="3124571" y="1045726"/>
              <a:ext cx="2413555" cy="2271771"/>
              <a:chOff x="2985876" y="1045726"/>
              <a:chExt cx="2413555" cy="2271771"/>
            </a:xfrm>
          </p:grpSpPr>
          <p:sp>
            <p:nvSpPr>
              <p:cNvPr id="41" name="Rectangle: Rounded Corners 40">
                <a:extLst>
                  <a:ext uri="{FF2B5EF4-FFF2-40B4-BE49-F238E27FC236}">
                    <a16:creationId xmlns:a16="http://schemas.microsoft.com/office/drawing/2014/main" id="{8BD8DEF2-B243-4A92-A908-F1C239323CE4}"/>
                  </a:ext>
                </a:extLst>
              </p:cNvPr>
              <p:cNvSpPr/>
              <p:nvPr/>
            </p:nvSpPr>
            <p:spPr bwMode="auto">
              <a:xfrm>
                <a:off x="3036764" y="1045726"/>
                <a:ext cx="2362667" cy="510778"/>
              </a:xfrm>
              <a:prstGeom prst="roundRect">
                <a:avLst/>
              </a:prstGeom>
              <a:solidFill>
                <a:srgbClr val="FFFFCC"/>
              </a:solidFill>
              <a:ln w="38100" cap="flat" cmpd="sng" algn="ctr">
                <a:solidFill>
                  <a:srgbClr val="C00000"/>
                </a:solidFill>
                <a:prstDash val="solid"/>
                <a:round/>
                <a:headEnd type="none" w="med" len="med"/>
                <a:tailEnd type="none" w="med" len="med"/>
              </a:ln>
              <a:effectLst/>
            </p:spPr>
            <p:txBody>
              <a:bodyPr vert="horz" wrap="square" lIns="82296" tIns="41148" rIns="82296" bIns="41148" numCol="1" rtlCol="0" anchor="ctr" anchorCtr="0" compatLnSpc="1">
                <a:prstTxWarp prst="textNoShape">
                  <a:avLst/>
                </a:prstTxWarp>
                <a:noAutofit/>
              </a:bodyPr>
              <a:lstStyle/>
              <a:p>
                <a:pPr algn="ctr" defTabSz="822960" fontAlgn="base">
                  <a:spcBef>
                    <a:spcPct val="50000"/>
                  </a:spcBef>
                  <a:spcAft>
                    <a:spcPct val="0"/>
                  </a:spcAft>
                  <a:buClrTx/>
                </a:pPr>
                <a:endParaRPr lang="en-US" sz="1440" b="1" dirty="0">
                  <a:solidFill>
                    <a:srgbClr val="006600"/>
                  </a:solidFill>
                  <a:latin typeface="Arial" charset="0"/>
                </a:endParaRPr>
              </a:p>
            </p:txBody>
          </p:sp>
          <p:pic>
            <p:nvPicPr>
              <p:cNvPr id="3074" name="Picture 2" descr="Đẽo cày giữa đường [Truyện ngụ ngôn Việt Nam] - Truyện dân gian">
                <a:extLst>
                  <a:ext uri="{FF2B5EF4-FFF2-40B4-BE49-F238E27FC236}">
                    <a16:creationId xmlns:a16="http://schemas.microsoft.com/office/drawing/2014/main" id="{61560F00-5FD0-4331-9DA0-0DEB7BA2E22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00" t="11532" r="17501" b="5581"/>
              <a:stretch/>
            </p:blipFill>
            <p:spPr bwMode="auto">
              <a:xfrm>
                <a:off x="2985876" y="1744549"/>
                <a:ext cx="2387145" cy="1572948"/>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37" name="TextBox 36">
              <a:extLst>
                <a:ext uri="{FF2B5EF4-FFF2-40B4-BE49-F238E27FC236}">
                  <a16:creationId xmlns:a16="http://schemas.microsoft.com/office/drawing/2014/main" id="{4C544C6F-0178-4659-9673-463AE02F950B}"/>
                </a:ext>
              </a:extLst>
            </p:cNvPr>
            <p:cNvSpPr txBox="1"/>
            <p:nvPr/>
          </p:nvSpPr>
          <p:spPr>
            <a:xfrm>
              <a:off x="2987020" y="3411325"/>
              <a:ext cx="2874987" cy="709025"/>
            </a:xfrm>
            <a:prstGeom prst="rect">
              <a:avLst/>
            </a:prstGeom>
            <a:noFill/>
          </p:spPr>
          <p:txBody>
            <a:bodyPr wrap="square" rtlCol="0">
              <a:spAutoFit/>
            </a:bodyPr>
            <a:lstStyle/>
            <a:p>
              <a:pPr algn="ctr">
                <a:lnSpc>
                  <a:spcPct val="150000"/>
                </a:lnSpc>
              </a:pPr>
              <a:r>
                <a:rPr lang="en-US" sz="1260" dirty="0" err="1">
                  <a:solidFill>
                    <a:srgbClr val="0000FF"/>
                  </a:solidFill>
                  <a:latin typeface="+mj-lt"/>
                  <a:ea typeface="Times New Roman" panose="02020603050405020304" pitchFamily="18" charset="0"/>
                </a:rPr>
                <a:t>Đẽo</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cày</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theo</a:t>
              </a:r>
              <a:r>
                <a:rPr lang="en-US" sz="1260" dirty="0">
                  <a:solidFill>
                    <a:srgbClr val="0000FF"/>
                  </a:solidFill>
                  <a:latin typeface="+mj-lt"/>
                  <a:ea typeface="Times New Roman" panose="02020603050405020304" pitchFamily="18" charset="0"/>
                </a:rPr>
                <a:t> ý </a:t>
              </a:r>
              <a:r>
                <a:rPr lang="en-US" sz="1260" dirty="0" err="1">
                  <a:solidFill>
                    <a:srgbClr val="0000FF"/>
                  </a:solidFill>
                  <a:latin typeface="+mj-lt"/>
                  <a:ea typeface="Times New Roman" panose="02020603050405020304" pitchFamily="18" charset="0"/>
                </a:rPr>
                <a:t>người</a:t>
              </a:r>
              <a:r>
                <a:rPr lang="en-US" sz="1260" dirty="0">
                  <a:solidFill>
                    <a:srgbClr val="0000FF"/>
                  </a:solidFill>
                  <a:latin typeface="+mj-lt"/>
                  <a:ea typeface="Times New Roman" panose="02020603050405020304" pitchFamily="18" charset="0"/>
                </a:rPr>
                <a:t> ta</a:t>
              </a:r>
            </a:p>
            <a:p>
              <a:pPr algn="ctr">
                <a:lnSpc>
                  <a:spcPct val="150000"/>
                </a:lnSpc>
              </a:pPr>
              <a:r>
                <a:rPr lang="en-US" sz="1260" dirty="0" err="1">
                  <a:solidFill>
                    <a:srgbClr val="0000FF"/>
                  </a:solidFill>
                  <a:latin typeface="+mj-lt"/>
                  <a:ea typeface="Times New Roman" panose="02020603050405020304" pitchFamily="18" charset="0"/>
                </a:rPr>
                <a:t>Sẽ</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thành</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khúc</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gỗ</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chẳng</a:t>
              </a:r>
              <a:r>
                <a:rPr lang="en-US" sz="1260" dirty="0">
                  <a:solidFill>
                    <a:srgbClr val="0000FF"/>
                  </a:solidFill>
                  <a:latin typeface="+mj-lt"/>
                  <a:ea typeface="Times New Roman" panose="02020603050405020304" pitchFamily="18" charset="0"/>
                </a:rPr>
                <a:t> ra </a:t>
              </a:r>
              <a:r>
                <a:rPr lang="en-US" sz="1260" dirty="0" err="1">
                  <a:solidFill>
                    <a:srgbClr val="0000FF"/>
                  </a:solidFill>
                  <a:latin typeface="+mj-lt"/>
                  <a:ea typeface="Times New Roman" panose="02020603050405020304" pitchFamily="18" charset="0"/>
                </a:rPr>
                <a:t>việc</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gì</a:t>
              </a:r>
              <a:endParaRPr lang="en-US" sz="1080" dirty="0">
                <a:solidFill>
                  <a:srgbClr val="0000FF"/>
                </a:solidFill>
                <a:latin typeface="+mj-lt"/>
              </a:endParaRPr>
            </a:p>
          </p:txBody>
        </p:sp>
      </p:grpSp>
      <p:grpSp>
        <p:nvGrpSpPr>
          <p:cNvPr id="9" name="Group 8">
            <a:extLst>
              <a:ext uri="{FF2B5EF4-FFF2-40B4-BE49-F238E27FC236}">
                <a16:creationId xmlns:a16="http://schemas.microsoft.com/office/drawing/2014/main" id="{A15B74F1-0B78-4D0A-BA08-69B4938AD138}"/>
              </a:ext>
            </a:extLst>
          </p:cNvPr>
          <p:cNvGrpSpPr/>
          <p:nvPr/>
        </p:nvGrpSpPr>
        <p:grpSpPr>
          <a:xfrm>
            <a:off x="5910239" y="1236432"/>
            <a:ext cx="3233761" cy="2712280"/>
            <a:chOff x="5715000" y="1086281"/>
            <a:chExt cx="3908951" cy="3013643"/>
          </a:xfrm>
        </p:grpSpPr>
        <p:grpSp>
          <p:nvGrpSpPr>
            <p:cNvPr id="3" name="Group 2">
              <a:extLst>
                <a:ext uri="{FF2B5EF4-FFF2-40B4-BE49-F238E27FC236}">
                  <a16:creationId xmlns:a16="http://schemas.microsoft.com/office/drawing/2014/main" id="{689376B7-95F4-45C8-8160-19C9A14AC2C1}"/>
                </a:ext>
              </a:extLst>
            </p:cNvPr>
            <p:cNvGrpSpPr/>
            <p:nvPr/>
          </p:nvGrpSpPr>
          <p:grpSpPr>
            <a:xfrm>
              <a:off x="6162308" y="1086281"/>
              <a:ext cx="2295892" cy="2132064"/>
              <a:chOff x="5933708" y="1086281"/>
              <a:chExt cx="2295892" cy="2132064"/>
            </a:xfrm>
          </p:grpSpPr>
          <p:sp>
            <p:nvSpPr>
              <p:cNvPr id="43" name="Rectangle: Rounded Corners 42">
                <a:extLst>
                  <a:ext uri="{FF2B5EF4-FFF2-40B4-BE49-F238E27FC236}">
                    <a16:creationId xmlns:a16="http://schemas.microsoft.com/office/drawing/2014/main" id="{E83CD19E-17BA-4680-9D1F-CBB6E0DFEBC8}"/>
                  </a:ext>
                </a:extLst>
              </p:cNvPr>
              <p:cNvSpPr/>
              <p:nvPr/>
            </p:nvSpPr>
            <p:spPr bwMode="auto">
              <a:xfrm>
                <a:off x="5997800" y="1086281"/>
                <a:ext cx="2231800" cy="510778"/>
              </a:xfrm>
              <a:prstGeom prst="roundRect">
                <a:avLst/>
              </a:prstGeom>
              <a:solidFill>
                <a:srgbClr val="FFFFCC"/>
              </a:solidFill>
              <a:ln w="38100" cap="flat" cmpd="sng" algn="ctr">
                <a:solidFill>
                  <a:srgbClr val="C00000"/>
                </a:solidFill>
                <a:prstDash val="solid"/>
                <a:round/>
                <a:headEnd type="none" w="med" len="med"/>
                <a:tailEnd type="none" w="med" len="med"/>
              </a:ln>
              <a:effectLst/>
            </p:spPr>
            <p:txBody>
              <a:bodyPr vert="horz" wrap="square" lIns="82296" tIns="41148" rIns="82296" bIns="41148" numCol="1" rtlCol="0" anchor="ctr" anchorCtr="0" compatLnSpc="1">
                <a:prstTxWarp prst="textNoShape">
                  <a:avLst/>
                </a:prstTxWarp>
                <a:noAutofit/>
              </a:bodyPr>
              <a:lstStyle/>
              <a:p>
                <a:pPr algn="ctr" defTabSz="822960" fontAlgn="base">
                  <a:spcBef>
                    <a:spcPct val="50000"/>
                  </a:spcBef>
                  <a:spcAft>
                    <a:spcPct val="0"/>
                  </a:spcAft>
                  <a:buClrTx/>
                </a:pPr>
                <a:endParaRPr lang="en-US" sz="1440" b="1" dirty="0">
                  <a:solidFill>
                    <a:srgbClr val="006600"/>
                  </a:solidFill>
                  <a:latin typeface="Arial" charset="0"/>
                </a:endParaRPr>
              </a:p>
            </p:txBody>
          </p:sp>
          <p:pic>
            <p:nvPicPr>
              <p:cNvPr id="3076" name="Picture 4" descr="Trình độ C1 - Bài 5: Sự tích trầu cau (Tiết 2)">
                <a:extLst>
                  <a:ext uri="{FF2B5EF4-FFF2-40B4-BE49-F238E27FC236}">
                    <a16:creationId xmlns:a16="http://schemas.microsoft.com/office/drawing/2014/main" id="{64C408F6-FAC0-4BAB-9357-FBFEFFDD3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3708" y="1638300"/>
                <a:ext cx="2295892" cy="1580045"/>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39" name="TextBox 38">
              <a:extLst>
                <a:ext uri="{FF2B5EF4-FFF2-40B4-BE49-F238E27FC236}">
                  <a16:creationId xmlns:a16="http://schemas.microsoft.com/office/drawing/2014/main" id="{2DC954FC-FE92-4A50-B92B-2E1F2276E809}"/>
                </a:ext>
              </a:extLst>
            </p:cNvPr>
            <p:cNvSpPr txBox="1"/>
            <p:nvPr/>
          </p:nvSpPr>
          <p:spPr>
            <a:xfrm>
              <a:off x="5715000" y="3390899"/>
              <a:ext cx="3908951" cy="709025"/>
            </a:xfrm>
            <a:prstGeom prst="rect">
              <a:avLst/>
            </a:prstGeom>
            <a:noFill/>
          </p:spPr>
          <p:txBody>
            <a:bodyPr wrap="square" rtlCol="0">
              <a:spAutoFit/>
            </a:bodyPr>
            <a:lstStyle/>
            <a:p>
              <a:pPr algn="ctr">
                <a:lnSpc>
                  <a:spcPct val="150000"/>
                </a:lnSpc>
              </a:pPr>
              <a:r>
                <a:rPr lang="en-US" sz="1260" dirty="0" err="1">
                  <a:solidFill>
                    <a:srgbClr val="0000FF"/>
                  </a:solidFill>
                  <a:latin typeface="+mj-lt"/>
                  <a:ea typeface="Times New Roman" panose="02020603050405020304" pitchFamily="18" charset="0"/>
                </a:rPr>
                <a:t>Đậm</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đà</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cái</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tích</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trầu</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cau</a:t>
              </a:r>
              <a:r>
                <a:rPr lang="en-US" sz="1260" dirty="0">
                  <a:solidFill>
                    <a:srgbClr val="0000FF"/>
                  </a:solidFill>
                  <a:latin typeface="+mj-lt"/>
                  <a:ea typeface="Times New Roman" panose="02020603050405020304" pitchFamily="18" charset="0"/>
                </a:rPr>
                <a:t/>
              </a:r>
              <a:br>
                <a:rPr lang="en-US" sz="1260" dirty="0">
                  <a:solidFill>
                    <a:srgbClr val="0000FF"/>
                  </a:solidFill>
                  <a:latin typeface="+mj-lt"/>
                  <a:ea typeface="Times New Roman" panose="02020603050405020304" pitchFamily="18" charset="0"/>
                </a:rPr>
              </a:br>
              <a:r>
                <a:rPr lang="en-US" sz="1260" dirty="0" err="1">
                  <a:solidFill>
                    <a:srgbClr val="0000FF"/>
                  </a:solidFill>
                  <a:latin typeface="+mj-lt"/>
                  <a:ea typeface="Times New Roman" panose="02020603050405020304" pitchFamily="18" charset="0"/>
                </a:rPr>
                <a:t>Miếng</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trầu</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đỏ</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thắm</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nặng</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sâu</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tình</a:t>
              </a:r>
              <a:r>
                <a:rPr lang="en-US" sz="1260" dirty="0">
                  <a:solidFill>
                    <a:srgbClr val="0000FF"/>
                  </a:solidFill>
                  <a:latin typeface="+mj-lt"/>
                  <a:ea typeface="Times New Roman" panose="02020603050405020304" pitchFamily="18" charset="0"/>
                </a:rPr>
                <a:t> </a:t>
              </a:r>
              <a:r>
                <a:rPr lang="en-US" sz="1260" dirty="0" err="1">
                  <a:solidFill>
                    <a:srgbClr val="0000FF"/>
                  </a:solidFill>
                  <a:latin typeface="+mj-lt"/>
                  <a:ea typeface="Times New Roman" panose="02020603050405020304" pitchFamily="18" charset="0"/>
                </a:rPr>
                <a:t>người</a:t>
              </a:r>
              <a:endParaRPr lang="en-US" sz="945" dirty="0">
                <a:solidFill>
                  <a:srgbClr val="0000FF"/>
                </a:solidFill>
                <a:latin typeface="+mj-lt"/>
              </a:endParaRPr>
            </a:p>
          </p:txBody>
        </p:sp>
      </p:grpSp>
      <p:sp>
        <p:nvSpPr>
          <p:cNvPr id="6" name="TextBox 5">
            <a:extLst>
              <a:ext uri="{FF2B5EF4-FFF2-40B4-BE49-F238E27FC236}">
                <a16:creationId xmlns:a16="http://schemas.microsoft.com/office/drawing/2014/main" id="{EEB1EFBD-F58F-61F1-400F-9F5680005A4A}"/>
              </a:ext>
            </a:extLst>
          </p:cNvPr>
          <p:cNvSpPr txBox="1"/>
          <p:nvPr/>
        </p:nvSpPr>
        <p:spPr>
          <a:xfrm>
            <a:off x="911681" y="1392320"/>
            <a:ext cx="1574712" cy="338554"/>
          </a:xfrm>
          <a:prstGeom prst="rect">
            <a:avLst/>
          </a:prstGeom>
          <a:noFill/>
        </p:spPr>
        <p:txBody>
          <a:bodyPr wrap="square" rtlCol="0">
            <a:spAutoFit/>
          </a:bodyPr>
          <a:lstStyle/>
          <a:p>
            <a:r>
              <a:rPr lang="vi-VN" sz="1600" b="1" dirty="0">
                <a:solidFill>
                  <a:schemeClr val="accent3">
                    <a:lumMod val="50000"/>
                  </a:schemeClr>
                </a:solidFill>
              </a:rPr>
              <a:t>Tấm Cám</a:t>
            </a:r>
            <a:endParaRPr lang="en-US" sz="1600" b="1" dirty="0">
              <a:solidFill>
                <a:schemeClr val="accent3">
                  <a:lumMod val="50000"/>
                </a:schemeClr>
              </a:solidFill>
            </a:endParaRPr>
          </a:p>
        </p:txBody>
      </p:sp>
      <p:sp>
        <p:nvSpPr>
          <p:cNvPr id="10" name="TextBox 9">
            <a:extLst>
              <a:ext uri="{FF2B5EF4-FFF2-40B4-BE49-F238E27FC236}">
                <a16:creationId xmlns:a16="http://schemas.microsoft.com/office/drawing/2014/main" id="{BE0CD2B6-9E38-700F-C149-A9ECCEEC74D2}"/>
              </a:ext>
            </a:extLst>
          </p:cNvPr>
          <p:cNvSpPr txBox="1"/>
          <p:nvPr/>
        </p:nvSpPr>
        <p:spPr>
          <a:xfrm>
            <a:off x="3631435" y="1355809"/>
            <a:ext cx="1967113" cy="307777"/>
          </a:xfrm>
          <a:prstGeom prst="rect">
            <a:avLst/>
          </a:prstGeom>
          <a:noFill/>
        </p:spPr>
        <p:txBody>
          <a:bodyPr wrap="square" rtlCol="0">
            <a:spAutoFit/>
          </a:bodyPr>
          <a:lstStyle/>
          <a:p>
            <a:pPr algn="ctr" defTabSz="822960" fontAlgn="base">
              <a:spcBef>
                <a:spcPct val="50000"/>
              </a:spcBef>
              <a:spcAft>
                <a:spcPct val="0"/>
              </a:spcAft>
              <a:buClrTx/>
            </a:pPr>
            <a:r>
              <a:rPr lang="en-US" sz="1400" b="1" dirty="0" err="1">
                <a:solidFill>
                  <a:srgbClr val="006600"/>
                </a:solidFill>
              </a:rPr>
              <a:t>Đẽo</a:t>
            </a:r>
            <a:r>
              <a:rPr lang="en-US" sz="1400" b="1" dirty="0">
                <a:solidFill>
                  <a:srgbClr val="006600"/>
                </a:solidFill>
              </a:rPr>
              <a:t> </a:t>
            </a:r>
            <a:r>
              <a:rPr lang="en-US" sz="1400" b="1" dirty="0" err="1">
                <a:solidFill>
                  <a:srgbClr val="006600"/>
                </a:solidFill>
              </a:rPr>
              <a:t>cày</a:t>
            </a:r>
            <a:r>
              <a:rPr lang="en-US" sz="1400" b="1" dirty="0">
                <a:solidFill>
                  <a:srgbClr val="006600"/>
                </a:solidFill>
              </a:rPr>
              <a:t> giữa đường</a:t>
            </a:r>
            <a:endParaRPr lang="en-US" sz="1400" b="1" dirty="0">
              <a:solidFill>
                <a:srgbClr val="006600"/>
              </a:solidFill>
              <a:latin typeface="Arial" charset="0"/>
            </a:endParaRPr>
          </a:p>
        </p:txBody>
      </p:sp>
      <p:sp>
        <p:nvSpPr>
          <p:cNvPr id="12" name="TextBox 11">
            <a:extLst>
              <a:ext uri="{FF2B5EF4-FFF2-40B4-BE49-F238E27FC236}">
                <a16:creationId xmlns:a16="http://schemas.microsoft.com/office/drawing/2014/main" id="{6891CEB4-FF4B-49C8-9FB0-34A434496778}"/>
              </a:ext>
            </a:extLst>
          </p:cNvPr>
          <p:cNvSpPr txBox="1"/>
          <p:nvPr/>
        </p:nvSpPr>
        <p:spPr>
          <a:xfrm>
            <a:off x="5956930" y="1236433"/>
            <a:ext cx="2549462" cy="307777"/>
          </a:xfrm>
          <a:prstGeom prst="rect">
            <a:avLst/>
          </a:prstGeom>
          <a:noFill/>
        </p:spPr>
        <p:txBody>
          <a:bodyPr wrap="square" rtlCol="0">
            <a:spAutoFit/>
          </a:bodyPr>
          <a:lstStyle/>
          <a:p>
            <a:pPr algn="ctr" defTabSz="822960" fontAlgn="base">
              <a:spcBef>
                <a:spcPct val="50000"/>
              </a:spcBef>
              <a:spcAft>
                <a:spcPct val="0"/>
              </a:spcAft>
              <a:buClrTx/>
            </a:pPr>
            <a:r>
              <a:rPr lang="en-US" sz="1400" b="1" dirty="0">
                <a:solidFill>
                  <a:srgbClr val="006600"/>
                </a:solidFill>
                <a:latin typeface="Arial" charset="0"/>
              </a:rPr>
              <a:t>Sự tích </a:t>
            </a:r>
            <a:r>
              <a:rPr lang="en-US" sz="1400" b="1" dirty="0" err="1">
                <a:solidFill>
                  <a:srgbClr val="006600"/>
                </a:solidFill>
                <a:latin typeface="Arial" charset="0"/>
              </a:rPr>
              <a:t>trầu</a:t>
            </a:r>
            <a:r>
              <a:rPr lang="en-US" sz="1400" b="1" dirty="0">
                <a:solidFill>
                  <a:srgbClr val="006600"/>
                </a:solidFill>
                <a:latin typeface="Arial" charset="0"/>
              </a:rPr>
              <a:t> </a:t>
            </a:r>
            <a:r>
              <a:rPr lang="en-US" sz="1400" b="1" dirty="0" err="1">
                <a:solidFill>
                  <a:srgbClr val="006600"/>
                </a:solidFill>
                <a:latin typeface="Arial" charset="0"/>
              </a:rPr>
              <a:t>cau</a:t>
            </a:r>
            <a:endParaRPr lang="en-US" sz="1400" b="1" dirty="0">
              <a:solidFill>
                <a:srgbClr val="006600"/>
              </a:solidFill>
              <a:latin typeface="Arial" charset="0"/>
            </a:endParaRPr>
          </a:p>
        </p:txBody>
      </p:sp>
      <p:sp>
        <p:nvSpPr>
          <p:cNvPr id="13" name="TextBox 12">
            <a:extLst>
              <a:ext uri="{FF2B5EF4-FFF2-40B4-BE49-F238E27FC236}">
                <a16:creationId xmlns:a16="http://schemas.microsoft.com/office/drawing/2014/main" id="{935ED6AC-544F-A8C2-FFA1-C36ABA775B56}"/>
              </a:ext>
            </a:extLst>
          </p:cNvPr>
          <p:cNvSpPr txBox="1"/>
          <p:nvPr/>
        </p:nvSpPr>
        <p:spPr>
          <a:xfrm>
            <a:off x="1042461" y="4325405"/>
            <a:ext cx="6777038" cy="569451"/>
          </a:xfrm>
          <a:prstGeom prst="rect">
            <a:avLst/>
          </a:prstGeom>
          <a:noFill/>
        </p:spPr>
        <p:txBody>
          <a:bodyPr wrap="square">
            <a:spAutoFit/>
          </a:bodyPr>
          <a:lstStyle/>
          <a:p>
            <a:pPr algn="ctr">
              <a:lnSpc>
                <a:spcPct val="120000"/>
              </a:lnSpc>
            </a:pPr>
            <a:r>
              <a:rPr lang="en-US" altLang="zh-CN" sz="27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Wingdings" panose="05000000000000000000" pitchFamily="2" charset="2"/>
              </a:rPr>
              <a:t> </a:t>
            </a:r>
            <a:r>
              <a:rPr lang="en-US" altLang="zh-CN" sz="27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Gần</a:t>
            </a:r>
            <a:r>
              <a:rPr lang="en-US" altLang="zh-CN"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gũi</a:t>
            </a:r>
            <a:r>
              <a:rPr lang="en-US" altLang="zh-CN"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quen</a:t>
            </a:r>
            <a:r>
              <a:rPr lang="en-US" altLang="zh-CN"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thuộc</a:t>
            </a:r>
            <a:r>
              <a:rPr lang="en-US" altLang="zh-CN"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với</a:t>
            </a:r>
            <a:r>
              <a:rPr lang="en-US" altLang="zh-CN"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kí</a:t>
            </a:r>
            <a:r>
              <a:rPr lang="en-US" altLang="zh-CN"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ức</a:t>
            </a:r>
            <a:r>
              <a:rPr lang="en-US" altLang="zh-CN"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tuổi</a:t>
            </a:r>
            <a:r>
              <a:rPr lang="en-US" altLang="zh-CN"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7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thơ</a:t>
            </a:r>
            <a:endParaRPr lang="zh-CN" altLang="en-US" sz="27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5465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F923AD-C5F9-3094-428F-F4B6E6A0F109}"/>
              </a:ext>
            </a:extLst>
          </p:cNvPr>
          <p:cNvSpPr>
            <a:spLocks noGrp="1"/>
          </p:cNvSpPr>
          <p:nvPr>
            <p:ph type="sldNum" sz="quarter" idx="12"/>
          </p:nvPr>
        </p:nvSpPr>
        <p:spPr/>
        <p:txBody>
          <a:bodyPr/>
          <a:lstStyle/>
          <a:p>
            <a:pPr>
              <a:defRPr/>
            </a:pPr>
            <a:fld id="{27F3FCFF-D0A6-4001-BDDB-22B4D02D2514}" type="slidenum">
              <a:rPr lang="en-US" smtClean="0"/>
              <a:pPr>
                <a:defRPr/>
              </a:pPr>
              <a:t>16</a:t>
            </a:fld>
            <a:endParaRPr lang="en-US"/>
          </a:p>
        </p:txBody>
      </p:sp>
    </p:spTree>
    <p:extLst>
      <p:ext uri="{BB962C8B-B14F-4D97-AF65-F5344CB8AC3E}">
        <p14:creationId xmlns:p14="http://schemas.microsoft.com/office/powerpoint/2010/main" val="2719006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7">
            <a:extLst>
              <a:ext uri="{FF2B5EF4-FFF2-40B4-BE49-F238E27FC236}">
                <a16:creationId xmlns:a16="http://schemas.microsoft.com/office/drawing/2014/main" id="{C379111D-B83E-3FA9-D7CE-E44C1566F393}"/>
              </a:ext>
            </a:extLst>
          </p:cNvPr>
          <p:cNvGrpSpPr>
            <a:grpSpLocks/>
          </p:cNvGrpSpPr>
          <p:nvPr/>
        </p:nvGrpSpPr>
        <p:grpSpPr bwMode="auto">
          <a:xfrm>
            <a:off x="290989" y="110573"/>
            <a:ext cx="3257550" cy="1672107"/>
            <a:chOff x="0" y="0"/>
            <a:chExt cx="4338734" cy="2409011"/>
          </a:xfrm>
        </p:grpSpPr>
        <p:pic>
          <p:nvPicPr>
            <p:cNvPr id="97302" name="Picture 6">
              <a:extLst>
                <a:ext uri="{FF2B5EF4-FFF2-40B4-BE49-F238E27FC236}">
                  <a16:creationId xmlns:a16="http://schemas.microsoft.com/office/drawing/2014/main" id="{EEFC16CC-71A8-EC08-D157-B926CD4C4C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338734" cy="231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03" name="TextBox 9">
              <a:extLst>
                <a:ext uri="{FF2B5EF4-FFF2-40B4-BE49-F238E27FC236}">
                  <a16:creationId xmlns:a16="http://schemas.microsoft.com/office/drawing/2014/main" id="{48A7B6BE-297E-C262-2A87-33A00E9E2239}"/>
                </a:ext>
              </a:extLst>
            </p:cNvPr>
            <p:cNvSpPr txBox="1">
              <a:spLocks noChangeArrowheads="1"/>
            </p:cNvSpPr>
            <p:nvPr/>
          </p:nvSpPr>
          <p:spPr bwMode="auto">
            <a:xfrm>
              <a:off x="899217" y="1544353"/>
              <a:ext cx="2258981" cy="86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5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 HỢP TÁC</a:t>
              </a:r>
              <a:endParaRPr lang="en-US" altLang="en-US" sz="1650" b="1" dirty="0">
                <a:ea typeface="Calibri" panose="020F0502020204030204" pitchFamily="34" charset="0"/>
                <a:cs typeface="Times New Roman" panose="02020603050405020304" pitchFamily="18" charset="0"/>
              </a:endParaRPr>
            </a:p>
          </p:txBody>
        </p:sp>
      </p:grpSp>
      <p:sp>
        <p:nvSpPr>
          <p:cNvPr id="97283" name="TextBox 1">
            <a:extLst>
              <a:ext uri="{FF2B5EF4-FFF2-40B4-BE49-F238E27FC236}">
                <a16:creationId xmlns:a16="http://schemas.microsoft.com/office/drawing/2014/main" id="{86D67AD8-9E73-D921-6E73-B530824BE151}"/>
              </a:ext>
            </a:extLst>
          </p:cNvPr>
          <p:cNvSpPr txBox="1">
            <a:spLocks noChangeArrowheads="1"/>
          </p:cNvSpPr>
          <p:nvPr/>
        </p:nvSpPr>
        <p:spPr bwMode="auto">
          <a:xfrm>
            <a:off x="3337322" y="650551"/>
            <a:ext cx="5806678"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vi-VN" altLang="en-US" sz="1500" b="1" i="1" dirty="0">
                <a:solidFill>
                  <a:srgbClr val="002060"/>
                </a:solidFill>
                <a:latin typeface="Times New Roman" panose="02020603050405020304" pitchFamily="18" charset="0"/>
                <a:cs typeface="Times New Roman" panose="02020603050405020304" pitchFamily="18" charset="0"/>
              </a:rPr>
              <a:t> </a:t>
            </a:r>
            <a:endParaRPr lang="en-US" altLang="en-US" sz="1500" b="1" i="1" dirty="0">
              <a:solidFill>
                <a:srgbClr val="00206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US" altLang="en-US" sz="2000" b="1" dirty="0">
                <a:solidFill>
                  <a:schemeClr val="tx2">
                    <a:lumMod val="75000"/>
                  </a:schemeClr>
                </a:solidFill>
                <a:latin typeface="Times New Roman" panose="02020603050405020304" pitchFamily="18" charset="0"/>
                <a:cs typeface="Times New Roman" panose="02020603050405020304" pitchFamily="18" charset="0"/>
              </a:rPr>
              <a:t>Thời </a:t>
            </a:r>
            <a:r>
              <a:rPr lang="en-US" altLang="en-US" sz="2000" b="1" dirty="0" err="1">
                <a:solidFill>
                  <a:schemeClr val="tx2">
                    <a:lumMod val="75000"/>
                  </a:schemeClr>
                </a:solidFill>
                <a:latin typeface="Times New Roman" panose="02020603050405020304" pitchFamily="18" charset="0"/>
                <a:cs typeface="Times New Roman" panose="02020603050405020304" pitchFamily="18" charset="0"/>
              </a:rPr>
              <a:t>gian</a:t>
            </a:r>
            <a:r>
              <a:rPr lang="en-US" altLang="en-US" sz="2000" b="1" dirty="0">
                <a:solidFill>
                  <a:schemeClr val="tx2">
                    <a:lumMod val="75000"/>
                  </a:schemeClr>
                </a:solidFill>
                <a:latin typeface="Times New Roman" panose="02020603050405020304" pitchFamily="18" charset="0"/>
                <a:cs typeface="Times New Roman" panose="02020603050405020304" pitchFamily="18" charset="0"/>
              </a:rPr>
              <a:t>: </a:t>
            </a:r>
            <a:r>
              <a:rPr lang="vi-VN" altLang="en-US" sz="2000" b="1" dirty="0">
                <a:solidFill>
                  <a:schemeClr val="tx2">
                    <a:lumMod val="75000"/>
                  </a:schemeClr>
                </a:solidFill>
                <a:latin typeface="Times New Roman" panose="02020603050405020304" pitchFamily="18" charset="0"/>
                <a:cs typeface="Times New Roman" panose="02020603050405020304" pitchFamily="18" charset="0"/>
              </a:rPr>
              <a:t>4</a:t>
            </a:r>
            <a:r>
              <a:rPr lang="en-US" altLang="en-US" sz="2000" b="1" dirty="0">
                <a:solidFill>
                  <a:schemeClr val="tx2">
                    <a:lumMod val="75000"/>
                  </a:schemeClr>
                </a:solidFill>
                <a:latin typeface="Times New Roman" panose="02020603050405020304" pitchFamily="18" charset="0"/>
                <a:cs typeface="Times New Roman" panose="02020603050405020304" pitchFamily="18" charset="0"/>
              </a:rPr>
              <a:t> </a:t>
            </a:r>
            <a:r>
              <a:rPr lang="vi-VN" altLang="en-US" sz="2000" b="1" dirty="0">
                <a:solidFill>
                  <a:schemeClr val="tx2">
                    <a:lumMod val="75000"/>
                  </a:schemeClr>
                </a:solidFill>
                <a:latin typeface="Times New Roman" panose="02020603050405020304" pitchFamily="18" charset="0"/>
                <a:cs typeface="Times New Roman" panose="02020603050405020304" pitchFamily="18" charset="0"/>
              </a:rPr>
              <a:t>phút</a:t>
            </a:r>
            <a:endParaRPr lang="en-US" altLang="en-US" sz="2000" b="1" dirty="0">
              <a:solidFill>
                <a:schemeClr val="tx2">
                  <a:lumMod val="75000"/>
                </a:schemeClr>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vi-VN" altLang="en-US" sz="20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Hình thức:  Thảo luận nhóm 6</a:t>
            </a:r>
            <a:endParaRPr lang="en-US" altLang="en-US" sz="20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7300" name="AutoShape 21" descr="Clip nghệ thuật Đồ họa học sinh Vector Đồ họa mạng di động Giáo viên - học  sinh tiểu học png tải về - Miễn phí trong suốt Nhóm Xã Hội png">
            <a:extLst>
              <a:ext uri="{FF2B5EF4-FFF2-40B4-BE49-F238E27FC236}">
                <a16:creationId xmlns:a16="http://schemas.microsoft.com/office/drawing/2014/main" id="{8FEA906F-CB8F-CDFC-B408-F3155E56AE5C}"/>
              </a:ext>
            </a:extLst>
          </p:cNvPr>
          <p:cNvSpPr>
            <a:spLocks noChangeAspect="1" noChangeArrowheads="1"/>
          </p:cNvSpPr>
          <p:nvPr/>
        </p:nvSpPr>
        <p:spPr bwMode="auto">
          <a:xfrm>
            <a:off x="4457700" y="2457450"/>
            <a:ext cx="2095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p>
        </p:txBody>
      </p:sp>
      <p:sp>
        <p:nvSpPr>
          <p:cNvPr id="97301" name="TextBox 1">
            <a:extLst>
              <a:ext uri="{FF2B5EF4-FFF2-40B4-BE49-F238E27FC236}">
                <a16:creationId xmlns:a16="http://schemas.microsoft.com/office/drawing/2014/main" id="{ACDB1A5D-71D8-ADD9-2C98-EDBDF1F86910}"/>
              </a:ext>
            </a:extLst>
          </p:cNvPr>
          <p:cNvSpPr txBox="1">
            <a:spLocks noChangeArrowheads="1"/>
          </p:cNvSpPr>
          <p:nvPr/>
        </p:nvSpPr>
        <p:spPr bwMode="auto">
          <a:xfrm>
            <a:off x="3261663" y="22680"/>
            <a:ext cx="58066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a:t>
            </a:r>
            <a:r>
              <a:rPr lang="vi-VN" alt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p>
          <a:p>
            <a:pPr algn="ctr">
              <a:lnSpc>
                <a:spcPct val="100000"/>
              </a:lnSpc>
              <a:spcBef>
                <a:spcPct val="0"/>
              </a:spcBef>
              <a:buFontTx/>
              <a:buNone/>
            </a:pPr>
            <a:r>
              <a:rPr lang="vi-VN" alt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Phiếu học tập số 2)</a:t>
            </a:r>
            <a:r>
              <a:rPr lang="en-US" alt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 name="TextBox 2">
            <a:extLst>
              <a:ext uri="{FF2B5EF4-FFF2-40B4-BE49-F238E27FC236}">
                <a16:creationId xmlns:a16="http://schemas.microsoft.com/office/drawing/2014/main" id="{C7353D98-8266-CD45-EFBD-FFAAD7968C99}"/>
              </a:ext>
            </a:extLst>
          </p:cNvPr>
          <p:cNvSpPr txBox="1"/>
          <p:nvPr/>
        </p:nvSpPr>
        <p:spPr>
          <a:xfrm>
            <a:off x="290989" y="1819091"/>
            <a:ext cx="8252652" cy="2246769"/>
          </a:xfrm>
          <a:prstGeom prst="rect">
            <a:avLst/>
          </a:prstGeom>
          <a:noFill/>
        </p:spPr>
        <p:txBody>
          <a:bodyPr wrap="square">
            <a:spAutoFit/>
          </a:bodyPr>
          <a:lstStyle/>
          <a:p>
            <a:pPr algn="ctr"/>
            <a:r>
              <a:rPr lang="vi-VN" sz="28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Nội dung thảo luận:</a:t>
            </a:r>
          </a:p>
          <a:p>
            <a:pPr algn="ctr"/>
            <a:endParaRPr lang="vi-VN" sz="28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vi-VN" sz="2800" b="1" i="1" kern="1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Tìm những từ ngữ, hình ảnh ,biện pháp </a:t>
            </a:r>
            <a:r>
              <a:rPr lang="vi-VN" sz="2800" b="1" kern="1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tu từ</a:t>
            </a:r>
            <a:r>
              <a:rPr lang="vi-VN" sz="2800" b="1" kern="1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thể</a:t>
            </a:r>
            <a:r>
              <a:rPr lang="vi-VN" sz="2800" b="1" kern="1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hiện </a:t>
            </a:r>
            <a:r>
              <a:rPr lang="vi-VN" sz="2800" b="1" kern="1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vẻ đẹp  sâu xa từ những câu chuyện cổ trong bài thơ</a:t>
            </a:r>
            <a:r>
              <a:rPr lang="vi-VN" sz="2800" b="1" kern="1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Đồng hồ đếm ngược 4 phút">
            <a:hlinkClick r:id="" action="ppaction://media"/>
            <a:extLst>
              <a:ext uri="{FF2B5EF4-FFF2-40B4-BE49-F238E27FC236}">
                <a16:creationId xmlns:a16="http://schemas.microsoft.com/office/drawing/2014/main" id="{8C09AA37-BA08-354D-A883-A0FB6FC4A91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24281" y="3965463"/>
            <a:ext cx="2695061" cy="93872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DD97CE-03B7-AD9B-C34E-849E53F9E9B6}"/>
              </a:ext>
            </a:extLst>
          </p:cNvPr>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10918010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521AF9A2-BDB0-D26E-5B8A-6E5DD1C091D0}"/>
              </a:ext>
            </a:extLst>
          </p:cNvPr>
          <p:cNvGraphicFramePr>
            <a:graphicFrameLocks noGrp="1"/>
          </p:cNvGraphicFramePr>
          <p:nvPr>
            <p:extLst>
              <p:ext uri="{D42A27DB-BD31-4B8C-83A1-F6EECF244321}">
                <p14:modId xmlns:p14="http://schemas.microsoft.com/office/powerpoint/2010/main" val="4027689764"/>
              </p:ext>
            </p:extLst>
          </p:nvPr>
        </p:nvGraphicFramePr>
        <p:xfrm>
          <a:off x="65090" y="0"/>
          <a:ext cx="9078910" cy="8954896"/>
        </p:xfrm>
        <a:graphic>
          <a:graphicData uri="http://schemas.openxmlformats.org/drawingml/2006/table">
            <a:tbl>
              <a:tblPr firstRow="1" bandRow="1">
                <a:tableStyleId>{284E427A-3D55-4303-BF80-6455036E1DE7}</a:tableStyleId>
              </a:tblPr>
              <a:tblGrid>
                <a:gridCol w="4967920">
                  <a:extLst>
                    <a:ext uri="{9D8B030D-6E8A-4147-A177-3AD203B41FA5}">
                      <a16:colId xmlns:a16="http://schemas.microsoft.com/office/drawing/2014/main" val="3422906352"/>
                    </a:ext>
                  </a:extLst>
                </a:gridCol>
                <a:gridCol w="208280">
                  <a:extLst>
                    <a:ext uri="{9D8B030D-6E8A-4147-A177-3AD203B41FA5}">
                      <a16:colId xmlns:a16="http://schemas.microsoft.com/office/drawing/2014/main" val="2025564600"/>
                    </a:ext>
                  </a:extLst>
                </a:gridCol>
                <a:gridCol w="3902710">
                  <a:extLst>
                    <a:ext uri="{9D8B030D-6E8A-4147-A177-3AD203B41FA5}">
                      <a16:colId xmlns:a16="http://schemas.microsoft.com/office/drawing/2014/main" val="3298266943"/>
                    </a:ext>
                  </a:extLst>
                </a:gridCol>
              </a:tblGrid>
              <a:tr h="837404">
                <a:tc>
                  <a:txBody>
                    <a:bodyPr/>
                    <a:lstStyle/>
                    <a:p>
                      <a:pPr algn="ctr"/>
                      <a:r>
                        <a:rPr lang="vi-VN" sz="1600" b="1" i="1" dirty="0">
                          <a:solidFill>
                            <a:schemeClr val="accent1">
                              <a:lumMod val="75000"/>
                            </a:schemeClr>
                          </a:solidFill>
                        </a:rPr>
                        <a:t>Từ ngữ, hình ảnh thơ, biện pháp nghệ thuật</a:t>
                      </a:r>
                      <a:endParaRPr lang="en-US" sz="1600" b="1" i="1" dirty="0">
                        <a:solidFill>
                          <a:schemeClr val="accent1">
                            <a:lumMod val="75000"/>
                          </a:schemeClr>
                        </a:solidFill>
                      </a:endParaRPr>
                    </a:p>
                  </a:txBody>
                  <a:tcPr/>
                </a:tc>
                <a:tc rowSpan="4">
                  <a:txBody>
                    <a:bodyPr/>
                    <a:lstStyle/>
                    <a:p>
                      <a:pPr algn="ctr"/>
                      <a:endParaRPr lang="en-US" sz="1600" i="1" dirty="0">
                        <a:solidFill>
                          <a:schemeClr val="accent1">
                            <a:lumMod val="75000"/>
                          </a:schemeClr>
                        </a:solidFill>
                      </a:endParaRPr>
                    </a:p>
                  </a:txBody>
                  <a:tcPr/>
                </a:tc>
                <a:tc>
                  <a:txBody>
                    <a:bodyPr/>
                    <a:lstStyle/>
                    <a:p>
                      <a:pPr algn="ctr"/>
                      <a:r>
                        <a:rPr lang="vi-VN" sz="1600" i="1" dirty="0">
                          <a:solidFill>
                            <a:schemeClr val="accent1">
                              <a:lumMod val="75000"/>
                            </a:schemeClr>
                          </a:solidFill>
                        </a:rPr>
                        <a:t>Vẻ đẹp gợi ra từ những câu chuyện cổ trong bài thơ</a:t>
                      </a:r>
                      <a:endParaRPr lang="en-US" sz="1600" i="1" dirty="0">
                        <a:solidFill>
                          <a:schemeClr val="accent1">
                            <a:lumMod val="75000"/>
                          </a:schemeClr>
                        </a:solidFill>
                      </a:endParaRPr>
                    </a:p>
                  </a:txBody>
                  <a:tcPr/>
                </a:tc>
                <a:extLst>
                  <a:ext uri="{0D108BD9-81ED-4DB2-BD59-A6C34878D82A}">
                    <a16:rowId xmlns:a16="http://schemas.microsoft.com/office/drawing/2014/main" val="3537311846"/>
                  </a:ext>
                </a:extLst>
              </a:tr>
              <a:tr h="1893467">
                <a:tc>
                  <a:txBody>
                    <a:bodyPr/>
                    <a:lstStyle/>
                    <a:p>
                      <a:pPr algn="ctr"/>
                      <a:r>
                        <a:rPr lang="vi-VN" sz="2000" b="1" i="1" dirty="0">
                          <a:solidFill>
                            <a:schemeClr val="tx1">
                              <a:lumMod val="10000"/>
                            </a:schemeClr>
                          </a:solidFill>
                          <a:effectLst/>
                          <a:latin typeface="Times New Roman" panose="02020603050405020304" pitchFamily="18" charset="0"/>
                          <a:ea typeface="Times New Roman" panose="02020603050405020304" pitchFamily="18" charset="0"/>
                        </a:rPr>
                        <a:t>Tôi yêu chuyện cổ nước tôi</a:t>
                      </a:r>
                      <a:br>
                        <a:rPr lang="vi-VN" sz="2000" b="1" i="1" dirty="0">
                          <a:solidFill>
                            <a:schemeClr val="tx1">
                              <a:lumMod val="10000"/>
                            </a:schemeClr>
                          </a:solidFill>
                          <a:effectLst/>
                          <a:latin typeface="Times New Roman" panose="02020603050405020304" pitchFamily="18" charset="0"/>
                          <a:ea typeface="Times New Roman" panose="02020603050405020304" pitchFamily="18" charset="0"/>
                        </a:rPr>
                      </a:br>
                      <a:r>
                        <a:rPr lang="en-US" sz="2000" b="1" i="1" dirty="0">
                          <a:solidFill>
                            <a:schemeClr val="tx1">
                              <a:lumMod val="10000"/>
                            </a:schemeClr>
                          </a:solidFill>
                          <a:effectLst/>
                          <a:latin typeface="Times New Roman" panose="02020603050405020304" pitchFamily="18" charset="0"/>
                          <a:ea typeface="Times New Roman" panose="02020603050405020304" pitchFamily="18" charset="0"/>
                        </a:rPr>
                        <a:t>Vừa nhân </a:t>
                      </a:r>
                      <a:r>
                        <a:rPr lang="en-US" sz="2000" b="1" i="1" dirty="0" err="1">
                          <a:solidFill>
                            <a:schemeClr val="tx1">
                              <a:lumMod val="10000"/>
                            </a:schemeClr>
                          </a:solidFill>
                          <a:effectLst/>
                          <a:latin typeface="Times New Roman" panose="02020603050405020304" pitchFamily="18" charset="0"/>
                          <a:ea typeface="Times New Roman" panose="02020603050405020304" pitchFamily="18" charset="0"/>
                        </a:rPr>
                        <a:t>hậu</a:t>
                      </a:r>
                      <a:r>
                        <a:rPr lang="en-US" sz="2000" b="1" i="1" dirty="0">
                          <a:solidFill>
                            <a:schemeClr val="tx1">
                              <a:lumMod val="10000"/>
                            </a:schemeClr>
                          </a:solidFill>
                          <a:effectLst/>
                          <a:latin typeface="Times New Roman" panose="02020603050405020304" pitchFamily="18" charset="0"/>
                          <a:ea typeface="Times New Roman" panose="02020603050405020304" pitchFamily="18" charset="0"/>
                        </a:rPr>
                        <a:t> lại </a:t>
                      </a:r>
                      <a:r>
                        <a:rPr lang="en-US" sz="2000" b="1" i="1" dirty="0" err="1">
                          <a:solidFill>
                            <a:schemeClr val="tx1">
                              <a:lumMod val="10000"/>
                            </a:schemeClr>
                          </a:solidFill>
                          <a:effectLst/>
                          <a:latin typeface="Times New Roman" panose="02020603050405020304" pitchFamily="18" charset="0"/>
                          <a:ea typeface="Times New Roman" panose="02020603050405020304" pitchFamily="18" charset="0"/>
                        </a:rPr>
                        <a:t>tuyệt</a:t>
                      </a:r>
                      <a:r>
                        <a:rPr lang="en-US" sz="2000" b="1" i="1" dirty="0">
                          <a:solidFill>
                            <a:schemeClr val="tx1">
                              <a:lumMod val="10000"/>
                            </a:schemeClr>
                          </a:solidFill>
                          <a:effectLst/>
                          <a:latin typeface="Times New Roman" panose="02020603050405020304" pitchFamily="18" charset="0"/>
                          <a:ea typeface="Times New Roman" panose="02020603050405020304" pitchFamily="18" charset="0"/>
                        </a:rPr>
                        <a:t> </a:t>
                      </a:r>
                      <a:r>
                        <a:rPr lang="en-US" sz="2000" b="1" i="1" dirty="0" err="1">
                          <a:solidFill>
                            <a:schemeClr val="tx1">
                              <a:lumMod val="10000"/>
                            </a:schemeClr>
                          </a:solidFill>
                          <a:effectLst/>
                          <a:latin typeface="Times New Roman" panose="02020603050405020304" pitchFamily="18" charset="0"/>
                          <a:ea typeface="Times New Roman" panose="02020603050405020304" pitchFamily="18" charset="0"/>
                        </a:rPr>
                        <a:t>vời</a:t>
                      </a:r>
                      <a:r>
                        <a:rPr lang="en-US" sz="2000" b="1" i="1" dirty="0">
                          <a:solidFill>
                            <a:schemeClr val="tx1">
                              <a:lumMod val="10000"/>
                            </a:schemeClr>
                          </a:solidFill>
                          <a:effectLst/>
                          <a:latin typeface="Times New Roman" panose="02020603050405020304" pitchFamily="18" charset="0"/>
                          <a:ea typeface="Times New Roman" panose="02020603050405020304" pitchFamily="18" charset="0"/>
                        </a:rPr>
                        <a:t> sâu xa</a:t>
                      </a:r>
                      <a:r>
                        <a:rPr lang="en-US" sz="2000" b="1" dirty="0">
                          <a:solidFill>
                            <a:schemeClr val="tx1">
                              <a:lumMod val="10000"/>
                            </a:schemeClr>
                          </a:solidFill>
                          <a:effectLst/>
                          <a:latin typeface="Times New Roman" panose="02020603050405020304" pitchFamily="18" charset="0"/>
                          <a:ea typeface="Times New Roman" panose="02020603050405020304" pitchFamily="18" charset="0"/>
                        </a:rPr>
                        <a:t/>
                      </a:r>
                      <a:br>
                        <a:rPr lang="en-US" sz="2000" b="1" dirty="0">
                          <a:solidFill>
                            <a:schemeClr val="tx1">
                              <a:lumMod val="10000"/>
                            </a:schemeClr>
                          </a:solidFill>
                          <a:effectLst/>
                          <a:latin typeface="Times New Roman" panose="02020603050405020304" pitchFamily="18" charset="0"/>
                          <a:ea typeface="Times New Roman" panose="02020603050405020304" pitchFamily="18" charset="0"/>
                        </a:rPr>
                      </a:br>
                      <a:r>
                        <a:rPr lang="en-US" sz="2000" b="1" i="1" dirty="0">
                          <a:solidFill>
                            <a:schemeClr val="tx1">
                              <a:lumMod val="10000"/>
                            </a:schemeClr>
                          </a:solidFill>
                          <a:effectLst/>
                          <a:latin typeface="Times New Roman" panose="02020603050405020304" pitchFamily="18" charset="0"/>
                          <a:ea typeface="Times New Roman" panose="02020603050405020304" pitchFamily="18" charset="0"/>
                        </a:rPr>
                        <a:t>     Thương</a:t>
                      </a:r>
                      <a:r>
                        <a:rPr lang="vi-VN" sz="2000" b="1" i="1" dirty="0">
                          <a:solidFill>
                            <a:schemeClr val="tx1">
                              <a:lumMod val="10000"/>
                            </a:schemeClr>
                          </a:solidFill>
                          <a:effectLst/>
                          <a:latin typeface="Times New Roman" panose="02020603050405020304" pitchFamily="18" charset="0"/>
                          <a:ea typeface="Times New Roman" panose="02020603050405020304" pitchFamily="18" charset="0"/>
                        </a:rPr>
                        <a:t> người</a:t>
                      </a:r>
                      <a:r>
                        <a:rPr lang="en-US" sz="2000" b="1" i="1" dirty="0">
                          <a:solidFill>
                            <a:schemeClr val="tx1">
                              <a:lumMod val="10000"/>
                            </a:schemeClr>
                          </a:solidFill>
                          <a:effectLst/>
                          <a:latin typeface="Times New Roman" panose="02020603050405020304" pitchFamily="18" charset="0"/>
                          <a:ea typeface="Times New Roman" panose="02020603050405020304" pitchFamily="18" charset="0"/>
                        </a:rPr>
                        <a:t> rồi mới thương ta</a:t>
                      </a:r>
                      <a:r>
                        <a:rPr lang="en-US" sz="2000" b="1" dirty="0">
                          <a:solidFill>
                            <a:schemeClr val="tx1">
                              <a:lumMod val="10000"/>
                            </a:schemeClr>
                          </a:solidFill>
                          <a:effectLst/>
                          <a:latin typeface="Times New Roman" panose="02020603050405020304" pitchFamily="18" charset="0"/>
                          <a:ea typeface="Times New Roman" panose="02020603050405020304" pitchFamily="18" charset="0"/>
                        </a:rPr>
                        <a:t/>
                      </a:r>
                      <a:br>
                        <a:rPr lang="en-US" sz="2000" b="1" dirty="0">
                          <a:solidFill>
                            <a:schemeClr val="tx1">
                              <a:lumMod val="10000"/>
                            </a:schemeClr>
                          </a:solidFill>
                          <a:effectLst/>
                          <a:latin typeface="Times New Roman" panose="02020603050405020304" pitchFamily="18" charset="0"/>
                          <a:ea typeface="Times New Roman" panose="02020603050405020304" pitchFamily="18" charset="0"/>
                        </a:rPr>
                      </a:br>
                      <a:r>
                        <a:rPr lang="vi-VN" sz="2000" b="1" i="1" dirty="0">
                          <a:solidFill>
                            <a:schemeClr val="tx1">
                              <a:lumMod val="10000"/>
                            </a:schemeClr>
                          </a:solidFill>
                          <a:effectLst/>
                          <a:latin typeface="Times New Roman" panose="02020603050405020304" pitchFamily="18" charset="0"/>
                          <a:ea typeface="Times New Roman" panose="02020603050405020304" pitchFamily="18" charset="0"/>
                        </a:rPr>
                        <a:t>     </a:t>
                      </a:r>
                      <a:r>
                        <a:rPr lang="en-US" sz="2000" b="1" i="1" dirty="0">
                          <a:solidFill>
                            <a:schemeClr val="tx1">
                              <a:lumMod val="10000"/>
                            </a:schemeClr>
                          </a:solidFill>
                          <a:effectLst/>
                          <a:latin typeface="Times New Roman" panose="02020603050405020304" pitchFamily="18" charset="0"/>
                          <a:ea typeface="Times New Roman" panose="02020603050405020304" pitchFamily="18" charset="0"/>
                        </a:rPr>
                        <a:t>Yêu nhau dù mấy </a:t>
                      </a:r>
                      <a:r>
                        <a:rPr lang="en-US" sz="2000" b="1" i="1" dirty="0" err="1">
                          <a:solidFill>
                            <a:schemeClr val="tx1">
                              <a:lumMod val="10000"/>
                            </a:schemeClr>
                          </a:solidFill>
                          <a:effectLst/>
                          <a:latin typeface="Times New Roman" panose="02020603050405020304" pitchFamily="18" charset="0"/>
                          <a:ea typeface="Times New Roman" panose="02020603050405020304" pitchFamily="18" charset="0"/>
                        </a:rPr>
                        <a:t>cách</a:t>
                      </a:r>
                      <a:r>
                        <a:rPr lang="en-US" sz="2000" b="1" i="1" dirty="0">
                          <a:solidFill>
                            <a:schemeClr val="tx1">
                              <a:lumMod val="10000"/>
                            </a:schemeClr>
                          </a:solidFill>
                          <a:effectLst/>
                          <a:latin typeface="Times New Roman" panose="02020603050405020304" pitchFamily="18" charset="0"/>
                          <a:ea typeface="Times New Roman" panose="02020603050405020304" pitchFamily="18" charset="0"/>
                        </a:rPr>
                        <a:t> xa cũng tìm</a:t>
                      </a:r>
                      <a:r>
                        <a:rPr lang="vi-VN" sz="2000" b="1" i="1" dirty="0">
                          <a:solidFill>
                            <a:schemeClr val="tx1">
                              <a:lumMod val="10000"/>
                            </a:schemeClr>
                          </a:solidFill>
                          <a:effectLst/>
                          <a:latin typeface="Times New Roman" panose="02020603050405020304" pitchFamily="18" charset="0"/>
                          <a:ea typeface="Times New Roman" panose="02020603050405020304" pitchFamily="18" charset="0"/>
                        </a:rPr>
                        <a:t/>
                      </a:r>
                      <a:br>
                        <a:rPr lang="vi-VN" sz="2000" b="1" i="1" dirty="0">
                          <a:solidFill>
                            <a:schemeClr val="tx1">
                              <a:lumMod val="10000"/>
                            </a:schemeClr>
                          </a:solidFill>
                          <a:effectLst/>
                          <a:latin typeface="Times New Roman" panose="02020603050405020304" pitchFamily="18" charset="0"/>
                          <a:ea typeface="Times New Roman" panose="02020603050405020304" pitchFamily="18" charset="0"/>
                        </a:rPr>
                      </a:br>
                      <a:r>
                        <a:rPr lang="vi-VN" sz="2000" b="1" i="1" dirty="0">
                          <a:solidFill>
                            <a:schemeClr val="tx1">
                              <a:lumMod val="10000"/>
                            </a:schemeClr>
                          </a:solidFill>
                          <a:effectLst/>
                          <a:latin typeface="Times New Roman" panose="02020603050405020304" pitchFamily="18" charset="0"/>
                          <a:ea typeface="Times New Roman" panose="02020603050405020304" pitchFamily="18" charset="0"/>
                        </a:rPr>
                        <a:t/>
                      </a:r>
                      <a:br>
                        <a:rPr lang="vi-VN" sz="2000" b="1" i="1" dirty="0">
                          <a:solidFill>
                            <a:schemeClr val="tx1">
                              <a:lumMod val="10000"/>
                            </a:schemeClr>
                          </a:solidFill>
                          <a:effectLst/>
                          <a:latin typeface="Times New Roman" panose="02020603050405020304" pitchFamily="18" charset="0"/>
                          <a:ea typeface="Times New Roman" panose="02020603050405020304" pitchFamily="18" charset="0"/>
                        </a:rPr>
                      </a:br>
                      <a:r>
                        <a:rPr lang="vi-VN" sz="2000" b="1" i="1" dirty="0">
                          <a:solidFill>
                            <a:schemeClr val="tx1">
                              <a:lumMod val="10000"/>
                            </a:schemeClr>
                          </a:solidFill>
                          <a:effectLst/>
                          <a:latin typeface="Times New Roman" panose="02020603050405020304" pitchFamily="18" charset="0"/>
                          <a:ea typeface="Times New Roman" panose="02020603050405020304" pitchFamily="18" charset="0"/>
                        </a:rPr>
                        <a:t>Ở hiền thì lại gặp hiền</a:t>
                      </a:r>
                      <a:br>
                        <a:rPr lang="vi-VN" sz="2000" b="1" i="1" dirty="0">
                          <a:solidFill>
                            <a:schemeClr val="tx1">
                              <a:lumMod val="10000"/>
                            </a:schemeClr>
                          </a:solidFill>
                          <a:effectLst/>
                          <a:latin typeface="Times New Roman" panose="02020603050405020304" pitchFamily="18" charset="0"/>
                          <a:ea typeface="Times New Roman" panose="02020603050405020304" pitchFamily="18" charset="0"/>
                        </a:rPr>
                      </a:br>
                      <a:r>
                        <a:rPr lang="vi-VN" sz="2000" b="1" i="1" dirty="0">
                          <a:solidFill>
                            <a:schemeClr val="tx1">
                              <a:lumMod val="10000"/>
                            </a:schemeClr>
                          </a:solidFill>
                          <a:latin typeface="Times New Roman" panose="02020603050405020304" pitchFamily="18" charset="0"/>
                          <a:ea typeface="Times New Roman" panose="02020603050405020304" pitchFamily="18" charset="0"/>
                        </a:rPr>
                        <a:t>Người ngay thì gặp người tiên độ trì...</a:t>
                      </a:r>
                      <a:br>
                        <a:rPr lang="vi-VN" sz="2000" b="1" i="1" dirty="0">
                          <a:solidFill>
                            <a:schemeClr val="tx1">
                              <a:lumMod val="10000"/>
                            </a:schemeClr>
                          </a:solidFill>
                          <a:latin typeface="Times New Roman" panose="02020603050405020304" pitchFamily="18" charset="0"/>
                          <a:ea typeface="Times New Roman" panose="02020603050405020304" pitchFamily="18" charset="0"/>
                        </a:rPr>
                      </a:br>
                      <a:r>
                        <a:rPr lang="vi-VN" sz="2000" b="1" i="1" dirty="0">
                          <a:solidFill>
                            <a:schemeClr val="tx1">
                              <a:lumMod val="10000"/>
                            </a:schemeClr>
                          </a:solidFill>
                          <a:latin typeface="Times New Roman" panose="02020603050405020304" pitchFamily="18" charset="0"/>
                          <a:ea typeface="Times New Roman" panose="02020603050405020304" pitchFamily="18" charset="0"/>
                        </a:rPr>
                        <a:t>Rất công bằng rất thông minh</a:t>
                      </a:r>
                      <a:br>
                        <a:rPr lang="vi-VN" sz="2000" b="1" i="1" dirty="0">
                          <a:solidFill>
                            <a:schemeClr val="tx1">
                              <a:lumMod val="10000"/>
                            </a:schemeClr>
                          </a:solidFill>
                          <a:latin typeface="Times New Roman" panose="02020603050405020304" pitchFamily="18" charset="0"/>
                          <a:ea typeface="Times New Roman" panose="02020603050405020304" pitchFamily="18" charset="0"/>
                        </a:rPr>
                      </a:br>
                      <a:r>
                        <a:rPr lang="vi-VN" sz="2000" b="1" i="1" dirty="0">
                          <a:solidFill>
                            <a:schemeClr val="tx1">
                              <a:lumMod val="10000"/>
                            </a:schemeClr>
                          </a:solidFill>
                          <a:latin typeface="Times New Roman" panose="02020603050405020304" pitchFamily="18" charset="0"/>
                          <a:ea typeface="Times New Roman" panose="02020603050405020304" pitchFamily="18" charset="0"/>
                        </a:rPr>
                        <a:t>Vừa độ lượng lại đa tình, đa mang</a:t>
                      </a:r>
                      <a:endParaRPr lang="en-US" sz="2000" b="1" dirty="0"/>
                    </a:p>
                  </a:txBody>
                  <a:tcPr/>
                </a:tc>
                <a:tc vMerge="1">
                  <a:txBody>
                    <a:bodyPr/>
                    <a:lstStyle/>
                    <a:p>
                      <a:endParaRPr lang="en-US" dirty="0"/>
                    </a:p>
                  </a:txBody>
                  <a:tcPr/>
                </a:tc>
                <a:tc rowSpan="2">
                  <a:txBody>
                    <a:bodyPr/>
                    <a:lstStyle/>
                    <a:p>
                      <a:endParaRPr lang="en-US" dirty="0"/>
                    </a:p>
                  </a:txBody>
                  <a:tcPr/>
                </a:tc>
                <a:extLst>
                  <a:ext uri="{0D108BD9-81ED-4DB2-BD59-A6C34878D82A}">
                    <a16:rowId xmlns:a16="http://schemas.microsoft.com/office/drawing/2014/main" val="1868553349"/>
                  </a:ext>
                </a:extLst>
              </a:tr>
              <a:tr h="13777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solidFill>
                          <a:srgbClr val="FF0000"/>
                        </a:solidFill>
                      </a:endParaRPr>
                    </a:p>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920255201"/>
                  </a:ext>
                </a:extLst>
              </a:tr>
              <a:tr h="1377760">
                <a:tc>
                  <a:txBody>
                    <a:bodyPr/>
                    <a:lstStyle/>
                    <a:p>
                      <a:endParaRPr lang="en-US" dirty="0"/>
                    </a:p>
                  </a:txBody>
                  <a:tcPr/>
                </a:tc>
                <a:tc vMerge="1">
                  <a:txBody>
                    <a:bodyPr/>
                    <a:lstStyle/>
                    <a:p>
                      <a:endParaRPr lang="en-US" dirty="0"/>
                    </a:p>
                  </a:txBody>
                  <a:tcPr/>
                </a:tc>
                <a:tc rowSpan="3">
                  <a:txBody>
                    <a:bodyPr/>
                    <a:lstStyle/>
                    <a:p>
                      <a:endParaRPr lang="en-US" dirty="0"/>
                    </a:p>
                  </a:txBody>
                  <a:tcPr/>
                </a:tc>
                <a:extLst>
                  <a:ext uri="{0D108BD9-81ED-4DB2-BD59-A6C34878D82A}">
                    <a16:rowId xmlns:a16="http://schemas.microsoft.com/office/drawing/2014/main" val="80232149"/>
                  </a:ext>
                </a:extLst>
              </a:tr>
              <a:tr h="1263666">
                <a:tc>
                  <a:txBody>
                    <a:bodyPr/>
                    <a:lstStyle/>
                    <a:p>
                      <a:endParaRPr lang="en-US" dirty="0"/>
                    </a:p>
                  </a:txBody>
                  <a:tcPr/>
                </a:tc>
                <a:tc>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101545251"/>
                  </a:ext>
                </a:extLst>
              </a:tr>
              <a:tr h="1263666">
                <a:tc>
                  <a:txBody>
                    <a:bodyPr/>
                    <a:lstStyle/>
                    <a:p>
                      <a:endParaRPr lang="en-US" dirty="0"/>
                    </a:p>
                  </a:txBody>
                  <a:tcPr/>
                </a:tc>
                <a:tc>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577615315"/>
                  </a:ext>
                </a:extLst>
              </a:tr>
            </a:tbl>
          </a:graphicData>
        </a:graphic>
      </p:graphicFrame>
      <p:sp>
        <p:nvSpPr>
          <p:cNvPr id="12" name="TextBox 11">
            <a:extLst>
              <a:ext uri="{FF2B5EF4-FFF2-40B4-BE49-F238E27FC236}">
                <a16:creationId xmlns:a16="http://schemas.microsoft.com/office/drawing/2014/main" id="{CE751BCA-1377-6F83-9AA9-6227A6EEE9D0}"/>
              </a:ext>
            </a:extLst>
          </p:cNvPr>
          <p:cNvSpPr txBox="1"/>
          <p:nvPr/>
        </p:nvSpPr>
        <p:spPr>
          <a:xfrm>
            <a:off x="5552426" y="2970440"/>
            <a:ext cx="3404027" cy="1754326"/>
          </a:xfrm>
          <a:prstGeom prst="rect">
            <a:avLst/>
          </a:prstGeom>
          <a:noFill/>
        </p:spPr>
        <p:txBody>
          <a:bodyPr wrap="square" rtlCol="0">
            <a:spAutoFit/>
          </a:bodyPr>
          <a:lstStyle/>
          <a:p>
            <a:r>
              <a:rPr lang="vi-VN" sz="1800" b="1" i="1" dirty="0">
                <a:solidFill>
                  <a:schemeClr val="accent1">
                    <a:lumMod val="75000"/>
                  </a:schemeClr>
                </a:solidFill>
              </a:rPr>
              <a:t>Ca ngợi những nét đẹp tình người: Lòng yêu thương, nhân hậu, bao dung, độ lượng, và triết lí, niềm tin ở hiền gặp lành...của nhân dân ta</a:t>
            </a:r>
          </a:p>
        </p:txBody>
      </p:sp>
      <p:sp>
        <p:nvSpPr>
          <p:cNvPr id="17" name="Arrow: Right 16">
            <a:extLst>
              <a:ext uri="{FF2B5EF4-FFF2-40B4-BE49-F238E27FC236}">
                <a16:creationId xmlns:a16="http://schemas.microsoft.com/office/drawing/2014/main" id="{9CA0C95D-97E4-4ACF-F1A5-C95E0B44BA3F}"/>
              </a:ext>
            </a:extLst>
          </p:cNvPr>
          <p:cNvSpPr/>
          <p:nvPr/>
        </p:nvSpPr>
        <p:spPr>
          <a:xfrm>
            <a:off x="5207224" y="3642356"/>
            <a:ext cx="31531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698FFD-3E2A-AFDF-F061-465692785A97}"/>
              </a:ext>
            </a:extLst>
          </p:cNvPr>
          <p:cNvSpPr txBox="1"/>
          <p:nvPr/>
        </p:nvSpPr>
        <p:spPr>
          <a:xfrm>
            <a:off x="356315" y="4041482"/>
            <a:ext cx="4318161" cy="584775"/>
          </a:xfrm>
          <a:prstGeom prst="rect">
            <a:avLst/>
          </a:prstGeom>
          <a:noFill/>
        </p:spPr>
        <p:txBody>
          <a:bodyPr wrap="square">
            <a:spAutoFit/>
          </a:bodyPr>
          <a:lstStyle/>
          <a:p>
            <a:r>
              <a:rPr lang="vi-VN" sz="1600" b="1" i="1" dirty="0">
                <a:solidFill>
                  <a:srgbClr val="FF0000"/>
                </a:solidFill>
              </a:rPr>
              <a:t>- Sử dụng nhiều tính từ, động từ...</a:t>
            </a:r>
          </a:p>
          <a:p>
            <a:r>
              <a:rPr lang="vi-VN" sz="1600" b="1" i="1" dirty="0">
                <a:solidFill>
                  <a:srgbClr val="FF0000"/>
                </a:solidFill>
              </a:rPr>
              <a:t>- Kết hợp biện pháp điệp ngữ, liệt kê</a:t>
            </a:r>
            <a:endParaRPr lang="en-US" sz="1600" b="1" i="1" dirty="0">
              <a:solidFill>
                <a:srgbClr val="FF0000"/>
              </a:solidFill>
            </a:endParaRPr>
          </a:p>
        </p:txBody>
      </p:sp>
      <p:sp>
        <p:nvSpPr>
          <p:cNvPr id="2" name="TextBox 1">
            <a:extLst>
              <a:ext uri="{FF2B5EF4-FFF2-40B4-BE49-F238E27FC236}">
                <a16:creationId xmlns:a16="http://schemas.microsoft.com/office/drawing/2014/main" id="{5B54A4DA-14B2-3344-3D45-163B8E9E40F5}"/>
              </a:ext>
            </a:extLst>
          </p:cNvPr>
          <p:cNvSpPr txBox="1"/>
          <p:nvPr/>
        </p:nvSpPr>
        <p:spPr>
          <a:xfrm flipH="1">
            <a:off x="863876" y="1461344"/>
            <a:ext cx="1329723" cy="400110"/>
          </a:xfrm>
          <a:prstGeom prst="rect">
            <a:avLst/>
          </a:prstGeom>
          <a:noFill/>
        </p:spPr>
        <p:txBody>
          <a:bodyPr wrap="square" rtlCol="0">
            <a:spAutoFit/>
          </a:bodyPr>
          <a:lstStyle/>
          <a:p>
            <a:r>
              <a:rPr lang="en-US" sz="2000" b="1" i="1" dirty="0">
                <a:solidFill>
                  <a:srgbClr val="FF0000"/>
                </a:solidFill>
                <a:effectLst/>
                <a:latin typeface="Times New Roman" panose="02020603050405020304" pitchFamily="18" charset="0"/>
                <a:ea typeface="Times New Roman" panose="02020603050405020304" pitchFamily="18" charset="0"/>
              </a:rPr>
              <a:t>Thương</a:t>
            </a:r>
            <a:endParaRPr lang="en-US" sz="2000" dirty="0">
              <a:solidFill>
                <a:srgbClr val="FF0000"/>
              </a:solidFill>
            </a:endParaRPr>
          </a:p>
        </p:txBody>
      </p:sp>
      <p:sp>
        <p:nvSpPr>
          <p:cNvPr id="5" name="TextBox 4">
            <a:extLst>
              <a:ext uri="{FF2B5EF4-FFF2-40B4-BE49-F238E27FC236}">
                <a16:creationId xmlns:a16="http://schemas.microsoft.com/office/drawing/2014/main" id="{8E8850FD-A2C9-934C-CD22-DAA3B8F95C7A}"/>
              </a:ext>
            </a:extLst>
          </p:cNvPr>
          <p:cNvSpPr txBox="1"/>
          <p:nvPr/>
        </p:nvSpPr>
        <p:spPr>
          <a:xfrm flipH="1">
            <a:off x="3303572" y="1461344"/>
            <a:ext cx="1567928" cy="400110"/>
          </a:xfrm>
          <a:prstGeom prst="rect">
            <a:avLst/>
          </a:prstGeom>
          <a:noFill/>
        </p:spPr>
        <p:txBody>
          <a:bodyPr wrap="square" rtlCol="0">
            <a:spAutoFit/>
          </a:bodyPr>
          <a:lstStyle/>
          <a:p>
            <a:r>
              <a:rPr lang="vi-VN" sz="2000" b="1" i="1" dirty="0">
                <a:solidFill>
                  <a:srgbClr val="FF0000"/>
                </a:solidFill>
                <a:latin typeface="Times New Roman" panose="02020603050405020304" pitchFamily="18" charset="0"/>
                <a:ea typeface="Times New Roman" panose="02020603050405020304" pitchFamily="18" charset="0"/>
              </a:rPr>
              <a:t>t</a:t>
            </a:r>
            <a:r>
              <a:rPr lang="en-US" sz="2000" b="1" i="1" dirty="0">
                <a:solidFill>
                  <a:srgbClr val="FF0000"/>
                </a:solidFill>
                <a:effectLst/>
                <a:latin typeface="Times New Roman" panose="02020603050405020304" pitchFamily="18" charset="0"/>
                <a:ea typeface="Times New Roman" panose="02020603050405020304" pitchFamily="18" charset="0"/>
              </a:rPr>
              <a:t>hương</a:t>
            </a:r>
            <a:endParaRPr lang="en-US" sz="2000" dirty="0">
              <a:solidFill>
                <a:srgbClr val="FF0000"/>
              </a:solidFill>
            </a:endParaRPr>
          </a:p>
        </p:txBody>
      </p:sp>
      <p:sp>
        <p:nvSpPr>
          <p:cNvPr id="14" name="TextBox 13">
            <a:extLst>
              <a:ext uri="{FF2B5EF4-FFF2-40B4-BE49-F238E27FC236}">
                <a16:creationId xmlns:a16="http://schemas.microsoft.com/office/drawing/2014/main" id="{B8C09FA1-B1BA-64AD-1967-F50406843DCC}"/>
              </a:ext>
            </a:extLst>
          </p:cNvPr>
          <p:cNvSpPr txBox="1"/>
          <p:nvPr/>
        </p:nvSpPr>
        <p:spPr>
          <a:xfrm>
            <a:off x="1160288" y="1138884"/>
            <a:ext cx="1282723" cy="400110"/>
          </a:xfrm>
          <a:prstGeom prst="rect">
            <a:avLst/>
          </a:prstGeom>
          <a:noFill/>
        </p:spPr>
        <p:txBody>
          <a:bodyPr wrap="none" rtlCol="0">
            <a:spAutoFit/>
          </a:bodyPr>
          <a:lstStyle/>
          <a:p>
            <a:r>
              <a:rPr lang="en-US" sz="2000" b="1" i="1" dirty="0">
                <a:solidFill>
                  <a:srgbClr val="FF0000"/>
                </a:solidFill>
                <a:effectLst/>
                <a:latin typeface="Times New Roman" panose="02020603050405020304" pitchFamily="18" charset="0"/>
                <a:ea typeface="Times New Roman" panose="02020603050405020304" pitchFamily="18" charset="0"/>
              </a:rPr>
              <a:t>nhân </a:t>
            </a:r>
            <a:r>
              <a:rPr lang="en-US" sz="2000" b="1" i="1" dirty="0" err="1">
                <a:solidFill>
                  <a:srgbClr val="FF0000"/>
                </a:solidFill>
                <a:effectLst/>
                <a:latin typeface="Times New Roman" panose="02020603050405020304" pitchFamily="18" charset="0"/>
                <a:ea typeface="Times New Roman" panose="02020603050405020304" pitchFamily="18" charset="0"/>
              </a:rPr>
              <a:t>hậu</a:t>
            </a:r>
            <a:r>
              <a:rPr lang="en-US" sz="2000" b="1" i="1" dirty="0">
                <a:solidFill>
                  <a:srgbClr val="FF0000"/>
                </a:solidFill>
                <a:effectLst/>
                <a:latin typeface="Times New Roman" panose="02020603050405020304" pitchFamily="18" charset="0"/>
                <a:ea typeface="Times New Roman" panose="02020603050405020304" pitchFamily="18" charset="0"/>
              </a:rPr>
              <a:t> </a:t>
            </a:r>
            <a:endParaRPr lang="en-US" sz="2000" b="1" dirty="0">
              <a:solidFill>
                <a:srgbClr val="FF0000"/>
              </a:solidFill>
            </a:endParaRPr>
          </a:p>
        </p:txBody>
      </p:sp>
      <p:sp>
        <p:nvSpPr>
          <p:cNvPr id="15" name="TextBox 14">
            <a:extLst>
              <a:ext uri="{FF2B5EF4-FFF2-40B4-BE49-F238E27FC236}">
                <a16:creationId xmlns:a16="http://schemas.microsoft.com/office/drawing/2014/main" id="{C3AB6281-5026-90E7-2B56-F3AB9DDF005B}"/>
              </a:ext>
            </a:extLst>
          </p:cNvPr>
          <p:cNvSpPr txBox="1"/>
          <p:nvPr/>
        </p:nvSpPr>
        <p:spPr>
          <a:xfrm>
            <a:off x="2602242" y="1128603"/>
            <a:ext cx="1901483" cy="400110"/>
          </a:xfrm>
          <a:prstGeom prst="rect">
            <a:avLst/>
          </a:prstGeom>
          <a:noFill/>
        </p:spPr>
        <p:txBody>
          <a:bodyPr wrap="square" rtlCol="0">
            <a:spAutoFit/>
          </a:bodyPr>
          <a:lstStyle/>
          <a:p>
            <a:r>
              <a:rPr lang="en-US" sz="2000" b="1" i="1" dirty="0" err="1">
                <a:solidFill>
                  <a:srgbClr val="FF0000"/>
                </a:solidFill>
                <a:effectLst/>
                <a:latin typeface="Times New Roman" panose="02020603050405020304" pitchFamily="18" charset="0"/>
                <a:ea typeface="Times New Roman" panose="02020603050405020304" pitchFamily="18" charset="0"/>
              </a:rPr>
              <a:t>tuyệt</a:t>
            </a:r>
            <a:r>
              <a:rPr lang="en-US" sz="2000" b="1" i="1" dirty="0">
                <a:solidFill>
                  <a:srgbClr val="FF0000"/>
                </a:solidFill>
                <a:effectLst/>
                <a:latin typeface="Times New Roman" panose="02020603050405020304" pitchFamily="18" charset="0"/>
                <a:ea typeface="Times New Roman" panose="02020603050405020304" pitchFamily="18" charset="0"/>
              </a:rPr>
              <a:t> </a:t>
            </a:r>
            <a:r>
              <a:rPr lang="vi-VN" sz="2000" b="1" i="1" dirty="0">
                <a:solidFill>
                  <a:srgbClr val="FF0000"/>
                </a:solidFill>
                <a:effectLst/>
                <a:latin typeface="Times New Roman" panose="02020603050405020304" pitchFamily="18" charset="0"/>
                <a:ea typeface="Times New Roman" panose="02020603050405020304" pitchFamily="18" charset="0"/>
              </a:rPr>
              <a:t>vời</a:t>
            </a:r>
            <a:r>
              <a:rPr lang="en-US" sz="2000" b="1" i="1" dirty="0">
                <a:solidFill>
                  <a:srgbClr val="FF0000"/>
                </a:solidFill>
                <a:effectLst/>
                <a:latin typeface="Times New Roman" panose="02020603050405020304" pitchFamily="18" charset="0"/>
                <a:ea typeface="Times New Roman" panose="02020603050405020304" pitchFamily="18" charset="0"/>
              </a:rPr>
              <a:t> sâu xa</a:t>
            </a:r>
            <a:endParaRPr lang="en-US" sz="2000" dirty="0">
              <a:solidFill>
                <a:srgbClr val="FF0000"/>
              </a:solidFill>
            </a:endParaRPr>
          </a:p>
        </p:txBody>
      </p:sp>
      <p:sp>
        <p:nvSpPr>
          <p:cNvPr id="18" name="TextBox 17">
            <a:extLst>
              <a:ext uri="{FF2B5EF4-FFF2-40B4-BE49-F238E27FC236}">
                <a16:creationId xmlns:a16="http://schemas.microsoft.com/office/drawing/2014/main" id="{C92FF974-EAC8-0AAC-75BA-70C1AF7E21CF}"/>
              </a:ext>
            </a:extLst>
          </p:cNvPr>
          <p:cNvSpPr txBox="1"/>
          <p:nvPr/>
        </p:nvSpPr>
        <p:spPr>
          <a:xfrm>
            <a:off x="1528737" y="2374457"/>
            <a:ext cx="654346" cy="400110"/>
          </a:xfrm>
          <a:prstGeom prst="rect">
            <a:avLst/>
          </a:prstGeom>
          <a:noFill/>
        </p:spPr>
        <p:txBody>
          <a:bodyPr wrap="none" rtlCol="0">
            <a:spAutoFit/>
          </a:bodyPr>
          <a:lstStyle/>
          <a:p>
            <a:r>
              <a:rPr lang="vi-VN" sz="2000" b="1" i="1" dirty="0">
                <a:solidFill>
                  <a:srgbClr val="FF0000"/>
                </a:solidFill>
                <a:latin typeface="+mj-lt"/>
              </a:rPr>
              <a:t>hiền</a:t>
            </a:r>
            <a:endParaRPr lang="en-US" sz="2000" b="1" i="1" dirty="0">
              <a:solidFill>
                <a:srgbClr val="FF0000"/>
              </a:solidFill>
              <a:latin typeface="+mj-lt"/>
            </a:endParaRPr>
          </a:p>
        </p:txBody>
      </p:sp>
      <p:sp>
        <p:nvSpPr>
          <p:cNvPr id="19" name="TextBox 18">
            <a:extLst>
              <a:ext uri="{FF2B5EF4-FFF2-40B4-BE49-F238E27FC236}">
                <a16:creationId xmlns:a16="http://schemas.microsoft.com/office/drawing/2014/main" id="{43B45CE6-EC26-5EA0-A091-32E7459B0DFF}"/>
              </a:ext>
            </a:extLst>
          </p:cNvPr>
          <p:cNvSpPr txBox="1"/>
          <p:nvPr/>
        </p:nvSpPr>
        <p:spPr>
          <a:xfrm>
            <a:off x="3177437" y="2347283"/>
            <a:ext cx="654346" cy="400110"/>
          </a:xfrm>
          <a:prstGeom prst="rect">
            <a:avLst/>
          </a:prstGeom>
          <a:noFill/>
        </p:spPr>
        <p:txBody>
          <a:bodyPr wrap="none" rtlCol="0">
            <a:spAutoFit/>
          </a:bodyPr>
          <a:lstStyle/>
          <a:p>
            <a:r>
              <a:rPr lang="vi-VN" sz="2000" b="1" i="1" dirty="0">
                <a:solidFill>
                  <a:srgbClr val="FF0000"/>
                </a:solidFill>
                <a:latin typeface="+mj-lt"/>
              </a:rPr>
              <a:t>hiền</a:t>
            </a:r>
            <a:endParaRPr lang="en-US" sz="2000" b="1" i="1" dirty="0">
              <a:solidFill>
                <a:srgbClr val="FF0000"/>
              </a:solidFill>
              <a:latin typeface="+mj-lt"/>
            </a:endParaRPr>
          </a:p>
        </p:txBody>
      </p:sp>
      <p:sp>
        <p:nvSpPr>
          <p:cNvPr id="20" name="TextBox 19">
            <a:extLst>
              <a:ext uri="{FF2B5EF4-FFF2-40B4-BE49-F238E27FC236}">
                <a16:creationId xmlns:a16="http://schemas.microsoft.com/office/drawing/2014/main" id="{2BCC2058-4C96-DACD-0D73-BD95856BB7A6}"/>
              </a:ext>
            </a:extLst>
          </p:cNvPr>
          <p:cNvSpPr txBox="1"/>
          <p:nvPr/>
        </p:nvSpPr>
        <p:spPr>
          <a:xfrm>
            <a:off x="7330568" y="3296644"/>
            <a:ext cx="184731" cy="307777"/>
          </a:xfrm>
          <a:prstGeom prst="rect">
            <a:avLst/>
          </a:prstGeom>
          <a:noFill/>
        </p:spPr>
        <p:txBody>
          <a:bodyPr wrap="none" rtlCol="0">
            <a:spAutoFit/>
          </a:bodyPr>
          <a:lstStyle/>
          <a:p>
            <a:endParaRPr lang="en-US" dirty="0"/>
          </a:p>
        </p:txBody>
      </p:sp>
      <p:sp>
        <p:nvSpPr>
          <p:cNvPr id="21" name="TextBox 20">
            <a:extLst>
              <a:ext uri="{FF2B5EF4-FFF2-40B4-BE49-F238E27FC236}">
                <a16:creationId xmlns:a16="http://schemas.microsoft.com/office/drawing/2014/main" id="{BDAE7A7E-7884-082F-AC83-282E1FA3A618}"/>
              </a:ext>
            </a:extLst>
          </p:cNvPr>
          <p:cNvSpPr txBox="1"/>
          <p:nvPr/>
        </p:nvSpPr>
        <p:spPr>
          <a:xfrm flipH="1">
            <a:off x="1315541" y="2989658"/>
            <a:ext cx="1360459" cy="400110"/>
          </a:xfrm>
          <a:prstGeom prst="rect">
            <a:avLst/>
          </a:prstGeom>
          <a:noFill/>
        </p:spPr>
        <p:txBody>
          <a:bodyPr wrap="square" rtlCol="0">
            <a:spAutoFit/>
          </a:bodyPr>
          <a:lstStyle/>
          <a:p>
            <a:r>
              <a:rPr lang="vi-VN" sz="2000" b="1" i="1" dirty="0">
                <a:solidFill>
                  <a:srgbClr val="FF0000"/>
                </a:solidFill>
                <a:latin typeface="Times New Roman" panose="02020603050405020304" pitchFamily="18" charset="0"/>
                <a:ea typeface="Times New Roman" panose="02020603050405020304" pitchFamily="18" charset="0"/>
              </a:rPr>
              <a:t>công bằng </a:t>
            </a:r>
            <a:endParaRPr lang="en-US" sz="2000" b="1" dirty="0">
              <a:solidFill>
                <a:srgbClr val="FF0000"/>
              </a:solidFill>
            </a:endParaRPr>
          </a:p>
        </p:txBody>
      </p:sp>
      <p:sp>
        <p:nvSpPr>
          <p:cNvPr id="22" name="TextBox 21">
            <a:extLst>
              <a:ext uri="{FF2B5EF4-FFF2-40B4-BE49-F238E27FC236}">
                <a16:creationId xmlns:a16="http://schemas.microsoft.com/office/drawing/2014/main" id="{75577863-2BED-6C41-2992-E213AF9EBC49}"/>
              </a:ext>
            </a:extLst>
          </p:cNvPr>
          <p:cNvSpPr txBox="1"/>
          <p:nvPr/>
        </p:nvSpPr>
        <p:spPr>
          <a:xfrm>
            <a:off x="2796724" y="2970440"/>
            <a:ext cx="1415772" cy="400110"/>
          </a:xfrm>
          <a:prstGeom prst="rect">
            <a:avLst/>
          </a:prstGeom>
          <a:noFill/>
        </p:spPr>
        <p:txBody>
          <a:bodyPr wrap="none" rtlCol="0">
            <a:spAutoFit/>
          </a:bodyPr>
          <a:lstStyle/>
          <a:p>
            <a:r>
              <a:rPr lang="vi-VN" sz="2000" b="1" i="1" dirty="0">
                <a:solidFill>
                  <a:srgbClr val="FF0000"/>
                </a:solidFill>
                <a:latin typeface="Times New Roman" panose="02020603050405020304" pitchFamily="18" charset="0"/>
                <a:ea typeface="Times New Roman" panose="02020603050405020304" pitchFamily="18" charset="0"/>
              </a:rPr>
              <a:t>thông minh</a:t>
            </a:r>
            <a:endParaRPr lang="en-US" sz="2000" dirty="0">
              <a:solidFill>
                <a:srgbClr val="FF0000"/>
              </a:solidFill>
            </a:endParaRPr>
          </a:p>
        </p:txBody>
      </p:sp>
      <p:sp>
        <p:nvSpPr>
          <p:cNvPr id="23" name="TextBox 22">
            <a:extLst>
              <a:ext uri="{FF2B5EF4-FFF2-40B4-BE49-F238E27FC236}">
                <a16:creationId xmlns:a16="http://schemas.microsoft.com/office/drawing/2014/main" id="{F5F83491-FE7A-30C1-BE2E-6005BBC5EDF8}"/>
              </a:ext>
            </a:extLst>
          </p:cNvPr>
          <p:cNvSpPr txBox="1"/>
          <p:nvPr/>
        </p:nvSpPr>
        <p:spPr>
          <a:xfrm>
            <a:off x="1159743" y="3275326"/>
            <a:ext cx="1202573" cy="400110"/>
          </a:xfrm>
          <a:prstGeom prst="rect">
            <a:avLst/>
          </a:prstGeom>
          <a:noFill/>
        </p:spPr>
        <p:txBody>
          <a:bodyPr wrap="none" rtlCol="0">
            <a:spAutoFit/>
          </a:bodyPr>
          <a:lstStyle/>
          <a:p>
            <a:r>
              <a:rPr lang="vi-VN" sz="2000" b="1" i="1" dirty="0">
                <a:solidFill>
                  <a:srgbClr val="FF0000"/>
                </a:solidFill>
                <a:latin typeface="Times New Roman" panose="02020603050405020304" pitchFamily="18" charset="0"/>
                <a:ea typeface="Times New Roman" panose="02020603050405020304" pitchFamily="18" charset="0"/>
              </a:rPr>
              <a:t>độ lượng </a:t>
            </a:r>
            <a:endParaRPr lang="en-US" sz="2000" dirty="0">
              <a:solidFill>
                <a:srgbClr val="FF0000"/>
              </a:solidFill>
            </a:endParaRPr>
          </a:p>
        </p:txBody>
      </p:sp>
      <p:sp>
        <p:nvSpPr>
          <p:cNvPr id="24" name="TextBox 23">
            <a:extLst>
              <a:ext uri="{FF2B5EF4-FFF2-40B4-BE49-F238E27FC236}">
                <a16:creationId xmlns:a16="http://schemas.microsoft.com/office/drawing/2014/main" id="{FD161598-E53A-CB5A-2457-EC303EAEBE41}"/>
              </a:ext>
            </a:extLst>
          </p:cNvPr>
          <p:cNvSpPr txBox="1"/>
          <p:nvPr/>
        </p:nvSpPr>
        <p:spPr>
          <a:xfrm>
            <a:off x="2515396" y="3255348"/>
            <a:ext cx="1978427" cy="400110"/>
          </a:xfrm>
          <a:prstGeom prst="rect">
            <a:avLst/>
          </a:prstGeom>
          <a:noFill/>
        </p:spPr>
        <p:txBody>
          <a:bodyPr wrap="none" rtlCol="0">
            <a:spAutoFit/>
          </a:bodyPr>
          <a:lstStyle/>
          <a:p>
            <a:r>
              <a:rPr lang="vi-VN" sz="2000" b="1" i="1" dirty="0">
                <a:solidFill>
                  <a:srgbClr val="FF0000"/>
                </a:solidFill>
                <a:latin typeface="Times New Roman" panose="02020603050405020304" pitchFamily="18" charset="0"/>
                <a:ea typeface="Times New Roman" panose="02020603050405020304" pitchFamily="18" charset="0"/>
              </a:rPr>
              <a:t>đa tình, đa mang</a:t>
            </a:r>
            <a:endParaRPr lang="en-US" sz="2000" dirty="0">
              <a:solidFill>
                <a:srgbClr val="FF0000"/>
              </a:solidFill>
            </a:endParaRPr>
          </a:p>
        </p:txBody>
      </p:sp>
      <p:sp>
        <p:nvSpPr>
          <p:cNvPr id="25" name="TextBox 24">
            <a:extLst>
              <a:ext uri="{FF2B5EF4-FFF2-40B4-BE49-F238E27FC236}">
                <a16:creationId xmlns:a16="http://schemas.microsoft.com/office/drawing/2014/main" id="{D8693E5C-5FAF-E686-6DA9-6C5889FECA9E}"/>
              </a:ext>
            </a:extLst>
          </p:cNvPr>
          <p:cNvSpPr txBox="1"/>
          <p:nvPr/>
        </p:nvSpPr>
        <p:spPr>
          <a:xfrm>
            <a:off x="861799" y="2970440"/>
            <a:ext cx="554960" cy="400110"/>
          </a:xfrm>
          <a:prstGeom prst="rect">
            <a:avLst/>
          </a:prstGeom>
          <a:noFill/>
        </p:spPr>
        <p:txBody>
          <a:bodyPr wrap="none" rtlCol="0">
            <a:spAutoFit/>
          </a:bodyPr>
          <a:lstStyle/>
          <a:p>
            <a:r>
              <a:rPr lang="vi-VN" sz="2000" b="1" i="1" dirty="0">
                <a:solidFill>
                  <a:srgbClr val="FF0000"/>
                </a:solidFill>
                <a:latin typeface="Times New Roman" panose="02020603050405020304" pitchFamily="18" charset="0"/>
                <a:ea typeface="Times New Roman" panose="02020603050405020304" pitchFamily="18" charset="0"/>
              </a:rPr>
              <a:t>Rất</a:t>
            </a:r>
            <a:endParaRPr lang="en-US" sz="2000" dirty="0">
              <a:solidFill>
                <a:srgbClr val="FF0000"/>
              </a:solidFill>
            </a:endParaRPr>
          </a:p>
        </p:txBody>
      </p:sp>
      <p:sp>
        <p:nvSpPr>
          <p:cNvPr id="26" name="TextBox 25">
            <a:extLst>
              <a:ext uri="{FF2B5EF4-FFF2-40B4-BE49-F238E27FC236}">
                <a16:creationId xmlns:a16="http://schemas.microsoft.com/office/drawing/2014/main" id="{7F9373F2-C219-695A-1833-2F4FDC3A8515}"/>
              </a:ext>
            </a:extLst>
          </p:cNvPr>
          <p:cNvSpPr txBox="1"/>
          <p:nvPr/>
        </p:nvSpPr>
        <p:spPr>
          <a:xfrm>
            <a:off x="2458427" y="2985476"/>
            <a:ext cx="482824" cy="400110"/>
          </a:xfrm>
          <a:prstGeom prst="rect">
            <a:avLst/>
          </a:prstGeom>
          <a:noFill/>
        </p:spPr>
        <p:txBody>
          <a:bodyPr wrap="none" rtlCol="0">
            <a:spAutoFit/>
          </a:bodyPr>
          <a:lstStyle/>
          <a:p>
            <a:r>
              <a:rPr lang="vi-VN" sz="2000" b="1" i="1" dirty="0">
                <a:solidFill>
                  <a:srgbClr val="FF0000"/>
                </a:solidFill>
                <a:latin typeface="Times New Roman" panose="02020603050405020304" pitchFamily="18" charset="0"/>
                <a:ea typeface="Times New Roman" panose="02020603050405020304" pitchFamily="18" charset="0"/>
              </a:rPr>
              <a:t>rất</a:t>
            </a:r>
            <a:endParaRPr lang="en-US" sz="2000" dirty="0">
              <a:solidFill>
                <a:srgbClr val="FF0000"/>
              </a:solidFill>
            </a:endParaRPr>
          </a:p>
        </p:txBody>
      </p:sp>
    </p:spTree>
    <p:extLst>
      <p:ext uri="{BB962C8B-B14F-4D97-AF65-F5344CB8AC3E}">
        <p14:creationId xmlns:p14="http://schemas.microsoft.com/office/powerpoint/2010/main" val="41354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fill="hold"/>
                                        <p:tgtEl>
                                          <p:spTgt spid="26"/>
                                        </p:tgtEl>
                                        <p:attrNameLst>
                                          <p:attrName>ppt_x</p:attrName>
                                        </p:attrNameLst>
                                      </p:cBhvr>
                                      <p:tavLst>
                                        <p:tav tm="0">
                                          <p:val>
                                            <p:strVal val="#ppt_x"/>
                                          </p:val>
                                        </p:tav>
                                        <p:tav tm="100000">
                                          <p:val>
                                            <p:strVal val="#ppt_x"/>
                                          </p:val>
                                        </p:tav>
                                      </p:tavLst>
                                    </p:anim>
                                    <p:anim calcmode="lin" valueType="num">
                                      <p:cBhvr additive="base">
                                        <p:cTn id="8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P spid="3" grpId="0"/>
      <p:bldP spid="2" grpId="0"/>
      <p:bldP spid="5" grpId="0"/>
      <p:bldP spid="14" grpId="0"/>
      <p:bldP spid="15" grpId="0"/>
      <p:bldP spid="18" grpId="0"/>
      <p:bldP spid="19" grpId="0"/>
      <p:bldP spid="21" grpId="0"/>
      <p:bldP spid="22" grpId="0"/>
      <p:bldP spid="23" grpId="0"/>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DF93E5A-2623-01C5-313A-F8C519362A40}"/>
              </a:ext>
            </a:extLst>
          </p:cNvPr>
          <p:cNvSpPr>
            <a:spLocks noGrp="1"/>
          </p:cNvSpPr>
          <p:nvPr>
            <p:ph type="subTitle" idx="1"/>
          </p:nvPr>
        </p:nvSpPr>
        <p:spPr/>
        <p:txBody>
          <a:bodyPr/>
          <a:lstStyle/>
          <a:p>
            <a:endParaRPr lang="en-US"/>
          </a:p>
        </p:txBody>
      </p:sp>
      <p:sp>
        <p:nvSpPr>
          <p:cNvPr id="5" name="Title 4">
            <a:extLst>
              <a:ext uri="{FF2B5EF4-FFF2-40B4-BE49-F238E27FC236}">
                <a16:creationId xmlns:a16="http://schemas.microsoft.com/office/drawing/2014/main" id="{704FE3C8-0D27-27BE-96F7-78A6FFD7B88E}"/>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7CFA03C9-0DC6-10B0-4168-A7592B010910}"/>
              </a:ext>
            </a:extLst>
          </p:cNvPr>
          <p:cNvSpPr>
            <a:spLocks noGrp="1"/>
          </p:cNvSpPr>
          <p:nvPr>
            <p:ph type="sldNum" sz="quarter" idx="4294967295"/>
          </p:nvPr>
        </p:nvSpPr>
        <p:spPr>
          <a:xfrm>
            <a:off x="0" y="0"/>
            <a:ext cx="0" cy="0"/>
          </a:xfrm>
        </p:spPr>
        <p:txBody>
          <a:bodyPr/>
          <a:lstStyle/>
          <a:p>
            <a:fld id="{B6F15528-21DE-4FAA-801E-634DDDAF4B2B}" type="slidenum">
              <a:rPr lang="en-US" smtClean="0"/>
              <a:pPr/>
              <a:t>2</a:t>
            </a:fld>
            <a:endParaRPr lang="en-US"/>
          </a:p>
        </p:txBody>
      </p:sp>
      <p:pic>
        <p:nvPicPr>
          <p:cNvPr id="7" name="Đồng hồ đếm ngược 2 phút">
            <a:hlinkClick r:id="" action="ppaction://media"/>
            <a:extLst>
              <a:ext uri="{FF2B5EF4-FFF2-40B4-BE49-F238E27FC236}">
                <a16:creationId xmlns:a16="http://schemas.microsoft.com/office/drawing/2014/main" id="{E5A52EA2-047A-C2FA-7C34-484F3D25A4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76" y="69156"/>
            <a:ext cx="8867375" cy="5355771"/>
          </a:xfrm>
          <a:prstGeom prst="rect">
            <a:avLst/>
          </a:prstGeom>
        </p:spPr>
      </p:pic>
    </p:spTree>
    <p:extLst>
      <p:ext uri="{BB962C8B-B14F-4D97-AF65-F5344CB8AC3E}">
        <p14:creationId xmlns:p14="http://schemas.microsoft.com/office/powerpoint/2010/main" val="159799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521AF9A2-BDB0-D26E-5B8A-6E5DD1C091D0}"/>
              </a:ext>
            </a:extLst>
          </p:cNvPr>
          <p:cNvGraphicFramePr>
            <a:graphicFrameLocks noGrp="1"/>
          </p:cNvGraphicFramePr>
          <p:nvPr>
            <p:extLst>
              <p:ext uri="{D42A27DB-BD31-4B8C-83A1-F6EECF244321}">
                <p14:modId xmlns:p14="http://schemas.microsoft.com/office/powerpoint/2010/main" val="714812028"/>
              </p:ext>
            </p:extLst>
          </p:nvPr>
        </p:nvGraphicFramePr>
        <p:xfrm>
          <a:off x="38420" y="0"/>
          <a:ext cx="9078910" cy="8650096"/>
        </p:xfrm>
        <a:graphic>
          <a:graphicData uri="http://schemas.openxmlformats.org/drawingml/2006/table">
            <a:tbl>
              <a:tblPr firstRow="1" bandRow="1">
                <a:tableStyleId>{284E427A-3D55-4303-BF80-6455036E1DE7}</a:tableStyleId>
              </a:tblPr>
              <a:tblGrid>
                <a:gridCol w="4967920">
                  <a:extLst>
                    <a:ext uri="{9D8B030D-6E8A-4147-A177-3AD203B41FA5}">
                      <a16:colId xmlns:a16="http://schemas.microsoft.com/office/drawing/2014/main" val="3422906352"/>
                    </a:ext>
                  </a:extLst>
                </a:gridCol>
                <a:gridCol w="208280">
                  <a:extLst>
                    <a:ext uri="{9D8B030D-6E8A-4147-A177-3AD203B41FA5}">
                      <a16:colId xmlns:a16="http://schemas.microsoft.com/office/drawing/2014/main" val="2025564600"/>
                    </a:ext>
                  </a:extLst>
                </a:gridCol>
                <a:gridCol w="3902710">
                  <a:extLst>
                    <a:ext uri="{9D8B030D-6E8A-4147-A177-3AD203B41FA5}">
                      <a16:colId xmlns:a16="http://schemas.microsoft.com/office/drawing/2014/main" val="3298266943"/>
                    </a:ext>
                  </a:extLst>
                </a:gridCol>
              </a:tblGrid>
              <a:tr h="837404">
                <a:tc>
                  <a:txBody>
                    <a:bodyPr/>
                    <a:lstStyle/>
                    <a:p>
                      <a:pPr algn="ctr"/>
                      <a:r>
                        <a:rPr lang="vi-VN" sz="1600" b="1" i="1" dirty="0">
                          <a:solidFill>
                            <a:schemeClr val="accent1">
                              <a:lumMod val="75000"/>
                            </a:schemeClr>
                          </a:solidFill>
                        </a:rPr>
                        <a:t>Từ ngữ, hình ảnh , biện pháp nghệ thuật</a:t>
                      </a:r>
                      <a:endParaRPr lang="en-US" sz="1600" b="1" i="1" dirty="0">
                        <a:solidFill>
                          <a:schemeClr val="accent1">
                            <a:lumMod val="75000"/>
                          </a:schemeClr>
                        </a:solidFill>
                      </a:endParaRPr>
                    </a:p>
                  </a:txBody>
                  <a:tcPr/>
                </a:tc>
                <a:tc rowSpan="4">
                  <a:txBody>
                    <a:bodyPr/>
                    <a:lstStyle/>
                    <a:p>
                      <a:pPr algn="ctr"/>
                      <a:endParaRPr lang="en-US" sz="1600" i="1" dirty="0">
                        <a:solidFill>
                          <a:schemeClr val="accent1">
                            <a:lumMod val="75000"/>
                          </a:schemeClr>
                        </a:solidFill>
                      </a:endParaRPr>
                    </a:p>
                  </a:txBody>
                  <a:tcPr/>
                </a:tc>
                <a:tc>
                  <a:txBody>
                    <a:bodyPr/>
                    <a:lstStyle/>
                    <a:p>
                      <a:pPr algn="ctr"/>
                      <a:r>
                        <a:rPr lang="vi-VN" sz="1600" i="1" dirty="0">
                          <a:solidFill>
                            <a:schemeClr val="accent1">
                              <a:lumMod val="75000"/>
                            </a:schemeClr>
                          </a:solidFill>
                        </a:rPr>
                        <a:t>Vẻ đẹp gợi ra từ những câu chuyện cổ trong bài thơ</a:t>
                      </a:r>
                      <a:endParaRPr lang="en-US" sz="1600" i="1" dirty="0">
                        <a:solidFill>
                          <a:schemeClr val="accent1">
                            <a:lumMod val="75000"/>
                          </a:schemeClr>
                        </a:solidFill>
                      </a:endParaRPr>
                    </a:p>
                  </a:txBody>
                  <a:tcPr/>
                </a:tc>
                <a:extLst>
                  <a:ext uri="{0D108BD9-81ED-4DB2-BD59-A6C34878D82A}">
                    <a16:rowId xmlns:a16="http://schemas.microsoft.com/office/drawing/2014/main" val="3537311846"/>
                  </a:ext>
                </a:extLst>
              </a:tr>
              <a:tr h="1893467">
                <a:tc>
                  <a:txBody>
                    <a:bodyPr/>
                    <a:lstStyle/>
                    <a:p>
                      <a:pPr algn="ctr"/>
                      <a:r>
                        <a:rPr lang="vi-VN" sz="2000" b="1" i="1" dirty="0">
                          <a:solidFill>
                            <a:schemeClr val="tx1">
                              <a:lumMod val="25000"/>
                            </a:schemeClr>
                          </a:solidFill>
                          <a:latin typeface="Times  New Roman"/>
                        </a:rPr>
                        <a:t>Thị thơm thì giấu người thơm</a:t>
                      </a:r>
                    </a:p>
                    <a:p>
                      <a:pPr algn="ctr"/>
                      <a:r>
                        <a:rPr lang="vi-VN" sz="2000" b="1" i="1" dirty="0">
                          <a:solidFill>
                            <a:schemeClr val="tx1">
                              <a:lumMod val="25000"/>
                            </a:schemeClr>
                          </a:solidFill>
                          <a:latin typeface="Times  New Roman"/>
                        </a:rPr>
                        <a:t>Chăm làm thì được áo cơm cửa nhà</a:t>
                      </a:r>
                    </a:p>
                    <a:p>
                      <a:pPr algn="ctr"/>
                      <a:r>
                        <a:rPr lang="vi-VN" sz="2000" b="1" i="1" dirty="0">
                          <a:solidFill>
                            <a:schemeClr val="tx1">
                              <a:lumMod val="25000"/>
                            </a:schemeClr>
                          </a:solidFill>
                          <a:latin typeface="Times  New Roman"/>
                        </a:rPr>
                        <a:t>Đẽo cày theo ý người ta</a:t>
                      </a:r>
                    </a:p>
                    <a:p>
                      <a:pPr algn="ctr"/>
                      <a:r>
                        <a:rPr lang="vi-VN" sz="2000" b="1" i="1" dirty="0">
                          <a:solidFill>
                            <a:schemeClr val="tx1">
                              <a:lumMod val="25000"/>
                            </a:schemeClr>
                          </a:solidFill>
                          <a:latin typeface="Times  New Roman"/>
                        </a:rPr>
                        <a:t>Sẽ thành khúc gỗ chẳng ra việc gì</a:t>
                      </a:r>
                    </a:p>
                    <a:p>
                      <a:pPr algn="ctr"/>
                      <a:endParaRPr lang="vi-VN" sz="2000" b="1" i="1" dirty="0">
                        <a:solidFill>
                          <a:schemeClr val="tx1">
                            <a:lumMod val="25000"/>
                          </a:schemeClr>
                        </a:solidFill>
                        <a:latin typeface="Times  New Roman"/>
                      </a:endParaRPr>
                    </a:p>
                    <a:p>
                      <a:pPr algn="ctr"/>
                      <a:r>
                        <a:rPr lang="vi-VN" sz="2000" b="1" i="1" dirty="0">
                          <a:solidFill>
                            <a:schemeClr val="tx1">
                              <a:lumMod val="25000"/>
                            </a:schemeClr>
                          </a:solidFill>
                          <a:latin typeface="Times  New Roman"/>
                        </a:rPr>
                        <a:t>Đậm đà cái tích trầu cau</a:t>
                      </a:r>
                    </a:p>
                    <a:p>
                      <a:pPr algn="ctr"/>
                      <a:r>
                        <a:rPr lang="vi-VN" sz="2000" b="1" i="1" dirty="0">
                          <a:solidFill>
                            <a:schemeClr val="tx1">
                              <a:lumMod val="25000"/>
                            </a:schemeClr>
                          </a:solidFill>
                          <a:latin typeface="Times  New Roman"/>
                        </a:rPr>
                        <a:t>Miếng trầu đỏ thắm nặng sâu tình người</a:t>
                      </a:r>
                      <a:endParaRPr lang="en-US" sz="2000" b="1" i="1" dirty="0">
                        <a:solidFill>
                          <a:schemeClr val="tx1">
                            <a:lumMod val="25000"/>
                          </a:schemeClr>
                        </a:solidFill>
                        <a:latin typeface="Times  New Roman"/>
                      </a:endParaRPr>
                    </a:p>
                  </a:txBody>
                  <a:tcPr/>
                </a:tc>
                <a:tc vMerge="1">
                  <a:txBody>
                    <a:bodyPr/>
                    <a:lstStyle/>
                    <a:p>
                      <a:endParaRPr lang="en-US" dirty="0"/>
                    </a:p>
                  </a:txBody>
                  <a:tcPr/>
                </a:tc>
                <a:tc rowSpan="2">
                  <a:txBody>
                    <a:bodyPr/>
                    <a:lstStyle/>
                    <a:p>
                      <a:endParaRPr lang="en-US" dirty="0"/>
                    </a:p>
                  </a:txBody>
                  <a:tcPr/>
                </a:tc>
                <a:extLst>
                  <a:ext uri="{0D108BD9-81ED-4DB2-BD59-A6C34878D82A}">
                    <a16:rowId xmlns:a16="http://schemas.microsoft.com/office/drawing/2014/main" val="1868553349"/>
                  </a:ext>
                </a:extLst>
              </a:tr>
              <a:tr h="1377760">
                <a:tc>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920255201"/>
                  </a:ext>
                </a:extLst>
              </a:tr>
              <a:tr h="1377760">
                <a:tc>
                  <a:txBody>
                    <a:bodyPr/>
                    <a:lstStyle/>
                    <a:p>
                      <a:endParaRPr lang="en-US" dirty="0"/>
                    </a:p>
                  </a:txBody>
                  <a:tcPr/>
                </a:tc>
                <a:tc vMerge="1">
                  <a:txBody>
                    <a:bodyPr/>
                    <a:lstStyle/>
                    <a:p>
                      <a:endParaRPr lang="en-US" dirty="0"/>
                    </a:p>
                  </a:txBody>
                  <a:tcPr/>
                </a:tc>
                <a:tc rowSpan="3">
                  <a:txBody>
                    <a:bodyPr/>
                    <a:lstStyle/>
                    <a:p>
                      <a:endParaRPr lang="en-US" dirty="0"/>
                    </a:p>
                  </a:txBody>
                  <a:tcPr/>
                </a:tc>
                <a:extLst>
                  <a:ext uri="{0D108BD9-81ED-4DB2-BD59-A6C34878D82A}">
                    <a16:rowId xmlns:a16="http://schemas.microsoft.com/office/drawing/2014/main" val="80232149"/>
                  </a:ext>
                </a:extLst>
              </a:tr>
              <a:tr h="1263666">
                <a:tc>
                  <a:txBody>
                    <a:bodyPr/>
                    <a:lstStyle/>
                    <a:p>
                      <a:endParaRPr lang="en-US" dirty="0"/>
                    </a:p>
                  </a:txBody>
                  <a:tcPr/>
                </a:tc>
                <a:tc>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101545251"/>
                  </a:ext>
                </a:extLst>
              </a:tr>
              <a:tr h="1263666">
                <a:tc>
                  <a:txBody>
                    <a:bodyPr/>
                    <a:lstStyle/>
                    <a:p>
                      <a:endParaRPr lang="en-US" dirty="0"/>
                    </a:p>
                  </a:txBody>
                  <a:tcPr/>
                </a:tc>
                <a:tc>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577615315"/>
                  </a:ext>
                </a:extLst>
              </a:tr>
            </a:tbl>
          </a:graphicData>
        </a:graphic>
      </p:graphicFrame>
      <p:sp>
        <p:nvSpPr>
          <p:cNvPr id="13" name="TextBox 12">
            <a:extLst>
              <a:ext uri="{FF2B5EF4-FFF2-40B4-BE49-F238E27FC236}">
                <a16:creationId xmlns:a16="http://schemas.microsoft.com/office/drawing/2014/main" id="{E0D8345F-435A-01EC-B9CE-62C7CB67B26A}"/>
              </a:ext>
            </a:extLst>
          </p:cNvPr>
          <p:cNvSpPr txBox="1"/>
          <p:nvPr/>
        </p:nvSpPr>
        <p:spPr>
          <a:xfrm>
            <a:off x="5410426" y="2979462"/>
            <a:ext cx="3799847" cy="1477328"/>
          </a:xfrm>
          <a:prstGeom prst="rect">
            <a:avLst/>
          </a:prstGeom>
          <a:noFill/>
        </p:spPr>
        <p:txBody>
          <a:bodyPr wrap="square" rtlCol="0">
            <a:spAutoFit/>
          </a:bodyPr>
          <a:lstStyle/>
          <a:p>
            <a:r>
              <a:rPr lang="vi-VN" sz="1800" b="1" i="1" dirty="0">
                <a:solidFill>
                  <a:schemeClr val="accent1">
                    <a:lumMod val="75000"/>
                  </a:schemeClr>
                </a:solidFill>
              </a:rPr>
              <a:t>Chứa đựng bài học đạo lí sống sâu sắc: Lời khuyên sống phải chân thành, nhân ái, khoan dung, cần cù</a:t>
            </a:r>
            <a:r>
              <a:rPr lang="en-US" sz="1800" b="1" i="1" dirty="0">
                <a:solidFill>
                  <a:schemeClr val="accent1">
                    <a:lumMod val="75000"/>
                  </a:schemeClr>
                </a:solidFill>
              </a:rPr>
              <a:t>,</a:t>
            </a:r>
            <a:r>
              <a:rPr lang="vi-VN" sz="1800" b="1" i="1" dirty="0">
                <a:solidFill>
                  <a:schemeClr val="accent1">
                    <a:lumMod val="75000"/>
                  </a:schemeClr>
                </a:solidFill>
              </a:rPr>
              <a:t> siêng năng, có chính kiến,...</a:t>
            </a:r>
          </a:p>
        </p:txBody>
      </p:sp>
      <p:sp>
        <p:nvSpPr>
          <p:cNvPr id="17" name="Arrow: Right 16">
            <a:extLst>
              <a:ext uri="{FF2B5EF4-FFF2-40B4-BE49-F238E27FC236}">
                <a16:creationId xmlns:a16="http://schemas.microsoft.com/office/drawing/2014/main" id="{9CA0C95D-97E4-4ACF-F1A5-C95E0B44BA3F}"/>
              </a:ext>
            </a:extLst>
          </p:cNvPr>
          <p:cNvSpPr/>
          <p:nvPr/>
        </p:nvSpPr>
        <p:spPr>
          <a:xfrm>
            <a:off x="5095116" y="3574504"/>
            <a:ext cx="31531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698FFD-3E2A-AFDF-F061-465692785A97}"/>
              </a:ext>
            </a:extLst>
          </p:cNvPr>
          <p:cNvSpPr txBox="1"/>
          <p:nvPr/>
        </p:nvSpPr>
        <p:spPr>
          <a:xfrm>
            <a:off x="622539" y="3282507"/>
            <a:ext cx="4318161" cy="1015663"/>
          </a:xfrm>
          <a:prstGeom prst="rect">
            <a:avLst/>
          </a:prstGeom>
          <a:noFill/>
        </p:spPr>
        <p:txBody>
          <a:bodyPr wrap="square">
            <a:spAutoFit/>
          </a:bodyPr>
          <a:lstStyle/>
          <a:p>
            <a:r>
              <a:rPr lang="vi-VN" sz="2000" b="1" i="1" dirty="0">
                <a:solidFill>
                  <a:schemeClr val="tx2"/>
                </a:solidFill>
              </a:rPr>
              <a:t>- Động từ, tính từ,...</a:t>
            </a:r>
          </a:p>
          <a:p>
            <a:r>
              <a:rPr lang="vi-VN" sz="2000" b="1" i="1" dirty="0">
                <a:solidFill>
                  <a:schemeClr val="tx2"/>
                </a:solidFill>
              </a:rPr>
              <a:t>- Kết hợp phép tu từ điệp ngữ, liệt kê, ẩn dụ,...</a:t>
            </a:r>
            <a:endParaRPr lang="en-US" sz="2000" b="1" i="1" dirty="0">
              <a:solidFill>
                <a:schemeClr val="tx2"/>
              </a:solidFill>
            </a:endParaRPr>
          </a:p>
        </p:txBody>
      </p:sp>
      <p:sp>
        <p:nvSpPr>
          <p:cNvPr id="2" name="TextBox 1">
            <a:extLst>
              <a:ext uri="{FF2B5EF4-FFF2-40B4-BE49-F238E27FC236}">
                <a16:creationId xmlns:a16="http://schemas.microsoft.com/office/drawing/2014/main" id="{60D27FDF-F59B-536B-5BFB-681337A34C87}"/>
              </a:ext>
            </a:extLst>
          </p:cNvPr>
          <p:cNvSpPr txBox="1"/>
          <p:nvPr/>
        </p:nvSpPr>
        <p:spPr>
          <a:xfrm>
            <a:off x="2781620" y="822192"/>
            <a:ext cx="1431802" cy="400110"/>
          </a:xfrm>
          <a:prstGeom prst="rect">
            <a:avLst/>
          </a:prstGeom>
          <a:noFill/>
        </p:spPr>
        <p:txBody>
          <a:bodyPr wrap="none" rtlCol="0">
            <a:spAutoFit/>
          </a:bodyPr>
          <a:lstStyle/>
          <a:p>
            <a:r>
              <a:rPr lang="vi-VN" sz="2000" b="1" i="1" dirty="0">
                <a:solidFill>
                  <a:schemeClr val="accent1">
                    <a:lumMod val="75000"/>
                  </a:schemeClr>
                </a:solidFill>
                <a:latin typeface="Times  New Roman"/>
              </a:rPr>
              <a:t>người thơm</a:t>
            </a:r>
            <a:endParaRPr lang="en-US" sz="2000" dirty="0">
              <a:solidFill>
                <a:schemeClr val="accent1">
                  <a:lumMod val="75000"/>
                </a:schemeClr>
              </a:solidFill>
            </a:endParaRPr>
          </a:p>
        </p:txBody>
      </p:sp>
      <p:sp>
        <p:nvSpPr>
          <p:cNvPr id="4" name="TextBox 3">
            <a:extLst>
              <a:ext uri="{FF2B5EF4-FFF2-40B4-BE49-F238E27FC236}">
                <a16:creationId xmlns:a16="http://schemas.microsoft.com/office/drawing/2014/main" id="{FCC0A3D2-6248-7A52-E732-ADE87F4C16CA}"/>
              </a:ext>
            </a:extLst>
          </p:cNvPr>
          <p:cNvSpPr txBox="1"/>
          <p:nvPr/>
        </p:nvSpPr>
        <p:spPr>
          <a:xfrm>
            <a:off x="530198" y="1138968"/>
            <a:ext cx="825867" cy="400110"/>
          </a:xfrm>
          <a:prstGeom prst="rect">
            <a:avLst/>
          </a:prstGeom>
          <a:noFill/>
        </p:spPr>
        <p:txBody>
          <a:bodyPr wrap="none" rtlCol="0">
            <a:spAutoFit/>
          </a:bodyPr>
          <a:lstStyle/>
          <a:p>
            <a:r>
              <a:rPr lang="vi-VN" sz="2000" b="1" i="1" dirty="0">
                <a:solidFill>
                  <a:schemeClr val="accent1">
                    <a:lumMod val="75000"/>
                  </a:schemeClr>
                </a:solidFill>
                <a:latin typeface="Times  New Roman"/>
              </a:rPr>
              <a:t>Chăm</a:t>
            </a:r>
            <a:endParaRPr lang="en-US" sz="2000" dirty="0">
              <a:solidFill>
                <a:schemeClr val="accent1">
                  <a:lumMod val="75000"/>
                </a:schemeClr>
              </a:solidFill>
            </a:endParaRPr>
          </a:p>
        </p:txBody>
      </p:sp>
      <p:sp>
        <p:nvSpPr>
          <p:cNvPr id="5" name="TextBox 4">
            <a:extLst>
              <a:ext uri="{FF2B5EF4-FFF2-40B4-BE49-F238E27FC236}">
                <a16:creationId xmlns:a16="http://schemas.microsoft.com/office/drawing/2014/main" id="{EF60D9DA-D5B1-2966-FDA0-81B629BF1E70}"/>
              </a:ext>
            </a:extLst>
          </p:cNvPr>
          <p:cNvSpPr txBox="1"/>
          <p:nvPr/>
        </p:nvSpPr>
        <p:spPr>
          <a:xfrm>
            <a:off x="1175657" y="1461698"/>
            <a:ext cx="1096775" cy="400110"/>
          </a:xfrm>
          <a:prstGeom prst="rect">
            <a:avLst/>
          </a:prstGeom>
          <a:noFill/>
        </p:spPr>
        <p:txBody>
          <a:bodyPr wrap="none" rtlCol="0">
            <a:spAutoFit/>
          </a:bodyPr>
          <a:lstStyle/>
          <a:p>
            <a:r>
              <a:rPr lang="vi-VN" sz="2000" b="1" i="1" dirty="0">
                <a:solidFill>
                  <a:schemeClr val="accent1">
                    <a:lumMod val="75000"/>
                  </a:schemeClr>
                </a:solidFill>
                <a:latin typeface="Times  New Roman"/>
              </a:rPr>
              <a:t>Đẽo cày </a:t>
            </a:r>
            <a:endParaRPr lang="en-US" sz="2000" dirty="0">
              <a:solidFill>
                <a:schemeClr val="accent1">
                  <a:lumMod val="75000"/>
                </a:schemeClr>
              </a:solidFill>
            </a:endParaRPr>
          </a:p>
        </p:txBody>
      </p:sp>
      <p:sp>
        <p:nvSpPr>
          <p:cNvPr id="8" name="TextBox 7">
            <a:extLst>
              <a:ext uri="{FF2B5EF4-FFF2-40B4-BE49-F238E27FC236}">
                <a16:creationId xmlns:a16="http://schemas.microsoft.com/office/drawing/2014/main" id="{85358F0C-CFE7-CC06-1189-46BFCA0CA8B5}"/>
              </a:ext>
            </a:extLst>
          </p:cNvPr>
          <p:cNvSpPr txBox="1"/>
          <p:nvPr/>
        </p:nvSpPr>
        <p:spPr>
          <a:xfrm>
            <a:off x="1638621" y="1763929"/>
            <a:ext cx="4706470" cy="400110"/>
          </a:xfrm>
          <a:prstGeom prst="rect">
            <a:avLst/>
          </a:prstGeom>
          <a:noFill/>
        </p:spPr>
        <p:txBody>
          <a:bodyPr wrap="square">
            <a:spAutoFit/>
          </a:bodyPr>
          <a:lstStyle/>
          <a:p>
            <a:r>
              <a:rPr lang="vi-VN" sz="2000" b="1" i="1" dirty="0">
                <a:solidFill>
                  <a:schemeClr val="accent1">
                    <a:lumMod val="75000"/>
                  </a:schemeClr>
                </a:solidFill>
                <a:latin typeface="Times  New Roman"/>
              </a:rPr>
              <a:t>khúc gỗ </a:t>
            </a:r>
            <a:endParaRPr lang="en-US" sz="2000" b="1" dirty="0">
              <a:solidFill>
                <a:schemeClr val="accent1">
                  <a:lumMod val="75000"/>
                </a:schemeClr>
              </a:solidFill>
            </a:endParaRPr>
          </a:p>
        </p:txBody>
      </p:sp>
      <p:sp>
        <p:nvSpPr>
          <p:cNvPr id="9" name="TextBox 8">
            <a:extLst>
              <a:ext uri="{FF2B5EF4-FFF2-40B4-BE49-F238E27FC236}">
                <a16:creationId xmlns:a16="http://schemas.microsoft.com/office/drawing/2014/main" id="{FB36904E-5D25-E9D5-9BCA-4B91C535C33E}"/>
              </a:ext>
            </a:extLst>
          </p:cNvPr>
          <p:cNvSpPr txBox="1"/>
          <p:nvPr/>
        </p:nvSpPr>
        <p:spPr>
          <a:xfrm>
            <a:off x="272914" y="2678046"/>
            <a:ext cx="2361544" cy="400110"/>
          </a:xfrm>
          <a:prstGeom prst="rect">
            <a:avLst/>
          </a:prstGeom>
          <a:noFill/>
        </p:spPr>
        <p:txBody>
          <a:bodyPr wrap="none" rtlCol="0">
            <a:spAutoFit/>
          </a:bodyPr>
          <a:lstStyle/>
          <a:p>
            <a:r>
              <a:rPr lang="vi-VN" sz="2000" b="1" i="1" dirty="0">
                <a:solidFill>
                  <a:schemeClr val="accent1">
                    <a:lumMod val="75000"/>
                  </a:schemeClr>
                </a:solidFill>
                <a:latin typeface="Times  New Roman"/>
              </a:rPr>
              <a:t>Miếng trầu đỏ thắm </a:t>
            </a:r>
            <a:endParaRPr lang="en-US" sz="2000" dirty="0">
              <a:solidFill>
                <a:schemeClr val="accent1">
                  <a:lumMod val="75000"/>
                </a:schemeClr>
              </a:solidFill>
            </a:endParaRPr>
          </a:p>
        </p:txBody>
      </p:sp>
    </p:spTree>
    <p:extLst>
      <p:ext uri="{BB962C8B-B14F-4D97-AF65-F5344CB8AC3E}">
        <p14:creationId xmlns:p14="http://schemas.microsoft.com/office/powerpoint/2010/main" val="291060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3" grpId="0"/>
      <p:bldP spid="2" grpId="0"/>
      <p:bldP spid="4" grpId="0"/>
      <p:bldP spid="5"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01CB4C-2D7A-1A75-49FC-31098B36CA6B}"/>
              </a:ext>
            </a:extLst>
          </p:cNvPr>
          <p:cNvSpPr>
            <a:spLocks noGrp="1"/>
          </p:cNvSpPr>
          <p:nvPr>
            <p:ph type="sldNum" sz="quarter" idx="12"/>
          </p:nvPr>
        </p:nvSpPr>
        <p:spPr/>
        <p:txBody>
          <a:bodyPr/>
          <a:lstStyle/>
          <a:p>
            <a:pPr>
              <a:defRPr/>
            </a:pPr>
            <a:fld id="{27F3FCFF-D0A6-4001-BDDB-22B4D02D2514}" type="slidenum">
              <a:rPr lang="en-US" smtClean="0"/>
              <a:pPr>
                <a:defRPr/>
              </a:pPr>
              <a:t>21</a:t>
            </a:fld>
            <a:endParaRPr lang="en-US"/>
          </a:p>
        </p:txBody>
      </p:sp>
    </p:spTree>
    <p:extLst>
      <p:ext uri="{BB962C8B-B14F-4D97-AF65-F5344CB8AC3E}">
        <p14:creationId xmlns:p14="http://schemas.microsoft.com/office/powerpoint/2010/main" val="13726545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grpSp>
        <p:nvGrpSpPr>
          <p:cNvPr id="69" name="Google Shape;6299;p62">
            <a:extLst>
              <a:ext uri="{FF2B5EF4-FFF2-40B4-BE49-F238E27FC236}">
                <a16:creationId xmlns:a16="http://schemas.microsoft.com/office/drawing/2014/main" id="{A54ED8BA-A71E-4C20-8866-5D868909CB2B}"/>
              </a:ext>
            </a:extLst>
          </p:cNvPr>
          <p:cNvGrpSpPr/>
          <p:nvPr/>
        </p:nvGrpSpPr>
        <p:grpSpPr>
          <a:xfrm>
            <a:off x="814249" y="905586"/>
            <a:ext cx="614326" cy="557358"/>
            <a:chOff x="720000" y="3258254"/>
            <a:chExt cx="1227909" cy="1345193"/>
          </a:xfrm>
        </p:grpSpPr>
        <p:sp>
          <p:nvSpPr>
            <p:cNvPr id="70" name="Google Shape;6300;p62">
              <a:extLst>
                <a:ext uri="{FF2B5EF4-FFF2-40B4-BE49-F238E27FC236}">
                  <a16:creationId xmlns:a16="http://schemas.microsoft.com/office/drawing/2014/main" id="{A8D7A6CA-3158-4F2E-AD4F-A95AC34692AD}"/>
                </a:ext>
              </a:extLst>
            </p:cNvPr>
            <p:cNvSpPr/>
            <p:nvPr/>
          </p:nvSpPr>
          <p:spPr>
            <a:xfrm>
              <a:off x="772533" y="3258254"/>
              <a:ext cx="1130157" cy="1344982"/>
            </a:xfrm>
            <a:custGeom>
              <a:avLst/>
              <a:gdLst/>
              <a:ahLst/>
              <a:cxnLst/>
              <a:rect l="l" t="t" r="r" b="b"/>
              <a:pathLst>
                <a:path w="75256" h="89561" extrusionOk="0">
                  <a:moveTo>
                    <a:pt x="9820" y="1"/>
                  </a:moveTo>
                  <a:cubicBezTo>
                    <a:pt x="4592" y="1"/>
                    <a:pt x="304" y="4267"/>
                    <a:pt x="284" y="9501"/>
                  </a:cubicBezTo>
                  <a:lnTo>
                    <a:pt x="20" y="79759"/>
                  </a:lnTo>
                  <a:cubicBezTo>
                    <a:pt x="0" y="85002"/>
                    <a:pt x="4275" y="89309"/>
                    <a:pt x="9520" y="89329"/>
                  </a:cubicBezTo>
                  <a:lnTo>
                    <a:pt x="40300" y="89444"/>
                  </a:lnTo>
                  <a:lnTo>
                    <a:pt x="69238" y="89553"/>
                  </a:lnTo>
                  <a:lnTo>
                    <a:pt x="71414" y="89560"/>
                  </a:lnTo>
                  <a:cubicBezTo>
                    <a:pt x="71418" y="89560"/>
                    <a:pt x="71423" y="89560"/>
                    <a:pt x="71427" y="89560"/>
                  </a:cubicBezTo>
                  <a:cubicBezTo>
                    <a:pt x="73353" y="89560"/>
                    <a:pt x="74932" y="87988"/>
                    <a:pt x="74941" y="86061"/>
                  </a:cubicBezTo>
                  <a:lnTo>
                    <a:pt x="75249" y="3760"/>
                  </a:lnTo>
                  <a:cubicBezTo>
                    <a:pt x="75255" y="1828"/>
                    <a:pt x="73681" y="242"/>
                    <a:pt x="71749" y="235"/>
                  </a:cubicBezTo>
                  <a:lnTo>
                    <a:pt x="69575" y="227"/>
                  </a:lnTo>
                  <a:lnTo>
                    <a:pt x="40635" y="117"/>
                  </a:lnTo>
                  <a:lnTo>
                    <a:pt x="9854" y="1"/>
                  </a:lnTo>
                  <a:cubicBezTo>
                    <a:pt x="9843" y="1"/>
                    <a:pt x="9831" y="1"/>
                    <a:pt x="9820" y="1"/>
                  </a:cubicBezTo>
                  <a:close/>
                </a:path>
              </a:pathLst>
            </a:custGeom>
            <a:solidFill>
              <a:srgbClr val="96C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301;p62">
              <a:extLst>
                <a:ext uri="{FF2B5EF4-FFF2-40B4-BE49-F238E27FC236}">
                  <a16:creationId xmlns:a16="http://schemas.microsoft.com/office/drawing/2014/main" id="{AC9204AF-CA07-46C1-8263-E9D5A04979FA}"/>
                </a:ext>
              </a:extLst>
            </p:cNvPr>
            <p:cNvSpPr/>
            <p:nvPr/>
          </p:nvSpPr>
          <p:spPr>
            <a:xfrm>
              <a:off x="817767" y="3258464"/>
              <a:ext cx="1130142" cy="1344982"/>
            </a:xfrm>
            <a:custGeom>
              <a:avLst/>
              <a:gdLst/>
              <a:ahLst/>
              <a:cxnLst/>
              <a:rect l="l" t="t" r="r" b="b"/>
              <a:pathLst>
                <a:path w="75255" h="89561" extrusionOk="0">
                  <a:moveTo>
                    <a:pt x="9820" y="0"/>
                  </a:moveTo>
                  <a:cubicBezTo>
                    <a:pt x="4591" y="0"/>
                    <a:pt x="306" y="4268"/>
                    <a:pt x="285" y="9500"/>
                  </a:cubicBezTo>
                  <a:lnTo>
                    <a:pt x="21" y="79757"/>
                  </a:lnTo>
                  <a:cubicBezTo>
                    <a:pt x="1" y="85002"/>
                    <a:pt x="4276" y="89307"/>
                    <a:pt x="9521" y="89327"/>
                  </a:cubicBezTo>
                  <a:lnTo>
                    <a:pt x="40301" y="89444"/>
                  </a:lnTo>
                  <a:lnTo>
                    <a:pt x="69240" y="89551"/>
                  </a:lnTo>
                  <a:lnTo>
                    <a:pt x="71415" y="89561"/>
                  </a:lnTo>
                  <a:cubicBezTo>
                    <a:pt x="71420" y="89561"/>
                    <a:pt x="71425" y="89561"/>
                    <a:pt x="71430" y="89561"/>
                  </a:cubicBezTo>
                  <a:cubicBezTo>
                    <a:pt x="73356" y="89561"/>
                    <a:pt x="74935" y="87988"/>
                    <a:pt x="74942" y="86061"/>
                  </a:cubicBezTo>
                  <a:lnTo>
                    <a:pt x="75251" y="3760"/>
                  </a:lnTo>
                  <a:cubicBezTo>
                    <a:pt x="75254" y="1826"/>
                    <a:pt x="73680" y="239"/>
                    <a:pt x="71748" y="232"/>
                  </a:cubicBezTo>
                  <a:lnTo>
                    <a:pt x="69574" y="224"/>
                  </a:lnTo>
                  <a:lnTo>
                    <a:pt x="40635" y="116"/>
                  </a:lnTo>
                  <a:lnTo>
                    <a:pt x="9856" y="0"/>
                  </a:lnTo>
                  <a:cubicBezTo>
                    <a:pt x="9844" y="0"/>
                    <a:pt x="9832" y="0"/>
                    <a:pt x="9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302;p62">
              <a:extLst>
                <a:ext uri="{FF2B5EF4-FFF2-40B4-BE49-F238E27FC236}">
                  <a16:creationId xmlns:a16="http://schemas.microsoft.com/office/drawing/2014/main" id="{85FC8A27-7E20-49A0-AB42-D8D7CA5FE848}"/>
                </a:ext>
              </a:extLst>
            </p:cNvPr>
            <p:cNvSpPr/>
            <p:nvPr/>
          </p:nvSpPr>
          <p:spPr>
            <a:xfrm>
              <a:off x="884042" y="3357058"/>
              <a:ext cx="88889" cy="88904"/>
            </a:xfrm>
            <a:custGeom>
              <a:avLst/>
              <a:gdLst/>
              <a:ahLst/>
              <a:cxnLst/>
              <a:rect l="l" t="t" r="r" b="b"/>
              <a:pathLst>
                <a:path w="5919" h="5920" extrusionOk="0">
                  <a:moveTo>
                    <a:pt x="23" y="0"/>
                  </a:moveTo>
                  <a:lnTo>
                    <a:pt x="0" y="5897"/>
                  </a:lnTo>
                  <a:lnTo>
                    <a:pt x="5897" y="5920"/>
                  </a:lnTo>
                  <a:lnTo>
                    <a:pt x="5918" y="22"/>
                  </a:lnTo>
                  <a:lnTo>
                    <a:pt x="23" y="0"/>
                  </a:lnTo>
                  <a:close/>
                </a:path>
              </a:pathLst>
            </a:custGeom>
            <a:solidFill>
              <a:srgbClr val="96C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303;p62">
              <a:extLst>
                <a:ext uri="{FF2B5EF4-FFF2-40B4-BE49-F238E27FC236}">
                  <a16:creationId xmlns:a16="http://schemas.microsoft.com/office/drawing/2014/main" id="{1D8EC7EC-744A-4DF4-A15C-C55E9E2312DB}"/>
                </a:ext>
              </a:extLst>
            </p:cNvPr>
            <p:cNvSpPr/>
            <p:nvPr/>
          </p:nvSpPr>
          <p:spPr>
            <a:xfrm>
              <a:off x="724100" y="3370184"/>
              <a:ext cx="209209" cy="24253"/>
            </a:xfrm>
            <a:custGeom>
              <a:avLst/>
              <a:gdLst/>
              <a:ahLst/>
              <a:cxnLst/>
              <a:rect l="l" t="t" r="r" b="b"/>
              <a:pathLst>
                <a:path w="13931" h="1615" extrusionOk="0">
                  <a:moveTo>
                    <a:pt x="786" y="1"/>
                  </a:moveTo>
                  <a:cubicBezTo>
                    <a:pt x="355" y="1"/>
                    <a:pt x="3" y="349"/>
                    <a:pt x="2" y="782"/>
                  </a:cubicBezTo>
                  <a:cubicBezTo>
                    <a:pt x="1" y="1214"/>
                    <a:pt x="350" y="1568"/>
                    <a:pt x="783" y="1569"/>
                  </a:cubicBezTo>
                  <a:lnTo>
                    <a:pt x="13141" y="1615"/>
                  </a:lnTo>
                  <a:cubicBezTo>
                    <a:pt x="13141" y="1615"/>
                    <a:pt x="13142" y="1615"/>
                    <a:pt x="13142" y="1615"/>
                  </a:cubicBezTo>
                  <a:cubicBezTo>
                    <a:pt x="13574" y="1615"/>
                    <a:pt x="13926" y="1266"/>
                    <a:pt x="13927" y="833"/>
                  </a:cubicBezTo>
                  <a:cubicBezTo>
                    <a:pt x="13930" y="401"/>
                    <a:pt x="13579" y="48"/>
                    <a:pt x="13147" y="46"/>
                  </a:cubicBezTo>
                  <a:lnTo>
                    <a:pt x="788" y="1"/>
                  </a:lnTo>
                  <a:cubicBezTo>
                    <a:pt x="788" y="1"/>
                    <a:pt x="787" y="1"/>
                    <a:pt x="7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304;p62">
              <a:extLst>
                <a:ext uri="{FF2B5EF4-FFF2-40B4-BE49-F238E27FC236}">
                  <a16:creationId xmlns:a16="http://schemas.microsoft.com/office/drawing/2014/main" id="{CD1C80B3-EC91-42E6-97EF-9C5E3A388E31}"/>
                </a:ext>
              </a:extLst>
            </p:cNvPr>
            <p:cNvSpPr/>
            <p:nvPr/>
          </p:nvSpPr>
          <p:spPr>
            <a:xfrm>
              <a:off x="723965" y="3407850"/>
              <a:ext cx="209179" cy="24253"/>
            </a:xfrm>
            <a:custGeom>
              <a:avLst/>
              <a:gdLst/>
              <a:ahLst/>
              <a:cxnLst/>
              <a:rect l="l" t="t" r="r" b="b"/>
              <a:pathLst>
                <a:path w="13929" h="1615" extrusionOk="0">
                  <a:moveTo>
                    <a:pt x="784" y="1"/>
                  </a:moveTo>
                  <a:cubicBezTo>
                    <a:pt x="354" y="1"/>
                    <a:pt x="3" y="350"/>
                    <a:pt x="1" y="782"/>
                  </a:cubicBezTo>
                  <a:cubicBezTo>
                    <a:pt x="0" y="1214"/>
                    <a:pt x="349" y="1568"/>
                    <a:pt x="783" y="1569"/>
                  </a:cubicBezTo>
                  <a:lnTo>
                    <a:pt x="13140" y="1615"/>
                  </a:lnTo>
                  <a:cubicBezTo>
                    <a:pt x="13142" y="1615"/>
                    <a:pt x="13144" y="1615"/>
                    <a:pt x="13146" y="1615"/>
                  </a:cubicBezTo>
                  <a:cubicBezTo>
                    <a:pt x="13576" y="1615"/>
                    <a:pt x="13926" y="1265"/>
                    <a:pt x="13927" y="833"/>
                  </a:cubicBezTo>
                  <a:cubicBezTo>
                    <a:pt x="13929" y="401"/>
                    <a:pt x="13580" y="50"/>
                    <a:pt x="13145" y="46"/>
                  </a:cubicBezTo>
                  <a:lnTo>
                    <a:pt x="788" y="1"/>
                  </a:lnTo>
                  <a:cubicBezTo>
                    <a:pt x="787" y="1"/>
                    <a:pt x="785"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305;p62">
              <a:extLst>
                <a:ext uri="{FF2B5EF4-FFF2-40B4-BE49-F238E27FC236}">
                  <a16:creationId xmlns:a16="http://schemas.microsoft.com/office/drawing/2014/main" id="{FC7FD511-6EBD-446A-8842-132462F4D524}"/>
                </a:ext>
              </a:extLst>
            </p:cNvPr>
            <p:cNvSpPr/>
            <p:nvPr/>
          </p:nvSpPr>
          <p:spPr>
            <a:xfrm>
              <a:off x="883471" y="3507810"/>
              <a:ext cx="88889" cy="88889"/>
            </a:xfrm>
            <a:custGeom>
              <a:avLst/>
              <a:gdLst/>
              <a:ahLst/>
              <a:cxnLst/>
              <a:rect l="l" t="t" r="r" b="b"/>
              <a:pathLst>
                <a:path w="5919" h="5919" extrusionOk="0">
                  <a:moveTo>
                    <a:pt x="23" y="0"/>
                  </a:moveTo>
                  <a:lnTo>
                    <a:pt x="1" y="5897"/>
                  </a:lnTo>
                  <a:lnTo>
                    <a:pt x="5897" y="5919"/>
                  </a:lnTo>
                  <a:lnTo>
                    <a:pt x="5919" y="22"/>
                  </a:lnTo>
                  <a:lnTo>
                    <a:pt x="23" y="0"/>
                  </a:lnTo>
                  <a:close/>
                </a:path>
              </a:pathLst>
            </a:custGeom>
            <a:solidFill>
              <a:srgbClr val="96C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306;p62">
              <a:extLst>
                <a:ext uri="{FF2B5EF4-FFF2-40B4-BE49-F238E27FC236}">
                  <a16:creationId xmlns:a16="http://schemas.microsoft.com/office/drawing/2014/main" id="{F07DE589-E262-4DFE-9C6C-5D0D5D4C5447}"/>
                </a:ext>
              </a:extLst>
            </p:cNvPr>
            <p:cNvSpPr/>
            <p:nvPr/>
          </p:nvSpPr>
          <p:spPr>
            <a:xfrm>
              <a:off x="723529" y="3520891"/>
              <a:ext cx="209194" cy="24268"/>
            </a:xfrm>
            <a:custGeom>
              <a:avLst/>
              <a:gdLst/>
              <a:ahLst/>
              <a:cxnLst/>
              <a:rect l="l" t="t" r="r" b="b"/>
              <a:pathLst>
                <a:path w="13930" h="1616" extrusionOk="0">
                  <a:moveTo>
                    <a:pt x="786" y="1"/>
                  </a:moveTo>
                  <a:cubicBezTo>
                    <a:pt x="354" y="1"/>
                    <a:pt x="2" y="349"/>
                    <a:pt x="1" y="782"/>
                  </a:cubicBezTo>
                  <a:cubicBezTo>
                    <a:pt x="0" y="1214"/>
                    <a:pt x="349" y="1568"/>
                    <a:pt x="783" y="1569"/>
                  </a:cubicBezTo>
                  <a:lnTo>
                    <a:pt x="13141" y="1616"/>
                  </a:lnTo>
                  <a:cubicBezTo>
                    <a:pt x="13142" y="1616"/>
                    <a:pt x="13142" y="1616"/>
                    <a:pt x="13143" y="1616"/>
                  </a:cubicBezTo>
                  <a:cubicBezTo>
                    <a:pt x="13574" y="1616"/>
                    <a:pt x="13927" y="1267"/>
                    <a:pt x="13928" y="834"/>
                  </a:cubicBezTo>
                  <a:cubicBezTo>
                    <a:pt x="13930" y="401"/>
                    <a:pt x="13582" y="48"/>
                    <a:pt x="13145" y="47"/>
                  </a:cubicBezTo>
                  <a:lnTo>
                    <a:pt x="788" y="1"/>
                  </a:lnTo>
                  <a:cubicBezTo>
                    <a:pt x="787" y="1"/>
                    <a:pt x="787" y="1"/>
                    <a:pt x="7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307;p62">
              <a:extLst>
                <a:ext uri="{FF2B5EF4-FFF2-40B4-BE49-F238E27FC236}">
                  <a16:creationId xmlns:a16="http://schemas.microsoft.com/office/drawing/2014/main" id="{4653CC97-F45F-4242-8803-667C0A88316E}"/>
                </a:ext>
              </a:extLst>
            </p:cNvPr>
            <p:cNvSpPr/>
            <p:nvPr/>
          </p:nvSpPr>
          <p:spPr>
            <a:xfrm>
              <a:off x="723379" y="3558602"/>
              <a:ext cx="209209" cy="24253"/>
            </a:xfrm>
            <a:custGeom>
              <a:avLst/>
              <a:gdLst/>
              <a:ahLst/>
              <a:cxnLst/>
              <a:rect l="l" t="t" r="r" b="b"/>
              <a:pathLst>
                <a:path w="13931" h="1615" extrusionOk="0">
                  <a:moveTo>
                    <a:pt x="787" y="1"/>
                  </a:moveTo>
                  <a:cubicBezTo>
                    <a:pt x="355" y="1"/>
                    <a:pt x="3" y="349"/>
                    <a:pt x="2" y="781"/>
                  </a:cubicBezTo>
                  <a:cubicBezTo>
                    <a:pt x="1" y="1213"/>
                    <a:pt x="350" y="1567"/>
                    <a:pt x="783" y="1568"/>
                  </a:cubicBezTo>
                  <a:lnTo>
                    <a:pt x="13141" y="1615"/>
                  </a:lnTo>
                  <a:cubicBezTo>
                    <a:pt x="13141" y="1615"/>
                    <a:pt x="13142" y="1615"/>
                    <a:pt x="13143" y="1615"/>
                  </a:cubicBezTo>
                  <a:cubicBezTo>
                    <a:pt x="13577" y="1615"/>
                    <a:pt x="13927" y="1266"/>
                    <a:pt x="13928" y="833"/>
                  </a:cubicBezTo>
                  <a:cubicBezTo>
                    <a:pt x="13930" y="401"/>
                    <a:pt x="13581" y="47"/>
                    <a:pt x="13146" y="47"/>
                  </a:cubicBezTo>
                  <a:lnTo>
                    <a:pt x="788" y="1"/>
                  </a:lnTo>
                  <a:cubicBezTo>
                    <a:pt x="788" y="1"/>
                    <a:pt x="787" y="1"/>
                    <a:pt x="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308;p62">
              <a:extLst>
                <a:ext uri="{FF2B5EF4-FFF2-40B4-BE49-F238E27FC236}">
                  <a16:creationId xmlns:a16="http://schemas.microsoft.com/office/drawing/2014/main" id="{70B37749-52B1-42E7-A018-B36E5C4A4644}"/>
                </a:ext>
              </a:extLst>
            </p:cNvPr>
            <p:cNvSpPr/>
            <p:nvPr/>
          </p:nvSpPr>
          <p:spPr>
            <a:xfrm>
              <a:off x="882916" y="3658517"/>
              <a:ext cx="88889" cy="88904"/>
            </a:xfrm>
            <a:custGeom>
              <a:avLst/>
              <a:gdLst/>
              <a:ahLst/>
              <a:cxnLst/>
              <a:rect l="l" t="t" r="r" b="b"/>
              <a:pathLst>
                <a:path w="5919" h="5920" extrusionOk="0">
                  <a:moveTo>
                    <a:pt x="22" y="0"/>
                  </a:moveTo>
                  <a:lnTo>
                    <a:pt x="0" y="5898"/>
                  </a:lnTo>
                  <a:lnTo>
                    <a:pt x="5897" y="5920"/>
                  </a:lnTo>
                  <a:lnTo>
                    <a:pt x="5918" y="24"/>
                  </a:lnTo>
                  <a:lnTo>
                    <a:pt x="22" y="0"/>
                  </a:lnTo>
                  <a:close/>
                </a:path>
              </a:pathLst>
            </a:custGeom>
            <a:solidFill>
              <a:srgbClr val="96C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309;p62">
              <a:extLst>
                <a:ext uri="{FF2B5EF4-FFF2-40B4-BE49-F238E27FC236}">
                  <a16:creationId xmlns:a16="http://schemas.microsoft.com/office/drawing/2014/main" id="{A9A363AC-3F17-45C1-A539-F0EB31441CAB}"/>
                </a:ext>
              </a:extLst>
            </p:cNvPr>
            <p:cNvSpPr/>
            <p:nvPr/>
          </p:nvSpPr>
          <p:spPr>
            <a:xfrm>
              <a:off x="722959" y="3671628"/>
              <a:ext cx="209194" cy="24268"/>
            </a:xfrm>
            <a:custGeom>
              <a:avLst/>
              <a:gdLst/>
              <a:ahLst/>
              <a:cxnLst/>
              <a:rect l="l" t="t" r="r" b="b"/>
              <a:pathLst>
                <a:path w="13930" h="1616" extrusionOk="0">
                  <a:moveTo>
                    <a:pt x="786" y="0"/>
                  </a:moveTo>
                  <a:cubicBezTo>
                    <a:pt x="355" y="0"/>
                    <a:pt x="4" y="351"/>
                    <a:pt x="3" y="782"/>
                  </a:cubicBezTo>
                  <a:cubicBezTo>
                    <a:pt x="1" y="1214"/>
                    <a:pt x="350" y="1567"/>
                    <a:pt x="784" y="1569"/>
                  </a:cubicBezTo>
                  <a:lnTo>
                    <a:pt x="13142" y="1616"/>
                  </a:lnTo>
                  <a:cubicBezTo>
                    <a:pt x="13143" y="1616"/>
                    <a:pt x="13144" y="1616"/>
                    <a:pt x="13145" y="1616"/>
                  </a:cubicBezTo>
                  <a:cubicBezTo>
                    <a:pt x="13576" y="1616"/>
                    <a:pt x="13927" y="1266"/>
                    <a:pt x="13928" y="835"/>
                  </a:cubicBezTo>
                  <a:cubicBezTo>
                    <a:pt x="13929" y="402"/>
                    <a:pt x="13580" y="48"/>
                    <a:pt x="13147" y="47"/>
                  </a:cubicBezTo>
                  <a:lnTo>
                    <a:pt x="789" y="1"/>
                  </a:lnTo>
                  <a:cubicBezTo>
                    <a:pt x="788" y="0"/>
                    <a:pt x="787"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310;p62">
              <a:extLst>
                <a:ext uri="{FF2B5EF4-FFF2-40B4-BE49-F238E27FC236}">
                  <a16:creationId xmlns:a16="http://schemas.microsoft.com/office/drawing/2014/main" id="{79EC869A-F67C-4A32-BC57-4F7108EA26D9}"/>
                </a:ext>
              </a:extLst>
            </p:cNvPr>
            <p:cNvSpPr/>
            <p:nvPr/>
          </p:nvSpPr>
          <p:spPr>
            <a:xfrm>
              <a:off x="722838" y="3709309"/>
              <a:ext cx="209164" cy="24253"/>
            </a:xfrm>
            <a:custGeom>
              <a:avLst/>
              <a:gdLst/>
              <a:ahLst/>
              <a:cxnLst/>
              <a:rect l="l" t="t" r="r" b="b"/>
              <a:pathLst>
                <a:path w="13928" h="1615" extrusionOk="0">
                  <a:moveTo>
                    <a:pt x="787" y="0"/>
                  </a:moveTo>
                  <a:cubicBezTo>
                    <a:pt x="355" y="0"/>
                    <a:pt x="2" y="349"/>
                    <a:pt x="1" y="782"/>
                  </a:cubicBezTo>
                  <a:cubicBezTo>
                    <a:pt x="0" y="1214"/>
                    <a:pt x="350" y="1567"/>
                    <a:pt x="783" y="1569"/>
                  </a:cubicBezTo>
                  <a:lnTo>
                    <a:pt x="13140" y="1614"/>
                  </a:lnTo>
                  <a:cubicBezTo>
                    <a:pt x="13142" y="1614"/>
                    <a:pt x="13144" y="1614"/>
                    <a:pt x="13146" y="1614"/>
                  </a:cubicBezTo>
                  <a:cubicBezTo>
                    <a:pt x="13576" y="1614"/>
                    <a:pt x="13926" y="1267"/>
                    <a:pt x="13927" y="834"/>
                  </a:cubicBezTo>
                  <a:cubicBezTo>
                    <a:pt x="13928" y="402"/>
                    <a:pt x="13579" y="47"/>
                    <a:pt x="13146" y="47"/>
                  </a:cubicBezTo>
                  <a:lnTo>
                    <a:pt x="789" y="0"/>
                  </a:lnTo>
                  <a:cubicBezTo>
                    <a:pt x="788" y="0"/>
                    <a:pt x="788" y="0"/>
                    <a:pt x="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311;p62">
              <a:extLst>
                <a:ext uri="{FF2B5EF4-FFF2-40B4-BE49-F238E27FC236}">
                  <a16:creationId xmlns:a16="http://schemas.microsoft.com/office/drawing/2014/main" id="{06EA9F7F-007C-4F0C-9EFE-D8C2842BA2C9}"/>
                </a:ext>
              </a:extLst>
            </p:cNvPr>
            <p:cNvSpPr/>
            <p:nvPr/>
          </p:nvSpPr>
          <p:spPr>
            <a:xfrm>
              <a:off x="882345" y="3809269"/>
              <a:ext cx="88889" cy="88889"/>
            </a:xfrm>
            <a:custGeom>
              <a:avLst/>
              <a:gdLst/>
              <a:ahLst/>
              <a:cxnLst/>
              <a:rect l="l" t="t" r="r" b="b"/>
              <a:pathLst>
                <a:path w="5919" h="5919" extrusionOk="0">
                  <a:moveTo>
                    <a:pt x="23" y="0"/>
                  </a:moveTo>
                  <a:lnTo>
                    <a:pt x="1" y="5897"/>
                  </a:lnTo>
                  <a:lnTo>
                    <a:pt x="5896" y="5919"/>
                  </a:lnTo>
                  <a:lnTo>
                    <a:pt x="5919" y="22"/>
                  </a:lnTo>
                  <a:lnTo>
                    <a:pt x="23" y="0"/>
                  </a:lnTo>
                  <a:close/>
                </a:path>
              </a:pathLst>
            </a:custGeom>
            <a:solidFill>
              <a:srgbClr val="96C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312;p62">
              <a:extLst>
                <a:ext uri="{FF2B5EF4-FFF2-40B4-BE49-F238E27FC236}">
                  <a16:creationId xmlns:a16="http://schemas.microsoft.com/office/drawing/2014/main" id="{83492D03-25BB-4296-871B-4BBC1D91C9C7}"/>
                </a:ext>
              </a:extLst>
            </p:cNvPr>
            <p:cNvSpPr/>
            <p:nvPr/>
          </p:nvSpPr>
          <p:spPr>
            <a:xfrm>
              <a:off x="722388" y="3822365"/>
              <a:ext cx="209209" cy="24253"/>
            </a:xfrm>
            <a:custGeom>
              <a:avLst/>
              <a:gdLst/>
              <a:ahLst/>
              <a:cxnLst/>
              <a:rect l="l" t="t" r="r" b="b"/>
              <a:pathLst>
                <a:path w="13931" h="1615" extrusionOk="0">
                  <a:moveTo>
                    <a:pt x="786" y="0"/>
                  </a:moveTo>
                  <a:cubicBezTo>
                    <a:pt x="353" y="0"/>
                    <a:pt x="2" y="349"/>
                    <a:pt x="1" y="781"/>
                  </a:cubicBezTo>
                  <a:cubicBezTo>
                    <a:pt x="0" y="1214"/>
                    <a:pt x="349" y="1568"/>
                    <a:pt x="783" y="1569"/>
                  </a:cubicBezTo>
                  <a:lnTo>
                    <a:pt x="13140" y="1614"/>
                  </a:lnTo>
                  <a:cubicBezTo>
                    <a:pt x="13141" y="1614"/>
                    <a:pt x="13141" y="1614"/>
                    <a:pt x="13142" y="1614"/>
                  </a:cubicBezTo>
                  <a:cubicBezTo>
                    <a:pt x="13574" y="1614"/>
                    <a:pt x="13927" y="1266"/>
                    <a:pt x="13928" y="833"/>
                  </a:cubicBezTo>
                  <a:cubicBezTo>
                    <a:pt x="13931" y="401"/>
                    <a:pt x="13581" y="49"/>
                    <a:pt x="13146" y="46"/>
                  </a:cubicBezTo>
                  <a:lnTo>
                    <a:pt x="788" y="0"/>
                  </a:lnTo>
                  <a:cubicBezTo>
                    <a:pt x="787" y="0"/>
                    <a:pt x="787"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313;p62">
              <a:extLst>
                <a:ext uri="{FF2B5EF4-FFF2-40B4-BE49-F238E27FC236}">
                  <a16:creationId xmlns:a16="http://schemas.microsoft.com/office/drawing/2014/main" id="{7494647C-46E3-4D29-978C-50E209710F38}"/>
                </a:ext>
              </a:extLst>
            </p:cNvPr>
            <p:cNvSpPr/>
            <p:nvPr/>
          </p:nvSpPr>
          <p:spPr>
            <a:xfrm>
              <a:off x="722238" y="3860046"/>
              <a:ext cx="209224" cy="24268"/>
            </a:xfrm>
            <a:custGeom>
              <a:avLst/>
              <a:gdLst/>
              <a:ahLst/>
              <a:cxnLst/>
              <a:rect l="l" t="t" r="r" b="b"/>
              <a:pathLst>
                <a:path w="13932" h="1616" extrusionOk="0">
                  <a:moveTo>
                    <a:pt x="788" y="0"/>
                  </a:moveTo>
                  <a:cubicBezTo>
                    <a:pt x="356" y="0"/>
                    <a:pt x="4" y="348"/>
                    <a:pt x="3" y="782"/>
                  </a:cubicBezTo>
                  <a:cubicBezTo>
                    <a:pt x="1" y="1215"/>
                    <a:pt x="352" y="1568"/>
                    <a:pt x="784" y="1569"/>
                  </a:cubicBezTo>
                  <a:lnTo>
                    <a:pt x="13143" y="1615"/>
                  </a:lnTo>
                  <a:cubicBezTo>
                    <a:pt x="13143" y="1615"/>
                    <a:pt x="13144" y="1615"/>
                    <a:pt x="13145" y="1615"/>
                  </a:cubicBezTo>
                  <a:cubicBezTo>
                    <a:pt x="13576" y="1615"/>
                    <a:pt x="13928" y="1266"/>
                    <a:pt x="13929" y="834"/>
                  </a:cubicBezTo>
                  <a:cubicBezTo>
                    <a:pt x="13931" y="401"/>
                    <a:pt x="13581" y="49"/>
                    <a:pt x="13147" y="46"/>
                  </a:cubicBezTo>
                  <a:lnTo>
                    <a:pt x="789" y="0"/>
                  </a:lnTo>
                  <a:cubicBezTo>
                    <a:pt x="789" y="0"/>
                    <a:pt x="788" y="0"/>
                    <a:pt x="7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314;p62">
              <a:extLst>
                <a:ext uri="{FF2B5EF4-FFF2-40B4-BE49-F238E27FC236}">
                  <a16:creationId xmlns:a16="http://schemas.microsoft.com/office/drawing/2014/main" id="{83435480-6641-4BB3-A4C8-3CDCF5F3003E}"/>
                </a:ext>
              </a:extLst>
            </p:cNvPr>
            <p:cNvSpPr/>
            <p:nvPr/>
          </p:nvSpPr>
          <p:spPr>
            <a:xfrm>
              <a:off x="881774" y="3960021"/>
              <a:ext cx="88889" cy="88889"/>
            </a:xfrm>
            <a:custGeom>
              <a:avLst/>
              <a:gdLst/>
              <a:ahLst/>
              <a:cxnLst/>
              <a:rect l="l" t="t" r="r" b="b"/>
              <a:pathLst>
                <a:path w="5919" h="5919" extrusionOk="0">
                  <a:moveTo>
                    <a:pt x="23" y="0"/>
                  </a:moveTo>
                  <a:lnTo>
                    <a:pt x="0" y="5896"/>
                  </a:lnTo>
                  <a:lnTo>
                    <a:pt x="5898" y="5919"/>
                  </a:lnTo>
                  <a:lnTo>
                    <a:pt x="5918" y="20"/>
                  </a:lnTo>
                  <a:lnTo>
                    <a:pt x="23" y="0"/>
                  </a:lnTo>
                  <a:close/>
                </a:path>
              </a:pathLst>
            </a:custGeom>
            <a:solidFill>
              <a:srgbClr val="96C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315;p62">
              <a:extLst>
                <a:ext uri="{FF2B5EF4-FFF2-40B4-BE49-F238E27FC236}">
                  <a16:creationId xmlns:a16="http://schemas.microsoft.com/office/drawing/2014/main" id="{8D895D8E-1ED2-4F5E-948B-246288FFE0E2}"/>
                </a:ext>
              </a:extLst>
            </p:cNvPr>
            <p:cNvSpPr/>
            <p:nvPr/>
          </p:nvSpPr>
          <p:spPr>
            <a:xfrm>
              <a:off x="721832" y="3973072"/>
              <a:ext cx="209209" cy="24298"/>
            </a:xfrm>
            <a:custGeom>
              <a:avLst/>
              <a:gdLst/>
              <a:ahLst/>
              <a:cxnLst/>
              <a:rect l="l" t="t" r="r" b="b"/>
              <a:pathLst>
                <a:path w="13931" h="1618" extrusionOk="0">
                  <a:moveTo>
                    <a:pt x="790" y="0"/>
                  </a:moveTo>
                  <a:cubicBezTo>
                    <a:pt x="356" y="0"/>
                    <a:pt x="5" y="349"/>
                    <a:pt x="2" y="782"/>
                  </a:cubicBezTo>
                  <a:cubicBezTo>
                    <a:pt x="1" y="1217"/>
                    <a:pt x="351" y="1568"/>
                    <a:pt x="783" y="1571"/>
                  </a:cubicBezTo>
                  <a:lnTo>
                    <a:pt x="13140" y="1617"/>
                  </a:lnTo>
                  <a:cubicBezTo>
                    <a:pt x="13575" y="1617"/>
                    <a:pt x="13926" y="1269"/>
                    <a:pt x="13927" y="837"/>
                  </a:cubicBezTo>
                  <a:cubicBezTo>
                    <a:pt x="13930" y="402"/>
                    <a:pt x="13580" y="50"/>
                    <a:pt x="13149" y="48"/>
                  </a:cubicBezTo>
                  <a:lnTo>
                    <a:pt x="7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316;p62">
              <a:extLst>
                <a:ext uri="{FF2B5EF4-FFF2-40B4-BE49-F238E27FC236}">
                  <a16:creationId xmlns:a16="http://schemas.microsoft.com/office/drawing/2014/main" id="{61F43FC5-D6EA-49C1-8EEA-3AE50EBD8230}"/>
                </a:ext>
              </a:extLst>
            </p:cNvPr>
            <p:cNvSpPr/>
            <p:nvPr/>
          </p:nvSpPr>
          <p:spPr>
            <a:xfrm>
              <a:off x="721682" y="4010783"/>
              <a:ext cx="209209" cy="24268"/>
            </a:xfrm>
            <a:custGeom>
              <a:avLst/>
              <a:gdLst/>
              <a:ahLst/>
              <a:cxnLst/>
              <a:rect l="l" t="t" r="r" b="b"/>
              <a:pathLst>
                <a:path w="13931" h="1616" extrusionOk="0">
                  <a:moveTo>
                    <a:pt x="787" y="0"/>
                  </a:moveTo>
                  <a:cubicBezTo>
                    <a:pt x="354" y="0"/>
                    <a:pt x="4" y="349"/>
                    <a:pt x="2" y="784"/>
                  </a:cubicBezTo>
                  <a:cubicBezTo>
                    <a:pt x="0" y="1216"/>
                    <a:pt x="350" y="1569"/>
                    <a:pt x="784" y="1571"/>
                  </a:cubicBezTo>
                  <a:lnTo>
                    <a:pt x="13141" y="1615"/>
                  </a:lnTo>
                  <a:cubicBezTo>
                    <a:pt x="13142" y="1615"/>
                    <a:pt x="13144" y="1615"/>
                    <a:pt x="13145" y="1615"/>
                  </a:cubicBezTo>
                  <a:cubicBezTo>
                    <a:pt x="13578" y="1615"/>
                    <a:pt x="13927" y="1265"/>
                    <a:pt x="13930" y="834"/>
                  </a:cubicBezTo>
                  <a:cubicBezTo>
                    <a:pt x="13931" y="401"/>
                    <a:pt x="13582" y="48"/>
                    <a:pt x="13147" y="48"/>
                  </a:cubicBezTo>
                  <a:lnTo>
                    <a:pt x="789" y="0"/>
                  </a:lnTo>
                  <a:cubicBezTo>
                    <a:pt x="788" y="0"/>
                    <a:pt x="788" y="0"/>
                    <a:pt x="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317;p62">
              <a:extLst>
                <a:ext uri="{FF2B5EF4-FFF2-40B4-BE49-F238E27FC236}">
                  <a16:creationId xmlns:a16="http://schemas.microsoft.com/office/drawing/2014/main" id="{33C2C27B-4786-494E-858F-8B5E191EB834}"/>
                </a:ext>
              </a:extLst>
            </p:cNvPr>
            <p:cNvSpPr/>
            <p:nvPr/>
          </p:nvSpPr>
          <p:spPr>
            <a:xfrm>
              <a:off x="881204" y="4110728"/>
              <a:ext cx="88904" cy="88904"/>
            </a:xfrm>
            <a:custGeom>
              <a:avLst/>
              <a:gdLst/>
              <a:ahLst/>
              <a:cxnLst/>
              <a:rect l="l" t="t" r="r" b="b"/>
              <a:pathLst>
                <a:path w="5920" h="5920" extrusionOk="0">
                  <a:moveTo>
                    <a:pt x="23" y="0"/>
                  </a:moveTo>
                  <a:lnTo>
                    <a:pt x="1" y="5898"/>
                  </a:lnTo>
                  <a:lnTo>
                    <a:pt x="5898" y="5920"/>
                  </a:lnTo>
                  <a:lnTo>
                    <a:pt x="5920" y="22"/>
                  </a:lnTo>
                  <a:lnTo>
                    <a:pt x="23" y="0"/>
                  </a:lnTo>
                  <a:close/>
                </a:path>
              </a:pathLst>
            </a:custGeom>
            <a:solidFill>
              <a:srgbClr val="96C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318;p62">
              <a:extLst>
                <a:ext uri="{FF2B5EF4-FFF2-40B4-BE49-F238E27FC236}">
                  <a16:creationId xmlns:a16="http://schemas.microsoft.com/office/drawing/2014/main" id="{CFD212EF-4E86-40E4-97C0-CF3D43C7FC2B}"/>
                </a:ext>
              </a:extLst>
            </p:cNvPr>
            <p:cNvSpPr/>
            <p:nvPr/>
          </p:nvSpPr>
          <p:spPr>
            <a:xfrm>
              <a:off x="721277" y="4123824"/>
              <a:ext cx="209194" cy="24268"/>
            </a:xfrm>
            <a:custGeom>
              <a:avLst/>
              <a:gdLst/>
              <a:ahLst/>
              <a:cxnLst/>
              <a:rect l="l" t="t" r="r" b="b"/>
              <a:pathLst>
                <a:path w="13930" h="1616" extrusionOk="0">
                  <a:moveTo>
                    <a:pt x="787" y="0"/>
                  </a:moveTo>
                  <a:cubicBezTo>
                    <a:pt x="353" y="0"/>
                    <a:pt x="2" y="349"/>
                    <a:pt x="1" y="782"/>
                  </a:cubicBezTo>
                  <a:cubicBezTo>
                    <a:pt x="0" y="1216"/>
                    <a:pt x="350" y="1567"/>
                    <a:pt x="783" y="1571"/>
                  </a:cubicBezTo>
                  <a:lnTo>
                    <a:pt x="13141" y="1615"/>
                  </a:lnTo>
                  <a:cubicBezTo>
                    <a:pt x="13143" y="1615"/>
                    <a:pt x="13145" y="1615"/>
                    <a:pt x="13147" y="1615"/>
                  </a:cubicBezTo>
                  <a:cubicBezTo>
                    <a:pt x="13577" y="1615"/>
                    <a:pt x="13927" y="1268"/>
                    <a:pt x="13928" y="834"/>
                  </a:cubicBezTo>
                  <a:cubicBezTo>
                    <a:pt x="13930" y="402"/>
                    <a:pt x="13581" y="50"/>
                    <a:pt x="13146" y="47"/>
                  </a:cubicBezTo>
                  <a:lnTo>
                    <a:pt x="789" y="0"/>
                  </a:lnTo>
                  <a:cubicBezTo>
                    <a:pt x="788" y="0"/>
                    <a:pt x="788" y="0"/>
                    <a:pt x="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319;p62">
              <a:extLst>
                <a:ext uri="{FF2B5EF4-FFF2-40B4-BE49-F238E27FC236}">
                  <a16:creationId xmlns:a16="http://schemas.microsoft.com/office/drawing/2014/main" id="{E24E319F-F85C-4621-8B70-4BBE0830616B}"/>
                </a:ext>
              </a:extLst>
            </p:cNvPr>
            <p:cNvSpPr/>
            <p:nvPr/>
          </p:nvSpPr>
          <p:spPr>
            <a:xfrm>
              <a:off x="721126" y="4161520"/>
              <a:ext cx="209209" cy="24253"/>
            </a:xfrm>
            <a:custGeom>
              <a:avLst/>
              <a:gdLst/>
              <a:ahLst/>
              <a:cxnLst/>
              <a:rect l="l" t="t" r="r" b="b"/>
              <a:pathLst>
                <a:path w="13931" h="1615" extrusionOk="0">
                  <a:moveTo>
                    <a:pt x="783" y="0"/>
                  </a:moveTo>
                  <a:cubicBezTo>
                    <a:pt x="353" y="0"/>
                    <a:pt x="5" y="350"/>
                    <a:pt x="2" y="781"/>
                  </a:cubicBezTo>
                  <a:cubicBezTo>
                    <a:pt x="1" y="1214"/>
                    <a:pt x="351" y="1566"/>
                    <a:pt x="783" y="1569"/>
                  </a:cubicBezTo>
                  <a:lnTo>
                    <a:pt x="13141" y="1614"/>
                  </a:lnTo>
                  <a:cubicBezTo>
                    <a:pt x="13142" y="1614"/>
                    <a:pt x="13143" y="1614"/>
                    <a:pt x="13144" y="1614"/>
                  </a:cubicBezTo>
                  <a:cubicBezTo>
                    <a:pt x="13575" y="1614"/>
                    <a:pt x="13926" y="1264"/>
                    <a:pt x="13927" y="834"/>
                  </a:cubicBezTo>
                  <a:cubicBezTo>
                    <a:pt x="13930" y="402"/>
                    <a:pt x="13580" y="47"/>
                    <a:pt x="13147" y="45"/>
                  </a:cubicBezTo>
                  <a:lnTo>
                    <a:pt x="788" y="0"/>
                  </a:lnTo>
                  <a:cubicBezTo>
                    <a:pt x="787" y="0"/>
                    <a:pt x="785" y="0"/>
                    <a:pt x="7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320;p62">
              <a:extLst>
                <a:ext uri="{FF2B5EF4-FFF2-40B4-BE49-F238E27FC236}">
                  <a16:creationId xmlns:a16="http://schemas.microsoft.com/office/drawing/2014/main" id="{F6601F87-8435-47E6-B2F3-B091436EBA2D}"/>
                </a:ext>
              </a:extLst>
            </p:cNvPr>
            <p:cNvSpPr/>
            <p:nvPr/>
          </p:nvSpPr>
          <p:spPr>
            <a:xfrm>
              <a:off x="880648" y="4261450"/>
              <a:ext cx="88889" cy="88919"/>
            </a:xfrm>
            <a:custGeom>
              <a:avLst/>
              <a:gdLst/>
              <a:ahLst/>
              <a:cxnLst/>
              <a:rect l="l" t="t" r="r" b="b"/>
              <a:pathLst>
                <a:path w="5919" h="5921" extrusionOk="0">
                  <a:moveTo>
                    <a:pt x="22" y="0"/>
                  </a:moveTo>
                  <a:lnTo>
                    <a:pt x="0" y="5898"/>
                  </a:lnTo>
                  <a:lnTo>
                    <a:pt x="5898" y="5920"/>
                  </a:lnTo>
                  <a:lnTo>
                    <a:pt x="5918" y="23"/>
                  </a:lnTo>
                  <a:lnTo>
                    <a:pt x="22" y="0"/>
                  </a:lnTo>
                  <a:close/>
                </a:path>
              </a:pathLst>
            </a:custGeom>
            <a:solidFill>
              <a:srgbClr val="96C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321;p62">
              <a:extLst>
                <a:ext uri="{FF2B5EF4-FFF2-40B4-BE49-F238E27FC236}">
                  <a16:creationId xmlns:a16="http://schemas.microsoft.com/office/drawing/2014/main" id="{24E99094-07B1-4C29-85DF-BCFAE0B7793F}"/>
                </a:ext>
              </a:extLst>
            </p:cNvPr>
            <p:cNvSpPr/>
            <p:nvPr/>
          </p:nvSpPr>
          <p:spPr>
            <a:xfrm>
              <a:off x="720706" y="4274561"/>
              <a:ext cx="209194" cy="24238"/>
            </a:xfrm>
            <a:custGeom>
              <a:avLst/>
              <a:gdLst/>
              <a:ahLst/>
              <a:cxnLst/>
              <a:rect l="l" t="t" r="r" b="b"/>
              <a:pathLst>
                <a:path w="13930" h="1614" extrusionOk="0">
                  <a:moveTo>
                    <a:pt x="784" y="0"/>
                  </a:moveTo>
                  <a:cubicBezTo>
                    <a:pt x="354" y="0"/>
                    <a:pt x="3" y="351"/>
                    <a:pt x="2" y="782"/>
                  </a:cubicBezTo>
                  <a:cubicBezTo>
                    <a:pt x="1" y="1214"/>
                    <a:pt x="350" y="1566"/>
                    <a:pt x="783" y="1568"/>
                  </a:cubicBezTo>
                  <a:lnTo>
                    <a:pt x="13140" y="1613"/>
                  </a:lnTo>
                  <a:cubicBezTo>
                    <a:pt x="13142" y="1613"/>
                    <a:pt x="13144" y="1613"/>
                    <a:pt x="13146" y="1613"/>
                  </a:cubicBezTo>
                  <a:cubicBezTo>
                    <a:pt x="13577" y="1613"/>
                    <a:pt x="13926" y="1265"/>
                    <a:pt x="13928" y="834"/>
                  </a:cubicBezTo>
                  <a:cubicBezTo>
                    <a:pt x="13929" y="403"/>
                    <a:pt x="13580" y="48"/>
                    <a:pt x="13147" y="47"/>
                  </a:cubicBezTo>
                  <a:lnTo>
                    <a:pt x="788" y="0"/>
                  </a:lnTo>
                  <a:cubicBezTo>
                    <a:pt x="787" y="0"/>
                    <a:pt x="786"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322;p62">
              <a:extLst>
                <a:ext uri="{FF2B5EF4-FFF2-40B4-BE49-F238E27FC236}">
                  <a16:creationId xmlns:a16="http://schemas.microsoft.com/office/drawing/2014/main" id="{4626EB88-1489-4949-AD04-80860749B0C5}"/>
                </a:ext>
              </a:extLst>
            </p:cNvPr>
            <p:cNvSpPr/>
            <p:nvPr/>
          </p:nvSpPr>
          <p:spPr>
            <a:xfrm>
              <a:off x="720571" y="4312227"/>
              <a:ext cx="209194" cy="24298"/>
            </a:xfrm>
            <a:custGeom>
              <a:avLst/>
              <a:gdLst/>
              <a:ahLst/>
              <a:cxnLst/>
              <a:rect l="l" t="t" r="r" b="b"/>
              <a:pathLst>
                <a:path w="13930" h="1618" extrusionOk="0">
                  <a:moveTo>
                    <a:pt x="789" y="0"/>
                  </a:moveTo>
                  <a:cubicBezTo>
                    <a:pt x="354" y="0"/>
                    <a:pt x="2" y="349"/>
                    <a:pt x="1" y="782"/>
                  </a:cubicBezTo>
                  <a:cubicBezTo>
                    <a:pt x="0" y="1216"/>
                    <a:pt x="349" y="1568"/>
                    <a:pt x="783" y="1570"/>
                  </a:cubicBezTo>
                  <a:lnTo>
                    <a:pt x="13140" y="1617"/>
                  </a:lnTo>
                  <a:cubicBezTo>
                    <a:pt x="13141" y="1617"/>
                    <a:pt x="13141" y="1617"/>
                    <a:pt x="13142" y="1617"/>
                  </a:cubicBezTo>
                  <a:cubicBezTo>
                    <a:pt x="13575" y="1617"/>
                    <a:pt x="13926" y="1268"/>
                    <a:pt x="13927" y="836"/>
                  </a:cubicBezTo>
                  <a:cubicBezTo>
                    <a:pt x="13930" y="401"/>
                    <a:pt x="13579" y="50"/>
                    <a:pt x="13146" y="46"/>
                  </a:cubicBezTo>
                  <a:lnTo>
                    <a:pt x="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323;p62">
              <a:extLst>
                <a:ext uri="{FF2B5EF4-FFF2-40B4-BE49-F238E27FC236}">
                  <a16:creationId xmlns:a16="http://schemas.microsoft.com/office/drawing/2014/main" id="{952EBBBE-E7C6-4F8E-AB09-1CCACD8ABFA6}"/>
                </a:ext>
              </a:extLst>
            </p:cNvPr>
            <p:cNvSpPr/>
            <p:nvPr/>
          </p:nvSpPr>
          <p:spPr>
            <a:xfrm>
              <a:off x="880092" y="4412202"/>
              <a:ext cx="88889" cy="88889"/>
            </a:xfrm>
            <a:custGeom>
              <a:avLst/>
              <a:gdLst/>
              <a:ahLst/>
              <a:cxnLst/>
              <a:rect l="l" t="t" r="r" b="b"/>
              <a:pathLst>
                <a:path w="5919" h="5919" extrusionOk="0">
                  <a:moveTo>
                    <a:pt x="22" y="0"/>
                  </a:moveTo>
                  <a:lnTo>
                    <a:pt x="1" y="5897"/>
                  </a:lnTo>
                  <a:lnTo>
                    <a:pt x="5897" y="5918"/>
                  </a:lnTo>
                  <a:lnTo>
                    <a:pt x="5919" y="21"/>
                  </a:lnTo>
                  <a:lnTo>
                    <a:pt x="22" y="0"/>
                  </a:lnTo>
                  <a:close/>
                </a:path>
              </a:pathLst>
            </a:custGeom>
            <a:solidFill>
              <a:srgbClr val="96C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324;p62">
              <a:extLst>
                <a:ext uri="{FF2B5EF4-FFF2-40B4-BE49-F238E27FC236}">
                  <a16:creationId xmlns:a16="http://schemas.microsoft.com/office/drawing/2014/main" id="{0209374B-FAC9-403A-8A14-C9D73CEAA75A}"/>
                </a:ext>
              </a:extLst>
            </p:cNvPr>
            <p:cNvSpPr/>
            <p:nvPr/>
          </p:nvSpPr>
          <p:spPr>
            <a:xfrm>
              <a:off x="720135" y="4425283"/>
              <a:ext cx="209194" cy="24268"/>
            </a:xfrm>
            <a:custGeom>
              <a:avLst/>
              <a:gdLst/>
              <a:ahLst/>
              <a:cxnLst/>
              <a:rect l="l" t="t" r="r" b="b"/>
              <a:pathLst>
                <a:path w="13930" h="1616" extrusionOk="0">
                  <a:moveTo>
                    <a:pt x="786" y="0"/>
                  </a:moveTo>
                  <a:cubicBezTo>
                    <a:pt x="353" y="0"/>
                    <a:pt x="3" y="348"/>
                    <a:pt x="1" y="782"/>
                  </a:cubicBezTo>
                  <a:cubicBezTo>
                    <a:pt x="0" y="1214"/>
                    <a:pt x="349" y="1567"/>
                    <a:pt x="783" y="1570"/>
                  </a:cubicBezTo>
                  <a:lnTo>
                    <a:pt x="13140" y="1615"/>
                  </a:lnTo>
                  <a:cubicBezTo>
                    <a:pt x="13141" y="1615"/>
                    <a:pt x="13142" y="1615"/>
                    <a:pt x="13144" y="1615"/>
                  </a:cubicBezTo>
                  <a:cubicBezTo>
                    <a:pt x="13576" y="1615"/>
                    <a:pt x="13928" y="1267"/>
                    <a:pt x="13929" y="834"/>
                  </a:cubicBezTo>
                  <a:cubicBezTo>
                    <a:pt x="13930" y="401"/>
                    <a:pt x="13581" y="49"/>
                    <a:pt x="13146" y="49"/>
                  </a:cubicBezTo>
                  <a:lnTo>
                    <a:pt x="788" y="0"/>
                  </a:lnTo>
                  <a:cubicBezTo>
                    <a:pt x="787" y="0"/>
                    <a:pt x="786"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325;p62">
              <a:extLst>
                <a:ext uri="{FF2B5EF4-FFF2-40B4-BE49-F238E27FC236}">
                  <a16:creationId xmlns:a16="http://schemas.microsoft.com/office/drawing/2014/main" id="{279B347C-E4E2-48AC-A786-3CF7864E0682}"/>
                </a:ext>
              </a:extLst>
            </p:cNvPr>
            <p:cNvSpPr/>
            <p:nvPr/>
          </p:nvSpPr>
          <p:spPr>
            <a:xfrm>
              <a:off x="720000" y="4462964"/>
              <a:ext cx="209194" cy="24283"/>
            </a:xfrm>
            <a:custGeom>
              <a:avLst/>
              <a:gdLst/>
              <a:ahLst/>
              <a:cxnLst/>
              <a:rect l="l" t="t" r="r" b="b"/>
              <a:pathLst>
                <a:path w="13930" h="1617" extrusionOk="0">
                  <a:moveTo>
                    <a:pt x="785" y="0"/>
                  </a:moveTo>
                  <a:cubicBezTo>
                    <a:pt x="354" y="0"/>
                    <a:pt x="3" y="349"/>
                    <a:pt x="2" y="782"/>
                  </a:cubicBezTo>
                  <a:cubicBezTo>
                    <a:pt x="1" y="1216"/>
                    <a:pt x="351" y="1567"/>
                    <a:pt x="783" y="1569"/>
                  </a:cubicBezTo>
                  <a:lnTo>
                    <a:pt x="13141" y="1616"/>
                  </a:lnTo>
                  <a:cubicBezTo>
                    <a:pt x="13142" y="1616"/>
                    <a:pt x="13144" y="1616"/>
                    <a:pt x="13146" y="1616"/>
                  </a:cubicBezTo>
                  <a:cubicBezTo>
                    <a:pt x="13577" y="1616"/>
                    <a:pt x="13927" y="1266"/>
                    <a:pt x="13928" y="835"/>
                  </a:cubicBezTo>
                  <a:cubicBezTo>
                    <a:pt x="13929" y="401"/>
                    <a:pt x="13579" y="49"/>
                    <a:pt x="13146" y="46"/>
                  </a:cubicBezTo>
                  <a:lnTo>
                    <a:pt x="788" y="0"/>
                  </a:lnTo>
                  <a:cubicBezTo>
                    <a:pt x="787" y="0"/>
                    <a:pt x="786" y="0"/>
                    <a:pt x="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326;p62">
              <a:extLst>
                <a:ext uri="{FF2B5EF4-FFF2-40B4-BE49-F238E27FC236}">
                  <a16:creationId xmlns:a16="http://schemas.microsoft.com/office/drawing/2014/main" id="{F663F5E3-0298-49AB-A59C-1BE92955683B}"/>
                </a:ext>
              </a:extLst>
            </p:cNvPr>
            <p:cNvSpPr/>
            <p:nvPr/>
          </p:nvSpPr>
          <p:spPr>
            <a:xfrm>
              <a:off x="1841577" y="4162240"/>
              <a:ext cx="38760" cy="321314"/>
            </a:xfrm>
            <a:custGeom>
              <a:avLst/>
              <a:gdLst/>
              <a:ahLst/>
              <a:cxnLst/>
              <a:rect l="l" t="t" r="r" b="b"/>
              <a:pathLst>
                <a:path w="2581" h="21396" extrusionOk="0">
                  <a:moveTo>
                    <a:pt x="1339" y="1"/>
                  </a:moveTo>
                  <a:cubicBezTo>
                    <a:pt x="691" y="1"/>
                    <a:pt x="0" y="452"/>
                    <a:pt x="5" y="1289"/>
                  </a:cubicBezTo>
                  <a:cubicBezTo>
                    <a:pt x="37" y="7629"/>
                    <a:pt x="63" y="13967"/>
                    <a:pt x="127" y="20308"/>
                  </a:cubicBezTo>
                  <a:cubicBezTo>
                    <a:pt x="135" y="21047"/>
                    <a:pt x="673" y="21395"/>
                    <a:pt x="1243" y="21395"/>
                  </a:cubicBezTo>
                  <a:cubicBezTo>
                    <a:pt x="1891" y="21395"/>
                    <a:pt x="2581" y="20944"/>
                    <a:pt x="2573" y="20107"/>
                  </a:cubicBezTo>
                  <a:cubicBezTo>
                    <a:pt x="2507" y="13767"/>
                    <a:pt x="2481" y="7427"/>
                    <a:pt x="2450" y="1087"/>
                  </a:cubicBezTo>
                  <a:cubicBezTo>
                    <a:pt x="2446" y="348"/>
                    <a:pt x="1909" y="1"/>
                    <a:pt x="1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327;p62">
              <a:extLst>
                <a:ext uri="{FF2B5EF4-FFF2-40B4-BE49-F238E27FC236}">
                  <a16:creationId xmlns:a16="http://schemas.microsoft.com/office/drawing/2014/main" id="{36254623-F84C-4FEA-8D99-012526AC1ED2}"/>
                </a:ext>
              </a:extLst>
            </p:cNvPr>
            <p:cNvSpPr/>
            <p:nvPr/>
          </p:nvSpPr>
          <p:spPr>
            <a:xfrm>
              <a:off x="1836080" y="4100967"/>
              <a:ext cx="42785" cy="39436"/>
            </a:xfrm>
            <a:custGeom>
              <a:avLst/>
              <a:gdLst/>
              <a:ahLst/>
              <a:cxnLst/>
              <a:rect l="l" t="t" r="r" b="b"/>
              <a:pathLst>
                <a:path w="2849" h="2626" extrusionOk="0">
                  <a:moveTo>
                    <a:pt x="1421" y="1"/>
                  </a:moveTo>
                  <a:cubicBezTo>
                    <a:pt x="803" y="1"/>
                    <a:pt x="253" y="440"/>
                    <a:pt x="134" y="1069"/>
                  </a:cubicBezTo>
                  <a:cubicBezTo>
                    <a:pt x="1" y="1782"/>
                    <a:pt x="470" y="2468"/>
                    <a:pt x="1181" y="2603"/>
                  </a:cubicBezTo>
                  <a:cubicBezTo>
                    <a:pt x="1263" y="2618"/>
                    <a:pt x="1344" y="2626"/>
                    <a:pt x="1424" y="2626"/>
                  </a:cubicBezTo>
                  <a:cubicBezTo>
                    <a:pt x="2044" y="2626"/>
                    <a:pt x="2596" y="2186"/>
                    <a:pt x="2715" y="1556"/>
                  </a:cubicBezTo>
                  <a:cubicBezTo>
                    <a:pt x="2848" y="843"/>
                    <a:pt x="2379" y="156"/>
                    <a:pt x="1668" y="24"/>
                  </a:cubicBezTo>
                  <a:cubicBezTo>
                    <a:pt x="1585" y="8"/>
                    <a:pt x="1503"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707;p36">
            <a:extLst>
              <a:ext uri="{FF2B5EF4-FFF2-40B4-BE49-F238E27FC236}">
                <a16:creationId xmlns:a16="http://schemas.microsoft.com/office/drawing/2014/main" id="{912D98D1-24A7-4843-B3E4-D2C476F8CA1D}"/>
              </a:ext>
            </a:extLst>
          </p:cNvPr>
          <p:cNvSpPr/>
          <p:nvPr/>
        </p:nvSpPr>
        <p:spPr>
          <a:xfrm>
            <a:off x="683874" y="714376"/>
            <a:ext cx="942000" cy="946431"/>
          </a:xfrm>
          <a:prstGeom prst="ellipse">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9" name="Google Shape;708;p36">
            <a:extLst>
              <a:ext uri="{FF2B5EF4-FFF2-40B4-BE49-F238E27FC236}">
                <a16:creationId xmlns:a16="http://schemas.microsoft.com/office/drawing/2014/main" id="{39DDD0FC-D3B4-4621-8CA6-97264FE70E23}"/>
              </a:ext>
            </a:extLst>
          </p:cNvPr>
          <p:cNvSpPr/>
          <p:nvPr/>
        </p:nvSpPr>
        <p:spPr>
          <a:xfrm>
            <a:off x="683874" y="2244215"/>
            <a:ext cx="942000" cy="946431"/>
          </a:xfrm>
          <a:prstGeom prst="ellipse">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cxnSp>
        <p:nvCxnSpPr>
          <p:cNvPr id="112" name="Google Shape;741;p36">
            <a:extLst>
              <a:ext uri="{FF2B5EF4-FFF2-40B4-BE49-F238E27FC236}">
                <a16:creationId xmlns:a16="http://schemas.microsoft.com/office/drawing/2014/main" id="{38B21088-8AA8-41FB-913A-F53CEBBC74D2}"/>
              </a:ext>
            </a:extLst>
          </p:cNvPr>
          <p:cNvCxnSpPr>
            <a:cxnSpLocks/>
          </p:cNvCxnSpPr>
          <p:nvPr/>
        </p:nvCxnSpPr>
        <p:spPr>
          <a:xfrm rot="16200000" flipH="1">
            <a:off x="1626534" y="1123656"/>
            <a:ext cx="629116" cy="568075"/>
          </a:xfrm>
          <a:prstGeom prst="bentConnector3">
            <a:avLst>
              <a:gd name="adj1" fmla="val 50000"/>
            </a:avLst>
          </a:prstGeom>
          <a:noFill/>
          <a:ln w="19050" cap="flat" cmpd="sng">
            <a:solidFill>
              <a:schemeClr val="dk2"/>
            </a:solidFill>
            <a:prstDash val="dash"/>
            <a:round/>
            <a:headEnd type="none" w="med" len="med"/>
            <a:tailEnd type="none" w="med" len="med"/>
          </a:ln>
        </p:spPr>
      </p:cxnSp>
      <p:cxnSp>
        <p:nvCxnSpPr>
          <p:cNvPr id="113" name="Google Shape;742;p36">
            <a:extLst>
              <a:ext uri="{FF2B5EF4-FFF2-40B4-BE49-F238E27FC236}">
                <a16:creationId xmlns:a16="http://schemas.microsoft.com/office/drawing/2014/main" id="{91DA75F3-33B2-455D-AA83-14E966A5E4A5}"/>
              </a:ext>
            </a:extLst>
          </p:cNvPr>
          <p:cNvCxnSpPr>
            <a:cxnSpLocks/>
          </p:cNvCxnSpPr>
          <p:nvPr/>
        </p:nvCxnSpPr>
        <p:spPr>
          <a:xfrm>
            <a:off x="1664120" y="2718164"/>
            <a:ext cx="501161" cy="39470"/>
          </a:xfrm>
          <a:prstGeom prst="bentConnector3">
            <a:avLst>
              <a:gd name="adj1" fmla="val 50000"/>
            </a:avLst>
          </a:prstGeom>
          <a:noFill/>
          <a:ln w="19050" cap="flat" cmpd="sng">
            <a:solidFill>
              <a:schemeClr val="dk2"/>
            </a:solidFill>
            <a:prstDash val="dash"/>
            <a:round/>
            <a:headEnd type="none" w="med" len="med"/>
            <a:tailEnd type="none" w="med" len="med"/>
          </a:ln>
        </p:spPr>
      </p:cxnSp>
      <p:grpSp>
        <p:nvGrpSpPr>
          <p:cNvPr id="143" name="Google Shape;2550;p51">
            <a:extLst>
              <a:ext uri="{FF2B5EF4-FFF2-40B4-BE49-F238E27FC236}">
                <a16:creationId xmlns:a16="http://schemas.microsoft.com/office/drawing/2014/main" id="{15F2B848-0987-41EB-A23A-E87F7DF44156}"/>
              </a:ext>
            </a:extLst>
          </p:cNvPr>
          <p:cNvGrpSpPr/>
          <p:nvPr/>
        </p:nvGrpSpPr>
        <p:grpSpPr>
          <a:xfrm>
            <a:off x="906205" y="2389470"/>
            <a:ext cx="552717" cy="685512"/>
            <a:chOff x="4255876" y="2667232"/>
            <a:chExt cx="552717" cy="685512"/>
          </a:xfrm>
        </p:grpSpPr>
        <p:sp>
          <p:nvSpPr>
            <p:cNvPr id="144" name="Google Shape;2551;p51">
              <a:extLst>
                <a:ext uri="{FF2B5EF4-FFF2-40B4-BE49-F238E27FC236}">
                  <a16:creationId xmlns:a16="http://schemas.microsoft.com/office/drawing/2014/main" id="{80F4F987-FE29-419A-A186-04CA0078B22F}"/>
                </a:ext>
              </a:extLst>
            </p:cNvPr>
            <p:cNvSpPr/>
            <p:nvPr/>
          </p:nvSpPr>
          <p:spPr>
            <a:xfrm rot="-157153">
              <a:off x="4313201" y="2996280"/>
              <a:ext cx="465196" cy="346015"/>
            </a:xfrm>
            <a:custGeom>
              <a:avLst/>
              <a:gdLst/>
              <a:ahLst/>
              <a:cxnLst/>
              <a:rect l="l" t="t" r="r" b="b"/>
              <a:pathLst>
                <a:path w="18607" h="13840" extrusionOk="0">
                  <a:moveTo>
                    <a:pt x="9303" y="0"/>
                  </a:moveTo>
                  <a:lnTo>
                    <a:pt x="2439" y="3435"/>
                  </a:lnTo>
                  <a:cubicBezTo>
                    <a:pt x="1239" y="5478"/>
                    <a:pt x="0" y="9244"/>
                    <a:pt x="3803" y="12999"/>
                  </a:cubicBezTo>
                  <a:cubicBezTo>
                    <a:pt x="4349" y="13539"/>
                    <a:pt x="5088" y="13840"/>
                    <a:pt x="5854" y="13840"/>
                  </a:cubicBezTo>
                  <a:lnTo>
                    <a:pt x="12751" y="13840"/>
                  </a:lnTo>
                  <a:cubicBezTo>
                    <a:pt x="13520" y="13840"/>
                    <a:pt x="14258" y="13539"/>
                    <a:pt x="14804" y="12999"/>
                  </a:cubicBezTo>
                  <a:cubicBezTo>
                    <a:pt x="18606" y="9244"/>
                    <a:pt x="17366" y="5478"/>
                    <a:pt x="16166" y="3435"/>
                  </a:cubicBezTo>
                  <a:lnTo>
                    <a:pt x="93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552;p51">
              <a:extLst>
                <a:ext uri="{FF2B5EF4-FFF2-40B4-BE49-F238E27FC236}">
                  <a16:creationId xmlns:a16="http://schemas.microsoft.com/office/drawing/2014/main" id="{C4C49109-08E6-4CA0-8C7A-27116994CB61}"/>
                </a:ext>
              </a:extLst>
            </p:cNvPr>
            <p:cNvSpPr/>
            <p:nvPr/>
          </p:nvSpPr>
          <p:spPr>
            <a:xfrm rot="-157153">
              <a:off x="4370127" y="3043199"/>
              <a:ext cx="343115" cy="71878"/>
            </a:xfrm>
            <a:custGeom>
              <a:avLst/>
              <a:gdLst/>
              <a:ahLst/>
              <a:cxnLst/>
              <a:rect l="l" t="t" r="r" b="b"/>
              <a:pathLst>
                <a:path w="13724" h="2875" extrusionOk="0">
                  <a:moveTo>
                    <a:pt x="1139" y="1"/>
                  </a:moveTo>
                  <a:cubicBezTo>
                    <a:pt x="1139" y="1"/>
                    <a:pt x="575" y="583"/>
                    <a:pt x="0" y="1562"/>
                  </a:cubicBezTo>
                  <a:cubicBezTo>
                    <a:pt x="671" y="1907"/>
                    <a:pt x="1434" y="2186"/>
                    <a:pt x="2289" y="2395"/>
                  </a:cubicBezTo>
                  <a:cubicBezTo>
                    <a:pt x="3585" y="2715"/>
                    <a:pt x="5123" y="2875"/>
                    <a:pt x="6862" y="2875"/>
                  </a:cubicBezTo>
                  <a:cubicBezTo>
                    <a:pt x="8598" y="2875"/>
                    <a:pt x="10138" y="2715"/>
                    <a:pt x="11434" y="2395"/>
                  </a:cubicBezTo>
                  <a:cubicBezTo>
                    <a:pt x="12290" y="2186"/>
                    <a:pt x="13052" y="1907"/>
                    <a:pt x="13724" y="1562"/>
                  </a:cubicBezTo>
                  <a:cubicBezTo>
                    <a:pt x="13149" y="583"/>
                    <a:pt x="12584" y="1"/>
                    <a:pt x="12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553;p51">
              <a:extLst>
                <a:ext uri="{FF2B5EF4-FFF2-40B4-BE49-F238E27FC236}">
                  <a16:creationId xmlns:a16="http://schemas.microsoft.com/office/drawing/2014/main" id="{F8C2AB6A-15B5-46D6-9164-0D2644A35249}"/>
                </a:ext>
              </a:extLst>
            </p:cNvPr>
            <p:cNvSpPr/>
            <p:nvPr/>
          </p:nvSpPr>
          <p:spPr>
            <a:xfrm rot="-157153">
              <a:off x="4277441" y="2699076"/>
              <a:ext cx="128981" cy="184408"/>
            </a:xfrm>
            <a:custGeom>
              <a:avLst/>
              <a:gdLst/>
              <a:ahLst/>
              <a:cxnLst/>
              <a:rect l="l" t="t" r="r" b="b"/>
              <a:pathLst>
                <a:path w="5159" h="7376" extrusionOk="0">
                  <a:moveTo>
                    <a:pt x="2179" y="1"/>
                  </a:moveTo>
                  <a:cubicBezTo>
                    <a:pt x="1942" y="1"/>
                    <a:pt x="1694" y="18"/>
                    <a:pt x="1435" y="56"/>
                  </a:cubicBezTo>
                  <a:cubicBezTo>
                    <a:pt x="908" y="133"/>
                    <a:pt x="492" y="535"/>
                    <a:pt x="389" y="1057"/>
                  </a:cubicBezTo>
                  <a:cubicBezTo>
                    <a:pt x="133" y="2341"/>
                    <a:pt x="1" y="4942"/>
                    <a:pt x="2229" y="7376"/>
                  </a:cubicBezTo>
                  <a:lnTo>
                    <a:pt x="5158" y="1011"/>
                  </a:lnTo>
                  <a:cubicBezTo>
                    <a:pt x="5158" y="1011"/>
                    <a:pt x="4015" y="1"/>
                    <a:pt x="2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554;p51">
              <a:extLst>
                <a:ext uri="{FF2B5EF4-FFF2-40B4-BE49-F238E27FC236}">
                  <a16:creationId xmlns:a16="http://schemas.microsoft.com/office/drawing/2014/main" id="{6EE4D695-401F-4054-878D-9514629050F5}"/>
                </a:ext>
              </a:extLst>
            </p:cNvPr>
            <p:cNvSpPr/>
            <p:nvPr/>
          </p:nvSpPr>
          <p:spPr>
            <a:xfrm rot="-157153">
              <a:off x="4649727" y="2682048"/>
              <a:ext cx="129006" cy="184408"/>
            </a:xfrm>
            <a:custGeom>
              <a:avLst/>
              <a:gdLst/>
              <a:ahLst/>
              <a:cxnLst/>
              <a:rect l="l" t="t" r="r" b="b"/>
              <a:pathLst>
                <a:path w="5160" h="7376" extrusionOk="0">
                  <a:moveTo>
                    <a:pt x="2980" y="1"/>
                  </a:moveTo>
                  <a:cubicBezTo>
                    <a:pt x="1144" y="1"/>
                    <a:pt x="0" y="1011"/>
                    <a:pt x="0" y="1011"/>
                  </a:cubicBezTo>
                  <a:lnTo>
                    <a:pt x="2929" y="7376"/>
                  </a:lnTo>
                  <a:cubicBezTo>
                    <a:pt x="5159" y="4942"/>
                    <a:pt x="5026" y="2341"/>
                    <a:pt x="4770" y="1057"/>
                  </a:cubicBezTo>
                  <a:cubicBezTo>
                    <a:pt x="4667" y="535"/>
                    <a:pt x="4248" y="133"/>
                    <a:pt x="3724" y="56"/>
                  </a:cubicBezTo>
                  <a:cubicBezTo>
                    <a:pt x="3465" y="18"/>
                    <a:pt x="3217" y="1"/>
                    <a:pt x="2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555;p51">
              <a:extLst>
                <a:ext uri="{FF2B5EF4-FFF2-40B4-BE49-F238E27FC236}">
                  <a16:creationId xmlns:a16="http://schemas.microsoft.com/office/drawing/2014/main" id="{789D8B07-C435-4EDA-9448-EECD592EA329}"/>
                </a:ext>
              </a:extLst>
            </p:cNvPr>
            <p:cNvSpPr/>
            <p:nvPr/>
          </p:nvSpPr>
          <p:spPr>
            <a:xfrm rot="-157153">
              <a:off x="4649987" y="2693417"/>
              <a:ext cx="97304" cy="173758"/>
            </a:xfrm>
            <a:custGeom>
              <a:avLst/>
              <a:gdLst/>
              <a:ahLst/>
              <a:cxnLst/>
              <a:rect l="l" t="t" r="r" b="b"/>
              <a:pathLst>
                <a:path w="3892" h="6950" extrusionOk="0">
                  <a:moveTo>
                    <a:pt x="974" y="1"/>
                  </a:moveTo>
                  <a:cubicBezTo>
                    <a:pt x="351" y="276"/>
                    <a:pt x="0" y="585"/>
                    <a:pt x="0" y="585"/>
                  </a:cubicBezTo>
                  <a:lnTo>
                    <a:pt x="2932" y="6950"/>
                  </a:lnTo>
                  <a:cubicBezTo>
                    <a:pt x="3320" y="6526"/>
                    <a:pt x="3635" y="6098"/>
                    <a:pt x="3892" y="5671"/>
                  </a:cubicBezTo>
                  <a:cubicBezTo>
                    <a:pt x="3688" y="4304"/>
                    <a:pt x="3104" y="2115"/>
                    <a:pt x="1425" y="419"/>
                  </a:cubicBezTo>
                  <a:cubicBezTo>
                    <a:pt x="1281" y="273"/>
                    <a:pt x="1130" y="132"/>
                    <a:pt x="974" y="1"/>
                  </a:cubicBezTo>
                  <a:close/>
                </a:path>
              </a:pathLst>
            </a:custGeom>
            <a:solidFill>
              <a:srgbClr val="38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556;p51">
              <a:extLst>
                <a:ext uri="{FF2B5EF4-FFF2-40B4-BE49-F238E27FC236}">
                  <a16:creationId xmlns:a16="http://schemas.microsoft.com/office/drawing/2014/main" id="{15C42327-0881-4E9E-AFCB-E675AAF2F734}"/>
                </a:ext>
              </a:extLst>
            </p:cNvPr>
            <p:cNvSpPr/>
            <p:nvPr/>
          </p:nvSpPr>
          <p:spPr>
            <a:xfrm rot="-157153">
              <a:off x="4309368" y="2708997"/>
              <a:ext cx="97279" cy="173758"/>
            </a:xfrm>
            <a:custGeom>
              <a:avLst/>
              <a:gdLst/>
              <a:ahLst/>
              <a:cxnLst/>
              <a:rect l="l" t="t" r="r" b="b"/>
              <a:pathLst>
                <a:path w="3891" h="6950" extrusionOk="0">
                  <a:moveTo>
                    <a:pt x="2916" y="1"/>
                  </a:moveTo>
                  <a:cubicBezTo>
                    <a:pt x="2762" y="132"/>
                    <a:pt x="2611" y="273"/>
                    <a:pt x="2467" y="419"/>
                  </a:cubicBezTo>
                  <a:cubicBezTo>
                    <a:pt x="788" y="2115"/>
                    <a:pt x="204" y="4304"/>
                    <a:pt x="0" y="5671"/>
                  </a:cubicBezTo>
                  <a:cubicBezTo>
                    <a:pt x="255" y="6098"/>
                    <a:pt x="573" y="6526"/>
                    <a:pt x="960" y="6950"/>
                  </a:cubicBezTo>
                  <a:lnTo>
                    <a:pt x="3890" y="585"/>
                  </a:lnTo>
                  <a:cubicBezTo>
                    <a:pt x="3890" y="585"/>
                    <a:pt x="3539" y="276"/>
                    <a:pt x="2916" y="1"/>
                  </a:cubicBezTo>
                  <a:close/>
                </a:path>
              </a:pathLst>
            </a:custGeom>
            <a:solidFill>
              <a:srgbClr val="38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557;p51">
              <a:extLst>
                <a:ext uri="{FF2B5EF4-FFF2-40B4-BE49-F238E27FC236}">
                  <a16:creationId xmlns:a16="http://schemas.microsoft.com/office/drawing/2014/main" id="{C88156EF-18CC-48B6-BE5C-7DC643F910A9}"/>
                </a:ext>
              </a:extLst>
            </p:cNvPr>
            <p:cNvSpPr/>
            <p:nvPr/>
          </p:nvSpPr>
          <p:spPr>
            <a:xfrm rot="-157153">
              <a:off x="4324297" y="2743227"/>
              <a:ext cx="66578" cy="125206"/>
            </a:xfrm>
            <a:custGeom>
              <a:avLst/>
              <a:gdLst/>
              <a:ahLst/>
              <a:cxnLst/>
              <a:rect l="l" t="t" r="r" b="b"/>
              <a:pathLst>
                <a:path w="2663" h="5008" extrusionOk="0">
                  <a:moveTo>
                    <a:pt x="597" y="0"/>
                  </a:moveTo>
                  <a:cubicBezTo>
                    <a:pt x="351" y="0"/>
                    <a:pt x="146" y="189"/>
                    <a:pt x="120" y="433"/>
                  </a:cubicBezTo>
                  <a:cubicBezTo>
                    <a:pt x="0" y="1570"/>
                    <a:pt x="158" y="3330"/>
                    <a:pt x="1694" y="5007"/>
                  </a:cubicBezTo>
                  <a:lnTo>
                    <a:pt x="2663" y="668"/>
                  </a:lnTo>
                  <a:cubicBezTo>
                    <a:pt x="2625" y="639"/>
                    <a:pt x="1843" y="0"/>
                    <a:pt x="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558;p51">
              <a:extLst>
                <a:ext uri="{FF2B5EF4-FFF2-40B4-BE49-F238E27FC236}">
                  <a16:creationId xmlns:a16="http://schemas.microsoft.com/office/drawing/2014/main" id="{50D1DB68-B0C0-420C-B351-41A104E4CE03}"/>
                </a:ext>
              </a:extLst>
            </p:cNvPr>
            <p:cNvSpPr/>
            <p:nvPr/>
          </p:nvSpPr>
          <p:spPr>
            <a:xfrm rot="-157153">
              <a:off x="4666664" y="2727568"/>
              <a:ext cx="66578" cy="125206"/>
            </a:xfrm>
            <a:custGeom>
              <a:avLst/>
              <a:gdLst/>
              <a:ahLst/>
              <a:cxnLst/>
              <a:rect l="l" t="t" r="r" b="b"/>
              <a:pathLst>
                <a:path w="2663" h="5008" extrusionOk="0">
                  <a:moveTo>
                    <a:pt x="2063" y="0"/>
                  </a:moveTo>
                  <a:cubicBezTo>
                    <a:pt x="819" y="0"/>
                    <a:pt x="37" y="639"/>
                    <a:pt x="0" y="668"/>
                  </a:cubicBezTo>
                  <a:lnTo>
                    <a:pt x="968" y="5007"/>
                  </a:lnTo>
                  <a:cubicBezTo>
                    <a:pt x="2505" y="3330"/>
                    <a:pt x="2663" y="1570"/>
                    <a:pt x="2542" y="433"/>
                  </a:cubicBezTo>
                  <a:cubicBezTo>
                    <a:pt x="2517" y="189"/>
                    <a:pt x="2312" y="0"/>
                    <a:pt x="20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559;p51">
              <a:extLst>
                <a:ext uri="{FF2B5EF4-FFF2-40B4-BE49-F238E27FC236}">
                  <a16:creationId xmlns:a16="http://schemas.microsoft.com/office/drawing/2014/main" id="{44F56DBE-61EA-49CF-9559-BDFF45E1CE7C}"/>
                </a:ext>
              </a:extLst>
            </p:cNvPr>
            <p:cNvSpPr/>
            <p:nvPr/>
          </p:nvSpPr>
          <p:spPr>
            <a:xfrm rot="-157153">
              <a:off x="4666684" y="2728393"/>
              <a:ext cx="63278" cy="124481"/>
            </a:xfrm>
            <a:custGeom>
              <a:avLst/>
              <a:gdLst/>
              <a:ahLst/>
              <a:cxnLst/>
              <a:rect l="l" t="t" r="r" b="b"/>
              <a:pathLst>
                <a:path w="2531" h="4979" extrusionOk="0">
                  <a:moveTo>
                    <a:pt x="1597" y="0"/>
                  </a:moveTo>
                  <a:cubicBezTo>
                    <a:pt x="626" y="128"/>
                    <a:pt x="32" y="612"/>
                    <a:pt x="0" y="639"/>
                  </a:cubicBezTo>
                  <a:lnTo>
                    <a:pt x="968" y="4979"/>
                  </a:lnTo>
                  <a:cubicBezTo>
                    <a:pt x="2001" y="3849"/>
                    <a:pt x="2412" y="2684"/>
                    <a:pt x="2531" y="1695"/>
                  </a:cubicBezTo>
                  <a:cubicBezTo>
                    <a:pt x="2295" y="1132"/>
                    <a:pt x="1991" y="555"/>
                    <a:pt x="1597" y="0"/>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560;p51">
              <a:extLst>
                <a:ext uri="{FF2B5EF4-FFF2-40B4-BE49-F238E27FC236}">
                  <a16:creationId xmlns:a16="http://schemas.microsoft.com/office/drawing/2014/main" id="{37B078E7-E1ED-4753-887A-C7D5BA0C0894}"/>
                </a:ext>
              </a:extLst>
            </p:cNvPr>
            <p:cNvSpPr/>
            <p:nvPr/>
          </p:nvSpPr>
          <p:spPr>
            <a:xfrm rot="-157153">
              <a:off x="4327587" y="2743876"/>
              <a:ext cx="63303" cy="124481"/>
            </a:xfrm>
            <a:custGeom>
              <a:avLst/>
              <a:gdLst/>
              <a:ahLst/>
              <a:cxnLst/>
              <a:rect l="l" t="t" r="r" b="b"/>
              <a:pathLst>
                <a:path w="2532" h="4979" extrusionOk="0">
                  <a:moveTo>
                    <a:pt x="935" y="0"/>
                  </a:moveTo>
                  <a:cubicBezTo>
                    <a:pt x="544" y="556"/>
                    <a:pt x="237" y="1133"/>
                    <a:pt x="1" y="1696"/>
                  </a:cubicBezTo>
                  <a:cubicBezTo>
                    <a:pt x="123" y="2684"/>
                    <a:pt x="531" y="3850"/>
                    <a:pt x="1563" y="4978"/>
                  </a:cubicBezTo>
                  <a:lnTo>
                    <a:pt x="2532" y="639"/>
                  </a:lnTo>
                  <a:cubicBezTo>
                    <a:pt x="2500" y="612"/>
                    <a:pt x="1906" y="126"/>
                    <a:pt x="935" y="0"/>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561;p51">
              <a:extLst>
                <a:ext uri="{FF2B5EF4-FFF2-40B4-BE49-F238E27FC236}">
                  <a16:creationId xmlns:a16="http://schemas.microsoft.com/office/drawing/2014/main" id="{A87A5BAF-5A1A-437F-BE0A-D1EA5C81E9ED}"/>
                </a:ext>
              </a:extLst>
            </p:cNvPr>
            <p:cNvSpPr/>
            <p:nvPr/>
          </p:nvSpPr>
          <p:spPr>
            <a:xfrm rot="-157153">
              <a:off x="4264473" y="2679266"/>
              <a:ext cx="535524" cy="388467"/>
            </a:xfrm>
            <a:custGeom>
              <a:avLst/>
              <a:gdLst/>
              <a:ahLst/>
              <a:cxnLst/>
              <a:rect l="l" t="t" r="r" b="b"/>
              <a:pathLst>
                <a:path w="21420" h="15538" extrusionOk="0">
                  <a:moveTo>
                    <a:pt x="10711" y="1"/>
                  </a:moveTo>
                  <a:cubicBezTo>
                    <a:pt x="2833" y="1"/>
                    <a:pt x="2905" y="7824"/>
                    <a:pt x="2905" y="7824"/>
                  </a:cubicBezTo>
                  <a:cubicBezTo>
                    <a:pt x="2905" y="7824"/>
                    <a:pt x="0" y="13500"/>
                    <a:pt x="6589" y="15114"/>
                  </a:cubicBezTo>
                  <a:cubicBezTo>
                    <a:pt x="7683" y="15383"/>
                    <a:pt x="9036" y="15538"/>
                    <a:pt x="10711" y="15538"/>
                  </a:cubicBezTo>
                  <a:cubicBezTo>
                    <a:pt x="12382" y="15538"/>
                    <a:pt x="13737" y="15383"/>
                    <a:pt x="14830" y="15114"/>
                  </a:cubicBezTo>
                  <a:cubicBezTo>
                    <a:pt x="21419" y="13500"/>
                    <a:pt x="18516" y="7824"/>
                    <a:pt x="18516" y="7824"/>
                  </a:cubicBezTo>
                  <a:cubicBezTo>
                    <a:pt x="18516" y="7824"/>
                    <a:pt x="18588" y="1"/>
                    <a:pt x="107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562;p51">
              <a:extLst>
                <a:ext uri="{FF2B5EF4-FFF2-40B4-BE49-F238E27FC236}">
                  <a16:creationId xmlns:a16="http://schemas.microsoft.com/office/drawing/2014/main" id="{9B59FC1E-DA36-4706-BFBA-CD741B4C8039}"/>
                </a:ext>
              </a:extLst>
            </p:cNvPr>
            <p:cNvSpPr/>
            <p:nvPr/>
          </p:nvSpPr>
          <p:spPr>
            <a:xfrm rot="-157153">
              <a:off x="4391766" y="2859397"/>
              <a:ext cx="289188" cy="208309"/>
            </a:xfrm>
            <a:custGeom>
              <a:avLst/>
              <a:gdLst/>
              <a:ahLst/>
              <a:cxnLst/>
              <a:rect l="l" t="t" r="r" b="b"/>
              <a:pathLst>
                <a:path w="11567" h="8332" extrusionOk="0">
                  <a:moveTo>
                    <a:pt x="4452" y="0"/>
                  </a:moveTo>
                  <a:cubicBezTo>
                    <a:pt x="3539" y="328"/>
                    <a:pt x="3121" y="980"/>
                    <a:pt x="2929" y="1495"/>
                  </a:cubicBezTo>
                  <a:cubicBezTo>
                    <a:pt x="2754" y="1968"/>
                    <a:pt x="2457" y="2385"/>
                    <a:pt x="2076" y="2714"/>
                  </a:cubicBezTo>
                  <a:cubicBezTo>
                    <a:pt x="1201" y="3465"/>
                    <a:pt x="0" y="5130"/>
                    <a:pt x="1663" y="7906"/>
                  </a:cubicBezTo>
                  <a:cubicBezTo>
                    <a:pt x="2757" y="8175"/>
                    <a:pt x="4111" y="8331"/>
                    <a:pt x="5785" y="8331"/>
                  </a:cubicBezTo>
                  <a:cubicBezTo>
                    <a:pt x="7456" y="8331"/>
                    <a:pt x="8813" y="8175"/>
                    <a:pt x="9904" y="7906"/>
                  </a:cubicBezTo>
                  <a:cubicBezTo>
                    <a:pt x="11567" y="5130"/>
                    <a:pt x="10368" y="3466"/>
                    <a:pt x="9493" y="2714"/>
                  </a:cubicBezTo>
                  <a:cubicBezTo>
                    <a:pt x="9109" y="2385"/>
                    <a:pt x="8814" y="1968"/>
                    <a:pt x="8638" y="1495"/>
                  </a:cubicBezTo>
                  <a:cubicBezTo>
                    <a:pt x="8446" y="981"/>
                    <a:pt x="8029" y="333"/>
                    <a:pt x="7121" y="3"/>
                  </a:cubicBezTo>
                  <a:lnTo>
                    <a:pt x="71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563;p51">
              <a:extLst>
                <a:ext uri="{FF2B5EF4-FFF2-40B4-BE49-F238E27FC236}">
                  <a16:creationId xmlns:a16="http://schemas.microsoft.com/office/drawing/2014/main" id="{DAFA88B0-F9B6-4F63-818D-C3F9A379B061}"/>
                </a:ext>
              </a:extLst>
            </p:cNvPr>
            <p:cNvSpPr/>
            <p:nvPr/>
          </p:nvSpPr>
          <p:spPr>
            <a:xfrm rot="-157153">
              <a:off x="4420222" y="2854403"/>
              <a:ext cx="20051" cy="38527"/>
            </a:xfrm>
            <a:custGeom>
              <a:avLst/>
              <a:gdLst/>
              <a:ahLst/>
              <a:cxnLst/>
              <a:rect l="l" t="t" r="r" b="b"/>
              <a:pathLst>
                <a:path w="802" h="1541" extrusionOk="0">
                  <a:moveTo>
                    <a:pt x="402" y="1"/>
                  </a:moveTo>
                  <a:cubicBezTo>
                    <a:pt x="180" y="1"/>
                    <a:pt x="1" y="180"/>
                    <a:pt x="1" y="402"/>
                  </a:cubicBezTo>
                  <a:lnTo>
                    <a:pt x="1" y="1139"/>
                  </a:lnTo>
                  <a:cubicBezTo>
                    <a:pt x="1" y="1360"/>
                    <a:pt x="180" y="1540"/>
                    <a:pt x="402" y="1540"/>
                  </a:cubicBezTo>
                  <a:cubicBezTo>
                    <a:pt x="621" y="1540"/>
                    <a:pt x="802" y="1361"/>
                    <a:pt x="802" y="1139"/>
                  </a:cubicBezTo>
                  <a:lnTo>
                    <a:pt x="802" y="402"/>
                  </a:lnTo>
                  <a:cubicBezTo>
                    <a:pt x="802" y="180"/>
                    <a:pt x="623"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564;p51">
              <a:extLst>
                <a:ext uri="{FF2B5EF4-FFF2-40B4-BE49-F238E27FC236}">
                  <a16:creationId xmlns:a16="http://schemas.microsoft.com/office/drawing/2014/main" id="{7BC4A4F3-C342-4963-99D4-F9F5E3D1F86B}"/>
                </a:ext>
              </a:extLst>
            </p:cNvPr>
            <p:cNvSpPr/>
            <p:nvPr/>
          </p:nvSpPr>
          <p:spPr>
            <a:xfrm rot="-157153">
              <a:off x="4623759" y="2845093"/>
              <a:ext cx="20076" cy="38527"/>
            </a:xfrm>
            <a:custGeom>
              <a:avLst/>
              <a:gdLst/>
              <a:ahLst/>
              <a:cxnLst/>
              <a:rect l="l" t="t" r="r" b="b"/>
              <a:pathLst>
                <a:path w="803" h="1541" extrusionOk="0">
                  <a:moveTo>
                    <a:pt x="401" y="1"/>
                  </a:moveTo>
                  <a:cubicBezTo>
                    <a:pt x="179" y="1"/>
                    <a:pt x="0" y="180"/>
                    <a:pt x="0" y="402"/>
                  </a:cubicBezTo>
                  <a:lnTo>
                    <a:pt x="0" y="1139"/>
                  </a:lnTo>
                  <a:cubicBezTo>
                    <a:pt x="0" y="1360"/>
                    <a:pt x="179" y="1540"/>
                    <a:pt x="401" y="1540"/>
                  </a:cubicBezTo>
                  <a:cubicBezTo>
                    <a:pt x="623" y="1540"/>
                    <a:pt x="802" y="1361"/>
                    <a:pt x="802" y="1139"/>
                  </a:cubicBezTo>
                  <a:lnTo>
                    <a:pt x="802" y="402"/>
                  </a:lnTo>
                  <a:cubicBezTo>
                    <a:pt x="802" y="180"/>
                    <a:pt x="623"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565;p51">
              <a:extLst>
                <a:ext uri="{FF2B5EF4-FFF2-40B4-BE49-F238E27FC236}">
                  <a16:creationId xmlns:a16="http://schemas.microsoft.com/office/drawing/2014/main" id="{F5FCEC10-5F02-4769-8FDE-EE08C7664E74}"/>
                </a:ext>
              </a:extLst>
            </p:cNvPr>
            <p:cNvSpPr/>
            <p:nvPr/>
          </p:nvSpPr>
          <p:spPr>
            <a:xfrm rot="-157153">
              <a:off x="4480997" y="2909116"/>
              <a:ext cx="107005" cy="29401"/>
            </a:xfrm>
            <a:custGeom>
              <a:avLst/>
              <a:gdLst/>
              <a:ahLst/>
              <a:cxnLst/>
              <a:rect l="l" t="t" r="r" b="b"/>
              <a:pathLst>
                <a:path w="4280" h="1176" extrusionOk="0">
                  <a:moveTo>
                    <a:pt x="448" y="1"/>
                  </a:moveTo>
                  <a:cubicBezTo>
                    <a:pt x="355" y="1"/>
                    <a:pt x="260" y="33"/>
                    <a:pt x="184" y="100"/>
                  </a:cubicBezTo>
                  <a:cubicBezTo>
                    <a:pt x="18" y="245"/>
                    <a:pt x="0" y="498"/>
                    <a:pt x="147" y="666"/>
                  </a:cubicBezTo>
                  <a:cubicBezTo>
                    <a:pt x="432" y="989"/>
                    <a:pt x="848" y="1176"/>
                    <a:pt x="1294" y="1176"/>
                  </a:cubicBezTo>
                  <a:cubicBezTo>
                    <a:pt x="1600" y="1176"/>
                    <a:pt x="1894" y="1088"/>
                    <a:pt x="2139" y="926"/>
                  </a:cubicBezTo>
                  <a:cubicBezTo>
                    <a:pt x="2385" y="1088"/>
                    <a:pt x="2679" y="1176"/>
                    <a:pt x="2984" y="1176"/>
                  </a:cubicBezTo>
                  <a:cubicBezTo>
                    <a:pt x="3431" y="1176"/>
                    <a:pt x="3847" y="989"/>
                    <a:pt x="4132" y="666"/>
                  </a:cubicBezTo>
                  <a:cubicBezTo>
                    <a:pt x="4280" y="497"/>
                    <a:pt x="4263" y="245"/>
                    <a:pt x="4097" y="100"/>
                  </a:cubicBezTo>
                  <a:cubicBezTo>
                    <a:pt x="4020" y="33"/>
                    <a:pt x="3926" y="1"/>
                    <a:pt x="3832" y="1"/>
                  </a:cubicBezTo>
                  <a:cubicBezTo>
                    <a:pt x="3721" y="1"/>
                    <a:pt x="3610" y="47"/>
                    <a:pt x="3531" y="137"/>
                  </a:cubicBezTo>
                  <a:cubicBezTo>
                    <a:pt x="3398" y="288"/>
                    <a:pt x="3199" y="375"/>
                    <a:pt x="2987" y="375"/>
                  </a:cubicBezTo>
                  <a:cubicBezTo>
                    <a:pt x="2772" y="375"/>
                    <a:pt x="2574" y="289"/>
                    <a:pt x="2442" y="137"/>
                  </a:cubicBezTo>
                  <a:cubicBezTo>
                    <a:pt x="2368" y="53"/>
                    <a:pt x="2252" y="1"/>
                    <a:pt x="2139" y="1"/>
                  </a:cubicBezTo>
                  <a:cubicBezTo>
                    <a:pt x="2024" y="1"/>
                    <a:pt x="1914" y="51"/>
                    <a:pt x="1838" y="137"/>
                  </a:cubicBezTo>
                  <a:cubicBezTo>
                    <a:pt x="1706" y="288"/>
                    <a:pt x="1507" y="375"/>
                    <a:pt x="1294" y="375"/>
                  </a:cubicBezTo>
                  <a:cubicBezTo>
                    <a:pt x="1079" y="375"/>
                    <a:pt x="883" y="289"/>
                    <a:pt x="749" y="137"/>
                  </a:cubicBezTo>
                  <a:cubicBezTo>
                    <a:pt x="671" y="47"/>
                    <a:pt x="560" y="1"/>
                    <a:pt x="4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566;p51">
              <a:extLst>
                <a:ext uri="{FF2B5EF4-FFF2-40B4-BE49-F238E27FC236}">
                  <a16:creationId xmlns:a16="http://schemas.microsoft.com/office/drawing/2014/main" id="{F01C58D7-4EBC-40D2-B65F-1BB651052644}"/>
                </a:ext>
              </a:extLst>
            </p:cNvPr>
            <p:cNvSpPr/>
            <p:nvPr/>
          </p:nvSpPr>
          <p:spPr>
            <a:xfrm rot="-157153">
              <a:off x="4438639" y="3205805"/>
              <a:ext cx="59503" cy="140131"/>
            </a:xfrm>
            <a:custGeom>
              <a:avLst/>
              <a:gdLst/>
              <a:ahLst/>
              <a:cxnLst/>
              <a:rect l="l" t="t" r="r" b="b"/>
              <a:pathLst>
                <a:path w="2380" h="5605" extrusionOk="0">
                  <a:moveTo>
                    <a:pt x="402" y="0"/>
                  </a:moveTo>
                  <a:cubicBezTo>
                    <a:pt x="180" y="0"/>
                    <a:pt x="1" y="179"/>
                    <a:pt x="1" y="401"/>
                  </a:cubicBezTo>
                  <a:cubicBezTo>
                    <a:pt x="1" y="2965"/>
                    <a:pt x="981" y="4857"/>
                    <a:pt x="1443" y="5605"/>
                  </a:cubicBezTo>
                  <a:lnTo>
                    <a:pt x="2380" y="5605"/>
                  </a:lnTo>
                  <a:cubicBezTo>
                    <a:pt x="2367" y="5557"/>
                    <a:pt x="2345" y="5513"/>
                    <a:pt x="2315" y="5471"/>
                  </a:cubicBezTo>
                  <a:cubicBezTo>
                    <a:pt x="2301" y="5451"/>
                    <a:pt x="800" y="3403"/>
                    <a:pt x="800" y="401"/>
                  </a:cubicBezTo>
                  <a:cubicBezTo>
                    <a:pt x="802" y="179"/>
                    <a:pt x="623" y="0"/>
                    <a:pt x="402" y="0"/>
                  </a:cubicBez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67;p51">
              <a:extLst>
                <a:ext uri="{FF2B5EF4-FFF2-40B4-BE49-F238E27FC236}">
                  <a16:creationId xmlns:a16="http://schemas.microsoft.com/office/drawing/2014/main" id="{808C8C2C-18C2-47C3-80F9-07C0AA5BCFD6}"/>
                </a:ext>
              </a:extLst>
            </p:cNvPr>
            <p:cNvSpPr/>
            <p:nvPr/>
          </p:nvSpPr>
          <p:spPr>
            <a:xfrm rot="-157153">
              <a:off x="4540428" y="3202051"/>
              <a:ext cx="20076" cy="140131"/>
            </a:xfrm>
            <a:custGeom>
              <a:avLst/>
              <a:gdLst/>
              <a:ahLst/>
              <a:cxnLst/>
              <a:rect l="l" t="t" r="r" b="b"/>
              <a:pathLst>
                <a:path w="803" h="5605" extrusionOk="0">
                  <a:moveTo>
                    <a:pt x="402" y="0"/>
                  </a:moveTo>
                  <a:cubicBezTo>
                    <a:pt x="180" y="0"/>
                    <a:pt x="1" y="179"/>
                    <a:pt x="1" y="401"/>
                  </a:cubicBezTo>
                  <a:lnTo>
                    <a:pt x="1" y="5605"/>
                  </a:lnTo>
                  <a:lnTo>
                    <a:pt x="800" y="5605"/>
                  </a:lnTo>
                  <a:lnTo>
                    <a:pt x="800" y="401"/>
                  </a:lnTo>
                  <a:cubicBezTo>
                    <a:pt x="803" y="179"/>
                    <a:pt x="624" y="0"/>
                    <a:pt x="402" y="0"/>
                  </a:cubicBez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68;p51">
              <a:extLst>
                <a:ext uri="{FF2B5EF4-FFF2-40B4-BE49-F238E27FC236}">
                  <a16:creationId xmlns:a16="http://schemas.microsoft.com/office/drawing/2014/main" id="{0B1374E8-9E6F-446D-A8F7-72B5FFFE366C}"/>
                </a:ext>
              </a:extLst>
            </p:cNvPr>
            <p:cNvSpPr/>
            <p:nvPr/>
          </p:nvSpPr>
          <p:spPr>
            <a:xfrm rot="-157153">
              <a:off x="4520013" y="3104727"/>
              <a:ext cx="47752" cy="47727"/>
            </a:xfrm>
            <a:custGeom>
              <a:avLst/>
              <a:gdLst/>
              <a:ahLst/>
              <a:cxnLst/>
              <a:rect l="l" t="t" r="r" b="b"/>
              <a:pathLst>
                <a:path w="1910" h="1909" extrusionOk="0">
                  <a:moveTo>
                    <a:pt x="956" y="1"/>
                  </a:moveTo>
                  <a:cubicBezTo>
                    <a:pt x="429" y="1"/>
                    <a:pt x="0" y="428"/>
                    <a:pt x="0" y="955"/>
                  </a:cubicBezTo>
                  <a:cubicBezTo>
                    <a:pt x="0" y="1480"/>
                    <a:pt x="427" y="1909"/>
                    <a:pt x="956" y="1909"/>
                  </a:cubicBezTo>
                  <a:cubicBezTo>
                    <a:pt x="1481" y="1909"/>
                    <a:pt x="1909" y="1483"/>
                    <a:pt x="1909" y="955"/>
                  </a:cubicBezTo>
                  <a:cubicBezTo>
                    <a:pt x="1909" y="428"/>
                    <a:pt x="1483" y="1"/>
                    <a:pt x="9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69;p51">
              <a:extLst>
                <a:ext uri="{FF2B5EF4-FFF2-40B4-BE49-F238E27FC236}">
                  <a16:creationId xmlns:a16="http://schemas.microsoft.com/office/drawing/2014/main" id="{447EAD7D-B166-4B21-9E36-372C55B520AE}"/>
                </a:ext>
              </a:extLst>
            </p:cNvPr>
            <p:cNvSpPr/>
            <p:nvPr/>
          </p:nvSpPr>
          <p:spPr>
            <a:xfrm rot="-157153">
              <a:off x="4498738" y="2854271"/>
              <a:ext cx="66728" cy="33752"/>
            </a:xfrm>
            <a:custGeom>
              <a:avLst/>
              <a:gdLst/>
              <a:ahLst/>
              <a:cxnLst/>
              <a:rect l="l" t="t" r="r" b="b"/>
              <a:pathLst>
                <a:path w="2669" h="1350" extrusionOk="0">
                  <a:moveTo>
                    <a:pt x="1336" y="0"/>
                  </a:moveTo>
                  <a:cubicBezTo>
                    <a:pt x="801" y="0"/>
                    <a:pt x="363" y="79"/>
                    <a:pt x="1" y="209"/>
                  </a:cubicBezTo>
                  <a:cubicBezTo>
                    <a:pt x="101" y="855"/>
                    <a:pt x="660" y="1349"/>
                    <a:pt x="1336" y="1349"/>
                  </a:cubicBezTo>
                  <a:cubicBezTo>
                    <a:pt x="2009" y="1349"/>
                    <a:pt x="2566" y="855"/>
                    <a:pt x="2669" y="209"/>
                  </a:cubicBezTo>
                  <a:cubicBezTo>
                    <a:pt x="2307" y="79"/>
                    <a:pt x="1868" y="0"/>
                    <a:pt x="133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70;p51">
              <a:extLst>
                <a:ext uri="{FF2B5EF4-FFF2-40B4-BE49-F238E27FC236}">
                  <a16:creationId xmlns:a16="http://schemas.microsoft.com/office/drawing/2014/main" id="{B0805FF5-5360-4457-8757-57717A761E55}"/>
                </a:ext>
              </a:extLst>
            </p:cNvPr>
            <p:cNvSpPr/>
            <p:nvPr/>
          </p:nvSpPr>
          <p:spPr>
            <a:xfrm rot="-157153">
              <a:off x="4602739" y="3198249"/>
              <a:ext cx="59503" cy="140106"/>
            </a:xfrm>
            <a:custGeom>
              <a:avLst/>
              <a:gdLst/>
              <a:ahLst/>
              <a:cxnLst/>
              <a:rect l="l" t="t" r="r" b="b"/>
              <a:pathLst>
                <a:path w="2380" h="5604" extrusionOk="0">
                  <a:moveTo>
                    <a:pt x="1979" y="1"/>
                  </a:moveTo>
                  <a:cubicBezTo>
                    <a:pt x="1757" y="1"/>
                    <a:pt x="1581" y="181"/>
                    <a:pt x="1581" y="403"/>
                  </a:cubicBezTo>
                  <a:cubicBezTo>
                    <a:pt x="1581" y="3398"/>
                    <a:pt x="87" y="5445"/>
                    <a:pt x="65" y="5472"/>
                  </a:cubicBezTo>
                  <a:cubicBezTo>
                    <a:pt x="35" y="5514"/>
                    <a:pt x="14" y="5558"/>
                    <a:pt x="1" y="5604"/>
                  </a:cubicBezTo>
                  <a:lnTo>
                    <a:pt x="938" y="5604"/>
                  </a:lnTo>
                  <a:cubicBezTo>
                    <a:pt x="1397" y="4858"/>
                    <a:pt x="2380" y="2966"/>
                    <a:pt x="2380" y="402"/>
                  </a:cubicBezTo>
                  <a:cubicBezTo>
                    <a:pt x="2380" y="181"/>
                    <a:pt x="2201" y="1"/>
                    <a:pt x="1979" y="1"/>
                  </a:cubicBez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2607;p51">
            <a:extLst>
              <a:ext uri="{FF2B5EF4-FFF2-40B4-BE49-F238E27FC236}">
                <a16:creationId xmlns:a16="http://schemas.microsoft.com/office/drawing/2014/main" id="{7C4D356D-130A-4EB1-BAB1-17ED8418F60D}"/>
              </a:ext>
            </a:extLst>
          </p:cNvPr>
          <p:cNvGrpSpPr/>
          <p:nvPr/>
        </p:nvGrpSpPr>
        <p:grpSpPr>
          <a:xfrm>
            <a:off x="847518" y="3726776"/>
            <a:ext cx="688990" cy="773388"/>
            <a:chOff x="7204808" y="4044911"/>
            <a:chExt cx="688990" cy="773388"/>
          </a:xfrm>
        </p:grpSpPr>
        <p:sp>
          <p:nvSpPr>
            <p:cNvPr id="165" name="Google Shape;2608;p51">
              <a:extLst>
                <a:ext uri="{FF2B5EF4-FFF2-40B4-BE49-F238E27FC236}">
                  <a16:creationId xmlns:a16="http://schemas.microsoft.com/office/drawing/2014/main" id="{2385AF19-4B61-470D-B40C-4AB7E61A9EC4}"/>
                </a:ext>
              </a:extLst>
            </p:cNvPr>
            <p:cNvSpPr/>
            <p:nvPr/>
          </p:nvSpPr>
          <p:spPr>
            <a:xfrm rot="-1451502">
              <a:off x="7282960" y="4091060"/>
              <a:ext cx="275106" cy="232730"/>
            </a:xfrm>
            <a:custGeom>
              <a:avLst/>
              <a:gdLst/>
              <a:ahLst/>
              <a:cxnLst/>
              <a:rect l="l" t="t" r="r" b="b"/>
              <a:pathLst>
                <a:path w="11004" h="9309" extrusionOk="0">
                  <a:moveTo>
                    <a:pt x="5502" y="0"/>
                  </a:moveTo>
                  <a:cubicBezTo>
                    <a:pt x="2467" y="0"/>
                    <a:pt x="1" y="2470"/>
                    <a:pt x="1" y="5502"/>
                  </a:cubicBezTo>
                  <a:lnTo>
                    <a:pt x="1" y="9308"/>
                  </a:lnTo>
                  <a:lnTo>
                    <a:pt x="2165" y="9308"/>
                  </a:lnTo>
                  <a:lnTo>
                    <a:pt x="2165" y="5502"/>
                  </a:lnTo>
                  <a:cubicBezTo>
                    <a:pt x="2165" y="3661"/>
                    <a:pt x="3662" y="2164"/>
                    <a:pt x="5502" y="2164"/>
                  </a:cubicBezTo>
                  <a:cubicBezTo>
                    <a:pt x="7342" y="2164"/>
                    <a:pt x="8839" y="3661"/>
                    <a:pt x="8839" y="5502"/>
                  </a:cubicBezTo>
                  <a:lnTo>
                    <a:pt x="8839" y="9308"/>
                  </a:lnTo>
                  <a:lnTo>
                    <a:pt x="11003" y="9308"/>
                  </a:lnTo>
                  <a:lnTo>
                    <a:pt x="11003" y="5502"/>
                  </a:lnTo>
                  <a:cubicBezTo>
                    <a:pt x="11003" y="2468"/>
                    <a:pt x="8534" y="0"/>
                    <a:pt x="55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609;p51">
              <a:extLst>
                <a:ext uri="{FF2B5EF4-FFF2-40B4-BE49-F238E27FC236}">
                  <a16:creationId xmlns:a16="http://schemas.microsoft.com/office/drawing/2014/main" id="{04ED1F6F-95DE-41D7-821E-907174A70A32}"/>
                </a:ext>
              </a:extLst>
            </p:cNvPr>
            <p:cNvSpPr/>
            <p:nvPr/>
          </p:nvSpPr>
          <p:spPr>
            <a:xfrm rot="-1451502">
              <a:off x="7325061" y="4287282"/>
              <a:ext cx="54126" cy="74777"/>
            </a:xfrm>
            <a:custGeom>
              <a:avLst/>
              <a:gdLst/>
              <a:ahLst/>
              <a:cxnLst/>
              <a:rect l="l" t="t" r="r" b="b"/>
              <a:pathLst>
                <a:path w="2165" h="2991" extrusionOk="0">
                  <a:moveTo>
                    <a:pt x="0" y="0"/>
                  </a:moveTo>
                  <a:lnTo>
                    <a:pt x="0" y="2991"/>
                  </a:lnTo>
                  <a:lnTo>
                    <a:pt x="2164" y="2991"/>
                  </a:lnTo>
                  <a:lnTo>
                    <a:pt x="2164" y="0"/>
                  </a:lnTo>
                  <a:close/>
                </a:path>
              </a:pathLst>
            </a:custGeom>
            <a:solidFill>
              <a:srgbClr val="4B394C">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10;p51">
              <a:extLst>
                <a:ext uri="{FF2B5EF4-FFF2-40B4-BE49-F238E27FC236}">
                  <a16:creationId xmlns:a16="http://schemas.microsoft.com/office/drawing/2014/main" id="{D28F0F27-1527-495E-8759-C0B775CDEB7C}"/>
                </a:ext>
              </a:extLst>
            </p:cNvPr>
            <p:cNvSpPr/>
            <p:nvPr/>
          </p:nvSpPr>
          <p:spPr>
            <a:xfrm rot="-1451502">
              <a:off x="7526554" y="4196740"/>
              <a:ext cx="54151" cy="74777"/>
            </a:xfrm>
            <a:custGeom>
              <a:avLst/>
              <a:gdLst/>
              <a:ahLst/>
              <a:cxnLst/>
              <a:rect l="l" t="t" r="r" b="b"/>
              <a:pathLst>
                <a:path w="2166" h="2991" extrusionOk="0">
                  <a:moveTo>
                    <a:pt x="1" y="0"/>
                  </a:moveTo>
                  <a:lnTo>
                    <a:pt x="1" y="2991"/>
                  </a:lnTo>
                  <a:lnTo>
                    <a:pt x="2165" y="2991"/>
                  </a:lnTo>
                  <a:lnTo>
                    <a:pt x="2165" y="0"/>
                  </a:lnTo>
                  <a:close/>
                </a:path>
              </a:pathLst>
            </a:custGeom>
            <a:solidFill>
              <a:srgbClr val="4B394C">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11;p51">
              <a:extLst>
                <a:ext uri="{FF2B5EF4-FFF2-40B4-BE49-F238E27FC236}">
                  <a16:creationId xmlns:a16="http://schemas.microsoft.com/office/drawing/2014/main" id="{7C4E2D53-326E-45E1-867F-A8967ABDF445}"/>
                </a:ext>
              </a:extLst>
            </p:cNvPr>
            <p:cNvSpPr/>
            <p:nvPr/>
          </p:nvSpPr>
          <p:spPr>
            <a:xfrm rot="-1451502">
              <a:off x="7276171" y="4261446"/>
              <a:ext cx="546262" cy="465360"/>
            </a:xfrm>
            <a:custGeom>
              <a:avLst/>
              <a:gdLst/>
              <a:ahLst/>
              <a:cxnLst/>
              <a:rect l="l" t="t" r="r" b="b"/>
              <a:pathLst>
                <a:path w="21850" h="18614" extrusionOk="0">
                  <a:moveTo>
                    <a:pt x="5035" y="0"/>
                  </a:moveTo>
                  <a:cubicBezTo>
                    <a:pt x="3994" y="0"/>
                    <a:pt x="3097" y="738"/>
                    <a:pt x="2894" y="1760"/>
                  </a:cubicBezTo>
                  <a:lnTo>
                    <a:pt x="472" y="14014"/>
                  </a:lnTo>
                  <a:cubicBezTo>
                    <a:pt x="1" y="16395"/>
                    <a:pt x="1824" y="18613"/>
                    <a:pt x="4250" y="18613"/>
                  </a:cubicBezTo>
                  <a:lnTo>
                    <a:pt x="17600" y="18613"/>
                  </a:lnTo>
                  <a:cubicBezTo>
                    <a:pt x="20028" y="18613"/>
                    <a:pt x="21849" y="16395"/>
                    <a:pt x="21380" y="14014"/>
                  </a:cubicBezTo>
                  <a:lnTo>
                    <a:pt x="18956" y="1760"/>
                  </a:lnTo>
                  <a:cubicBezTo>
                    <a:pt x="18754" y="738"/>
                    <a:pt x="17858" y="0"/>
                    <a:pt x="16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12;p51">
              <a:extLst>
                <a:ext uri="{FF2B5EF4-FFF2-40B4-BE49-F238E27FC236}">
                  <a16:creationId xmlns:a16="http://schemas.microsoft.com/office/drawing/2014/main" id="{69164FBC-42DE-40C7-A4F3-8A265697F316}"/>
                </a:ext>
              </a:extLst>
            </p:cNvPr>
            <p:cNvSpPr/>
            <p:nvPr/>
          </p:nvSpPr>
          <p:spPr>
            <a:xfrm rot="-1451502">
              <a:off x="7292871" y="4339369"/>
              <a:ext cx="165954" cy="465360"/>
            </a:xfrm>
            <a:custGeom>
              <a:avLst/>
              <a:gdLst/>
              <a:ahLst/>
              <a:cxnLst/>
              <a:rect l="l" t="t" r="r" b="b"/>
              <a:pathLst>
                <a:path w="6638" h="18614" extrusionOk="0">
                  <a:moveTo>
                    <a:pt x="5035" y="0"/>
                  </a:moveTo>
                  <a:cubicBezTo>
                    <a:pt x="3994" y="0"/>
                    <a:pt x="3097" y="738"/>
                    <a:pt x="2894" y="1760"/>
                  </a:cubicBezTo>
                  <a:lnTo>
                    <a:pt x="472" y="14014"/>
                  </a:lnTo>
                  <a:cubicBezTo>
                    <a:pt x="1" y="16395"/>
                    <a:pt x="1824" y="18613"/>
                    <a:pt x="4250" y="18613"/>
                  </a:cubicBezTo>
                  <a:lnTo>
                    <a:pt x="5852" y="18613"/>
                  </a:lnTo>
                  <a:cubicBezTo>
                    <a:pt x="3427" y="18613"/>
                    <a:pt x="1604" y="16395"/>
                    <a:pt x="2075" y="14014"/>
                  </a:cubicBezTo>
                  <a:lnTo>
                    <a:pt x="4497" y="1760"/>
                  </a:lnTo>
                  <a:cubicBezTo>
                    <a:pt x="4699" y="738"/>
                    <a:pt x="5595" y="0"/>
                    <a:pt x="6638" y="0"/>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13;p51">
              <a:extLst>
                <a:ext uri="{FF2B5EF4-FFF2-40B4-BE49-F238E27FC236}">
                  <a16:creationId xmlns:a16="http://schemas.microsoft.com/office/drawing/2014/main" id="{012508DB-E602-4139-A5F7-E5517C1D1C7D}"/>
                </a:ext>
              </a:extLst>
            </p:cNvPr>
            <p:cNvSpPr/>
            <p:nvPr/>
          </p:nvSpPr>
          <p:spPr>
            <a:xfrm rot="-1451502">
              <a:off x="7385587" y="4330390"/>
              <a:ext cx="327407" cy="327407"/>
            </a:xfrm>
            <a:custGeom>
              <a:avLst/>
              <a:gdLst/>
              <a:ahLst/>
              <a:cxnLst/>
              <a:rect l="l" t="t" r="r" b="b"/>
              <a:pathLst>
                <a:path w="13096" h="13096" extrusionOk="0">
                  <a:moveTo>
                    <a:pt x="6549" y="1"/>
                  </a:moveTo>
                  <a:cubicBezTo>
                    <a:pt x="2933" y="1"/>
                    <a:pt x="1" y="2931"/>
                    <a:pt x="1" y="6547"/>
                  </a:cubicBezTo>
                  <a:cubicBezTo>
                    <a:pt x="1" y="10164"/>
                    <a:pt x="2933" y="13095"/>
                    <a:pt x="6549" y="13095"/>
                  </a:cubicBezTo>
                  <a:cubicBezTo>
                    <a:pt x="10165" y="13095"/>
                    <a:pt x="13096" y="10164"/>
                    <a:pt x="13096" y="6547"/>
                  </a:cubicBezTo>
                  <a:cubicBezTo>
                    <a:pt x="13096" y="2934"/>
                    <a:pt x="10165" y="1"/>
                    <a:pt x="6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708;p36">
            <a:extLst>
              <a:ext uri="{FF2B5EF4-FFF2-40B4-BE49-F238E27FC236}">
                <a16:creationId xmlns:a16="http://schemas.microsoft.com/office/drawing/2014/main" id="{F518E1AC-FB95-4A57-AFB0-78F385789BEB}"/>
              </a:ext>
            </a:extLst>
          </p:cNvPr>
          <p:cNvSpPr/>
          <p:nvPr/>
        </p:nvSpPr>
        <p:spPr>
          <a:xfrm>
            <a:off x="653527" y="3687920"/>
            <a:ext cx="942000" cy="946431"/>
          </a:xfrm>
          <a:prstGeom prst="ellipse">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cxnSp>
        <p:nvCxnSpPr>
          <p:cNvPr id="172" name="Google Shape;742;p36">
            <a:extLst>
              <a:ext uri="{FF2B5EF4-FFF2-40B4-BE49-F238E27FC236}">
                <a16:creationId xmlns:a16="http://schemas.microsoft.com/office/drawing/2014/main" id="{F994D081-FD29-431C-9CAF-C0DD9D325EED}"/>
              </a:ext>
            </a:extLst>
          </p:cNvPr>
          <p:cNvCxnSpPr>
            <a:cxnSpLocks/>
          </p:cNvCxnSpPr>
          <p:nvPr/>
        </p:nvCxnSpPr>
        <p:spPr>
          <a:xfrm rot="5400000" flipH="1" flipV="1">
            <a:off x="1607683" y="3792246"/>
            <a:ext cx="575789" cy="539407"/>
          </a:xfrm>
          <a:prstGeom prst="bentConnector3">
            <a:avLst>
              <a:gd name="adj1" fmla="val 50000"/>
            </a:avLst>
          </a:prstGeom>
          <a:noFill/>
          <a:ln w="19050" cap="flat" cmpd="sng">
            <a:solidFill>
              <a:schemeClr val="dk2"/>
            </a:solidFill>
            <a:prstDash val="dash"/>
            <a:round/>
            <a:headEnd type="none" w="med" len="med"/>
            <a:tailEnd type="none" w="med" len="med"/>
          </a:ln>
        </p:spPr>
      </p:cxnSp>
      <p:sp>
        <p:nvSpPr>
          <p:cNvPr id="201" name="Google Shape;5122;p58">
            <a:extLst>
              <a:ext uri="{FF2B5EF4-FFF2-40B4-BE49-F238E27FC236}">
                <a16:creationId xmlns:a16="http://schemas.microsoft.com/office/drawing/2014/main" id="{01586579-8DC8-454B-86FE-88AEE98D639E}"/>
              </a:ext>
            </a:extLst>
          </p:cNvPr>
          <p:cNvSpPr/>
          <p:nvPr/>
        </p:nvSpPr>
        <p:spPr>
          <a:xfrm flipH="1">
            <a:off x="2227735" y="2234853"/>
            <a:ext cx="4594950" cy="946432"/>
          </a:xfrm>
          <a:prstGeom prst="roundRect">
            <a:avLst>
              <a:gd name="adj" fmla="val 21248"/>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122;p58">
            <a:extLst>
              <a:ext uri="{FF2B5EF4-FFF2-40B4-BE49-F238E27FC236}">
                <a16:creationId xmlns:a16="http://schemas.microsoft.com/office/drawing/2014/main" id="{F664161F-BC0F-4156-998E-A8B208442A5E}"/>
              </a:ext>
            </a:extLst>
          </p:cNvPr>
          <p:cNvSpPr/>
          <p:nvPr/>
        </p:nvSpPr>
        <p:spPr>
          <a:xfrm flipH="1">
            <a:off x="2225130" y="964942"/>
            <a:ext cx="4594950" cy="946432"/>
          </a:xfrm>
          <a:prstGeom prst="roundRect">
            <a:avLst>
              <a:gd name="adj" fmla="val 21248"/>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5122;p58">
            <a:extLst>
              <a:ext uri="{FF2B5EF4-FFF2-40B4-BE49-F238E27FC236}">
                <a16:creationId xmlns:a16="http://schemas.microsoft.com/office/drawing/2014/main" id="{B0C234E2-5E90-418A-B1B4-D70BFB8B5CF8}"/>
              </a:ext>
            </a:extLst>
          </p:cNvPr>
          <p:cNvSpPr/>
          <p:nvPr/>
        </p:nvSpPr>
        <p:spPr>
          <a:xfrm flipH="1">
            <a:off x="2165281" y="3553732"/>
            <a:ext cx="4594950" cy="946432"/>
          </a:xfrm>
          <a:prstGeom prst="roundRect">
            <a:avLst>
              <a:gd name="adj" fmla="val 21248"/>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TextBox 26">
            <a:extLst>
              <a:ext uri="{FF2B5EF4-FFF2-40B4-BE49-F238E27FC236}">
                <a16:creationId xmlns:a16="http://schemas.microsoft.com/office/drawing/2014/main" id="{9C0D5C6A-0F1F-4662-9B04-81906BC9A40F}"/>
              </a:ext>
            </a:extLst>
          </p:cNvPr>
          <p:cNvSpPr txBox="1"/>
          <p:nvPr/>
        </p:nvSpPr>
        <p:spPr>
          <a:xfrm>
            <a:off x="2373927" y="1127252"/>
            <a:ext cx="3907632" cy="461665"/>
          </a:xfrm>
          <a:prstGeom prst="rect">
            <a:avLst/>
          </a:prstGeom>
          <a:noFill/>
        </p:spPr>
        <p:txBody>
          <a:bodyPr wrap="square" rtlCol="0">
            <a:spAutoFit/>
          </a:bodyPr>
          <a:lstStyle/>
          <a:p>
            <a:r>
              <a:rPr lang="vi-VN" sz="2400" b="1" dirty="0">
                <a:latin typeface="Cormorant Infant Light" panose="00000400000000000000" pitchFamily="2" charset="-93"/>
              </a:rPr>
              <a:t>Tôi </a:t>
            </a:r>
            <a:r>
              <a:rPr lang="vi-VN" sz="2400" b="1" dirty="0">
                <a:solidFill>
                  <a:schemeClr val="accent1">
                    <a:lumMod val="50000"/>
                  </a:schemeClr>
                </a:solidFill>
                <a:latin typeface="Cormorant Infant Light" panose="00000400000000000000" pitchFamily="2" charset="-93"/>
              </a:rPr>
              <a:t>yêu</a:t>
            </a:r>
            <a:r>
              <a:rPr lang="vi-VN" sz="2400" b="1" dirty="0">
                <a:latin typeface="Cormorant Infant Light" panose="00000400000000000000" pitchFamily="2" charset="-93"/>
              </a:rPr>
              <a:t> truyện cổ nước tôi</a:t>
            </a:r>
          </a:p>
        </p:txBody>
      </p:sp>
      <p:sp>
        <p:nvSpPr>
          <p:cNvPr id="208" name="TextBox 207">
            <a:extLst>
              <a:ext uri="{FF2B5EF4-FFF2-40B4-BE49-F238E27FC236}">
                <a16:creationId xmlns:a16="http://schemas.microsoft.com/office/drawing/2014/main" id="{022D4683-F5EF-4052-99F6-15143BCF3E48}"/>
              </a:ext>
            </a:extLst>
          </p:cNvPr>
          <p:cNvSpPr txBox="1"/>
          <p:nvPr/>
        </p:nvSpPr>
        <p:spPr>
          <a:xfrm>
            <a:off x="2618184" y="2448350"/>
            <a:ext cx="3907632" cy="461665"/>
          </a:xfrm>
          <a:prstGeom prst="rect">
            <a:avLst/>
          </a:prstGeom>
          <a:noFill/>
        </p:spPr>
        <p:txBody>
          <a:bodyPr wrap="square" rtlCol="0">
            <a:spAutoFit/>
          </a:bodyPr>
          <a:lstStyle/>
          <a:p>
            <a:r>
              <a:rPr lang="vi-VN" sz="2400" b="1" dirty="0">
                <a:solidFill>
                  <a:schemeClr val="accent1">
                    <a:lumMod val="50000"/>
                  </a:schemeClr>
                </a:solidFill>
                <a:latin typeface="Cormorant Infant Light" panose="00000400000000000000" pitchFamily="2" charset="-93"/>
              </a:rPr>
              <a:t>Mang theo chuyện cổ tôi đi</a:t>
            </a:r>
            <a:endParaRPr lang="vi-VN" sz="2400" b="1" dirty="0">
              <a:latin typeface="Cormorant Infant Light" panose="00000400000000000000" pitchFamily="2" charset="-93"/>
            </a:endParaRPr>
          </a:p>
        </p:txBody>
      </p:sp>
      <p:sp>
        <p:nvSpPr>
          <p:cNvPr id="210" name="TextBox 209">
            <a:extLst>
              <a:ext uri="{FF2B5EF4-FFF2-40B4-BE49-F238E27FC236}">
                <a16:creationId xmlns:a16="http://schemas.microsoft.com/office/drawing/2014/main" id="{360BDDE0-324F-41DB-A3DD-C29EF802FE8E}"/>
              </a:ext>
            </a:extLst>
          </p:cNvPr>
          <p:cNvSpPr txBox="1"/>
          <p:nvPr/>
        </p:nvSpPr>
        <p:spPr>
          <a:xfrm>
            <a:off x="2508940" y="3791183"/>
            <a:ext cx="3907632" cy="461665"/>
          </a:xfrm>
          <a:prstGeom prst="rect">
            <a:avLst/>
          </a:prstGeom>
          <a:noFill/>
        </p:spPr>
        <p:txBody>
          <a:bodyPr wrap="square" rtlCol="0">
            <a:spAutoFit/>
          </a:bodyPr>
          <a:lstStyle/>
          <a:p>
            <a:r>
              <a:rPr lang="vi-VN" sz="2400" b="1" dirty="0">
                <a:solidFill>
                  <a:schemeClr val="accent1">
                    <a:lumMod val="50000"/>
                  </a:schemeClr>
                </a:solidFill>
                <a:latin typeface="Cormorant Infant Light" panose="00000400000000000000" pitchFamily="2" charset="-93"/>
              </a:rPr>
              <a:t>Chỉ còn </a:t>
            </a:r>
            <a:r>
              <a:rPr lang="vi-VN" sz="2400" b="1" dirty="0">
                <a:latin typeface="Cormorant Infant Light" panose="00000400000000000000" pitchFamily="2" charset="-93"/>
              </a:rPr>
              <a:t>chuyện cổ thiết tha</a:t>
            </a:r>
          </a:p>
        </p:txBody>
      </p:sp>
      <p:sp>
        <p:nvSpPr>
          <p:cNvPr id="2" name="TextBox 1">
            <a:extLst>
              <a:ext uri="{FF2B5EF4-FFF2-40B4-BE49-F238E27FC236}">
                <a16:creationId xmlns:a16="http://schemas.microsoft.com/office/drawing/2014/main" id="{6D175B3C-3644-220A-EF3C-723B9D348EC7}"/>
              </a:ext>
            </a:extLst>
          </p:cNvPr>
          <p:cNvSpPr txBox="1"/>
          <p:nvPr/>
        </p:nvSpPr>
        <p:spPr>
          <a:xfrm>
            <a:off x="2149057" y="252286"/>
            <a:ext cx="4267515" cy="400110"/>
          </a:xfrm>
          <a:prstGeom prst="rect">
            <a:avLst/>
          </a:prstGeom>
          <a:noFill/>
        </p:spPr>
        <p:txBody>
          <a:bodyPr wrap="none" rtlCol="0">
            <a:spAutoFit/>
          </a:bodyPr>
          <a:lstStyle/>
          <a:p>
            <a:r>
              <a:rPr lang="vi-VN" sz="2000" b="1" i="1" dirty="0">
                <a:solidFill>
                  <a:schemeClr val="tx2">
                    <a:lumMod val="75000"/>
                  </a:schemeClr>
                </a:solidFill>
              </a:rPr>
              <a:t>* Tình cảm, cảm xúc của nhà thơ:</a:t>
            </a:r>
            <a:endParaRPr lang="en-US" sz="2000" b="1" i="1" dirty="0">
              <a:solidFill>
                <a:schemeClr val="tx2">
                  <a:lumMod val="75000"/>
                </a:schemeClr>
              </a:solidFill>
            </a:endParaRPr>
          </a:p>
        </p:txBody>
      </p:sp>
    </p:spTree>
    <p:extLst>
      <p:ext uri="{BB962C8B-B14F-4D97-AF65-F5344CB8AC3E}">
        <p14:creationId xmlns:p14="http://schemas.microsoft.com/office/powerpoint/2010/main" val="377421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nodeType="withEffect">
                                  <p:stCondLst>
                                    <p:cond delay="0"/>
                                  </p:stCondLst>
                                  <p:childTnLst>
                                    <p:set>
                                      <p:cBhvr>
                                        <p:cTn id="14" dur="1" fill="hold">
                                          <p:stCondLst>
                                            <p:cond delay="0"/>
                                          </p:stCondLst>
                                        </p:cTn>
                                        <p:tgtEl>
                                          <p:spTgt spid="143"/>
                                        </p:tgtEl>
                                        <p:attrNameLst>
                                          <p:attrName>style.visibility</p:attrName>
                                        </p:attrNameLst>
                                      </p:cBhvr>
                                      <p:to>
                                        <p:strVal val="visible"/>
                                      </p:to>
                                    </p:set>
                                    <p:animEffect transition="in" filter="barn(inVertical)">
                                      <p:cBhvr>
                                        <p:cTn id="15" dur="500"/>
                                        <p:tgtEl>
                                          <p:spTgt spid="14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8"/>
                                        </p:tgtEl>
                                        <p:attrNameLst>
                                          <p:attrName>style.visibility</p:attrName>
                                        </p:attrNameLst>
                                      </p:cBhvr>
                                      <p:to>
                                        <p:strVal val="visible"/>
                                      </p:to>
                                    </p:set>
                                    <p:animEffect transition="in" filter="barn(inVertical)">
                                      <p:cBhvr>
                                        <p:cTn id="18" dur="500"/>
                                        <p:tgtEl>
                                          <p:spTgt spid="208"/>
                                        </p:tgtEl>
                                      </p:cBhvr>
                                    </p:animEffect>
                                  </p:childTnLst>
                                </p:cTn>
                              </p:par>
                              <p:par>
                                <p:cTn id="19" presetID="16" presetClass="entr" presetSubtype="21" fill="hold" nodeType="withEffect">
                                  <p:stCondLst>
                                    <p:cond delay="0"/>
                                  </p:stCondLst>
                                  <p:childTnLst>
                                    <p:set>
                                      <p:cBhvr>
                                        <p:cTn id="20" dur="1" fill="hold">
                                          <p:stCondLst>
                                            <p:cond delay="0"/>
                                          </p:stCondLst>
                                        </p:cTn>
                                        <p:tgtEl>
                                          <p:spTgt spid="164"/>
                                        </p:tgtEl>
                                        <p:attrNameLst>
                                          <p:attrName>style.visibility</p:attrName>
                                        </p:attrNameLst>
                                      </p:cBhvr>
                                      <p:to>
                                        <p:strVal val="visible"/>
                                      </p:to>
                                    </p:set>
                                    <p:animEffect transition="in" filter="barn(inVertical)">
                                      <p:cBhvr>
                                        <p:cTn id="21" dur="500"/>
                                        <p:tgtEl>
                                          <p:spTgt spid="16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0"/>
                                        </p:tgtEl>
                                        <p:attrNameLst>
                                          <p:attrName>style.visibility</p:attrName>
                                        </p:attrNameLst>
                                      </p:cBhvr>
                                      <p:to>
                                        <p:strVal val="visible"/>
                                      </p:to>
                                    </p:set>
                                    <p:animEffect transition="in" filter="barn(inVertical)">
                                      <p:cBhvr>
                                        <p:cTn id="24"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08" grpId="0"/>
      <p:bldP spid="2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3AB2F4-A6CA-31EF-5056-50DA79DF5EF4}"/>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3E173DDE-0C8E-4AE5-F636-7BE632D52E79}"/>
              </a:ext>
            </a:extLst>
          </p:cNvPr>
          <p:cNvSpPr>
            <a:spLocks noGrp="1"/>
          </p:cNvSpPr>
          <p:nvPr>
            <p:ph type="sldNum" sz="quarter" idx="12"/>
          </p:nvPr>
        </p:nvSpPr>
        <p:spPr/>
        <p:txBody>
          <a:bodyPr/>
          <a:lstStyle/>
          <a:p>
            <a:fld id="{B6F15528-21DE-4FAA-801E-634DDDAF4B2B}" type="slidenum">
              <a:rPr lang="en-US" smtClean="0"/>
              <a:pPr/>
              <a:t>23</a:t>
            </a:fld>
            <a:endParaRPr lang="en-US"/>
          </a:p>
        </p:txBody>
      </p:sp>
      <p:sp>
        <p:nvSpPr>
          <p:cNvPr id="4" name="Title 3">
            <a:extLst>
              <a:ext uri="{FF2B5EF4-FFF2-40B4-BE49-F238E27FC236}">
                <a16:creationId xmlns:a16="http://schemas.microsoft.com/office/drawing/2014/main" id="{B9DE37AD-3FED-B036-41FA-B2E8F97B704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314724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05"/>
        <p:cNvGrpSpPr/>
        <p:nvPr/>
      </p:nvGrpSpPr>
      <p:grpSpPr>
        <a:xfrm>
          <a:off x="0" y="0"/>
          <a:ext cx="0" cy="0"/>
          <a:chOff x="0" y="0"/>
          <a:chExt cx="0" cy="0"/>
        </a:xfrm>
      </p:grpSpPr>
      <p:sp>
        <p:nvSpPr>
          <p:cNvPr id="4306" name="Google Shape;4306;p54"/>
          <p:cNvSpPr/>
          <p:nvPr/>
        </p:nvSpPr>
        <p:spPr>
          <a:xfrm flipH="1">
            <a:off x="2536900" y="3053550"/>
            <a:ext cx="4437600" cy="520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54"/>
          <p:cNvSpPr txBox="1">
            <a:spLocks noGrp="1"/>
          </p:cNvSpPr>
          <p:nvPr>
            <p:ph type="title"/>
          </p:nvPr>
        </p:nvSpPr>
        <p:spPr>
          <a:xfrm>
            <a:off x="2061616" y="1561650"/>
            <a:ext cx="6326058" cy="14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Times New Roman" panose="02020603050405020304" pitchFamily="18" charset="0"/>
                <a:cs typeface="Times New Roman" panose="02020603050405020304" pitchFamily="18" charset="0"/>
              </a:rPr>
              <a:t>Luyện tập</a:t>
            </a:r>
            <a:endParaRPr dirty="0">
              <a:latin typeface="Times New Roman" panose="02020603050405020304" pitchFamily="18" charset="0"/>
              <a:cs typeface="Times New Roman" panose="02020603050405020304" pitchFamily="18" charset="0"/>
            </a:endParaRPr>
          </a:p>
        </p:txBody>
      </p:sp>
      <p:sp>
        <p:nvSpPr>
          <p:cNvPr id="4308" name="Google Shape;4308;p54"/>
          <p:cNvSpPr txBox="1">
            <a:spLocks noGrp="1"/>
          </p:cNvSpPr>
          <p:nvPr>
            <p:ph type="subTitle" idx="1"/>
          </p:nvPr>
        </p:nvSpPr>
        <p:spPr>
          <a:xfrm>
            <a:off x="2575600" y="3087738"/>
            <a:ext cx="4360200" cy="494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a:t>
            </a:r>
            <a:endParaRPr dirty="0"/>
          </a:p>
        </p:txBody>
      </p:sp>
      <p:grpSp>
        <p:nvGrpSpPr>
          <p:cNvPr id="4309" name="Google Shape;4309;p54"/>
          <p:cNvGrpSpPr/>
          <p:nvPr/>
        </p:nvGrpSpPr>
        <p:grpSpPr>
          <a:xfrm>
            <a:off x="1540797" y="789840"/>
            <a:ext cx="6883279" cy="3813652"/>
            <a:chOff x="1540797" y="789840"/>
            <a:chExt cx="6883279" cy="3813652"/>
          </a:xfrm>
        </p:grpSpPr>
        <p:sp>
          <p:nvSpPr>
            <p:cNvPr id="4310" name="Google Shape;4310;p54"/>
            <p:cNvSpPr/>
            <p:nvPr/>
          </p:nvSpPr>
          <p:spPr>
            <a:xfrm rot="5400000">
              <a:off x="8021892" y="430455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54"/>
            <p:cNvSpPr/>
            <p:nvPr/>
          </p:nvSpPr>
          <p:spPr>
            <a:xfrm rot="5400000">
              <a:off x="8359621" y="453688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54"/>
            <p:cNvSpPr/>
            <p:nvPr/>
          </p:nvSpPr>
          <p:spPr>
            <a:xfrm rot="10800000">
              <a:off x="1540797" y="39589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54"/>
            <p:cNvSpPr/>
            <p:nvPr/>
          </p:nvSpPr>
          <p:spPr>
            <a:xfrm rot="10800000">
              <a:off x="1542945" y="45370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54"/>
            <p:cNvSpPr/>
            <p:nvPr/>
          </p:nvSpPr>
          <p:spPr>
            <a:xfrm rot="5400000">
              <a:off x="1783142" y="5555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54"/>
            <p:cNvSpPr/>
            <p:nvPr/>
          </p:nvSpPr>
          <p:spPr>
            <a:xfrm rot="5400000">
              <a:off x="2120871" y="7878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54"/>
            <p:cNvSpPr/>
            <p:nvPr/>
          </p:nvSpPr>
          <p:spPr>
            <a:xfrm rot="10800000">
              <a:off x="8359372" y="7898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54"/>
            <p:cNvSpPr/>
            <p:nvPr/>
          </p:nvSpPr>
          <p:spPr>
            <a:xfrm rot="10800000">
              <a:off x="8361520" y="13679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8" name="Google Shape;4318;p54"/>
          <p:cNvGrpSpPr/>
          <p:nvPr/>
        </p:nvGrpSpPr>
        <p:grpSpPr>
          <a:xfrm>
            <a:off x="1718265" y="1992162"/>
            <a:ext cx="902470" cy="1545869"/>
            <a:chOff x="6299601" y="2830839"/>
            <a:chExt cx="489320" cy="965617"/>
          </a:xfrm>
        </p:grpSpPr>
        <p:sp>
          <p:nvSpPr>
            <p:cNvPr id="4319" name="Google Shape;4319;p54"/>
            <p:cNvSpPr/>
            <p:nvPr/>
          </p:nvSpPr>
          <p:spPr>
            <a:xfrm rot="-587661">
              <a:off x="6422808" y="3430750"/>
              <a:ext cx="339756" cy="338988"/>
            </a:xfrm>
            <a:custGeom>
              <a:avLst/>
              <a:gdLst/>
              <a:ahLst/>
              <a:cxnLst/>
              <a:rect l="l" t="t" r="r" b="b"/>
              <a:pathLst>
                <a:path w="10171" h="10148" extrusionOk="0">
                  <a:moveTo>
                    <a:pt x="5444" y="1"/>
                  </a:moveTo>
                  <a:lnTo>
                    <a:pt x="0" y="5075"/>
                  </a:lnTo>
                  <a:lnTo>
                    <a:pt x="5444" y="10148"/>
                  </a:lnTo>
                  <a:cubicBezTo>
                    <a:pt x="6623" y="10066"/>
                    <a:pt x="7779" y="9573"/>
                    <a:pt x="8681" y="8670"/>
                  </a:cubicBezTo>
                  <a:cubicBezTo>
                    <a:pt x="9674" y="7677"/>
                    <a:pt x="10171" y="6376"/>
                    <a:pt x="10171" y="5075"/>
                  </a:cubicBezTo>
                  <a:cubicBezTo>
                    <a:pt x="10171" y="3772"/>
                    <a:pt x="9674" y="2471"/>
                    <a:pt x="8681" y="1478"/>
                  </a:cubicBezTo>
                  <a:cubicBezTo>
                    <a:pt x="7779" y="576"/>
                    <a:pt x="6623" y="84"/>
                    <a:pt x="5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54"/>
            <p:cNvSpPr/>
            <p:nvPr/>
          </p:nvSpPr>
          <p:spPr>
            <a:xfrm rot="-587661">
              <a:off x="6423980" y="3443744"/>
              <a:ext cx="181820" cy="339723"/>
            </a:xfrm>
            <a:custGeom>
              <a:avLst/>
              <a:gdLst/>
              <a:ahLst/>
              <a:cxnLst/>
              <a:rect l="l" t="t" r="r" b="b"/>
              <a:pathLst>
                <a:path w="5443" h="10170" extrusionOk="0">
                  <a:moveTo>
                    <a:pt x="5085" y="1"/>
                  </a:moveTo>
                  <a:cubicBezTo>
                    <a:pt x="2277" y="1"/>
                    <a:pt x="1" y="2276"/>
                    <a:pt x="1" y="5085"/>
                  </a:cubicBezTo>
                  <a:cubicBezTo>
                    <a:pt x="1" y="7893"/>
                    <a:pt x="2276" y="10170"/>
                    <a:pt x="5085" y="10170"/>
                  </a:cubicBezTo>
                  <a:cubicBezTo>
                    <a:pt x="5204" y="10170"/>
                    <a:pt x="5325" y="10167"/>
                    <a:pt x="5443" y="10158"/>
                  </a:cubicBezTo>
                  <a:cubicBezTo>
                    <a:pt x="4028" y="8841"/>
                    <a:pt x="3237" y="7014"/>
                    <a:pt x="3237" y="5088"/>
                  </a:cubicBezTo>
                  <a:cubicBezTo>
                    <a:pt x="3237" y="3218"/>
                    <a:pt x="3986" y="1372"/>
                    <a:pt x="5443" y="14"/>
                  </a:cubicBezTo>
                  <a:cubicBezTo>
                    <a:pt x="5325" y="5"/>
                    <a:pt x="5204" y="1"/>
                    <a:pt x="5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54"/>
            <p:cNvSpPr/>
            <p:nvPr/>
          </p:nvSpPr>
          <p:spPr>
            <a:xfrm rot="-587661">
              <a:off x="6450755" y="3594087"/>
              <a:ext cx="84981" cy="67677"/>
            </a:xfrm>
            <a:custGeom>
              <a:avLst/>
              <a:gdLst/>
              <a:ahLst/>
              <a:cxnLst/>
              <a:rect l="l" t="t" r="r" b="b"/>
              <a:pathLst>
                <a:path w="2544" h="2026" extrusionOk="0">
                  <a:moveTo>
                    <a:pt x="1272" y="0"/>
                  </a:moveTo>
                  <a:cubicBezTo>
                    <a:pt x="570" y="0"/>
                    <a:pt x="1" y="453"/>
                    <a:pt x="1" y="1013"/>
                  </a:cubicBezTo>
                  <a:cubicBezTo>
                    <a:pt x="1" y="1570"/>
                    <a:pt x="570" y="2025"/>
                    <a:pt x="1272" y="2025"/>
                  </a:cubicBezTo>
                  <a:cubicBezTo>
                    <a:pt x="1974" y="2025"/>
                    <a:pt x="2543" y="1573"/>
                    <a:pt x="2543" y="1013"/>
                  </a:cubicBezTo>
                  <a:cubicBezTo>
                    <a:pt x="2543" y="453"/>
                    <a:pt x="1974"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54"/>
            <p:cNvSpPr/>
            <p:nvPr/>
          </p:nvSpPr>
          <p:spPr>
            <a:xfrm rot="-587661">
              <a:off x="6653174" y="3559146"/>
              <a:ext cx="84947" cy="67677"/>
            </a:xfrm>
            <a:custGeom>
              <a:avLst/>
              <a:gdLst/>
              <a:ahLst/>
              <a:cxnLst/>
              <a:rect l="l" t="t" r="r" b="b"/>
              <a:pathLst>
                <a:path w="2543" h="2026" extrusionOk="0">
                  <a:moveTo>
                    <a:pt x="1272" y="0"/>
                  </a:moveTo>
                  <a:cubicBezTo>
                    <a:pt x="571" y="0"/>
                    <a:pt x="1" y="453"/>
                    <a:pt x="1" y="1013"/>
                  </a:cubicBezTo>
                  <a:cubicBezTo>
                    <a:pt x="1" y="1570"/>
                    <a:pt x="571" y="2025"/>
                    <a:pt x="1272" y="2025"/>
                  </a:cubicBezTo>
                  <a:cubicBezTo>
                    <a:pt x="1974" y="2025"/>
                    <a:pt x="2543" y="1573"/>
                    <a:pt x="2543" y="1013"/>
                  </a:cubicBezTo>
                  <a:cubicBezTo>
                    <a:pt x="2543" y="453"/>
                    <a:pt x="1974"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54"/>
            <p:cNvSpPr/>
            <p:nvPr/>
          </p:nvSpPr>
          <p:spPr>
            <a:xfrm rot="-587661">
              <a:off x="6463922" y="2844469"/>
              <a:ext cx="203266" cy="502034"/>
            </a:xfrm>
            <a:custGeom>
              <a:avLst/>
              <a:gdLst/>
              <a:ahLst/>
              <a:cxnLst/>
              <a:rect l="l" t="t" r="r" b="b"/>
              <a:pathLst>
                <a:path w="6085" h="15029" extrusionOk="0">
                  <a:moveTo>
                    <a:pt x="0" y="0"/>
                  </a:moveTo>
                  <a:lnTo>
                    <a:pt x="0" y="15028"/>
                  </a:lnTo>
                  <a:lnTo>
                    <a:pt x="3251" y="15028"/>
                  </a:lnTo>
                  <a:cubicBezTo>
                    <a:pt x="3772" y="14580"/>
                    <a:pt x="4141" y="13957"/>
                    <a:pt x="4263" y="13250"/>
                  </a:cubicBezTo>
                  <a:lnTo>
                    <a:pt x="5724" y="4845"/>
                  </a:lnTo>
                  <a:cubicBezTo>
                    <a:pt x="6085" y="2782"/>
                    <a:pt x="4993" y="849"/>
                    <a:pt x="32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54"/>
            <p:cNvSpPr/>
            <p:nvPr/>
          </p:nvSpPr>
          <p:spPr>
            <a:xfrm rot="-587661">
              <a:off x="6343991" y="2847652"/>
              <a:ext cx="230958" cy="541685"/>
            </a:xfrm>
            <a:custGeom>
              <a:avLst/>
              <a:gdLst/>
              <a:ahLst/>
              <a:cxnLst/>
              <a:rect l="l" t="t" r="r" b="b"/>
              <a:pathLst>
                <a:path w="6914" h="16216" extrusionOk="0">
                  <a:moveTo>
                    <a:pt x="4937" y="0"/>
                  </a:moveTo>
                  <a:cubicBezTo>
                    <a:pt x="2132" y="0"/>
                    <a:pt x="0" y="2531"/>
                    <a:pt x="484" y="5300"/>
                  </a:cubicBezTo>
                  <a:lnTo>
                    <a:pt x="1945" y="13705"/>
                  </a:lnTo>
                  <a:cubicBezTo>
                    <a:pt x="2194" y="15131"/>
                    <a:pt x="3437" y="16216"/>
                    <a:pt x="4937" y="16216"/>
                  </a:cubicBezTo>
                  <a:cubicBezTo>
                    <a:pt x="5692" y="16216"/>
                    <a:pt x="6383" y="15940"/>
                    <a:pt x="6913" y="15483"/>
                  </a:cubicBezTo>
                  <a:cubicBezTo>
                    <a:pt x="6389" y="15035"/>
                    <a:pt x="6021" y="14412"/>
                    <a:pt x="5899" y="13705"/>
                  </a:cubicBezTo>
                  <a:lnTo>
                    <a:pt x="4437" y="5300"/>
                  </a:lnTo>
                  <a:cubicBezTo>
                    <a:pt x="4078" y="3235"/>
                    <a:pt x="5171" y="1304"/>
                    <a:pt x="6913" y="455"/>
                  </a:cubicBezTo>
                  <a:cubicBezTo>
                    <a:pt x="6319" y="165"/>
                    <a:pt x="5649" y="0"/>
                    <a:pt x="4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54"/>
            <p:cNvSpPr/>
            <p:nvPr/>
          </p:nvSpPr>
          <p:spPr>
            <a:xfrm rot="-587661">
              <a:off x="6562045" y="3567884"/>
              <a:ext cx="62032" cy="69381"/>
            </a:xfrm>
            <a:custGeom>
              <a:avLst/>
              <a:gdLst/>
              <a:ahLst/>
              <a:cxnLst/>
              <a:rect l="l" t="t" r="r" b="b"/>
              <a:pathLst>
                <a:path w="1857" h="2077" extrusionOk="0">
                  <a:moveTo>
                    <a:pt x="929" y="1"/>
                  </a:moveTo>
                  <a:cubicBezTo>
                    <a:pt x="416" y="1"/>
                    <a:pt x="1" y="465"/>
                    <a:pt x="1" y="1038"/>
                  </a:cubicBezTo>
                  <a:cubicBezTo>
                    <a:pt x="1" y="1611"/>
                    <a:pt x="416" y="2076"/>
                    <a:pt x="929" y="2076"/>
                  </a:cubicBezTo>
                  <a:cubicBezTo>
                    <a:pt x="1441" y="2076"/>
                    <a:pt x="1856" y="1611"/>
                    <a:pt x="1856" y="1038"/>
                  </a:cubicBezTo>
                  <a:cubicBezTo>
                    <a:pt x="1856" y="465"/>
                    <a:pt x="1441" y="1"/>
                    <a:pt x="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54"/>
            <p:cNvSpPr/>
            <p:nvPr/>
          </p:nvSpPr>
          <p:spPr>
            <a:xfrm rot="-587661">
              <a:off x="6482997" y="3561486"/>
              <a:ext cx="28360" cy="50975"/>
            </a:xfrm>
            <a:custGeom>
              <a:avLst/>
              <a:gdLst/>
              <a:ahLst/>
              <a:cxnLst/>
              <a:rect l="l" t="t" r="r" b="b"/>
              <a:pathLst>
                <a:path w="849" h="1526" extrusionOk="0">
                  <a:moveTo>
                    <a:pt x="425" y="0"/>
                  </a:moveTo>
                  <a:cubicBezTo>
                    <a:pt x="192" y="0"/>
                    <a:pt x="1" y="190"/>
                    <a:pt x="1" y="424"/>
                  </a:cubicBezTo>
                  <a:lnTo>
                    <a:pt x="1" y="1102"/>
                  </a:lnTo>
                  <a:cubicBezTo>
                    <a:pt x="1" y="1336"/>
                    <a:pt x="192" y="1526"/>
                    <a:pt x="425" y="1526"/>
                  </a:cubicBezTo>
                  <a:cubicBezTo>
                    <a:pt x="659" y="1526"/>
                    <a:pt x="848" y="1336"/>
                    <a:pt x="848" y="1102"/>
                  </a:cubicBezTo>
                  <a:lnTo>
                    <a:pt x="848" y="424"/>
                  </a:lnTo>
                  <a:cubicBezTo>
                    <a:pt x="848" y="188"/>
                    <a:pt x="659" y="0"/>
                    <a:pt x="4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54"/>
            <p:cNvSpPr/>
            <p:nvPr/>
          </p:nvSpPr>
          <p:spPr>
            <a:xfrm rot="-587661">
              <a:off x="6664052" y="3530233"/>
              <a:ext cx="28327" cy="50975"/>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8"/>
                    <a:pt x="660"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5321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a:extLst>
              <a:ext uri="{FF2B5EF4-FFF2-40B4-BE49-F238E27FC236}">
                <a16:creationId xmlns:a16="http://schemas.microsoft.com/office/drawing/2014/main" id="{43A4A571-4C07-8444-1DE6-AC39D105E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1" y="0"/>
            <a:ext cx="9144000" cy="515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5" descr="A picture containing toy, doll&#10;&#10;Description automatically generated">
            <a:extLst>
              <a:ext uri="{FF2B5EF4-FFF2-40B4-BE49-F238E27FC236}">
                <a16:creationId xmlns:a16="http://schemas.microsoft.com/office/drawing/2014/main" id="{572EC037-0FC2-F7BC-9C43-9F8365750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541" y="152400"/>
            <a:ext cx="2500313" cy="127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10" descr="08 Điều Cần Biết Khi Đăng Kí Lớp Học Vẽ Cho Bé | Art Garden School">
            <a:extLst>
              <a:ext uri="{FF2B5EF4-FFF2-40B4-BE49-F238E27FC236}">
                <a16:creationId xmlns:a16="http://schemas.microsoft.com/office/drawing/2014/main" id="{6C551ED8-8AF0-43A9-A345-A42CBB1793C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6185" y="2868217"/>
            <a:ext cx="3477815" cy="205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9C6750F-4343-561D-6914-9737B495ECDB}"/>
              </a:ext>
            </a:extLst>
          </p:cNvPr>
          <p:cNvSpPr txBox="1"/>
          <p:nvPr/>
        </p:nvSpPr>
        <p:spPr>
          <a:xfrm>
            <a:off x="128104" y="1914110"/>
            <a:ext cx="8913033" cy="954107"/>
          </a:xfrm>
          <a:prstGeom prst="rect">
            <a:avLst/>
          </a:prstGeom>
          <a:noFill/>
        </p:spPr>
        <p:txBody>
          <a:bodyPr wrap="square" rtlCol="0">
            <a:spAutoFit/>
          </a:bodyPr>
          <a:lstStyle/>
          <a:p>
            <a:pPr algn="ctr"/>
            <a:r>
              <a:rPr lang="vi-VN" sz="2800" b="1" i="1" dirty="0">
                <a:solidFill>
                  <a:schemeClr val="tx2">
                    <a:lumMod val="75000"/>
                  </a:schemeClr>
                </a:solidFill>
              </a:rPr>
              <a:t>Chọn một cặp câu thơ lục bát mà em yêu thích nhất trong bài thơ và nêu rõ vì sao em yêu thích?</a:t>
            </a:r>
            <a:endParaRPr lang="en-US" sz="2800" b="1" i="1" dirty="0">
              <a:solidFill>
                <a:schemeClr val="tx2">
                  <a:lumMod val="75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a:extLst>
              <a:ext uri="{FF2B5EF4-FFF2-40B4-BE49-F238E27FC236}">
                <a16:creationId xmlns:a16="http://schemas.microsoft.com/office/drawing/2014/main" id="{43A4A571-4C07-8444-1DE6-AC39D105E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573"/>
            <a:ext cx="9144000" cy="515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Box 1">
            <a:extLst>
              <a:ext uri="{FF2B5EF4-FFF2-40B4-BE49-F238E27FC236}">
                <a16:creationId xmlns:a16="http://schemas.microsoft.com/office/drawing/2014/main" id="{00B19DAB-9CF8-4EBF-3F04-B56352EC9594}"/>
              </a:ext>
            </a:extLst>
          </p:cNvPr>
          <p:cNvSpPr txBox="1">
            <a:spLocks noChangeArrowheads="1"/>
          </p:cNvSpPr>
          <p:nvPr/>
        </p:nvSpPr>
        <p:spPr bwMode="auto">
          <a:xfrm>
            <a:off x="503225" y="50444"/>
            <a:ext cx="6684169"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715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715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715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715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71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71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71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71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3375">
              <a:solidFill>
                <a:srgbClr val="000000"/>
              </a:solidFill>
              <a:latin typeface="#9Slide03 Arima Madurai Black" pitchFamily="2" charset="0"/>
              <a:cs typeface="#9Slide03 Arima Madurai Black" pitchFamily="2" charset="0"/>
            </a:endParaRPr>
          </a:p>
        </p:txBody>
      </p:sp>
      <p:sp>
        <p:nvSpPr>
          <p:cNvPr id="3" name="Rectangle 2">
            <a:extLst>
              <a:ext uri="{FF2B5EF4-FFF2-40B4-BE49-F238E27FC236}">
                <a16:creationId xmlns:a16="http://schemas.microsoft.com/office/drawing/2014/main" id="{BAC6C3D3-6FC5-ACF1-A140-DD8148727219}"/>
              </a:ext>
            </a:extLst>
          </p:cNvPr>
          <p:cNvSpPr/>
          <p:nvPr/>
        </p:nvSpPr>
        <p:spPr>
          <a:xfrm>
            <a:off x="3781426" y="194073"/>
            <a:ext cx="7080647" cy="564385"/>
          </a:xfrm>
          <a:prstGeom prst="rect">
            <a:avLst/>
          </a:prstGeom>
        </p:spPr>
        <p:txBody>
          <a:bodyPr>
            <a:spAutoFit/>
          </a:bodyPr>
          <a:lstStyle>
            <a:lvl1pPr>
              <a:tabLst>
                <a:tab pos="88900" algn="l"/>
              </a:tabLst>
              <a:defRPr>
                <a:solidFill>
                  <a:schemeClr val="tx1"/>
                </a:solidFill>
                <a:latin typeface="Calibri" panose="020F0502020204030204" pitchFamily="34" charset="0"/>
              </a:defRPr>
            </a:lvl1pPr>
            <a:lvl2pPr marL="742950" indent="-285750">
              <a:tabLst>
                <a:tab pos="88900" algn="l"/>
              </a:tabLst>
              <a:defRPr>
                <a:solidFill>
                  <a:schemeClr val="tx1"/>
                </a:solidFill>
                <a:latin typeface="Calibri" panose="020F0502020204030204" pitchFamily="34" charset="0"/>
              </a:defRPr>
            </a:lvl2pPr>
            <a:lvl3pPr marL="1143000" indent="-228600">
              <a:tabLst>
                <a:tab pos="88900" algn="l"/>
              </a:tabLst>
              <a:defRPr>
                <a:solidFill>
                  <a:schemeClr val="tx1"/>
                </a:solidFill>
                <a:latin typeface="Calibri" panose="020F0502020204030204" pitchFamily="34" charset="0"/>
              </a:defRPr>
            </a:lvl3pPr>
            <a:lvl4pPr marL="1600200" indent="-228600">
              <a:tabLst>
                <a:tab pos="88900" algn="l"/>
              </a:tabLst>
              <a:defRPr>
                <a:solidFill>
                  <a:schemeClr val="tx1"/>
                </a:solidFill>
                <a:latin typeface="Calibri" panose="020F0502020204030204" pitchFamily="34" charset="0"/>
              </a:defRPr>
            </a:lvl4pPr>
            <a:lvl5pPr marL="2057400" indent="-228600">
              <a:tabLst>
                <a:tab pos="88900" algn="l"/>
              </a:tabLst>
              <a:defRPr>
                <a:solidFill>
                  <a:schemeClr val="tx1"/>
                </a:solidFill>
                <a:latin typeface="Calibri" panose="020F0502020204030204" pitchFamily="34" charset="0"/>
              </a:defRPr>
            </a:lvl5pPr>
            <a:lvl6pPr marL="2514600" indent="-228600" fontAlgn="base">
              <a:spcBef>
                <a:spcPct val="0"/>
              </a:spcBef>
              <a:spcAft>
                <a:spcPct val="0"/>
              </a:spcAft>
              <a:tabLst>
                <a:tab pos="88900" algn="l"/>
              </a:tabLst>
              <a:defRPr>
                <a:solidFill>
                  <a:schemeClr val="tx1"/>
                </a:solidFill>
                <a:latin typeface="Calibri" panose="020F0502020204030204" pitchFamily="34" charset="0"/>
              </a:defRPr>
            </a:lvl6pPr>
            <a:lvl7pPr marL="2971800" indent="-228600" fontAlgn="base">
              <a:spcBef>
                <a:spcPct val="0"/>
              </a:spcBef>
              <a:spcAft>
                <a:spcPct val="0"/>
              </a:spcAft>
              <a:tabLst>
                <a:tab pos="88900" algn="l"/>
              </a:tabLst>
              <a:defRPr>
                <a:solidFill>
                  <a:schemeClr val="tx1"/>
                </a:solidFill>
                <a:latin typeface="Calibri" panose="020F0502020204030204" pitchFamily="34" charset="0"/>
              </a:defRPr>
            </a:lvl7pPr>
            <a:lvl8pPr marL="3429000" indent="-228600" fontAlgn="base">
              <a:spcBef>
                <a:spcPct val="0"/>
              </a:spcBef>
              <a:spcAft>
                <a:spcPct val="0"/>
              </a:spcAft>
              <a:tabLst>
                <a:tab pos="88900" algn="l"/>
              </a:tabLst>
              <a:defRPr>
                <a:solidFill>
                  <a:schemeClr val="tx1"/>
                </a:solidFill>
                <a:latin typeface="Calibri" panose="020F0502020204030204" pitchFamily="34" charset="0"/>
              </a:defRPr>
            </a:lvl8pPr>
            <a:lvl9pPr marL="3886200" indent="-228600" fontAlgn="base">
              <a:spcBef>
                <a:spcPct val="0"/>
              </a:spcBef>
              <a:spcAft>
                <a:spcPct val="0"/>
              </a:spcAft>
              <a:tabLst>
                <a:tab pos="88900" algn="l"/>
              </a:tabLst>
              <a:defRPr>
                <a:solidFill>
                  <a:schemeClr val="tx1"/>
                </a:solidFill>
                <a:latin typeface="Calibri" panose="020F0502020204030204" pitchFamily="34" charset="0"/>
              </a:defRPr>
            </a:lvl9pPr>
          </a:lstStyle>
          <a:p>
            <a:pPr eaLnBrk="1" hangingPunct="1">
              <a:lnSpc>
                <a:spcPct val="107000"/>
              </a:lnSpc>
              <a:defRPr/>
            </a:pPr>
            <a:r>
              <a:rPr lang="vi-VN" altLang="en-US" sz="3000" b="1" i="1" dirty="0">
                <a:solidFill>
                  <a:srgbClr val="7030A0"/>
                </a:solidFill>
                <a:ea typeface="Calibri" panose="020F0502020204030204" pitchFamily="34" charset="0"/>
                <a:cs typeface="Times New Roman" panose="02020603050405020304" pitchFamily="18" charset="0"/>
              </a:rPr>
              <a:t>VẬN DỤNG:</a:t>
            </a:r>
            <a:endParaRPr lang="en-US" altLang="en-US" sz="3000" b="1" i="1" dirty="0">
              <a:solidFill>
                <a:srgbClr val="7030A0"/>
              </a:solidFill>
              <a:ea typeface="Calibri" panose="020F0502020204030204" pitchFamily="34" charset="0"/>
              <a:cs typeface="Times New Roman" panose="02020603050405020304" pitchFamily="18" charset="0"/>
            </a:endParaRPr>
          </a:p>
        </p:txBody>
      </p:sp>
      <p:pic>
        <p:nvPicPr>
          <p:cNvPr id="103430" name="Picture 5" descr="A picture containing toy, doll&#10;&#10;Description automatically generated">
            <a:extLst>
              <a:ext uri="{FF2B5EF4-FFF2-40B4-BE49-F238E27FC236}">
                <a16:creationId xmlns:a16="http://schemas.microsoft.com/office/drawing/2014/main" id="{572EC037-0FC2-F7BC-9C43-9F8365750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541" y="152400"/>
            <a:ext cx="2500313" cy="127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10" descr="08 Điều Cần Biết Khi Đăng Kí Lớp Học Vẽ Cho Bé | Art Garden School">
            <a:extLst>
              <a:ext uri="{FF2B5EF4-FFF2-40B4-BE49-F238E27FC236}">
                <a16:creationId xmlns:a16="http://schemas.microsoft.com/office/drawing/2014/main" id="{6C551ED8-8AF0-43A9-A345-A42CBB1793C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6185" y="2868217"/>
            <a:ext cx="3477815" cy="205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9C6750F-4343-561D-6914-9737B495ECDB}"/>
              </a:ext>
            </a:extLst>
          </p:cNvPr>
          <p:cNvSpPr txBox="1"/>
          <p:nvPr/>
        </p:nvSpPr>
        <p:spPr>
          <a:xfrm>
            <a:off x="561380" y="1944061"/>
            <a:ext cx="8913033" cy="1384995"/>
          </a:xfrm>
          <a:prstGeom prst="rect">
            <a:avLst/>
          </a:prstGeom>
          <a:noFill/>
        </p:spPr>
        <p:txBody>
          <a:bodyPr wrap="square" rtlCol="0">
            <a:spAutoFit/>
          </a:bodyPr>
          <a:lstStyle/>
          <a:p>
            <a:endParaRPr lang="vi-VN" sz="2800" b="1" i="1" dirty="0">
              <a:solidFill>
                <a:schemeClr val="tx2">
                  <a:lumMod val="75000"/>
                </a:schemeClr>
              </a:solidFill>
            </a:endParaRPr>
          </a:p>
          <a:p>
            <a:r>
              <a:rPr lang="vi-VN" sz="2800" b="1" i="1" dirty="0">
                <a:solidFill>
                  <a:schemeClr val="tx2">
                    <a:lumMod val="75000"/>
                  </a:schemeClr>
                </a:solidFill>
              </a:rPr>
              <a:t>* Vẽ tranh đề tài chuyện cổ.</a:t>
            </a:r>
          </a:p>
          <a:p>
            <a:r>
              <a:rPr lang="vi-VN" sz="2800" b="1" i="1" dirty="0">
                <a:solidFill>
                  <a:schemeClr val="tx2">
                    <a:lumMod val="75000"/>
                  </a:schemeClr>
                </a:solidFill>
              </a:rPr>
              <a:t>* Hát dân </a:t>
            </a:r>
            <a:r>
              <a:rPr lang="vi-VN" sz="2800" b="1" i="1">
                <a:solidFill>
                  <a:schemeClr val="tx2">
                    <a:lumMod val="75000"/>
                  </a:schemeClr>
                </a:solidFill>
              </a:rPr>
              <a:t>ca</a:t>
            </a:r>
            <a:r>
              <a:rPr lang="vi-VN" sz="2800" b="1" i="1" smtClean="0">
                <a:solidFill>
                  <a:schemeClr val="tx2">
                    <a:lumMod val="75000"/>
                  </a:schemeClr>
                </a:solidFill>
              </a:rPr>
              <a:t>!</a:t>
            </a:r>
            <a:r>
              <a:rPr lang="en-US" sz="2800" b="1" i="1" smtClean="0">
                <a:solidFill>
                  <a:schemeClr val="tx2">
                    <a:lumMod val="75000"/>
                  </a:schemeClr>
                </a:solidFill>
              </a:rPr>
              <a:t> ( Bài hát có lời thơ lục bát)</a:t>
            </a:r>
            <a:endParaRPr lang="en-US" sz="2800" b="1" i="1" dirty="0">
              <a:solidFill>
                <a:schemeClr val="tx2">
                  <a:lumMod val="75000"/>
                </a:schemeClr>
              </a:solidFill>
            </a:endParaRPr>
          </a:p>
        </p:txBody>
      </p:sp>
    </p:spTree>
    <p:extLst>
      <p:ext uri="{BB962C8B-B14F-4D97-AF65-F5344CB8AC3E}">
        <p14:creationId xmlns:p14="http://schemas.microsoft.com/office/powerpoint/2010/main" val="344194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4217DB-8A05-5800-CBA4-B785A5C35424}"/>
              </a:ext>
            </a:extLst>
          </p:cNvPr>
          <p:cNvSpPr>
            <a:spLocks noGrp="1"/>
          </p:cNvSpPr>
          <p:nvPr>
            <p:ph type="sldNum" sz="quarter" idx="12"/>
          </p:nvPr>
        </p:nvSpPr>
        <p:spPr/>
        <p:txBody>
          <a:bodyPr/>
          <a:lstStyle/>
          <a:p>
            <a:pPr>
              <a:defRPr/>
            </a:pPr>
            <a:fld id="{27F3FCFF-D0A6-4001-BDDB-22B4D02D2514}" type="slidenum">
              <a:rPr lang="en-US" smtClean="0"/>
              <a:pPr>
                <a:defRPr/>
              </a:pPr>
              <a:t>27</a:t>
            </a:fld>
            <a:endParaRPr lang="en-US"/>
          </a:p>
        </p:txBody>
      </p:sp>
      <p:pic>
        <p:nvPicPr>
          <p:cNvPr id="3" name="Online Media 2" title="Cò Lả Karaoke || Beat Chuẩn">
            <a:hlinkClick r:id="" action="ppaction://media"/>
            <a:extLst>
              <a:ext uri="{FF2B5EF4-FFF2-40B4-BE49-F238E27FC236}">
                <a16:creationId xmlns:a16="http://schemas.microsoft.com/office/drawing/2014/main" id="{4F2684E7-A439-6E0F-3C2A-715046145E3D}"/>
              </a:ext>
            </a:extLst>
          </p:cNvPr>
          <p:cNvPicPr>
            <a:picLocks noRot="1" noChangeAspect="1"/>
          </p:cNvPicPr>
          <p:nvPr>
            <a:videoFile r:link="rId1"/>
          </p:nvPr>
        </p:nvPicPr>
        <p:blipFill>
          <a:blip r:embed="rId3"/>
          <a:stretch>
            <a:fillRect/>
          </a:stretch>
        </p:blipFill>
        <p:spPr>
          <a:xfrm>
            <a:off x="167640" y="251460"/>
            <a:ext cx="8770620" cy="4693920"/>
          </a:xfrm>
          <a:prstGeom prst="rect">
            <a:avLst/>
          </a:prstGeom>
        </p:spPr>
      </p:pic>
    </p:spTree>
    <p:extLst>
      <p:ext uri="{BB962C8B-B14F-4D97-AF65-F5344CB8AC3E}">
        <p14:creationId xmlns:p14="http://schemas.microsoft.com/office/powerpoint/2010/main" val="114049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5A008C5-0C60-D561-1597-3EEB556754FA}"/>
              </a:ext>
            </a:extLst>
          </p:cNvPr>
          <p:cNvGrpSpPr>
            <a:grpSpLocks/>
          </p:cNvGrpSpPr>
          <p:nvPr/>
        </p:nvGrpSpPr>
        <p:grpSpPr bwMode="auto">
          <a:xfrm>
            <a:off x="3462337" y="1422798"/>
            <a:ext cx="5167313" cy="3196828"/>
            <a:chOff x="3409320" y="1423279"/>
            <a:chExt cx="5166510" cy="3196156"/>
          </a:xfrm>
        </p:grpSpPr>
        <p:grpSp>
          <p:nvGrpSpPr>
            <p:cNvPr id="121861" name="Group 6">
              <a:extLst>
                <a:ext uri="{FF2B5EF4-FFF2-40B4-BE49-F238E27FC236}">
                  <a16:creationId xmlns:a16="http://schemas.microsoft.com/office/drawing/2014/main" id="{1763FBEA-5D64-79AA-0FFE-7BC224F5905F}"/>
                </a:ext>
              </a:extLst>
            </p:cNvPr>
            <p:cNvGrpSpPr>
              <a:grpSpLocks/>
            </p:cNvGrpSpPr>
            <p:nvPr/>
          </p:nvGrpSpPr>
          <p:grpSpPr bwMode="auto">
            <a:xfrm>
              <a:off x="3409320" y="1423279"/>
              <a:ext cx="5166510" cy="3196156"/>
              <a:chOff x="2023546" y="996576"/>
              <a:chExt cx="7178494" cy="1180518"/>
            </a:xfrm>
          </p:grpSpPr>
          <p:sp>
            <p:nvSpPr>
              <p:cNvPr id="8" name="Rectangle: Rounded Corners 7">
                <a:extLst>
                  <a:ext uri="{FF2B5EF4-FFF2-40B4-BE49-F238E27FC236}">
                    <a16:creationId xmlns:a16="http://schemas.microsoft.com/office/drawing/2014/main" id="{8AEB9F1A-7E7C-CBE3-4D60-8178BB3E3ECE}"/>
                  </a:ext>
                </a:extLst>
              </p:cNvPr>
              <p:cNvSpPr/>
              <p:nvPr/>
            </p:nvSpPr>
            <p:spPr>
              <a:xfrm>
                <a:off x="2208797" y="1037465"/>
                <a:ext cx="6993243" cy="1139629"/>
              </a:xfrm>
              <a:prstGeom prst="roundRect">
                <a:avLst>
                  <a:gd name="adj" fmla="val 18362"/>
                </a:avLst>
              </a:prstGeom>
              <a:solidFill>
                <a:srgbClr val="FDC57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defRPr/>
                </a:pPr>
                <a:r>
                  <a:rPr lang="en-US" sz="8250" dirty="0">
                    <a:solidFill>
                      <a:srgbClr val="FFF8F3"/>
                    </a:solidFill>
                    <a:latin typeface="#9Slide05 SVNCookie" panose="020B0606040200020203" pitchFamily="34" charset="0"/>
                  </a:rPr>
                  <a:t>1</a:t>
                </a:r>
              </a:p>
            </p:txBody>
          </p:sp>
          <p:sp>
            <p:nvSpPr>
              <p:cNvPr id="9" name="Rectangle: Rounded Corners 8">
                <a:extLst>
                  <a:ext uri="{FF2B5EF4-FFF2-40B4-BE49-F238E27FC236}">
                    <a16:creationId xmlns:a16="http://schemas.microsoft.com/office/drawing/2014/main" id="{E8AA334C-4CCB-FA9E-0A09-74D2AFE22644}"/>
                  </a:ext>
                </a:extLst>
              </p:cNvPr>
              <p:cNvSpPr/>
              <p:nvPr/>
            </p:nvSpPr>
            <p:spPr>
              <a:xfrm>
                <a:off x="2023546" y="996576"/>
                <a:ext cx="7021362" cy="1139629"/>
              </a:xfrm>
              <a:prstGeom prst="roundRect">
                <a:avLst>
                  <a:gd name="adj" fmla="val 2008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defRPr/>
                </a:pPr>
                <a:r>
                  <a:rPr lang="en-US" sz="8250" dirty="0">
                    <a:solidFill>
                      <a:srgbClr val="FFF8F3"/>
                    </a:solidFill>
                    <a:latin typeface="#9Slide05 SVNCookie" panose="020B0606040200020203" pitchFamily="34" charset="0"/>
                  </a:rPr>
                  <a:t>1</a:t>
                </a:r>
              </a:p>
            </p:txBody>
          </p:sp>
        </p:grpSp>
        <p:sp>
          <p:nvSpPr>
            <p:cNvPr id="2" name="TextBox 1">
              <a:extLst>
                <a:ext uri="{FF2B5EF4-FFF2-40B4-BE49-F238E27FC236}">
                  <a16:creationId xmlns:a16="http://schemas.microsoft.com/office/drawing/2014/main" id="{286B3E15-6467-BF1E-6EB1-8CA61B525958}"/>
                </a:ext>
              </a:extLst>
            </p:cNvPr>
            <p:cNvSpPr txBox="1"/>
            <p:nvPr/>
          </p:nvSpPr>
          <p:spPr>
            <a:xfrm>
              <a:off x="3612886" y="1698255"/>
              <a:ext cx="4670096" cy="1938584"/>
            </a:xfrm>
            <a:prstGeom prst="rect">
              <a:avLst/>
            </a:prstGeom>
            <a:noFill/>
          </p:spPr>
          <p:txBody>
            <a:bodyPr>
              <a:spAutoFit/>
            </a:bodyPr>
            <a:lstStyle/>
            <a:p>
              <a:pPr algn="just" defTabSz="914378">
                <a:defRPr/>
              </a:pPr>
              <a:r>
                <a:rPr lang="en-US" sz="2400" dirty="0">
                  <a:latin typeface="#9Slide05 Braxton Regular" panose="03060000000000000000" pitchFamily="66" charset="0"/>
                </a:rPr>
                <a:t>- </a:t>
              </a:r>
              <a:r>
                <a:rPr lang="vi-VN" sz="2400" dirty="0">
                  <a:latin typeface="+mj-lt"/>
                </a:rPr>
                <a:t>Học thuộc bài thơ.</a:t>
              </a:r>
              <a:endParaRPr lang="en-US" sz="2400" dirty="0">
                <a:latin typeface="+mj-lt"/>
              </a:endParaRPr>
            </a:p>
            <a:p>
              <a:pPr marL="342900" indent="-342900" algn="just" defTabSz="914378">
                <a:buFontTx/>
                <a:buChar char="-"/>
                <a:defRPr/>
              </a:pPr>
              <a:r>
                <a:rPr lang="en-US" sz="2400" dirty="0" err="1">
                  <a:latin typeface="+mj-lt"/>
                </a:rPr>
                <a:t>Chuẩn</a:t>
              </a:r>
              <a:r>
                <a:rPr lang="en-US" sz="2400" dirty="0">
                  <a:latin typeface="+mj-lt"/>
                </a:rPr>
                <a:t> </a:t>
              </a:r>
              <a:r>
                <a:rPr lang="en-US" sz="2400" dirty="0" err="1">
                  <a:latin typeface="+mj-lt"/>
                </a:rPr>
                <a:t>bị</a:t>
              </a:r>
              <a:r>
                <a:rPr lang="en-US" sz="2400" dirty="0">
                  <a:latin typeface="+mj-lt"/>
                </a:rPr>
                <a:t> </a:t>
              </a:r>
              <a:r>
                <a:rPr lang="vi-VN" sz="2400" dirty="0">
                  <a:latin typeface="+mj-lt"/>
                </a:rPr>
                <a:t>cho tiết 2, các nhóm làm phiếu học tập số 3.</a:t>
              </a:r>
            </a:p>
            <a:p>
              <a:pPr marL="342900" indent="-342900" algn="just" defTabSz="914378">
                <a:buFontTx/>
                <a:buChar char="-"/>
                <a:defRPr/>
              </a:pPr>
              <a:r>
                <a:rPr lang="vi-VN" sz="2400" dirty="0">
                  <a:latin typeface="+mj-lt"/>
                </a:rPr>
                <a:t>Tiếp tục đồng sáng tạo với nhà thơ, tập làm thơ lục bát.</a:t>
              </a:r>
              <a:endParaRPr lang="en-US" sz="2400" dirty="0">
                <a:latin typeface="+mj-lt"/>
              </a:endParaRPr>
            </a:p>
          </p:txBody>
        </p:sp>
      </p:grpSp>
      <p:sp>
        <p:nvSpPr>
          <p:cNvPr id="5" name="TextBox 4">
            <a:extLst>
              <a:ext uri="{FF2B5EF4-FFF2-40B4-BE49-F238E27FC236}">
                <a16:creationId xmlns:a16="http://schemas.microsoft.com/office/drawing/2014/main" id="{66AA544A-2F91-BD29-BBD8-793A227D4CB7}"/>
              </a:ext>
            </a:extLst>
          </p:cNvPr>
          <p:cNvSpPr txBox="1"/>
          <p:nvPr/>
        </p:nvSpPr>
        <p:spPr>
          <a:xfrm>
            <a:off x="2237185" y="453629"/>
            <a:ext cx="5587603" cy="646331"/>
          </a:xfrm>
          <a:prstGeom prst="rect">
            <a:avLst/>
          </a:prstGeom>
          <a:noFill/>
        </p:spPr>
        <p:txBody>
          <a:bodyPr>
            <a:spAutoFit/>
          </a:bodyPr>
          <a:lstStyle/>
          <a:p>
            <a:pPr algn="ctr" defTabSz="914378">
              <a:defRPr/>
            </a:pPr>
            <a:r>
              <a:rPr lang="en-US" sz="3600" dirty="0">
                <a:solidFill>
                  <a:srgbClr val="FF0000"/>
                </a:solidFill>
                <a:latin typeface="#9Slide03 Arima Madurai Black" panose="00000A00000000000000" pitchFamily="2" charset="0"/>
                <a:cs typeface="#9Slide03 Arima Madurai Black" panose="00000A00000000000000" pitchFamily="2" charset="0"/>
              </a:rPr>
              <a:t>DẶN DÒ</a:t>
            </a:r>
            <a:endParaRPr lang="en-SG" sz="36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3" name="Picture 2" descr="Shape, rectangle&#10;&#10;Description automatically generated">
            <a:extLst>
              <a:ext uri="{FF2B5EF4-FFF2-40B4-BE49-F238E27FC236}">
                <a16:creationId xmlns:a16="http://schemas.microsoft.com/office/drawing/2014/main" id="{5D59E319-6CFB-4B2A-699D-A6326B0B2AD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00" b="99800" l="800" r="98200">
                        <a14:foregroundMark x1="21000" y1="14000" x2="11200" y2="20000"/>
                        <a14:foregroundMark x1="11200" y1="20000" x2="11200" y2="20000"/>
                        <a14:foregroundMark x1="25800" y1="6000" x2="30400" y2="6800"/>
                        <a14:foregroundMark x1="16600" y1="8400" x2="8600" y2="18000"/>
                        <a14:foregroundMark x1="8600" y1="18000" x2="10600" y2="34800"/>
                        <a14:foregroundMark x1="10600" y1="34800" x2="11000" y2="35200"/>
                        <a14:foregroundMark x1="8800" y1="32600" x2="11600" y2="36600"/>
                        <a14:foregroundMark x1="8000" y1="34400" x2="10400" y2="36600"/>
                        <a14:foregroundMark x1="42000" y1="9200" x2="47800" y2="20600"/>
                        <a14:foregroundMark x1="47800" y1="20600" x2="44000" y2="37600"/>
                        <a14:foregroundMark x1="71400" y1="5600" x2="58800" y2="11000"/>
                        <a14:foregroundMark x1="58800" y1="11000" x2="54000" y2="25400"/>
                        <a14:foregroundMark x1="54000" y1="25400" x2="56600" y2="32200"/>
                        <a14:foregroundMark x1="75800" y1="3600" x2="75000" y2="6000"/>
                        <a14:foregroundMark x1="74200" y1="4000" x2="74800" y2="6400"/>
                        <a14:foregroundMark x1="90200" y1="50200" x2="91600" y2="62400"/>
                        <a14:foregroundMark x1="95400" y1="61200" x2="98000" y2="63800"/>
                        <a14:foregroundMark x1="78200" y1="47600" x2="73200" y2="51400"/>
                        <a14:foregroundMark x1="69200" y1="49800" x2="58000" y2="46200"/>
                        <a14:foregroundMark x1="58000" y1="46200" x2="53600" y2="47600"/>
                        <a14:foregroundMark x1="93400" y1="45600" x2="81000" y2="49200"/>
                        <a14:foregroundMark x1="81000" y1="49200" x2="81000" y2="49400"/>
                        <a14:foregroundMark x1="91200" y1="45400" x2="83200" y2="47600"/>
                        <a14:foregroundMark x1="51600" y1="46200" x2="57400" y2="47600"/>
                        <a14:foregroundMark x1="80000" y1="80200" x2="70000" y2="83200"/>
                        <a14:foregroundMark x1="58600" y1="82000" x2="72400" y2="95600"/>
                        <a14:foregroundMark x1="86200" y1="82200" x2="89800" y2="91600"/>
                        <a14:foregroundMark x1="71600" y1="80600" x2="72200" y2="90800"/>
                        <a14:foregroundMark x1="74200" y1="86600" x2="75800" y2="89400"/>
                        <a14:foregroundMark x1="77800" y1="89600" x2="67600" y2="89600"/>
                        <a14:foregroundMark x1="67600" y1="89600" x2="64600" y2="85200"/>
                        <a14:foregroundMark x1="56600" y1="79400" x2="59400" y2="95600"/>
                        <a14:foregroundMark x1="55400" y1="78800" x2="57800" y2="94000"/>
                        <a14:foregroundMark x1="57800" y1="94000" x2="57800" y2="94400"/>
                        <a14:foregroundMark x1="50000" y1="84600" x2="40000" y2="82600"/>
                        <a14:foregroundMark x1="40000" y1="82600" x2="29400" y2="86000"/>
                        <a14:foregroundMark x1="29400" y1="86000" x2="27800" y2="87200"/>
                        <a14:foregroundMark x1="27400" y1="86800" x2="13000" y2="82800"/>
                        <a14:foregroundMark x1="13000" y1="82800" x2="4800" y2="84000"/>
                        <a14:foregroundMark x1="27000" y1="47400" x2="26800" y2="65200"/>
                        <a14:foregroundMark x1="26800" y1="65200" x2="27000" y2="65400"/>
                        <a14:foregroundMark x1="29600" y1="61200" x2="28200" y2="66400"/>
                        <a14:foregroundMark x1="22800" y1="61200" x2="27600" y2="62200"/>
                        <a14:foregroundMark x1="5800" y1="60600" x2="800" y2="74600"/>
                        <a14:foregroundMark x1="800" y1="74600" x2="2200" y2="75800"/>
                        <a14:foregroundMark x1="5600" y1="68200" x2="6200" y2="93400"/>
                        <a14:foregroundMark x1="15600" y1="87400" x2="24800" y2="93000"/>
                        <a14:foregroundMark x1="35600" y1="87000" x2="38000" y2="95800"/>
                        <a14:foregroundMark x1="45610" y1="92204" x2="44600" y2="95600"/>
                        <a14:foregroundMark x1="46714" y1="88489" x2="45833" y2="91453"/>
                        <a14:foregroundMark x1="29800" y1="90200" x2="20200" y2="95000"/>
                        <a14:foregroundMark x1="20200" y1="95000" x2="41400" y2="91600"/>
                        <a14:foregroundMark x1="41400" y1="91600" x2="41400" y2="92200"/>
                        <a14:foregroundMark x1="51200" y1="95200" x2="18200" y2="95400"/>
                        <a14:foregroundMark x1="16600" y1="93400" x2="3600" y2="90600"/>
                        <a14:foregroundMark x1="3600" y1="90600" x2="3600" y2="90600"/>
                        <a14:foregroundMark x1="2400" y1="83000" x2="1200" y2="96000"/>
                        <a14:foregroundMark x1="1200" y1="96000" x2="13600" y2="94400"/>
                        <a14:foregroundMark x1="3600" y1="94200" x2="4800" y2="98000"/>
                        <a14:foregroundMark x1="5800" y1="99000" x2="29000" y2="99600"/>
                        <a14:foregroundMark x1="29000" y1="99600" x2="47000" y2="94400"/>
                        <a14:foregroundMark x1="50200" y1="62800" x2="55800" y2="83400"/>
                        <a14:foregroundMark x1="55800" y1="83400" x2="55800" y2="83600"/>
                        <a14:foregroundMark x1="58600" y1="75800" x2="93000" y2="73600"/>
                        <a14:foregroundMark x1="93000" y1="73600" x2="95400" y2="87200"/>
                        <a14:foregroundMark x1="95400" y1="87200" x2="95400" y2="87200"/>
                        <a14:foregroundMark x1="98200" y1="67000" x2="96200" y2="96600"/>
                        <a14:foregroundMark x1="91800" y1="99200" x2="90600" y2="99800"/>
                        <a14:foregroundMark x1="56000" y1="99800" x2="72400" y2="96000"/>
                        <a14:foregroundMark x1="72400" y1="96000" x2="85800" y2="99400"/>
                        <a14:foregroundMark x1="44600" y1="85200" x2="49622" y2="85336"/>
                        <a14:foregroundMark x1="67600" y1="98400" x2="78200" y2="96600"/>
                        <a14:foregroundMark x1="78200" y1="96600" x2="75800" y2="99800"/>
                        <a14:foregroundMark x1="71800" y1="99200" x2="64800" y2="97400"/>
                        <a14:foregroundMark x1="81400" y1="76800" x2="85600" y2="76400"/>
                        <a14:foregroundMark x1="38400" y1="70800" x2="38200" y2="75800"/>
                        <a14:foregroundMark x1="48200" y1="62600" x2="48400" y2="64600"/>
                        <a14:foregroundMark x1="8400" y1="17600" x2="6000" y2="30000"/>
                        <a14:foregroundMark x1="6000" y1="30000" x2="8400" y2="33400"/>
                        <a14:foregroundMark x1="77600" y1="5400" x2="89400" y2="12600"/>
                        <a14:foregroundMark x1="89400" y1="12600" x2="93000" y2="27000"/>
                        <a14:foregroundMark x1="93000" y1="27000" x2="92200" y2="33400"/>
                        <a14:foregroundMark x1="46600" y1="93400" x2="55000" y2="91400"/>
                        <a14:foregroundMark x1="48200" y1="23200" x2="46200" y2="36800"/>
                        <a14:foregroundMark x1="46200" y1="36800" x2="44600" y2="39200"/>
                        <a14:foregroundMark x1="24800" y1="46200" x2="30800" y2="44000"/>
                        <a14:foregroundMark x1="20800" y1="60200" x2="23600" y2="62400"/>
                        <a14:backgroundMark x1="47600" y1="88600" x2="52200" y2="88400"/>
                        <a14:backgroundMark x1="47000" y1="88000" x2="46600" y2="88400"/>
                      </a14:backgroundRemoval>
                    </a14:imgEffect>
                  </a14:imgLayer>
                </a14:imgProps>
              </a:ext>
              <a:ext uri="{28A0092B-C50C-407E-A947-70E740481C1C}">
                <a14:useLocalDpi xmlns:a14="http://schemas.microsoft.com/office/drawing/2010/main" val="0"/>
              </a:ext>
            </a:extLst>
          </a:blip>
          <a:stretch>
            <a:fillRect/>
          </a:stretch>
        </p:blipFill>
        <p:spPr>
          <a:xfrm>
            <a:off x="-89297" y="114981"/>
            <a:ext cx="3571875" cy="28370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4530438" y="-1"/>
            <a:ext cx="4613563" cy="5143501"/>
          </a:xfrm>
          <a:custGeom>
            <a:avLst/>
            <a:gdLst>
              <a:gd name="connsiteX0" fmla="*/ 12128 w 6040582"/>
              <a:gd name="connsiteY0" fmla="*/ 0 h 6846377"/>
              <a:gd name="connsiteX1" fmla="*/ 6040582 w 6040582"/>
              <a:gd name="connsiteY1" fmla="*/ 0 h 6846377"/>
              <a:gd name="connsiteX2" fmla="*/ 6040582 w 6040582"/>
              <a:gd name="connsiteY2" fmla="*/ 6846377 h 6846377"/>
              <a:gd name="connsiteX3" fmla="*/ 0 w 6040582"/>
              <a:gd name="connsiteY3" fmla="*/ 6846377 h 6846377"/>
              <a:gd name="connsiteX4" fmla="*/ 485187 w 6040582"/>
              <a:gd name="connsiteY4" fmla="*/ 6233443 h 6846377"/>
              <a:gd name="connsiteX5" fmla="*/ 485187 w 6040582"/>
              <a:gd name="connsiteY5" fmla="*/ 5493294 h 6846377"/>
              <a:gd name="connsiteX6" fmla="*/ 485187 w 6040582"/>
              <a:gd name="connsiteY6" fmla="*/ 5053831 h 6846377"/>
              <a:gd name="connsiteX7" fmla="*/ 485187 w 6040582"/>
              <a:gd name="connsiteY7" fmla="*/ 4903488 h 6846377"/>
              <a:gd name="connsiteX8" fmla="*/ 485187 w 6040582"/>
              <a:gd name="connsiteY8" fmla="*/ 4845663 h 6846377"/>
              <a:gd name="connsiteX9" fmla="*/ 509445 w 6040582"/>
              <a:gd name="connsiteY9" fmla="*/ 4834099 h 6846377"/>
              <a:gd name="connsiteX10" fmla="*/ 606484 w 6040582"/>
              <a:gd name="connsiteY10" fmla="*/ 4741579 h 6846377"/>
              <a:gd name="connsiteX11" fmla="*/ 909725 w 6040582"/>
              <a:gd name="connsiteY11" fmla="*/ 4440893 h 6846377"/>
              <a:gd name="connsiteX12" fmla="*/ 1504081 w 6040582"/>
              <a:gd name="connsiteY12" fmla="*/ 3885782 h 6846377"/>
              <a:gd name="connsiteX13" fmla="*/ 1528338 w 6040582"/>
              <a:gd name="connsiteY13" fmla="*/ 2983726 h 6846377"/>
              <a:gd name="connsiteX14" fmla="*/ 1067411 w 6040582"/>
              <a:gd name="connsiteY14" fmla="*/ 2544263 h 6846377"/>
              <a:gd name="connsiteX15" fmla="*/ 715649 w 6040582"/>
              <a:gd name="connsiteY15" fmla="*/ 2220447 h 6846377"/>
              <a:gd name="connsiteX16" fmla="*/ 497316 w 6040582"/>
              <a:gd name="connsiteY16" fmla="*/ 2012282 h 6846377"/>
              <a:gd name="connsiteX17" fmla="*/ 485187 w 6040582"/>
              <a:gd name="connsiteY17" fmla="*/ 2000715 h 6846377"/>
              <a:gd name="connsiteX18" fmla="*/ 485187 w 6040582"/>
              <a:gd name="connsiteY18" fmla="*/ 1919762 h 6846377"/>
              <a:gd name="connsiteX19" fmla="*/ 485187 w 6040582"/>
              <a:gd name="connsiteY19" fmla="*/ 1549687 h 6846377"/>
              <a:gd name="connsiteX20" fmla="*/ 485187 w 6040582"/>
              <a:gd name="connsiteY20" fmla="*/ 693890 h 6846377"/>
              <a:gd name="connsiteX21" fmla="*/ 460927 w 6040582"/>
              <a:gd name="connsiteY21" fmla="*/ 416333 h 6846377"/>
              <a:gd name="connsiteX22" fmla="*/ 12128 w 6040582"/>
              <a:gd name="connsiteY22" fmla="*/ 0 h 684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40582" h="6846377">
                <a:moveTo>
                  <a:pt x="12128" y="0"/>
                </a:moveTo>
                <a:cubicBezTo>
                  <a:pt x="12128" y="0"/>
                  <a:pt x="12128" y="0"/>
                  <a:pt x="6040582" y="0"/>
                </a:cubicBezTo>
                <a:lnTo>
                  <a:pt x="6040582" y="6846377"/>
                </a:lnTo>
                <a:cubicBezTo>
                  <a:pt x="6040582" y="6846377"/>
                  <a:pt x="6040582" y="6846377"/>
                  <a:pt x="0" y="6846377"/>
                </a:cubicBezTo>
                <a:cubicBezTo>
                  <a:pt x="291112" y="6776988"/>
                  <a:pt x="485187" y="6522561"/>
                  <a:pt x="485187" y="6233443"/>
                </a:cubicBezTo>
                <a:cubicBezTo>
                  <a:pt x="485187" y="5990581"/>
                  <a:pt x="485187" y="5736154"/>
                  <a:pt x="485187" y="5493294"/>
                </a:cubicBezTo>
                <a:cubicBezTo>
                  <a:pt x="485187" y="5342952"/>
                  <a:pt x="485187" y="5204173"/>
                  <a:pt x="485187" y="5053831"/>
                </a:cubicBezTo>
                <a:cubicBezTo>
                  <a:pt x="485187" y="5007569"/>
                  <a:pt x="485187" y="4961310"/>
                  <a:pt x="485187" y="4903488"/>
                </a:cubicBezTo>
                <a:cubicBezTo>
                  <a:pt x="485187" y="4903488"/>
                  <a:pt x="485187" y="4868793"/>
                  <a:pt x="485187" y="4845663"/>
                </a:cubicBezTo>
                <a:cubicBezTo>
                  <a:pt x="497316" y="4845663"/>
                  <a:pt x="497316" y="4834099"/>
                  <a:pt x="509445" y="4834099"/>
                </a:cubicBezTo>
                <a:cubicBezTo>
                  <a:pt x="533706" y="4799404"/>
                  <a:pt x="570095" y="4764709"/>
                  <a:pt x="606484" y="4741579"/>
                </a:cubicBezTo>
                <a:cubicBezTo>
                  <a:pt x="703521" y="4637495"/>
                  <a:pt x="812689" y="4544977"/>
                  <a:pt x="909725" y="4440893"/>
                </a:cubicBezTo>
                <a:cubicBezTo>
                  <a:pt x="1115930" y="4255856"/>
                  <a:pt x="1310005" y="4070819"/>
                  <a:pt x="1504081" y="3885782"/>
                </a:cubicBezTo>
                <a:cubicBezTo>
                  <a:pt x="1758804" y="3631355"/>
                  <a:pt x="1795193" y="3249717"/>
                  <a:pt x="1528338" y="2983726"/>
                </a:cubicBezTo>
                <a:cubicBezTo>
                  <a:pt x="1370652" y="2844948"/>
                  <a:pt x="1212969" y="2694605"/>
                  <a:pt x="1067411" y="2544263"/>
                </a:cubicBezTo>
                <a:cubicBezTo>
                  <a:pt x="946114" y="2440179"/>
                  <a:pt x="836946" y="2336095"/>
                  <a:pt x="715649" y="2220447"/>
                </a:cubicBezTo>
                <a:cubicBezTo>
                  <a:pt x="642874" y="2151058"/>
                  <a:pt x="570095" y="2070104"/>
                  <a:pt x="497316" y="2012282"/>
                </a:cubicBezTo>
                <a:cubicBezTo>
                  <a:pt x="497316" y="2000715"/>
                  <a:pt x="497316" y="2000715"/>
                  <a:pt x="485187" y="2000715"/>
                </a:cubicBezTo>
                <a:cubicBezTo>
                  <a:pt x="497316" y="1977587"/>
                  <a:pt x="485187" y="1942892"/>
                  <a:pt x="485187" y="1919762"/>
                </a:cubicBezTo>
                <a:cubicBezTo>
                  <a:pt x="485187" y="1804114"/>
                  <a:pt x="485187" y="1676899"/>
                  <a:pt x="485187" y="1549687"/>
                </a:cubicBezTo>
                <a:cubicBezTo>
                  <a:pt x="485187" y="1272133"/>
                  <a:pt x="485187" y="983012"/>
                  <a:pt x="485187" y="693890"/>
                </a:cubicBezTo>
                <a:cubicBezTo>
                  <a:pt x="485187" y="601370"/>
                  <a:pt x="485187" y="508853"/>
                  <a:pt x="460927" y="416333"/>
                </a:cubicBezTo>
                <a:cubicBezTo>
                  <a:pt x="388148" y="219732"/>
                  <a:pt x="218333" y="57822"/>
                  <a:pt x="12128"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占位符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98" t="3411" r="17283" b="3875"/>
          <a:stretch/>
        </p:blipFill>
        <p:spPr>
          <a:xfrm>
            <a:off x="4688958" y="-1"/>
            <a:ext cx="4455042" cy="5143501"/>
          </a:xfrm>
        </p:spPr>
      </p:pic>
      <p:sp>
        <p:nvSpPr>
          <p:cNvPr id="13" name="TextBox 12">
            <a:extLst>
              <a:ext uri="{FF2B5EF4-FFF2-40B4-BE49-F238E27FC236}">
                <a16:creationId xmlns:a16="http://schemas.microsoft.com/office/drawing/2014/main" id="{35B77C68-A44A-42E6-9CD1-AE86D35E0D97}"/>
              </a:ext>
            </a:extLst>
          </p:cNvPr>
          <p:cNvSpPr txBox="1"/>
          <p:nvPr/>
        </p:nvSpPr>
        <p:spPr>
          <a:xfrm>
            <a:off x="421838" y="589159"/>
            <a:ext cx="3885843" cy="1338828"/>
          </a:xfrm>
          <a:prstGeom prst="rect">
            <a:avLst/>
          </a:prstGeom>
          <a:noFill/>
        </p:spPr>
        <p:txBody>
          <a:bodyPr wrap="square">
            <a:spAutoFit/>
          </a:bodyPr>
          <a:lstStyle/>
          <a:p>
            <a:pPr algn="ctr"/>
            <a:r>
              <a:rPr lang="en-US" sz="4050" b="1" dirty="0" err="1">
                <a:solidFill>
                  <a:srgbClr val="FF0000"/>
                </a:solidFill>
                <a:latin typeface="#9Slide07 IcielLa Chic Pro Shad" panose="02000506090000020004" pitchFamily="2" charset="0"/>
                <a:cs typeface="#9Slide03 Arima Madurai" panose="00000500000000000000" pitchFamily="2" charset="0"/>
              </a:rPr>
              <a:t>Làm</a:t>
            </a:r>
            <a:r>
              <a:rPr lang="en-US" sz="4050" b="1" dirty="0">
                <a:solidFill>
                  <a:srgbClr val="FF0000"/>
                </a:solidFill>
                <a:latin typeface="#9Slide07 IcielLa Chic Pro Shad" panose="02000506090000020004" pitchFamily="2" charset="0"/>
                <a:cs typeface="#9Slide03 Arima Madurai" panose="00000500000000000000" pitchFamily="2" charset="0"/>
              </a:rPr>
              <a:t> </a:t>
            </a:r>
            <a:r>
              <a:rPr lang="en-US" sz="4050" b="1" dirty="0" err="1">
                <a:solidFill>
                  <a:srgbClr val="FF0000"/>
                </a:solidFill>
                <a:latin typeface="#9Slide07 IcielLa Chic Pro Shad" panose="02000506090000020004" pitchFamily="2" charset="0"/>
                <a:cs typeface="#9Slide03 Arima Madurai" panose="00000500000000000000" pitchFamily="2" charset="0"/>
              </a:rPr>
              <a:t>việc</a:t>
            </a:r>
            <a:r>
              <a:rPr lang="en-US" sz="4050" b="1" dirty="0">
                <a:solidFill>
                  <a:srgbClr val="FF0000"/>
                </a:solidFill>
                <a:latin typeface="#9Slide07 IcielLa Chic Pro Shad" panose="02000506090000020004" pitchFamily="2" charset="0"/>
                <a:cs typeface="#9Slide03 Arima Madurai" panose="00000500000000000000" pitchFamily="2" charset="0"/>
              </a:rPr>
              <a:t> </a:t>
            </a:r>
            <a:r>
              <a:rPr lang="en-US" sz="4050" b="1" dirty="0" err="1">
                <a:solidFill>
                  <a:srgbClr val="FF0000"/>
                </a:solidFill>
                <a:latin typeface="#9Slide07 IcielLa Chic Pro Shad" panose="02000506090000020004" pitchFamily="2" charset="0"/>
                <a:cs typeface="#9Slide03 Arima Madurai" panose="00000500000000000000" pitchFamily="2" charset="0"/>
              </a:rPr>
              <a:t>nhóm</a:t>
            </a:r>
            <a:r>
              <a:rPr lang="en-US" sz="4050" b="1" dirty="0">
                <a:solidFill>
                  <a:srgbClr val="FF0000"/>
                </a:solidFill>
                <a:latin typeface="#9Slide07 IcielLa Chic Pro Shad" panose="02000506090000020004" pitchFamily="2" charset="0"/>
                <a:cs typeface="#9Slide03 Arima Madurai" panose="00000500000000000000" pitchFamily="2" charset="0"/>
              </a:rPr>
              <a:t> (BTVN)</a:t>
            </a:r>
            <a:endParaRPr lang="en-US" sz="4050" b="1" dirty="0">
              <a:solidFill>
                <a:srgbClr val="FF0000"/>
              </a:solidFill>
              <a:latin typeface="#9Slide07 IcielLa Chic Pro Shad" panose="02000506090000020004" pitchFamily="2" charset="0"/>
              <a:ea typeface="Calibri" panose="020F0502020204030204" pitchFamily="34" charset="0"/>
              <a:cs typeface="#9Slide03 Arima Madurai" panose="00000500000000000000" pitchFamily="2" charset="0"/>
            </a:endParaRPr>
          </a:p>
        </p:txBody>
      </p:sp>
      <p:sp>
        <p:nvSpPr>
          <p:cNvPr id="14" name="TextBox 13">
            <a:extLst>
              <a:ext uri="{FF2B5EF4-FFF2-40B4-BE49-F238E27FC236}">
                <a16:creationId xmlns:a16="http://schemas.microsoft.com/office/drawing/2014/main" id="{85362729-A91C-47D9-8C17-CFB739E25BAC}"/>
              </a:ext>
            </a:extLst>
          </p:cNvPr>
          <p:cNvSpPr txBox="1"/>
          <p:nvPr/>
        </p:nvSpPr>
        <p:spPr>
          <a:xfrm>
            <a:off x="343868" y="2396059"/>
            <a:ext cx="4186569" cy="2262158"/>
          </a:xfrm>
          <a:prstGeom prst="rect">
            <a:avLst/>
          </a:prstGeom>
          <a:noFill/>
        </p:spPr>
        <p:txBody>
          <a:bodyPr wrap="square">
            <a:spAutoFit/>
          </a:bodyPr>
          <a:lstStyle/>
          <a:p>
            <a:pPr algn="ctr">
              <a:lnSpc>
                <a:spcPct val="150000"/>
              </a:lnSpc>
            </a:pPr>
            <a:r>
              <a:rPr lang="en-US" sz="2400" dirty="0" err="1">
                <a:latin typeface="#9Slide03 Arima Madurai" panose="00000500000000000000" pitchFamily="2" charset="0"/>
                <a:cs typeface="#9Slide03 Arima Madurai" panose="00000500000000000000" pitchFamily="2" charset="0"/>
              </a:rPr>
              <a:t>Thực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hiện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dự</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án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thiết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kế</a:t>
            </a:r>
            <a:r>
              <a:rPr lang="en-US" sz="2400" dirty="0">
                <a:latin typeface="#9Slide03 Arima Madurai" panose="00000500000000000000" pitchFamily="2" charset="0"/>
                <a:cs typeface="#9Slide03 Arima Madurai" panose="00000500000000000000" pitchFamily="2" charset="0"/>
              </a:rPr>
              <a:t> Poster </a:t>
            </a:r>
            <a:r>
              <a:rPr lang="en-US" sz="2400" dirty="0" err="1">
                <a:latin typeface="#9Slide03 Arima Madurai" panose="00000500000000000000" pitchFamily="2" charset="0"/>
                <a:cs typeface="#9Slide03 Arima Madurai" panose="00000500000000000000" pitchFamily="2" charset="0"/>
              </a:rPr>
              <a:t>quảng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báo</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với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chủ</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đề</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Em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yêu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chuyện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cổ</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Việt</a:t>
            </a:r>
            <a:r>
              <a:rPr lang="en-US" sz="2400" dirty="0">
                <a:latin typeface="#9Slide03 Arima Madurai" panose="00000500000000000000" pitchFamily="2" charset="0"/>
                <a:cs typeface="#9Slide03 Arima Madurai" panose="00000500000000000000" pitchFamily="2" charset="0"/>
              </a:rPr>
              <a:t> Nam!”</a:t>
            </a:r>
          </a:p>
        </p:txBody>
      </p:sp>
    </p:spTree>
    <p:extLst>
      <p:ext uri="{BB962C8B-B14F-4D97-AF65-F5344CB8AC3E}">
        <p14:creationId xmlns:p14="http://schemas.microsoft.com/office/powerpoint/2010/main" val="35847113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sp>
        <p:nvSpPr>
          <p:cNvPr id="399" name="Google Shape;399;p29"/>
          <p:cNvSpPr txBox="1">
            <a:spLocks noGrp="1"/>
          </p:cNvSpPr>
          <p:nvPr>
            <p:ph type="ctrTitle" idx="2"/>
          </p:nvPr>
        </p:nvSpPr>
        <p:spPr>
          <a:xfrm>
            <a:off x="1774027" y="2167428"/>
            <a:ext cx="5921450" cy="81301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solidFill>
                  <a:schemeClr val="lt1"/>
                </a:solidFill>
              </a:rPr>
              <a:t>CHUYỆN CỔ NƯỚC MÌNH</a:t>
            </a:r>
            <a:endParaRPr dirty="0">
              <a:solidFill>
                <a:schemeClr val="dk2"/>
              </a:solidFill>
            </a:endParaRPr>
          </a:p>
        </p:txBody>
      </p:sp>
      <p:sp>
        <p:nvSpPr>
          <p:cNvPr id="400" name="Google Shape;400;p29"/>
          <p:cNvSpPr txBox="1">
            <a:spLocks noGrp="1"/>
          </p:cNvSpPr>
          <p:nvPr>
            <p:ph type="subTitle" idx="1"/>
          </p:nvPr>
        </p:nvSpPr>
        <p:spPr>
          <a:xfrm>
            <a:off x="-94322" y="394556"/>
            <a:ext cx="4567500" cy="56722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tx2">
                    <a:lumMod val="75000"/>
                  </a:schemeClr>
                </a:solidFill>
              </a:rPr>
              <a:t>Tiết</a:t>
            </a:r>
            <a:r>
              <a:rPr lang="vi-VN" sz="3200" dirty="0">
                <a:solidFill>
                  <a:schemeClr val="tx2">
                    <a:lumMod val="75000"/>
                  </a:schemeClr>
                </a:solidFill>
              </a:rPr>
              <a:t> 47:</a:t>
            </a:r>
            <a:endParaRPr sz="3200" dirty="0">
              <a:solidFill>
                <a:schemeClr val="tx2">
                  <a:lumMod val="75000"/>
                </a:schemeClr>
              </a:solidFill>
            </a:endParaRPr>
          </a:p>
        </p:txBody>
      </p:sp>
      <p:grpSp>
        <p:nvGrpSpPr>
          <p:cNvPr id="401" name="Google Shape;401;p29"/>
          <p:cNvGrpSpPr/>
          <p:nvPr/>
        </p:nvGrpSpPr>
        <p:grpSpPr>
          <a:xfrm>
            <a:off x="8612502" y="3738147"/>
            <a:ext cx="100122" cy="865329"/>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 name="Google Shape;404;p29"/>
          <p:cNvSpPr/>
          <p:nvPr/>
        </p:nvSpPr>
        <p:spPr>
          <a:xfrm flipH="1">
            <a:off x="4669385" y="3264347"/>
            <a:ext cx="2185625" cy="398145"/>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9"/>
          <p:cNvSpPr txBox="1">
            <a:spLocks noGrp="1"/>
          </p:cNvSpPr>
          <p:nvPr>
            <p:ph type="ctrTitle"/>
          </p:nvPr>
        </p:nvSpPr>
        <p:spPr>
          <a:xfrm>
            <a:off x="4706397" y="3390218"/>
            <a:ext cx="2173400" cy="20745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Lâm Thị Mỹ Dạ</a:t>
            </a:r>
            <a:endParaRPr dirty="0"/>
          </a:p>
        </p:txBody>
      </p:sp>
      <p:grpSp>
        <p:nvGrpSpPr>
          <p:cNvPr id="441" name="Google Shape;441;p29"/>
          <p:cNvGrpSpPr/>
          <p:nvPr/>
        </p:nvGrpSpPr>
        <p:grpSpPr>
          <a:xfrm>
            <a:off x="7282772" y="2751857"/>
            <a:ext cx="1105900" cy="1769050"/>
            <a:chOff x="6624275" y="2647950"/>
            <a:chExt cx="1105900" cy="1769050"/>
          </a:xfrm>
        </p:grpSpPr>
        <p:sp>
          <p:nvSpPr>
            <p:cNvPr id="442" name="Google Shape;442;p29"/>
            <p:cNvSpPr/>
            <p:nvPr/>
          </p:nvSpPr>
          <p:spPr>
            <a:xfrm>
              <a:off x="6931875" y="4246475"/>
              <a:ext cx="35975" cy="139450"/>
            </a:xfrm>
            <a:custGeom>
              <a:avLst/>
              <a:gdLst/>
              <a:ahLst/>
              <a:cxnLst/>
              <a:rect l="l" t="t" r="r" b="b"/>
              <a:pathLst>
                <a:path w="1439" h="5578" extrusionOk="0">
                  <a:moveTo>
                    <a:pt x="1177" y="1"/>
                  </a:moveTo>
                  <a:cubicBezTo>
                    <a:pt x="1072" y="1"/>
                    <a:pt x="976" y="72"/>
                    <a:pt x="949" y="180"/>
                  </a:cubicBezTo>
                  <a:cubicBezTo>
                    <a:pt x="910" y="337"/>
                    <a:pt x="1" y="4008"/>
                    <a:pt x="44" y="5348"/>
                  </a:cubicBezTo>
                  <a:cubicBezTo>
                    <a:pt x="48" y="5476"/>
                    <a:pt x="152" y="5577"/>
                    <a:pt x="279" y="5577"/>
                  </a:cubicBezTo>
                  <a:cubicBezTo>
                    <a:pt x="282" y="5577"/>
                    <a:pt x="284" y="5577"/>
                    <a:pt x="287" y="5575"/>
                  </a:cubicBezTo>
                  <a:cubicBezTo>
                    <a:pt x="418" y="5571"/>
                    <a:pt x="519" y="5461"/>
                    <a:pt x="516" y="5333"/>
                  </a:cubicBezTo>
                  <a:cubicBezTo>
                    <a:pt x="475" y="4058"/>
                    <a:pt x="1399" y="331"/>
                    <a:pt x="1407" y="293"/>
                  </a:cubicBezTo>
                  <a:cubicBezTo>
                    <a:pt x="1438" y="167"/>
                    <a:pt x="1362" y="38"/>
                    <a:pt x="1235" y="8"/>
                  </a:cubicBezTo>
                  <a:cubicBezTo>
                    <a:pt x="1216" y="3"/>
                    <a:pt x="1196" y="1"/>
                    <a:pt x="1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p:cNvSpPr/>
            <p:nvPr/>
          </p:nvSpPr>
          <p:spPr>
            <a:xfrm>
              <a:off x="6873900" y="4360100"/>
              <a:ext cx="74675" cy="38025"/>
            </a:xfrm>
            <a:custGeom>
              <a:avLst/>
              <a:gdLst/>
              <a:ahLst/>
              <a:cxnLst/>
              <a:rect l="l" t="t" r="r" b="b"/>
              <a:pathLst>
                <a:path w="2987" h="1521" extrusionOk="0">
                  <a:moveTo>
                    <a:pt x="1283" y="1"/>
                  </a:moveTo>
                  <a:cubicBezTo>
                    <a:pt x="600" y="1"/>
                    <a:pt x="145" y="254"/>
                    <a:pt x="36" y="694"/>
                  </a:cubicBezTo>
                  <a:cubicBezTo>
                    <a:pt x="0" y="831"/>
                    <a:pt x="31" y="971"/>
                    <a:pt x="123" y="1090"/>
                  </a:cubicBezTo>
                  <a:cubicBezTo>
                    <a:pt x="443" y="1499"/>
                    <a:pt x="1404" y="1520"/>
                    <a:pt x="1594" y="1520"/>
                  </a:cubicBezTo>
                  <a:cubicBezTo>
                    <a:pt x="1952" y="1520"/>
                    <a:pt x="2799" y="1467"/>
                    <a:pt x="2945" y="975"/>
                  </a:cubicBezTo>
                  <a:cubicBezTo>
                    <a:pt x="2986" y="830"/>
                    <a:pt x="2955" y="679"/>
                    <a:pt x="2857" y="548"/>
                  </a:cubicBezTo>
                  <a:cubicBezTo>
                    <a:pt x="2590" y="193"/>
                    <a:pt x="1847" y="1"/>
                    <a:pt x="12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9"/>
            <p:cNvSpPr/>
            <p:nvPr/>
          </p:nvSpPr>
          <p:spPr>
            <a:xfrm>
              <a:off x="7277250" y="4261225"/>
              <a:ext cx="19050" cy="138225"/>
            </a:xfrm>
            <a:custGeom>
              <a:avLst/>
              <a:gdLst/>
              <a:ahLst/>
              <a:cxnLst/>
              <a:rect l="l" t="t" r="r" b="b"/>
              <a:pathLst>
                <a:path w="762" h="5529" extrusionOk="0">
                  <a:moveTo>
                    <a:pt x="286" y="0"/>
                  </a:moveTo>
                  <a:cubicBezTo>
                    <a:pt x="279" y="0"/>
                    <a:pt x="272" y="0"/>
                    <a:pt x="265" y="1"/>
                  </a:cubicBezTo>
                  <a:cubicBezTo>
                    <a:pt x="136" y="9"/>
                    <a:pt x="37" y="123"/>
                    <a:pt x="46" y="252"/>
                  </a:cubicBezTo>
                  <a:cubicBezTo>
                    <a:pt x="49" y="290"/>
                    <a:pt x="287" y="4027"/>
                    <a:pt x="28" y="5244"/>
                  </a:cubicBezTo>
                  <a:cubicBezTo>
                    <a:pt x="0" y="5371"/>
                    <a:pt x="82" y="5496"/>
                    <a:pt x="209" y="5523"/>
                  </a:cubicBezTo>
                  <a:cubicBezTo>
                    <a:pt x="227" y="5527"/>
                    <a:pt x="242" y="5528"/>
                    <a:pt x="259" y="5528"/>
                  </a:cubicBezTo>
                  <a:cubicBezTo>
                    <a:pt x="369" y="5528"/>
                    <a:pt x="467" y="5453"/>
                    <a:pt x="488" y="5343"/>
                  </a:cubicBezTo>
                  <a:cubicBezTo>
                    <a:pt x="762" y="4063"/>
                    <a:pt x="527" y="379"/>
                    <a:pt x="516" y="222"/>
                  </a:cubicBezTo>
                  <a:cubicBezTo>
                    <a:pt x="509" y="99"/>
                    <a:pt x="413"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9"/>
            <p:cNvSpPr/>
            <p:nvPr/>
          </p:nvSpPr>
          <p:spPr>
            <a:xfrm>
              <a:off x="7274150" y="4378900"/>
              <a:ext cx="71925" cy="38100"/>
            </a:xfrm>
            <a:custGeom>
              <a:avLst/>
              <a:gdLst/>
              <a:ahLst/>
              <a:cxnLst/>
              <a:rect l="l" t="t" r="r" b="b"/>
              <a:pathLst>
                <a:path w="2877" h="1524" extrusionOk="0">
                  <a:moveTo>
                    <a:pt x="1263" y="0"/>
                  </a:moveTo>
                  <a:cubicBezTo>
                    <a:pt x="1070" y="0"/>
                    <a:pt x="419" y="24"/>
                    <a:pt x="138" y="335"/>
                  </a:cubicBezTo>
                  <a:cubicBezTo>
                    <a:pt x="44" y="440"/>
                    <a:pt x="1" y="565"/>
                    <a:pt x="14" y="698"/>
                  </a:cubicBezTo>
                  <a:cubicBezTo>
                    <a:pt x="81" y="1321"/>
                    <a:pt x="1292" y="1523"/>
                    <a:pt x="1868" y="1523"/>
                  </a:cubicBezTo>
                  <a:cubicBezTo>
                    <a:pt x="2294" y="1523"/>
                    <a:pt x="2590" y="1438"/>
                    <a:pt x="2747" y="1271"/>
                  </a:cubicBezTo>
                  <a:cubicBezTo>
                    <a:pt x="2834" y="1177"/>
                    <a:pt x="2876" y="1061"/>
                    <a:pt x="2869" y="934"/>
                  </a:cubicBezTo>
                  <a:cubicBezTo>
                    <a:pt x="2825" y="287"/>
                    <a:pt x="2031" y="0"/>
                    <a:pt x="12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9"/>
            <p:cNvSpPr/>
            <p:nvPr/>
          </p:nvSpPr>
          <p:spPr>
            <a:xfrm>
              <a:off x="7551650" y="3430375"/>
              <a:ext cx="150200" cy="203875"/>
            </a:xfrm>
            <a:custGeom>
              <a:avLst/>
              <a:gdLst/>
              <a:ahLst/>
              <a:cxnLst/>
              <a:rect l="l" t="t" r="r" b="b"/>
              <a:pathLst>
                <a:path w="6008" h="8155" extrusionOk="0">
                  <a:moveTo>
                    <a:pt x="1737" y="0"/>
                  </a:moveTo>
                  <a:lnTo>
                    <a:pt x="1690" y="38"/>
                  </a:lnTo>
                  <a:cubicBezTo>
                    <a:pt x="657" y="882"/>
                    <a:pt x="0" y="2148"/>
                    <a:pt x="0" y="3558"/>
                  </a:cubicBezTo>
                  <a:cubicBezTo>
                    <a:pt x="0" y="6097"/>
                    <a:pt x="2129" y="8155"/>
                    <a:pt x="4753" y="8155"/>
                  </a:cubicBezTo>
                  <a:cubicBezTo>
                    <a:pt x="5186" y="8155"/>
                    <a:pt x="5611" y="8102"/>
                    <a:pt x="6007" y="7989"/>
                  </a:cubicBezTo>
                  <a:cubicBezTo>
                    <a:pt x="4989" y="4615"/>
                    <a:pt x="3285" y="1925"/>
                    <a:pt x="1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p:nvPr/>
          </p:nvSpPr>
          <p:spPr>
            <a:xfrm>
              <a:off x="7021125" y="4091375"/>
              <a:ext cx="161050" cy="155950"/>
            </a:xfrm>
            <a:custGeom>
              <a:avLst/>
              <a:gdLst/>
              <a:ahLst/>
              <a:cxnLst/>
              <a:rect l="l" t="t" r="r" b="b"/>
              <a:pathLst>
                <a:path w="6442" h="6238" extrusionOk="0">
                  <a:moveTo>
                    <a:pt x="3218" y="0"/>
                  </a:moveTo>
                  <a:cubicBezTo>
                    <a:pt x="1440" y="0"/>
                    <a:pt x="0" y="1396"/>
                    <a:pt x="0" y="3119"/>
                  </a:cubicBezTo>
                  <a:cubicBezTo>
                    <a:pt x="0" y="4841"/>
                    <a:pt x="1440" y="6238"/>
                    <a:pt x="3218" y="6238"/>
                  </a:cubicBezTo>
                  <a:cubicBezTo>
                    <a:pt x="4998" y="6238"/>
                    <a:pt x="6442" y="4841"/>
                    <a:pt x="6442" y="3119"/>
                  </a:cubicBezTo>
                  <a:cubicBezTo>
                    <a:pt x="6442" y="1396"/>
                    <a:pt x="4998" y="0"/>
                    <a:pt x="3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9"/>
            <p:cNvSpPr/>
            <p:nvPr/>
          </p:nvSpPr>
          <p:spPr>
            <a:xfrm>
              <a:off x="7305100" y="3919825"/>
              <a:ext cx="237475" cy="230100"/>
            </a:xfrm>
            <a:custGeom>
              <a:avLst/>
              <a:gdLst/>
              <a:ahLst/>
              <a:cxnLst/>
              <a:rect l="l" t="t" r="r" b="b"/>
              <a:pathLst>
                <a:path w="9499" h="9204" extrusionOk="0">
                  <a:moveTo>
                    <a:pt x="4752" y="0"/>
                  </a:moveTo>
                  <a:cubicBezTo>
                    <a:pt x="2128" y="0"/>
                    <a:pt x="1" y="2063"/>
                    <a:pt x="1" y="4602"/>
                  </a:cubicBezTo>
                  <a:cubicBezTo>
                    <a:pt x="1" y="7141"/>
                    <a:pt x="2128" y="9204"/>
                    <a:pt x="4752" y="9204"/>
                  </a:cubicBezTo>
                  <a:cubicBezTo>
                    <a:pt x="7370" y="9204"/>
                    <a:pt x="9499" y="7141"/>
                    <a:pt x="9499" y="4602"/>
                  </a:cubicBezTo>
                  <a:cubicBezTo>
                    <a:pt x="9499" y="2063"/>
                    <a:pt x="7370" y="0"/>
                    <a:pt x="4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9"/>
            <p:cNvSpPr/>
            <p:nvPr/>
          </p:nvSpPr>
          <p:spPr>
            <a:xfrm>
              <a:off x="7347550" y="3612150"/>
              <a:ext cx="247875" cy="240100"/>
            </a:xfrm>
            <a:custGeom>
              <a:avLst/>
              <a:gdLst/>
              <a:ahLst/>
              <a:cxnLst/>
              <a:rect l="l" t="t" r="r" b="b"/>
              <a:pathLst>
                <a:path w="9915" h="9604" extrusionOk="0">
                  <a:moveTo>
                    <a:pt x="4956" y="1"/>
                  </a:moveTo>
                  <a:cubicBezTo>
                    <a:pt x="2218" y="1"/>
                    <a:pt x="1" y="2148"/>
                    <a:pt x="1" y="4804"/>
                  </a:cubicBezTo>
                  <a:cubicBezTo>
                    <a:pt x="1" y="7456"/>
                    <a:pt x="2219" y="9603"/>
                    <a:pt x="4956" y="9603"/>
                  </a:cubicBezTo>
                  <a:cubicBezTo>
                    <a:pt x="7697" y="9603"/>
                    <a:pt x="9915" y="7456"/>
                    <a:pt x="9915" y="4804"/>
                  </a:cubicBezTo>
                  <a:cubicBezTo>
                    <a:pt x="9915" y="2148"/>
                    <a:pt x="7697" y="1"/>
                    <a:pt x="49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9"/>
            <p:cNvSpPr/>
            <p:nvPr/>
          </p:nvSpPr>
          <p:spPr>
            <a:xfrm>
              <a:off x="6940900" y="3545350"/>
              <a:ext cx="159175" cy="173825"/>
            </a:xfrm>
            <a:custGeom>
              <a:avLst/>
              <a:gdLst/>
              <a:ahLst/>
              <a:cxnLst/>
              <a:rect l="l" t="t" r="r" b="b"/>
              <a:pathLst>
                <a:path w="6367" h="6953" extrusionOk="0">
                  <a:moveTo>
                    <a:pt x="3587" y="1"/>
                  </a:moveTo>
                  <a:cubicBezTo>
                    <a:pt x="1609" y="1"/>
                    <a:pt x="0" y="1558"/>
                    <a:pt x="0" y="3474"/>
                  </a:cubicBezTo>
                  <a:cubicBezTo>
                    <a:pt x="0" y="5396"/>
                    <a:pt x="1609" y="6952"/>
                    <a:pt x="3587" y="6952"/>
                  </a:cubicBezTo>
                  <a:cubicBezTo>
                    <a:pt x="4705" y="6952"/>
                    <a:pt x="5705" y="6452"/>
                    <a:pt x="6367" y="5674"/>
                  </a:cubicBezTo>
                  <a:cubicBezTo>
                    <a:pt x="5499" y="4805"/>
                    <a:pt x="4970" y="3620"/>
                    <a:pt x="4969" y="2318"/>
                  </a:cubicBezTo>
                  <a:cubicBezTo>
                    <a:pt x="4969" y="1657"/>
                    <a:pt x="5105" y="1025"/>
                    <a:pt x="5351" y="449"/>
                  </a:cubicBezTo>
                  <a:cubicBezTo>
                    <a:pt x="4833" y="162"/>
                    <a:pt x="4228" y="1"/>
                    <a:pt x="35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9"/>
            <p:cNvSpPr/>
            <p:nvPr/>
          </p:nvSpPr>
          <p:spPr>
            <a:xfrm>
              <a:off x="7038025" y="3824875"/>
              <a:ext cx="191625" cy="185575"/>
            </a:xfrm>
            <a:custGeom>
              <a:avLst/>
              <a:gdLst/>
              <a:ahLst/>
              <a:cxnLst/>
              <a:rect l="l" t="t" r="r" b="b"/>
              <a:pathLst>
                <a:path w="7665" h="7423" extrusionOk="0">
                  <a:moveTo>
                    <a:pt x="3834" y="0"/>
                  </a:moveTo>
                  <a:cubicBezTo>
                    <a:pt x="3833" y="0"/>
                    <a:pt x="3832" y="0"/>
                    <a:pt x="3832" y="0"/>
                  </a:cubicBezTo>
                  <a:cubicBezTo>
                    <a:pt x="1717" y="0"/>
                    <a:pt x="0" y="1660"/>
                    <a:pt x="0" y="3714"/>
                  </a:cubicBezTo>
                  <a:cubicBezTo>
                    <a:pt x="0" y="5762"/>
                    <a:pt x="1717" y="7423"/>
                    <a:pt x="3832" y="7423"/>
                  </a:cubicBezTo>
                  <a:cubicBezTo>
                    <a:pt x="5952" y="7423"/>
                    <a:pt x="7664" y="5762"/>
                    <a:pt x="7664" y="3714"/>
                  </a:cubicBezTo>
                  <a:cubicBezTo>
                    <a:pt x="7664" y="1661"/>
                    <a:pt x="5952" y="0"/>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9"/>
            <p:cNvSpPr/>
            <p:nvPr/>
          </p:nvSpPr>
          <p:spPr>
            <a:xfrm>
              <a:off x="6646350" y="3870975"/>
              <a:ext cx="266975" cy="293200"/>
            </a:xfrm>
            <a:custGeom>
              <a:avLst/>
              <a:gdLst/>
              <a:ahLst/>
              <a:cxnLst/>
              <a:rect l="l" t="t" r="r" b="b"/>
              <a:pathLst>
                <a:path w="10679" h="11728" extrusionOk="0">
                  <a:moveTo>
                    <a:pt x="4535" y="0"/>
                  </a:moveTo>
                  <a:cubicBezTo>
                    <a:pt x="2780" y="5"/>
                    <a:pt x="1193" y="718"/>
                    <a:pt x="75" y="1864"/>
                  </a:cubicBezTo>
                  <a:lnTo>
                    <a:pt x="0" y="1888"/>
                  </a:lnTo>
                  <a:cubicBezTo>
                    <a:pt x="1141" y="5846"/>
                    <a:pt x="3341" y="9208"/>
                    <a:pt x="6285" y="11727"/>
                  </a:cubicBezTo>
                  <a:lnTo>
                    <a:pt x="6370" y="11628"/>
                  </a:lnTo>
                  <a:cubicBezTo>
                    <a:pt x="8867" y="10874"/>
                    <a:pt x="10679" y="8617"/>
                    <a:pt x="10679" y="5951"/>
                  </a:cubicBezTo>
                  <a:cubicBezTo>
                    <a:pt x="10679" y="2667"/>
                    <a:pt x="7928" y="0"/>
                    <a:pt x="45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9"/>
            <p:cNvSpPr/>
            <p:nvPr/>
          </p:nvSpPr>
          <p:spPr>
            <a:xfrm>
              <a:off x="6624275" y="3533950"/>
              <a:ext cx="223225" cy="267700"/>
            </a:xfrm>
            <a:custGeom>
              <a:avLst/>
              <a:gdLst/>
              <a:ahLst/>
              <a:cxnLst/>
              <a:rect l="l" t="t" r="r" b="b"/>
              <a:pathLst>
                <a:path w="8929" h="10708" extrusionOk="0">
                  <a:moveTo>
                    <a:pt x="3402" y="0"/>
                  </a:moveTo>
                  <a:cubicBezTo>
                    <a:pt x="3072" y="0"/>
                    <a:pt x="2750" y="27"/>
                    <a:pt x="2435" y="80"/>
                  </a:cubicBezTo>
                  <a:cubicBezTo>
                    <a:pt x="1015" y="2449"/>
                    <a:pt x="0" y="5398"/>
                    <a:pt x="0" y="8976"/>
                  </a:cubicBezTo>
                  <a:cubicBezTo>
                    <a:pt x="0" y="9174"/>
                    <a:pt x="5" y="9372"/>
                    <a:pt x="5" y="9570"/>
                  </a:cubicBezTo>
                  <a:cubicBezTo>
                    <a:pt x="934" y="10283"/>
                    <a:pt x="2118" y="10707"/>
                    <a:pt x="3402" y="10707"/>
                  </a:cubicBezTo>
                  <a:cubicBezTo>
                    <a:pt x="6457" y="10707"/>
                    <a:pt x="8929" y="8311"/>
                    <a:pt x="8929" y="5351"/>
                  </a:cubicBezTo>
                  <a:cubicBezTo>
                    <a:pt x="8929" y="2397"/>
                    <a:pt x="6457" y="0"/>
                    <a:pt x="3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9"/>
            <p:cNvSpPr/>
            <p:nvPr/>
          </p:nvSpPr>
          <p:spPr>
            <a:xfrm>
              <a:off x="6624400" y="2778050"/>
              <a:ext cx="1105775" cy="1512925"/>
            </a:xfrm>
            <a:custGeom>
              <a:avLst/>
              <a:gdLst/>
              <a:ahLst/>
              <a:cxnLst/>
              <a:rect l="l" t="t" r="r" b="b"/>
              <a:pathLst>
                <a:path w="44231" h="60517" extrusionOk="0">
                  <a:moveTo>
                    <a:pt x="23235" y="12322"/>
                  </a:moveTo>
                  <a:cubicBezTo>
                    <a:pt x="25105" y="12322"/>
                    <a:pt x="26624" y="13886"/>
                    <a:pt x="26624" y="15824"/>
                  </a:cubicBezTo>
                  <a:cubicBezTo>
                    <a:pt x="26624" y="17757"/>
                    <a:pt x="25105" y="19328"/>
                    <a:pt x="23235" y="19328"/>
                  </a:cubicBezTo>
                  <a:cubicBezTo>
                    <a:pt x="21367" y="19328"/>
                    <a:pt x="19848" y="17757"/>
                    <a:pt x="19848" y="15824"/>
                  </a:cubicBezTo>
                  <a:cubicBezTo>
                    <a:pt x="19848" y="13888"/>
                    <a:pt x="21367" y="12322"/>
                    <a:pt x="23235" y="12322"/>
                  </a:cubicBezTo>
                  <a:close/>
                  <a:moveTo>
                    <a:pt x="22638" y="28154"/>
                  </a:moveTo>
                  <a:cubicBezTo>
                    <a:pt x="25402" y="28154"/>
                    <a:pt x="27644" y="30330"/>
                    <a:pt x="27644" y="33010"/>
                  </a:cubicBezTo>
                  <a:cubicBezTo>
                    <a:pt x="27644" y="35692"/>
                    <a:pt x="25402" y="37866"/>
                    <a:pt x="22638" y="37866"/>
                  </a:cubicBezTo>
                  <a:cubicBezTo>
                    <a:pt x="21217" y="37866"/>
                    <a:pt x="19934" y="37290"/>
                    <a:pt x="19028" y="36366"/>
                  </a:cubicBezTo>
                  <a:cubicBezTo>
                    <a:pt x="18366" y="37144"/>
                    <a:pt x="17366" y="37644"/>
                    <a:pt x="16248" y="37644"/>
                  </a:cubicBezTo>
                  <a:cubicBezTo>
                    <a:pt x="14270" y="37644"/>
                    <a:pt x="12661" y="36088"/>
                    <a:pt x="12661" y="34166"/>
                  </a:cubicBezTo>
                  <a:cubicBezTo>
                    <a:pt x="12661" y="32252"/>
                    <a:pt x="14270" y="30693"/>
                    <a:pt x="16248" y="30693"/>
                  </a:cubicBezTo>
                  <a:cubicBezTo>
                    <a:pt x="16890" y="30693"/>
                    <a:pt x="17494" y="30854"/>
                    <a:pt x="18013" y="31141"/>
                  </a:cubicBezTo>
                  <a:cubicBezTo>
                    <a:pt x="18773" y="29386"/>
                    <a:pt x="20556" y="28154"/>
                    <a:pt x="22638" y="28154"/>
                  </a:cubicBezTo>
                  <a:close/>
                  <a:moveTo>
                    <a:pt x="33882" y="33366"/>
                  </a:moveTo>
                  <a:cubicBezTo>
                    <a:pt x="36623" y="33366"/>
                    <a:pt x="38841" y="35513"/>
                    <a:pt x="38841" y="38169"/>
                  </a:cubicBezTo>
                  <a:cubicBezTo>
                    <a:pt x="38841" y="40821"/>
                    <a:pt x="36623" y="42968"/>
                    <a:pt x="33882" y="42968"/>
                  </a:cubicBezTo>
                  <a:cubicBezTo>
                    <a:pt x="31145" y="42968"/>
                    <a:pt x="28927" y="40821"/>
                    <a:pt x="28927" y="38169"/>
                  </a:cubicBezTo>
                  <a:cubicBezTo>
                    <a:pt x="28927" y="35513"/>
                    <a:pt x="31145" y="33366"/>
                    <a:pt x="33882" y="33366"/>
                  </a:cubicBezTo>
                  <a:close/>
                  <a:moveTo>
                    <a:pt x="20377" y="41872"/>
                  </a:moveTo>
                  <a:cubicBezTo>
                    <a:pt x="22497" y="41872"/>
                    <a:pt x="24209" y="43532"/>
                    <a:pt x="24209" y="45586"/>
                  </a:cubicBezTo>
                  <a:cubicBezTo>
                    <a:pt x="24209" y="47634"/>
                    <a:pt x="22495" y="49295"/>
                    <a:pt x="20377" y="49295"/>
                  </a:cubicBezTo>
                  <a:cubicBezTo>
                    <a:pt x="18262" y="49295"/>
                    <a:pt x="16545" y="47635"/>
                    <a:pt x="16545" y="45586"/>
                  </a:cubicBezTo>
                  <a:cubicBezTo>
                    <a:pt x="16545" y="43533"/>
                    <a:pt x="18262" y="41872"/>
                    <a:pt x="20377" y="41872"/>
                  </a:cubicBezTo>
                  <a:close/>
                  <a:moveTo>
                    <a:pt x="31981" y="45670"/>
                  </a:moveTo>
                  <a:cubicBezTo>
                    <a:pt x="34601" y="45670"/>
                    <a:pt x="36728" y="47733"/>
                    <a:pt x="36728" y="50272"/>
                  </a:cubicBezTo>
                  <a:cubicBezTo>
                    <a:pt x="36728" y="52811"/>
                    <a:pt x="34598" y="54874"/>
                    <a:pt x="31981" y="54874"/>
                  </a:cubicBezTo>
                  <a:cubicBezTo>
                    <a:pt x="29358" y="54874"/>
                    <a:pt x="27230" y="52811"/>
                    <a:pt x="27230" y="50272"/>
                  </a:cubicBezTo>
                  <a:cubicBezTo>
                    <a:pt x="27230" y="47733"/>
                    <a:pt x="29357" y="45670"/>
                    <a:pt x="31981" y="45670"/>
                  </a:cubicBezTo>
                  <a:close/>
                  <a:moveTo>
                    <a:pt x="19087" y="52533"/>
                  </a:moveTo>
                  <a:cubicBezTo>
                    <a:pt x="20867" y="52533"/>
                    <a:pt x="22311" y="53929"/>
                    <a:pt x="22311" y="55652"/>
                  </a:cubicBezTo>
                  <a:cubicBezTo>
                    <a:pt x="22311" y="57374"/>
                    <a:pt x="20867" y="58771"/>
                    <a:pt x="19087" y="58771"/>
                  </a:cubicBezTo>
                  <a:cubicBezTo>
                    <a:pt x="17309" y="58771"/>
                    <a:pt x="15869" y="57374"/>
                    <a:pt x="15869" y="55652"/>
                  </a:cubicBezTo>
                  <a:cubicBezTo>
                    <a:pt x="15869" y="53929"/>
                    <a:pt x="17309" y="52533"/>
                    <a:pt x="19087" y="52533"/>
                  </a:cubicBezTo>
                  <a:close/>
                  <a:moveTo>
                    <a:pt x="23922" y="1"/>
                  </a:moveTo>
                  <a:cubicBezTo>
                    <a:pt x="20435" y="1"/>
                    <a:pt x="16906" y="1091"/>
                    <a:pt x="14043" y="3494"/>
                  </a:cubicBezTo>
                  <a:cubicBezTo>
                    <a:pt x="5675" y="10519"/>
                    <a:pt x="11055" y="22473"/>
                    <a:pt x="11055" y="22473"/>
                  </a:cubicBezTo>
                  <a:cubicBezTo>
                    <a:pt x="11055" y="22473"/>
                    <a:pt x="5686" y="24871"/>
                    <a:pt x="2430" y="30316"/>
                  </a:cubicBezTo>
                  <a:cubicBezTo>
                    <a:pt x="2745" y="30264"/>
                    <a:pt x="3067" y="30236"/>
                    <a:pt x="3397" y="30236"/>
                  </a:cubicBezTo>
                  <a:cubicBezTo>
                    <a:pt x="6450" y="30236"/>
                    <a:pt x="8924" y="32632"/>
                    <a:pt x="8924" y="35587"/>
                  </a:cubicBezTo>
                  <a:cubicBezTo>
                    <a:pt x="8924" y="38547"/>
                    <a:pt x="6452" y="40943"/>
                    <a:pt x="3397" y="40943"/>
                  </a:cubicBezTo>
                  <a:cubicBezTo>
                    <a:pt x="2115" y="40943"/>
                    <a:pt x="930" y="40518"/>
                    <a:pt x="0" y="39806"/>
                  </a:cubicBezTo>
                  <a:lnTo>
                    <a:pt x="0" y="39806"/>
                  </a:lnTo>
                  <a:cubicBezTo>
                    <a:pt x="53" y="41848"/>
                    <a:pt x="355" y="43788"/>
                    <a:pt x="878" y="45605"/>
                  </a:cubicBezTo>
                  <a:lnTo>
                    <a:pt x="953" y="45581"/>
                  </a:lnTo>
                  <a:cubicBezTo>
                    <a:pt x="2071" y="44434"/>
                    <a:pt x="3658" y="43722"/>
                    <a:pt x="5413" y="43717"/>
                  </a:cubicBezTo>
                  <a:cubicBezTo>
                    <a:pt x="8806" y="43717"/>
                    <a:pt x="11557" y="46384"/>
                    <a:pt x="11557" y="49668"/>
                  </a:cubicBezTo>
                  <a:cubicBezTo>
                    <a:pt x="11557" y="52334"/>
                    <a:pt x="9744" y="54589"/>
                    <a:pt x="7248" y="55345"/>
                  </a:cubicBezTo>
                  <a:lnTo>
                    <a:pt x="7163" y="55444"/>
                  </a:lnTo>
                  <a:cubicBezTo>
                    <a:pt x="10461" y="58270"/>
                    <a:pt x="14699" y="60049"/>
                    <a:pt x="19422" y="60432"/>
                  </a:cubicBezTo>
                  <a:cubicBezTo>
                    <a:pt x="20115" y="60488"/>
                    <a:pt x="20813" y="60516"/>
                    <a:pt x="21513" y="60516"/>
                  </a:cubicBezTo>
                  <a:cubicBezTo>
                    <a:pt x="31977" y="60516"/>
                    <a:pt x="42813" y="54265"/>
                    <a:pt x="43932" y="42500"/>
                  </a:cubicBezTo>
                  <a:cubicBezTo>
                    <a:pt x="44230" y="39354"/>
                    <a:pt x="43849" y="36541"/>
                    <a:pt x="43097" y="34082"/>
                  </a:cubicBezTo>
                  <a:cubicBezTo>
                    <a:pt x="42709" y="34193"/>
                    <a:pt x="42293" y="34246"/>
                    <a:pt x="41866" y="34246"/>
                  </a:cubicBezTo>
                  <a:cubicBezTo>
                    <a:pt x="41857" y="34246"/>
                    <a:pt x="41849" y="34246"/>
                    <a:pt x="41841" y="34245"/>
                  </a:cubicBezTo>
                  <a:cubicBezTo>
                    <a:pt x="39218" y="34245"/>
                    <a:pt x="37089" y="32188"/>
                    <a:pt x="37089" y="29649"/>
                  </a:cubicBezTo>
                  <a:cubicBezTo>
                    <a:pt x="37089" y="28238"/>
                    <a:pt x="37745" y="26975"/>
                    <a:pt x="38778" y="26130"/>
                  </a:cubicBezTo>
                  <a:lnTo>
                    <a:pt x="38825" y="26092"/>
                  </a:lnTo>
                  <a:cubicBezTo>
                    <a:pt x="37008" y="23827"/>
                    <a:pt x="35413" y="22624"/>
                    <a:pt x="35413" y="22624"/>
                  </a:cubicBezTo>
                  <a:cubicBezTo>
                    <a:pt x="35413" y="22624"/>
                    <a:pt x="40237" y="18463"/>
                    <a:pt x="38552" y="10520"/>
                  </a:cubicBezTo>
                  <a:cubicBezTo>
                    <a:pt x="37177" y="4032"/>
                    <a:pt x="30626" y="1"/>
                    <a:pt x="239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9"/>
            <p:cNvSpPr/>
            <p:nvPr/>
          </p:nvSpPr>
          <p:spPr>
            <a:xfrm>
              <a:off x="6954975" y="2837425"/>
              <a:ext cx="188675" cy="188700"/>
            </a:xfrm>
            <a:custGeom>
              <a:avLst/>
              <a:gdLst/>
              <a:ahLst/>
              <a:cxnLst/>
              <a:rect l="l" t="t" r="r" b="b"/>
              <a:pathLst>
                <a:path w="7547" h="7548" extrusionOk="0">
                  <a:moveTo>
                    <a:pt x="3773" y="1"/>
                  </a:moveTo>
                  <a:cubicBezTo>
                    <a:pt x="1689" y="1"/>
                    <a:pt x="0" y="1689"/>
                    <a:pt x="0" y="3774"/>
                  </a:cubicBezTo>
                  <a:cubicBezTo>
                    <a:pt x="0" y="5857"/>
                    <a:pt x="1689" y="7548"/>
                    <a:pt x="3773" y="7548"/>
                  </a:cubicBezTo>
                  <a:cubicBezTo>
                    <a:pt x="5858" y="7548"/>
                    <a:pt x="7547" y="5857"/>
                    <a:pt x="7547" y="3774"/>
                  </a:cubicBezTo>
                  <a:cubicBezTo>
                    <a:pt x="7547" y="1689"/>
                    <a:pt x="5858" y="1"/>
                    <a:pt x="37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9"/>
            <p:cNvSpPr/>
            <p:nvPr/>
          </p:nvSpPr>
          <p:spPr>
            <a:xfrm>
              <a:off x="6943150" y="2825625"/>
              <a:ext cx="212325" cy="212325"/>
            </a:xfrm>
            <a:custGeom>
              <a:avLst/>
              <a:gdLst/>
              <a:ahLst/>
              <a:cxnLst/>
              <a:rect l="l" t="t" r="r" b="b"/>
              <a:pathLst>
                <a:path w="8493" h="8493" extrusionOk="0">
                  <a:moveTo>
                    <a:pt x="4246" y="944"/>
                  </a:moveTo>
                  <a:cubicBezTo>
                    <a:pt x="6068" y="944"/>
                    <a:pt x="7548" y="2425"/>
                    <a:pt x="7548" y="4246"/>
                  </a:cubicBezTo>
                  <a:cubicBezTo>
                    <a:pt x="7548" y="6067"/>
                    <a:pt x="6068" y="7547"/>
                    <a:pt x="4246" y="7547"/>
                  </a:cubicBezTo>
                  <a:cubicBezTo>
                    <a:pt x="2426" y="7547"/>
                    <a:pt x="945" y="6067"/>
                    <a:pt x="945" y="4246"/>
                  </a:cubicBezTo>
                  <a:cubicBezTo>
                    <a:pt x="945" y="2425"/>
                    <a:pt x="2426" y="944"/>
                    <a:pt x="4246" y="944"/>
                  </a:cubicBezTo>
                  <a:close/>
                  <a:moveTo>
                    <a:pt x="4246" y="0"/>
                  </a:moveTo>
                  <a:cubicBezTo>
                    <a:pt x="1905" y="0"/>
                    <a:pt x="0" y="1905"/>
                    <a:pt x="0" y="4246"/>
                  </a:cubicBezTo>
                  <a:cubicBezTo>
                    <a:pt x="0" y="6588"/>
                    <a:pt x="1906" y="8492"/>
                    <a:pt x="4246" y="8492"/>
                  </a:cubicBezTo>
                  <a:cubicBezTo>
                    <a:pt x="6587" y="8492"/>
                    <a:pt x="8493" y="6586"/>
                    <a:pt x="8492" y="4246"/>
                  </a:cubicBezTo>
                  <a:cubicBezTo>
                    <a:pt x="8492" y="1904"/>
                    <a:pt x="6587" y="0"/>
                    <a:pt x="4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9"/>
            <p:cNvSpPr/>
            <p:nvPr/>
          </p:nvSpPr>
          <p:spPr>
            <a:xfrm>
              <a:off x="7286575" y="2837425"/>
              <a:ext cx="188675" cy="188700"/>
            </a:xfrm>
            <a:custGeom>
              <a:avLst/>
              <a:gdLst/>
              <a:ahLst/>
              <a:cxnLst/>
              <a:rect l="l" t="t" r="r" b="b"/>
              <a:pathLst>
                <a:path w="7547" h="7548" extrusionOk="0">
                  <a:moveTo>
                    <a:pt x="3773" y="1"/>
                  </a:moveTo>
                  <a:cubicBezTo>
                    <a:pt x="1689" y="1"/>
                    <a:pt x="0" y="1689"/>
                    <a:pt x="0" y="3774"/>
                  </a:cubicBezTo>
                  <a:cubicBezTo>
                    <a:pt x="0" y="5857"/>
                    <a:pt x="1689" y="7548"/>
                    <a:pt x="3773" y="7548"/>
                  </a:cubicBezTo>
                  <a:cubicBezTo>
                    <a:pt x="5858" y="7548"/>
                    <a:pt x="7546" y="5857"/>
                    <a:pt x="7546" y="3774"/>
                  </a:cubicBezTo>
                  <a:cubicBezTo>
                    <a:pt x="7546" y="1689"/>
                    <a:pt x="5858" y="1"/>
                    <a:pt x="37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9"/>
            <p:cNvSpPr/>
            <p:nvPr/>
          </p:nvSpPr>
          <p:spPr>
            <a:xfrm>
              <a:off x="7274725" y="2825625"/>
              <a:ext cx="212350" cy="212325"/>
            </a:xfrm>
            <a:custGeom>
              <a:avLst/>
              <a:gdLst/>
              <a:ahLst/>
              <a:cxnLst/>
              <a:rect l="l" t="t" r="r" b="b"/>
              <a:pathLst>
                <a:path w="8494" h="8493" extrusionOk="0">
                  <a:moveTo>
                    <a:pt x="4247" y="944"/>
                  </a:moveTo>
                  <a:cubicBezTo>
                    <a:pt x="6067" y="944"/>
                    <a:pt x="7549" y="2425"/>
                    <a:pt x="7549" y="4246"/>
                  </a:cubicBezTo>
                  <a:cubicBezTo>
                    <a:pt x="7549" y="6067"/>
                    <a:pt x="6067" y="7547"/>
                    <a:pt x="4247" y="7547"/>
                  </a:cubicBezTo>
                  <a:cubicBezTo>
                    <a:pt x="2426" y="7547"/>
                    <a:pt x="945" y="6067"/>
                    <a:pt x="945" y="4246"/>
                  </a:cubicBezTo>
                  <a:cubicBezTo>
                    <a:pt x="945" y="2425"/>
                    <a:pt x="2426" y="944"/>
                    <a:pt x="4247" y="944"/>
                  </a:cubicBezTo>
                  <a:close/>
                  <a:moveTo>
                    <a:pt x="4247" y="0"/>
                  </a:moveTo>
                  <a:cubicBezTo>
                    <a:pt x="1906" y="0"/>
                    <a:pt x="1" y="1905"/>
                    <a:pt x="1" y="4246"/>
                  </a:cubicBezTo>
                  <a:cubicBezTo>
                    <a:pt x="1" y="6588"/>
                    <a:pt x="1907" y="8492"/>
                    <a:pt x="4247" y="8492"/>
                  </a:cubicBezTo>
                  <a:cubicBezTo>
                    <a:pt x="6589" y="8492"/>
                    <a:pt x="8494" y="6586"/>
                    <a:pt x="8491" y="4246"/>
                  </a:cubicBezTo>
                  <a:cubicBezTo>
                    <a:pt x="8491" y="1904"/>
                    <a:pt x="6589" y="0"/>
                    <a:pt x="4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9"/>
            <p:cNvSpPr/>
            <p:nvPr/>
          </p:nvSpPr>
          <p:spPr>
            <a:xfrm>
              <a:off x="7130400" y="2895625"/>
              <a:ext cx="169575" cy="47950"/>
            </a:xfrm>
            <a:custGeom>
              <a:avLst/>
              <a:gdLst/>
              <a:ahLst/>
              <a:cxnLst/>
              <a:rect l="l" t="t" r="r" b="b"/>
              <a:pathLst>
                <a:path w="6783" h="1918" extrusionOk="0">
                  <a:moveTo>
                    <a:pt x="3440" y="0"/>
                  </a:moveTo>
                  <a:cubicBezTo>
                    <a:pt x="1583" y="0"/>
                    <a:pt x="252" y="1065"/>
                    <a:pt x="232" y="1081"/>
                  </a:cubicBezTo>
                  <a:cubicBezTo>
                    <a:pt x="31" y="1246"/>
                    <a:pt x="1" y="1541"/>
                    <a:pt x="166" y="1743"/>
                  </a:cubicBezTo>
                  <a:cubicBezTo>
                    <a:pt x="259" y="1858"/>
                    <a:pt x="395" y="1917"/>
                    <a:pt x="532" y="1917"/>
                  </a:cubicBezTo>
                  <a:cubicBezTo>
                    <a:pt x="637" y="1917"/>
                    <a:pt x="742" y="1882"/>
                    <a:pt x="829" y="1811"/>
                  </a:cubicBezTo>
                  <a:cubicBezTo>
                    <a:pt x="895" y="1759"/>
                    <a:pt x="1938" y="936"/>
                    <a:pt x="3408" y="936"/>
                  </a:cubicBezTo>
                  <a:cubicBezTo>
                    <a:pt x="4172" y="936"/>
                    <a:pt x="5052" y="1158"/>
                    <a:pt x="5970" y="1827"/>
                  </a:cubicBezTo>
                  <a:cubicBezTo>
                    <a:pt x="6054" y="1888"/>
                    <a:pt x="6150" y="1918"/>
                    <a:pt x="6247" y="1918"/>
                  </a:cubicBezTo>
                  <a:cubicBezTo>
                    <a:pt x="6391" y="1918"/>
                    <a:pt x="6535" y="1851"/>
                    <a:pt x="6628" y="1724"/>
                  </a:cubicBezTo>
                  <a:cubicBezTo>
                    <a:pt x="6782" y="1514"/>
                    <a:pt x="6735" y="1218"/>
                    <a:pt x="6525" y="1064"/>
                  </a:cubicBezTo>
                  <a:cubicBezTo>
                    <a:pt x="5431" y="267"/>
                    <a:pt x="4370" y="0"/>
                    <a:pt x="34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9"/>
            <p:cNvSpPr/>
            <p:nvPr/>
          </p:nvSpPr>
          <p:spPr>
            <a:xfrm>
              <a:off x="7165125" y="2947750"/>
              <a:ext cx="104300" cy="63425"/>
            </a:xfrm>
            <a:custGeom>
              <a:avLst/>
              <a:gdLst/>
              <a:ahLst/>
              <a:cxnLst/>
              <a:rect l="l" t="t" r="r" b="b"/>
              <a:pathLst>
                <a:path w="4172" h="2537" extrusionOk="0">
                  <a:moveTo>
                    <a:pt x="3916" y="1"/>
                  </a:moveTo>
                  <a:cubicBezTo>
                    <a:pt x="3814" y="1"/>
                    <a:pt x="3719" y="67"/>
                    <a:pt x="3688" y="168"/>
                  </a:cubicBezTo>
                  <a:lnTo>
                    <a:pt x="3654" y="273"/>
                  </a:lnTo>
                  <a:cubicBezTo>
                    <a:pt x="3654" y="273"/>
                    <a:pt x="3632" y="344"/>
                    <a:pt x="3594" y="470"/>
                  </a:cubicBezTo>
                  <a:cubicBezTo>
                    <a:pt x="3550" y="599"/>
                    <a:pt x="3480" y="781"/>
                    <a:pt x="3370" y="963"/>
                  </a:cubicBezTo>
                  <a:cubicBezTo>
                    <a:pt x="3317" y="1056"/>
                    <a:pt x="3247" y="1143"/>
                    <a:pt x="3173" y="1225"/>
                  </a:cubicBezTo>
                  <a:cubicBezTo>
                    <a:pt x="3100" y="1308"/>
                    <a:pt x="3007" y="1370"/>
                    <a:pt x="2915" y="1431"/>
                  </a:cubicBezTo>
                  <a:lnTo>
                    <a:pt x="2760" y="1506"/>
                  </a:lnTo>
                  <a:cubicBezTo>
                    <a:pt x="2702" y="1522"/>
                    <a:pt x="2644" y="1534"/>
                    <a:pt x="2588" y="1556"/>
                  </a:cubicBezTo>
                  <a:cubicBezTo>
                    <a:pt x="2533" y="1564"/>
                    <a:pt x="2479" y="1572"/>
                    <a:pt x="2426" y="1585"/>
                  </a:cubicBezTo>
                  <a:cubicBezTo>
                    <a:pt x="2361" y="1595"/>
                    <a:pt x="2258" y="1591"/>
                    <a:pt x="2176" y="1595"/>
                  </a:cubicBezTo>
                  <a:cubicBezTo>
                    <a:pt x="2071" y="1590"/>
                    <a:pt x="1899" y="1590"/>
                    <a:pt x="1781" y="1558"/>
                  </a:cubicBezTo>
                  <a:cubicBezTo>
                    <a:pt x="1714" y="1548"/>
                    <a:pt x="1651" y="1532"/>
                    <a:pt x="1593" y="1511"/>
                  </a:cubicBezTo>
                  <a:cubicBezTo>
                    <a:pt x="1530" y="1496"/>
                    <a:pt x="1473" y="1475"/>
                    <a:pt x="1418" y="1448"/>
                  </a:cubicBezTo>
                  <a:cubicBezTo>
                    <a:pt x="1308" y="1402"/>
                    <a:pt x="1209" y="1339"/>
                    <a:pt x="1119" y="1271"/>
                  </a:cubicBezTo>
                  <a:cubicBezTo>
                    <a:pt x="1030" y="1202"/>
                    <a:pt x="952" y="1121"/>
                    <a:pt x="882" y="1045"/>
                  </a:cubicBezTo>
                  <a:cubicBezTo>
                    <a:pt x="746" y="884"/>
                    <a:pt x="653" y="717"/>
                    <a:pt x="593" y="598"/>
                  </a:cubicBezTo>
                  <a:cubicBezTo>
                    <a:pt x="533" y="472"/>
                    <a:pt x="508" y="420"/>
                    <a:pt x="508" y="413"/>
                  </a:cubicBezTo>
                  <a:cubicBezTo>
                    <a:pt x="493" y="286"/>
                    <a:pt x="383" y="193"/>
                    <a:pt x="260" y="193"/>
                  </a:cubicBezTo>
                  <a:cubicBezTo>
                    <a:pt x="251" y="193"/>
                    <a:pt x="242" y="193"/>
                    <a:pt x="233" y="194"/>
                  </a:cubicBezTo>
                  <a:cubicBezTo>
                    <a:pt x="98" y="211"/>
                    <a:pt x="1" y="335"/>
                    <a:pt x="17" y="471"/>
                  </a:cubicBezTo>
                  <a:lnTo>
                    <a:pt x="17" y="471"/>
                  </a:lnTo>
                  <a:cubicBezTo>
                    <a:pt x="17" y="474"/>
                    <a:pt x="11" y="592"/>
                    <a:pt x="29" y="751"/>
                  </a:cubicBezTo>
                  <a:cubicBezTo>
                    <a:pt x="51" y="924"/>
                    <a:pt x="100" y="1175"/>
                    <a:pt x="247" y="1451"/>
                  </a:cubicBezTo>
                  <a:cubicBezTo>
                    <a:pt x="321" y="1589"/>
                    <a:pt x="415" y="1737"/>
                    <a:pt x="545" y="1871"/>
                  </a:cubicBezTo>
                  <a:cubicBezTo>
                    <a:pt x="669" y="2007"/>
                    <a:pt x="823" y="2142"/>
                    <a:pt x="1005" y="2237"/>
                  </a:cubicBezTo>
                  <a:cubicBezTo>
                    <a:pt x="1092" y="2292"/>
                    <a:pt x="1186" y="2334"/>
                    <a:pt x="1284" y="2371"/>
                  </a:cubicBezTo>
                  <a:cubicBezTo>
                    <a:pt x="1381" y="2416"/>
                    <a:pt x="1481" y="2442"/>
                    <a:pt x="1583" y="2463"/>
                  </a:cubicBezTo>
                  <a:cubicBezTo>
                    <a:pt x="1685" y="2490"/>
                    <a:pt x="1788" y="2509"/>
                    <a:pt x="1891" y="2515"/>
                  </a:cubicBezTo>
                  <a:lnTo>
                    <a:pt x="2044" y="2531"/>
                  </a:lnTo>
                  <a:lnTo>
                    <a:pt x="2082" y="2535"/>
                  </a:lnTo>
                  <a:lnTo>
                    <a:pt x="2091" y="2536"/>
                  </a:lnTo>
                  <a:lnTo>
                    <a:pt x="2149" y="2536"/>
                  </a:lnTo>
                  <a:lnTo>
                    <a:pt x="2213" y="2533"/>
                  </a:lnTo>
                  <a:cubicBezTo>
                    <a:pt x="2304" y="2527"/>
                    <a:pt x="2378" y="2530"/>
                    <a:pt x="2483" y="2516"/>
                  </a:cubicBezTo>
                  <a:cubicBezTo>
                    <a:pt x="2598" y="2498"/>
                    <a:pt x="2715" y="2478"/>
                    <a:pt x="2828" y="2451"/>
                  </a:cubicBezTo>
                  <a:cubicBezTo>
                    <a:pt x="2932" y="2417"/>
                    <a:pt x="3034" y="2375"/>
                    <a:pt x="3133" y="2333"/>
                  </a:cubicBezTo>
                  <a:cubicBezTo>
                    <a:pt x="3229" y="2277"/>
                    <a:pt x="3325" y="2227"/>
                    <a:pt x="3412" y="2165"/>
                  </a:cubicBezTo>
                  <a:cubicBezTo>
                    <a:pt x="3761" y="1908"/>
                    <a:pt x="3959" y="1556"/>
                    <a:pt x="4056" y="1265"/>
                  </a:cubicBezTo>
                  <a:cubicBezTo>
                    <a:pt x="4155" y="970"/>
                    <a:pt x="4171" y="722"/>
                    <a:pt x="4172" y="551"/>
                  </a:cubicBezTo>
                  <a:cubicBezTo>
                    <a:pt x="4171" y="379"/>
                    <a:pt x="4151" y="279"/>
                    <a:pt x="4153" y="273"/>
                  </a:cubicBezTo>
                  <a:cubicBezTo>
                    <a:pt x="4168" y="159"/>
                    <a:pt x="4101" y="47"/>
                    <a:pt x="3987" y="12"/>
                  </a:cubicBezTo>
                  <a:cubicBezTo>
                    <a:pt x="3963" y="4"/>
                    <a:pt x="3939" y="1"/>
                    <a:pt x="3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9"/>
            <p:cNvSpPr/>
            <p:nvPr/>
          </p:nvSpPr>
          <p:spPr>
            <a:xfrm>
              <a:off x="7146150" y="2688675"/>
              <a:ext cx="25900" cy="61100"/>
            </a:xfrm>
            <a:custGeom>
              <a:avLst/>
              <a:gdLst/>
              <a:ahLst/>
              <a:cxnLst/>
              <a:rect l="l" t="t" r="r" b="b"/>
              <a:pathLst>
                <a:path w="1036" h="2444" extrusionOk="0">
                  <a:moveTo>
                    <a:pt x="135" y="0"/>
                  </a:moveTo>
                  <a:cubicBezTo>
                    <a:pt x="131" y="0"/>
                    <a:pt x="127" y="1"/>
                    <a:pt x="122" y="1"/>
                  </a:cubicBezTo>
                  <a:cubicBezTo>
                    <a:pt x="51" y="9"/>
                    <a:pt x="1" y="72"/>
                    <a:pt x="8" y="142"/>
                  </a:cubicBezTo>
                  <a:cubicBezTo>
                    <a:pt x="8" y="142"/>
                    <a:pt x="24" y="294"/>
                    <a:pt x="72" y="513"/>
                  </a:cubicBezTo>
                  <a:cubicBezTo>
                    <a:pt x="100" y="622"/>
                    <a:pt x="124" y="751"/>
                    <a:pt x="165" y="884"/>
                  </a:cubicBezTo>
                  <a:cubicBezTo>
                    <a:pt x="207" y="1018"/>
                    <a:pt x="252" y="1160"/>
                    <a:pt x="296" y="1301"/>
                  </a:cubicBezTo>
                  <a:cubicBezTo>
                    <a:pt x="398" y="1579"/>
                    <a:pt x="506" y="1856"/>
                    <a:pt x="609" y="2056"/>
                  </a:cubicBezTo>
                  <a:cubicBezTo>
                    <a:pt x="708" y="2257"/>
                    <a:pt x="792" y="2385"/>
                    <a:pt x="792" y="2385"/>
                  </a:cubicBezTo>
                  <a:cubicBezTo>
                    <a:pt x="815" y="2421"/>
                    <a:pt x="856" y="2443"/>
                    <a:pt x="903" y="2443"/>
                  </a:cubicBezTo>
                  <a:cubicBezTo>
                    <a:pt x="906" y="2443"/>
                    <a:pt x="909" y="2443"/>
                    <a:pt x="912" y="2443"/>
                  </a:cubicBezTo>
                  <a:cubicBezTo>
                    <a:pt x="983" y="2436"/>
                    <a:pt x="1035" y="2373"/>
                    <a:pt x="1028" y="2303"/>
                  </a:cubicBezTo>
                  <a:cubicBezTo>
                    <a:pt x="1028" y="2303"/>
                    <a:pt x="1014" y="2151"/>
                    <a:pt x="965" y="1932"/>
                  </a:cubicBezTo>
                  <a:cubicBezTo>
                    <a:pt x="920" y="1711"/>
                    <a:pt x="833" y="1427"/>
                    <a:pt x="740" y="1145"/>
                  </a:cubicBezTo>
                  <a:cubicBezTo>
                    <a:pt x="686" y="1006"/>
                    <a:pt x="633" y="868"/>
                    <a:pt x="582" y="738"/>
                  </a:cubicBezTo>
                  <a:cubicBezTo>
                    <a:pt x="530" y="609"/>
                    <a:pt x="469" y="492"/>
                    <a:pt x="424" y="391"/>
                  </a:cubicBezTo>
                  <a:cubicBezTo>
                    <a:pt x="325" y="188"/>
                    <a:pt x="243" y="61"/>
                    <a:pt x="243" y="61"/>
                  </a:cubicBezTo>
                  <a:cubicBezTo>
                    <a:pt x="220" y="24"/>
                    <a:pt x="180" y="0"/>
                    <a:pt x="1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9"/>
            <p:cNvSpPr/>
            <p:nvPr/>
          </p:nvSpPr>
          <p:spPr>
            <a:xfrm>
              <a:off x="7207800" y="2647950"/>
              <a:ext cx="11725" cy="94950"/>
            </a:xfrm>
            <a:custGeom>
              <a:avLst/>
              <a:gdLst/>
              <a:ahLst/>
              <a:cxnLst/>
              <a:rect l="l" t="t" r="r" b="b"/>
              <a:pathLst>
                <a:path w="469" h="3798" extrusionOk="0">
                  <a:moveTo>
                    <a:pt x="231" y="0"/>
                  </a:moveTo>
                  <a:cubicBezTo>
                    <a:pt x="171" y="0"/>
                    <a:pt x="120" y="44"/>
                    <a:pt x="110" y="107"/>
                  </a:cubicBezTo>
                  <a:cubicBezTo>
                    <a:pt x="110" y="107"/>
                    <a:pt x="76" y="329"/>
                    <a:pt x="49" y="667"/>
                  </a:cubicBezTo>
                  <a:cubicBezTo>
                    <a:pt x="39" y="835"/>
                    <a:pt x="22" y="1031"/>
                    <a:pt x="14" y="1241"/>
                  </a:cubicBezTo>
                  <a:cubicBezTo>
                    <a:pt x="11" y="1451"/>
                    <a:pt x="6" y="1676"/>
                    <a:pt x="1" y="1900"/>
                  </a:cubicBezTo>
                  <a:cubicBezTo>
                    <a:pt x="6" y="2348"/>
                    <a:pt x="17" y="2795"/>
                    <a:pt x="48" y="3133"/>
                  </a:cubicBezTo>
                  <a:cubicBezTo>
                    <a:pt x="75" y="3469"/>
                    <a:pt x="112" y="3693"/>
                    <a:pt x="112" y="3693"/>
                  </a:cubicBezTo>
                  <a:cubicBezTo>
                    <a:pt x="121" y="3745"/>
                    <a:pt x="161" y="3788"/>
                    <a:pt x="213" y="3796"/>
                  </a:cubicBezTo>
                  <a:cubicBezTo>
                    <a:pt x="220" y="3797"/>
                    <a:pt x="227" y="3798"/>
                    <a:pt x="234" y="3798"/>
                  </a:cubicBezTo>
                  <a:cubicBezTo>
                    <a:pt x="295" y="3798"/>
                    <a:pt x="348" y="3754"/>
                    <a:pt x="358" y="3693"/>
                  </a:cubicBezTo>
                  <a:cubicBezTo>
                    <a:pt x="358" y="3693"/>
                    <a:pt x="396" y="3469"/>
                    <a:pt x="422" y="3133"/>
                  </a:cubicBezTo>
                  <a:cubicBezTo>
                    <a:pt x="452" y="2797"/>
                    <a:pt x="464" y="2348"/>
                    <a:pt x="469" y="1900"/>
                  </a:cubicBezTo>
                  <a:cubicBezTo>
                    <a:pt x="464" y="1675"/>
                    <a:pt x="459" y="1451"/>
                    <a:pt x="454" y="1241"/>
                  </a:cubicBezTo>
                  <a:cubicBezTo>
                    <a:pt x="448" y="1031"/>
                    <a:pt x="430" y="835"/>
                    <a:pt x="421" y="667"/>
                  </a:cubicBezTo>
                  <a:cubicBezTo>
                    <a:pt x="394" y="329"/>
                    <a:pt x="359" y="107"/>
                    <a:pt x="359" y="107"/>
                  </a:cubicBezTo>
                  <a:cubicBezTo>
                    <a:pt x="351" y="54"/>
                    <a:pt x="310" y="9"/>
                    <a:pt x="254" y="2"/>
                  </a:cubicBezTo>
                  <a:cubicBezTo>
                    <a:pt x="246" y="1"/>
                    <a:pt x="239" y="0"/>
                    <a:pt x="2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9"/>
            <p:cNvSpPr/>
            <p:nvPr/>
          </p:nvSpPr>
          <p:spPr>
            <a:xfrm>
              <a:off x="7262475" y="2680250"/>
              <a:ext cx="22950" cy="69525"/>
            </a:xfrm>
            <a:custGeom>
              <a:avLst/>
              <a:gdLst/>
              <a:ahLst/>
              <a:cxnLst/>
              <a:rect l="l" t="t" r="r" b="b"/>
              <a:pathLst>
                <a:path w="918" h="2781" extrusionOk="0">
                  <a:moveTo>
                    <a:pt x="788" y="1"/>
                  </a:moveTo>
                  <a:cubicBezTo>
                    <a:pt x="741" y="1"/>
                    <a:pt x="696" y="27"/>
                    <a:pt x="674" y="72"/>
                  </a:cubicBezTo>
                  <a:cubicBezTo>
                    <a:pt x="674" y="72"/>
                    <a:pt x="598" y="223"/>
                    <a:pt x="510" y="458"/>
                  </a:cubicBezTo>
                  <a:cubicBezTo>
                    <a:pt x="469" y="576"/>
                    <a:pt x="413" y="713"/>
                    <a:pt x="368" y="863"/>
                  </a:cubicBezTo>
                  <a:cubicBezTo>
                    <a:pt x="325" y="1012"/>
                    <a:pt x="278" y="1173"/>
                    <a:pt x="231" y="1333"/>
                  </a:cubicBezTo>
                  <a:cubicBezTo>
                    <a:pt x="152" y="1657"/>
                    <a:pt x="79" y="1982"/>
                    <a:pt x="46" y="2231"/>
                  </a:cubicBezTo>
                  <a:cubicBezTo>
                    <a:pt x="9" y="2479"/>
                    <a:pt x="3" y="2650"/>
                    <a:pt x="3" y="2650"/>
                  </a:cubicBezTo>
                  <a:cubicBezTo>
                    <a:pt x="1" y="2697"/>
                    <a:pt x="26" y="2744"/>
                    <a:pt x="69" y="2766"/>
                  </a:cubicBezTo>
                  <a:cubicBezTo>
                    <a:pt x="88" y="2776"/>
                    <a:pt x="108" y="2781"/>
                    <a:pt x="127" y="2781"/>
                  </a:cubicBezTo>
                  <a:cubicBezTo>
                    <a:pt x="173" y="2781"/>
                    <a:pt x="217" y="2756"/>
                    <a:pt x="240" y="2712"/>
                  </a:cubicBezTo>
                  <a:cubicBezTo>
                    <a:pt x="240" y="2712"/>
                    <a:pt x="318" y="2560"/>
                    <a:pt x="407" y="2325"/>
                  </a:cubicBezTo>
                  <a:cubicBezTo>
                    <a:pt x="500" y="2091"/>
                    <a:pt x="595" y="1773"/>
                    <a:pt x="684" y="1451"/>
                  </a:cubicBezTo>
                  <a:cubicBezTo>
                    <a:pt x="722" y="1289"/>
                    <a:pt x="758" y="1126"/>
                    <a:pt x="794" y="974"/>
                  </a:cubicBezTo>
                  <a:cubicBezTo>
                    <a:pt x="828" y="822"/>
                    <a:pt x="846" y="675"/>
                    <a:pt x="868" y="552"/>
                  </a:cubicBezTo>
                  <a:cubicBezTo>
                    <a:pt x="905" y="305"/>
                    <a:pt x="914" y="134"/>
                    <a:pt x="914" y="134"/>
                  </a:cubicBezTo>
                  <a:cubicBezTo>
                    <a:pt x="917" y="86"/>
                    <a:pt x="891" y="38"/>
                    <a:pt x="844" y="14"/>
                  </a:cubicBezTo>
                  <a:cubicBezTo>
                    <a:pt x="826" y="5"/>
                    <a:pt x="807" y="1"/>
                    <a:pt x="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9"/>
            <p:cNvSpPr/>
            <p:nvPr/>
          </p:nvSpPr>
          <p:spPr>
            <a:xfrm>
              <a:off x="6895000" y="3374275"/>
              <a:ext cx="184850" cy="120925"/>
            </a:xfrm>
            <a:custGeom>
              <a:avLst/>
              <a:gdLst/>
              <a:ahLst/>
              <a:cxnLst/>
              <a:rect l="l" t="t" r="r" b="b"/>
              <a:pathLst>
                <a:path w="7394" h="4837" extrusionOk="0">
                  <a:moveTo>
                    <a:pt x="7142" y="1"/>
                  </a:moveTo>
                  <a:cubicBezTo>
                    <a:pt x="7027" y="1"/>
                    <a:pt x="6926" y="84"/>
                    <a:pt x="6908" y="201"/>
                  </a:cubicBezTo>
                  <a:cubicBezTo>
                    <a:pt x="6900" y="243"/>
                    <a:pt x="6230" y="4366"/>
                    <a:pt x="3461" y="4366"/>
                  </a:cubicBezTo>
                  <a:cubicBezTo>
                    <a:pt x="3389" y="4366"/>
                    <a:pt x="3315" y="4363"/>
                    <a:pt x="3241" y="4357"/>
                  </a:cubicBezTo>
                  <a:cubicBezTo>
                    <a:pt x="2412" y="4295"/>
                    <a:pt x="1771" y="3997"/>
                    <a:pt x="1334" y="3469"/>
                  </a:cubicBezTo>
                  <a:cubicBezTo>
                    <a:pt x="494" y="2454"/>
                    <a:pt x="660" y="908"/>
                    <a:pt x="661" y="892"/>
                  </a:cubicBezTo>
                  <a:cubicBezTo>
                    <a:pt x="675" y="763"/>
                    <a:pt x="582" y="646"/>
                    <a:pt x="453" y="631"/>
                  </a:cubicBezTo>
                  <a:cubicBezTo>
                    <a:pt x="442" y="629"/>
                    <a:pt x="431" y="629"/>
                    <a:pt x="420" y="629"/>
                  </a:cubicBezTo>
                  <a:cubicBezTo>
                    <a:pt x="303" y="629"/>
                    <a:pt x="206" y="719"/>
                    <a:pt x="192" y="837"/>
                  </a:cubicBezTo>
                  <a:cubicBezTo>
                    <a:pt x="183" y="908"/>
                    <a:pt x="0" y="2594"/>
                    <a:pt x="968" y="3767"/>
                  </a:cubicBezTo>
                  <a:cubicBezTo>
                    <a:pt x="1490" y="4399"/>
                    <a:pt x="2244" y="4757"/>
                    <a:pt x="3206" y="4827"/>
                  </a:cubicBezTo>
                  <a:cubicBezTo>
                    <a:pt x="3293" y="4834"/>
                    <a:pt x="3377" y="4837"/>
                    <a:pt x="3461" y="4837"/>
                  </a:cubicBezTo>
                  <a:cubicBezTo>
                    <a:pt x="6628" y="4837"/>
                    <a:pt x="7368" y="319"/>
                    <a:pt x="7374" y="272"/>
                  </a:cubicBezTo>
                  <a:cubicBezTo>
                    <a:pt x="7394" y="144"/>
                    <a:pt x="7305" y="23"/>
                    <a:pt x="7177" y="3"/>
                  </a:cubicBezTo>
                  <a:cubicBezTo>
                    <a:pt x="7165" y="1"/>
                    <a:pt x="7153" y="1"/>
                    <a:pt x="7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9"/>
            <p:cNvSpPr/>
            <p:nvPr/>
          </p:nvSpPr>
          <p:spPr>
            <a:xfrm>
              <a:off x="7043425" y="3318025"/>
              <a:ext cx="75325" cy="66500"/>
            </a:xfrm>
            <a:custGeom>
              <a:avLst/>
              <a:gdLst/>
              <a:ahLst/>
              <a:cxnLst/>
              <a:rect l="l" t="t" r="r" b="b"/>
              <a:pathLst>
                <a:path w="3013" h="2660" extrusionOk="0">
                  <a:moveTo>
                    <a:pt x="1127" y="1"/>
                  </a:moveTo>
                  <a:cubicBezTo>
                    <a:pt x="900" y="1"/>
                    <a:pt x="744" y="1427"/>
                    <a:pt x="744" y="1427"/>
                  </a:cubicBezTo>
                  <a:cubicBezTo>
                    <a:pt x="744" y="1427"/>
                    <a:pt x="502" y="665"/>
                    <a:pt x="298" y="665"/>
                  </a:cubicBezTo>
                  <a:cubicBezTo>
                    <a:pt x="269" y="665"/>
                    <a:pt x="240" y="681"/>
                    <a:pt x="214" y="716"/>
                  </a:cubicBezTo>
                  <a:cubicBezTo>
                    <a:pt x="0" y="1000"/>
                    <a:pt x="267" y="1883"/>
                    <a:pt x="610" y="2236"/>
                  </a:cubicBezTo>
                  <a:cubicBezTo>
                    <a:pt x="830" y="2464"/>
                    <a:pt x="1211" y="2659"/>
                    <a:pt x="1557" y="2659"/>
                  </a:cubicBezTo>
                  <a:cubicBezTo>
                    <a:pt x="1707" y="2659"/>
                    <a:pt x="1850" y="2622"/>
                    <a:pt x="1971" y="2536"/>
                  </a:cubicBezTo>
                  <a:cubicBezTo>
                    <a:pt x="2372" y="2254"/>
                    <a:pt x="3013" y="1115"/>
                    <a:pt x="2867" y="869"/>
                  </a:cubicBezTo>
                  <a:cubicBezTo>
                    <a:pt x="2832" y="808"/>
                    <a:pt x="2787" y="783"/>
                    <a:pt x="2735" y="783"/>
                  </a:cubicBezTo>
                  <a:cubicBezTo>
                    <a:pt x="2463" y="783"/>
                    <a:pt x="2025" y="1496"/>
                    <a:pt x="2025" y="1496"/>
                  </a:cubicBezTo>
                  <a:cubicBezTo>
                    <a:pt x="2025" y="1496"/>
                    <a:pt x="2572" y="362"/>
                    <a:pt x="2367" y="227"/>
                  </a:cubicBezTo>
                  <a:cubicBezTo>
                    <a:pt x="2336" y="206"/>
                    <a:pt x="2302" y="197"/>
                    <a:pt x="2268" y="197"/>
                  </a:cubicBezTo>
                  <a:cubicBezTo>
                    <a:pt x="1918" y="197"/>
                    <a:pt x="1449" y="1167"/>
                    <a:pt x="1449" y="1167"/>
                  </a:cubicBezTo>
                  <a:cubicBezTo>
                    <a:pt x="1449" y="1167"/>
                    <a:pt x="1366" y="34"/>
                    <a:pt x="1135" y="1"/>
                  </a:cubicBezTo>
                  <a:cubicBezTo>
                    <a:pt x="1132" y="1"/>
                    <a:pt x="1130" y="1"/>
                    <a:pt x="1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9"/>
            <p:cNvSpPr/>
            <p:nvPr/>
          </p:nvSpPr>
          <p:spPr>
            <a:xfrm>
              <a:off x="7310525" y="3369075"/>
              <a:ext cx="179900" cy="127600"/>
            </a:xfrm>
            <a:custGeom>
              <a:avLst/>
              <a:gdLst/>
              <a:ahLst/>
              <a:cxnLst/>
              <a:rect l="l" t="t" r="r" b="b"/>
              <a:pathLst>
                <a:path w="7196" h="5104" extrusionOk="0">
                  <a:moveTo>
                    <a:pt x="246" y="0"/>
                  </a:moveTo>
                  <a:cubicBezTo>
                    <a:pt x="240" y="0"/>
                    <a:pt x="234" y="1"/>
                    <a:pt x="228" y="1"/>
                  </a:cubicBezTo>
                  <a:cubicBezTo>
                    <a:pt x="97" y="11"/>
                    <a:pt x="0" y="123"/>
                    <a:pt x="11" y="254"/>
                  </a:cubicBezTo>
                  <a:cubicBezTo>
                    <a:pt x="15" y="302"/>
                    <a:pt x="440" y="5103"/>
                    <a:pt x="3833" y="5103"/>
                  </a:cubicBezTo>
                  <a:cubicBezTo>
                    <a:pt x="4797" y="5103"/>
                    <a:pt x="5575" y="4803"/>
                    <a:pt x="6143" y="4212"/>
                  </a:cubicBezTo>
                  <a:cubicBezTo>
                    <a:pt x="7195" y="3113"/>
                    <a:pt x="7136" y="1418"/>
                    <a:pt x="7133" y="1346"/>
                  </a:cubicBezTo>
                  <a:cubicBezTo>
                    <a:pt x="7127" y="1215"/>
                    <a:pt x="7022" y="1126"/>
                    <a:pt x="6887" y="1120"/>
                  </a:cubicBezTo>
                  <a:cubicBezTo>
                    <a:pt x="6756" y="1125"/>
                    <a:pt x="6656" y="1235"/>
                    <a:pt x="6661" y="1366"/>
                  </a:cubicBezTo>
                  <a:cubicBezTo>
                    <a:pt x="6661" y="1381"/>
                    <a:pt x="6717" y="2930"/>
                    <a:pt x="5802" y="3885"/>
                  </a:cubicBezTo>
                  <a:cubicBezTo>
                    <a:pt x="5328" y="4381"/>
                    <a:pt x="4665" y="4632"/>
                    <a:pt x="3834" y="4632"/>
                  </a:cubicBezTo>
                  <a:cubicBezTo>
                    <a:pt x="877" y="4632"/>
                    <a:pt x="486" y="260"/>
                    <a:pt x="482" y="216"/>
                  </a:cubicBezTo>
                  <a:cubicBezTo>
                    <a:pt x="472" y="93"/>
                    <a:pt x="367" y="0"/>
                    <a:pt x="2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9"/>
            <p:cNvSpPr/>
            <p:nvPr/>
          </p:nvSpPr>
          <p:spPr>
            <a:xfrm>
              <a:off x="7276425" y="3317350"/>
              <a:ext cx="75250" cy="66675"/>
            </a:xfrm>
            <a:custGeom>
              <a:avLst/>
              <a:gdLst/>
              <a:ahLst/>
              <a:cxnLst/>
              <a:rect l="l" t="t" r="r" b="b"/>
              <a:pathLst>
                <a:path w="3010" h="2667" extrusionOk="0">
                  <a:moveTo>
                    <a:pt x="1883" y="1"/>
                  </a:moveTo>
                  <a:cubicBezTo>
                    <a:pt x="1875" y="1"/>
                    <a:pt x="1868" y="1"/>
                    <a:pt x="1861" y="2"/>
                  </a:cubicBezTo>
                  <a:cubicBezTo>
                    <a:pt x="1628" y="30"/>
                    <a:pt x="1563" y="1172"/>
                    <a:pt x="1563" y="1172"/>
                  </a:cubicBezTo>
                  <a:cubicBezTo>
                    <a:pt x="1563" y="1172"/>
                    <a:pt x="1335" y="157"/>
                    <a:pt x="918" y="157"/>
                  </a:cubicBezTo>
                  <a:cubicBezTo>
                    <a:pt x="888" y="157"/>
                    <a:pt x="857" y="162"/>
                    <a:pt x="825" y="174"/>
                  </a:cubicBezTo>
                  <a:cubicBezTo>
                    <a:pt x="593" y="255"/>
                    <a:pt x="992" y="1509"/>
                    <a:pt x="992" y="1509"/>
                  </a:cubicBezTo>
                  <a:cubicBezTo>
                    <a:pt x="992" y="1509"/>
                    <a:pt x="547" y="808"/>
                    <a:pt x="275" y="808"/>
                  </a:cubicBezTo>
                  <a:cubicBezTo>
                    <a:pt x="223" y="808"/>
                    <a:pt x="177" y="834"/>
                    <a:pt x="142" y="896"/>
                  </a:cubicBezTo>
                  <a:cubicBezTo>
                    <a:pt x="1" y="1142"/>
                    <a:pt x="657" y="2274"/>
                    <a:pt x="1061" y="2551"/>
                  </a:cubicBezTo>
                  <a:cubicBezTo>
                    <a:pt x="1179" y="2632"/>
                    <a:pt x="1318" y="2667"/>
                    <a:pt x="1463" y="2667"/>
                  </a:cubicBezTo>
                  <a:cubicBezTo>
                    <a:pt x="1812" y="2667"/>
                    <a:pt x="2198" y="2465"/>
                    <a:pt x="2420" y="2230"/>
                  </a:cubicBezTo>
                  <a:cubicBezTo>
                    <a:pt x="2757" y="1874"/>
                    <a:pt x="3010" y="985"/>
                    <a:pt x="2790" y="703"/>
                  </a:cubicBezTo>
                  <a:cubicBezTo>
                    <a:pt x="2764" y="669"/>
                    <a:pt x="2736" y="653"/>
                    <a:pt x="2707" y="653"/>
                  </a:cubicBezTo>
                  <a:cubicBezTo>
                    <a:pt x="2504" y="653"/>
                    <a:pt x="2269" y="1420"/>
                    <a:pt x="2269" y="1420"/>
                  </a:cubicBezTo>
                  <a:cubicBezTo>
                    <a:pt x="2269" y="1420"/>
                    <a:pt x="2280" y="1"/>
                    <a:pt x="1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9"/>
            <p:cNvSpPr/>
            <p:nvPr/>
          </p:nvSpPr>
          <p:spPr>
            <a:xfrm>
              <a:off x="6898950" y="3035425"/>
              <a:ext cx="179350" cy="173750"/>
            </a:xfrm>
            <a:custGeom>
              <a:avLst/>
              <a:gdLst/>
              <a:ahLst/>
              <a:cxnLst/>
              <a:rect l="l" t="t" r="r" b="b"/>
              <a:pathLst>
                <a:path w="7174" h="6950" extrusionOk="0">
                  <a:moveTo>
                    <a:pt x="3586" y="1"/>
                  </a:moveTo>
                  <a:cubicBezTo>
                    <a:pt x="1606" y="1"/>
                    <a:pt x="0" y="1557"/>
                    <a:pt x="0" y="3475"/>
                  </a:cubicBezTo>
                  <a:cubicBezTo>
                    <a:pt x="0" y="5393"/>
                    <a:pt x="1606" y="6949"/>
                    <a:pt x="3586" y="6949"/>
                  </a:cubicBezTo>
                  <a:cubicBezTo>
                    <a:pt x="5567" y="6949"/>
                    <a:pt x="7173" y="5393"/>
                    <a:pt x="7173" y="3475"/>
                  </a:cubicBezTo>
                  <a:cubicBezTo>
                    <a:pt x="7173" y="1557"/>
                    <a:pt x="5567" y="1"/>
                    <a:pt x="3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9"/>
            <p:cNvSpPr/>
            <p:nvPr/>
          </p:nvSpPr>
          <p:spPr>
            <a:xfrm>
              <a:off x="7361825" y="3045950"/>
              <a:ext cx="179350" cy="173750"/>
            </a:xfrm>
            <a:custGeom>
              <a:avLst/>
              <a:gdLst/>
              <a:ahLst/>
              <a:cxnLst/>
              <a:rect l="l" t="t" r="r" b="b"/>
              <a:pathLst>
                <a:path w="7174" h="6950" extrusionOk="0">
                  <a:moveTo>
                    <a:pt x="3586" y="1"/>
                  </a:moveTo>
                  <a:cubicBezTo>
                    <a:pt x="1606" y="1"/>
                    <a:pt x="0" y="1556"/>
                    <a:pt x="0" y="3475"/>
                  </a:cubicBezTo>
                  <a:cubicBezTo>
                    <a:pt x="0" y="5393"/>
                    <a:pt x="1605" y="6949"/>
                    <a:pt x="3586" y="6949"/>
                  </a:cubicBezTo>
                  <a:cubicBezTo>
                    <a:pt x="5569" y="6949"/>
                    <a:pt x="7173" y="5393"/>
                    <a:pt x="7173" y="3475"/>
                  </a:cubicBezTo>
                  <a:cubicBezTo>
                    <a:pt x="7173" y="1556"/>
                    <a:pt x="5566" y="1"/>
                    <a:pt x="3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29"/>
          <p:cNvGrpSpPr/>
          <p:nvPr/>
        </p:nvGrpSpPr>
        <p:grpSpPr>
          <a:xfrm>
            <a:off x="1712624" y="3185036"/>
            <a:ext cx="1010606" cy="1341442"/>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29"/>
          <p:cNvGrpSpPr/>
          <p:nvPr/>
        </p:nvGrpSpPr>
        <p:grpSpPr>
          <a:xfrm>
            <a:off x="4139335" y="329176"/>
            <a:ext cx="865329" cy="100122"/>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29"/>
          <p:cNvGrpSpPr/>
          <p:nvPr/>
        </p:nvGrpSpPr>
        <p:grpSpPr>
          <a:xfrm>
            <a:off x="1606485" y="4710376"/>
            <a:ext cx="865329" cy="100122"/>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00">
                                            <p:txEl>
                                              <p:pRg st="0" end="0"/>
                                            </p:txEl>
                                          </p:spTgt>
                                        </p:tgtEl>
                                        <p:attrNameLst>
                                          <p:attrName>style.visibility</p:attrName>
                                        </p:attrNameLst>
                                      </p:cBhvr>
                                      <p:to>
                                        <p:strVal val="visible"/>
                                      </p:to>
                                    </p:set>
                                    <p:animEffect transition="in" filter="barn(inVertical)">
                                      <p:cBhvr>
                                        <p:cTn id="7" dur="500"/>
                                        <p:tgtEl>
                                          <p:spTgt spid="4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9"/>
                                        </p:tgtEl>
                                        <p:attrNameLst>
                                          <p:attrName>style.visibility</p:attrName>
                                        </p:attrNameLst>
                                      </p:cBhvr>
                                      <p:to>
                                        <p:strVal val="visible"/>
                                      </p:to>
                                    </p:set>
                                    <p:animEffect transition="in" filter="randombar(horizontal)">
                                      <p:cBhvr>
                                        <p:cTn id="10" dur="500"/>
                                        <p:tgtEl>
                                          <p:spTgt spid="39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05"/>
                                        </p:tgtEl>
                                        <p:attrNameLst>
                                          <p:attrName>style.visibility</p:attrName>
                                        </p:attrNameLst>
                                      </p:cBhvr>
                                      <p:to>
                                        <p:strVal val="visible"/>
                                      </p:to>
                                    </p:set>
                                    <p:animEffect transition="in" filter="barn(inVertical)">
                                      <p:cBhvr>
                                        <p:cTn id="13"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 grpId="0"/>
      <p:bldP spid="400" grpId="0" build="p"/>
      <p:bldP spid="40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C3B211-D0A1-4459-B3B0-CB09A0AC5510}"/>
              </a:ext>
            </a:extLst>
          </p:cNvPr>
          <p:cNvPicPr>
            <a:picLocks noChangeAspect="1"/>
          </p:cNvPicPr>
          <p:nvPr/>
        </p:nvPicPr>
        <p:blipFill rotWithShape="1">
          <a:blip r:embed="rId2">
            <a:extLst>
              <a:ext uri="{28A0092B-C50C-407E-A947-70E740481C1C}">
                <a14:useLocalDpi xmlns:a14="http://schemas.microsoft.com/office/drawing/2010/main" val="0"/>
              </a:ext>
            </a:extLst>
          </a:blip>
          <a:srcRect l="1832" r="1889" b="6488"/>
          <a:stretch/>
        </p:blipFill>
        <p:spPr>
          <a:xfrm>
            <a:off x="0" y="1"/>
            <a:ext cx="9144000" cy="5143499"/>
          </a:xfrm>
          <a:prstGeom prst="rect">
            <a:avLst/>
          </a:prstGeom>
        </p:spPr>
      </p:pic>
      <p:sp>
        <p:nvSpPr>
          <p:cNvPr id="7" name="Rectangle: Rounded Corners 6">
            <a:extLst>
              <a:ext uri="{FF2B5EF4-FFF2-40B4-BE49-F238E27FC236}">
                <a16:creationId xmlns:a16="http://schemas.microsoft.com/office/drawing/2014/main" id="{1C4798D9-EC21-43F6-9E15-C8872003CBF4}"/>
              </a:ext>
            </a:extLst>
          </p:cNvPr>
          <p:cNvSpPr/>
          <p:nvPr/>
        </p:nvSpPr>
        <p:spPr>
          <a:xfrm>
            <a:off x="2719276" y="1339703"/>
            <a:ext cx="3979235" cy="2631557"/>
          </a:xfrm>
          <a:prstGeom prst="roundRect">
            <a:avLst>
              <a:gd name="adj" fmla="val 376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96FA8106-6742-4A61-B8BD-CD1210B1788A}"/>
              </a:ext>
            </a:extLst>
          </p:cNvPr>
          <p:cNvSpPr txBox="1"/>
          <p:nvPr/>
        </p:nvSpPr>
        <p:spPr>
          <a:xfrm>
            <a:off x="2846866" y="1339703"/>
            <a:ext cx="3851645" cy="2834622"/>
          </a:xfrm>
          <a:prstGeom prst="rect">
            <a:avLst/>
          </a:prstGeom>
          <a:noFill/>
        </p:spPr>
        <p:txBody>
          <a:bodyPr wrap="square" rtlCol="0">
            <a:spAutoFit/>
          </a:bodyPr>
          <a:lstStyle/>
          <a:p>
            <a:pPr algn="ctr" defTabSz="685800">
              <a:lnSpc>
                <a:spcPct val="90000"/>
              </a:lnSpc>
              <a:buClrTx/>
              <a:defRPr/>
            </a:pPr>
            <a:r>
              <a:rPr lang="en-US" sz="6600" dirty="0" err="1">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Chúc</a:t>
            </a:r>
            <a:r>
              <a:rPr lang="en-US" sz="6600" dirty="0">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 </a:t>
            </a:r>
            <a:r>
              <a:rPr lang="en-US" sz="6600" dirty="0" err="1">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các</a:t>
            </a:r>
            <a:r>
              <a:rPr lang="en-US" sz="6600" dirty="0">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 </a:t>
            </a:r>
            <a:r>
              <a:rPr lang="en-US" sz="6600" dirty="0" err="1">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em</a:t>
            </a:r>
            <a:r>
              <a:rPr lang="en-US" sz="6600" dirty="0">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 </a:t>
            </a:r>
            <a:r>
              <a:rPr lang="en-US" sz="6600" dirty="0" err="1">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học</a:t>
            </a:r>
            <a:r>
              <a:rPr lang="en-US" sz="6600" dirty="0">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 </a:t>
            </a:r>
            <a:r>
              <a:rPr lang="en-US" sz="6600" dirty="0" err="1">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tốt</a:t>
            </a:r>
            <a:r>
              <a:rPr lang="en-US" sz="6600" dirty="0">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 !!!</a:t>
            </a:r>
            <a:endParaRPr lang="en-US" sz="6600" dirty="0">
              <a:solidFill>
                <a:srgbClr val="FF0000"/>
              </a:solidFill>
              <a:latin typeface="#9Slide05 SVNCookie" panose="020B0606040200020203" pitchFamily="34"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03472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9;p22">
            <a:extLst>
              <a:ext uri="{FF2B5EF4-FFF2-40B4-BE49-F238E27FC236}">
                <a16:creationId xmlns:a16="http://schemas.microsoft.com/office/drawing/2014/main" id="{F4C85F0C-EA62-44CA-8940-ED6DCBB7CB0F}"/>
              </a:ext>
            </a:extLst>
          </p:cNvPr>
          <p:cNvPicPr preferRelativeResize="0"/>
          <p:nvPr/>
        </p:nvPicPr>
        <p:blipFill rotWithShape="1">
          <a:blip r:embed="rId3">
            <a:extLst>
              <a:ext uri="{28A0092B-C50C-407E-A947-70E740481C1C}">
                <a14:useLocalDpi xmlns:a14="http://schemas.microsoft.com/office/drawing/2010/main" val="0"/>
              </a:ext>
            </a:extLst>
          </a:blip>
          <a:srcRect l="-3313" t="607" r="26328" b="7178"/>
          <a:stretch/>
        </p:blipFill>
        <p:spPr>
          <a:xfrm>
            <a:off x="6424448" y="0"/>
            <a:ext cx="2719552" cy="5143500"/>
          </a:xfrm>
          <a:custGeom>
            <a:avLst/>
            <a:gdLst/>
            <a:ahLst/>
            <a:cxnLst/>
            <a:rect l="l" t="t" r="r" b="b"/>
            <a:pathLst>
              <a:path w="21590" h="21586" extrusionOk="0">
                <a:moveTo>
                  <a:pt x="6051" y="0"/>
                </a:moveTo>
                <a:lnTo>
                  <a:pt x="5818" y="36"/>
                </a:lnTo>
                <a:cubicBezTo>
                  <a:pt x="5767" y="-14"/>
                  <a:pt x="5689" y="-9"/>
                  <a:pt x="5643" y="47"/>
                </a:cubicBezTo>
                <a:cubicBezTo>
                  <a:pt x="5639" y="51"/>
                  <a:pt x="5636" y="58"/>
                  <a:pt x="5633" y="62"/>
                </a:cubicBezTo>
                <a:lnTo>
                  <a:pt x="5714" y="181"/>
                </a:lnTo>
                <a:lnTo>
                  <a:pt x="5833" y="140"/>
                </a:lnTo>
                <a:cubicBezTo>
                  <a:pt x="5916" y="258"/>
                  <a:pt x="6029" y="160"/>
                  <a:pt x="6142" y="171"/>
                </a:cubicBezTo>
                <a:lnTo>
                  <a:pt x="6099" y="232"/>
                </a:lnTo>
                <a:lnTo>
                  <a:pt x="6170" y="294"/>
                </a:lnTo>
                <a:lnTo>
                  <a:pt x="6260" y="196"/>
                </a:lnTo>
                <a:lnTo>
                  <a:pt x="6318" y="263"/>
                </a:lnTo>
                <a:lnTo>
                  <a:pt x="6318" y="428"/>
                </a:lnTo>
                <a:cubicBezTo>
                  <a:pt x="6118" y="666"/>
                  <a:pt x="5800" y="669"/>
                  <a:pt x="5524" y="753"/>
                </a:cubicBezTo>
                <a:lnTo>
                  <a:pt x="5452" y="722"/>
                </a:lnTo>
                <a:lnTo>
                  <a:pt x="5424" y="805"/>
                </a:lnTo>
                <a:cubicBezTo>
                  <a:pt x="5210" y="810"/>
                  <a:pt x="5176" y="831"/>
                  <a:pt x="5153" y="975"/>
                </a:cubicBezTo>
                <a:cubicBezTo>
                  <a:pt x="5432" y="856"/>
                  <a:pt x="5716" y="759"/>
                  <a:pt x="6009" y="686"/>
                </a:cubicBezTo>
                <a:cubicBezTo>
                  <a:pt x="6030" y="749"/>
                  <a:pt x="6137" y="717"/>
                  <a:pt x="6137" y="831"/>
                </a:cubicBezTo>
                <a:cubicBezTo>
                  <a:pt x="6048" y="879"/>
                  <a:pt x="5932" y="894"/>
                  <a:pt x="5852" y="960"/>
                </a:cubicBezTo>
                <a:lnTo>
                  <a:pt x="5852" y="944"/>
                </a:lnTo>
                <a:lnTo>
                  <a:pt x="5210" y="1135"/>
                </a:lnTo>
                <a:cubicBezTo>
                  <a:pt x="5214" y="1160"/>
                  <a:pt x="5219" y="1179"/>
                  <a:pt x="5229" y="1243"/>
                </a:cubicBezTo>
                <a:cubicBezTo>
                  <a:pt x="5302" y="1094"/>
                  <a:pt x="5389" y="1212"/>
                  <a:pt x="5476" y="1192"/>
                </a:cubicBezTo>
                <a:lnTo>
                  <a:pt x="5424" y="1120"/>
                </a:lnTo>
                <a:cubicBezTo>
                  <a:pt x="5555" y="1144"/>
                  <a:pt x="5691" y="1102"/>
                  <a:pt x="5790" y="1006"/>
                </a:cubicBezTo>
                <a:lnTo>
                  <a:pt x="5833" y="1047"/>
                </a:lnTo>
                <a:cubicBezTo>
                  <a:pt x="5833" y="1025"/>
                  <a:pt x="5839" y="1008"/>
                  <a:pt x="5847" y="965"/>
                </a:cubicBezTo>
                <a:cubicBezTo>
                  <a:pt x="6006" y="976"/>
                  <a:pt x="6144" y="863"/>
                  <a:pt x="6308" y="888"/>
                </a:cubicBezTo>
                <a:lnTo>
                  <a:pt x="6322" y="820"/>
                </a:lnTo>
                <a:lnTo>
                  <a:pt x="6417" y="769"/>
                </a:lnTo>
                <a:lnTo>
                  <a:pt x="6394" y="800"/>
                </a:lnTo>
                <a:lnTo>
                  <a:pt x="6522" y="867"/>
                </a:lnTo>
                <a:cubicBezTo>
                  <a:pt x="6195" y="976"/>
                  <a:pt x="5957" y="1231"/>
                  <a:pt x="5624" y="1269"/>
                </a:cubicBezTo>
                <a:lnTo>
                  <a:pt x="5643" y="1295"/>
                </a:lnTo>
                <a:lnTo>
                  <a:pt x="5581" y="1388"/>
                </a:lnTo>
                <a:lnTo>
                  <a:pt x="5438" y="1372"/>
                </a:lnTo>
                <a:lnTo>
                  <a:pt x="5438" y="1393"/>
                </a:lnTo>
                <a:lnTo>
                  <a:pt x="5543" y="1445"/>
                </a:lnTo>
                <a:lnTo>
                  <a:pt x="5343" y="1445"/>
                </a:lnTo>
                <a:cubicBezTo>
                  <a:pt x="5321" y="1637"/>
                  <a:pt x="5135" y="1506"/>
                  <a:pt x="5148" y="1687"/>
                </a:cubicBezTo>
                <a:lnTo>
                  <a:pt x="5329" y="1599"/>
                </a:lnTo>
                <a:cubicBezTo>
                  <a:pt x="5329" y="1659"/>
                  <a:pt x="5326" y="1694"/>
                  <a:pt x="5324" y="1728"/>
                </a:cubicBezTo>
                <a:cubicBezTo>
                  <a:pt x="5180" y="1697"/>
                  <a:pt x="5143" y="1867"/>
                  <a:pt x="5105" y="1966"/>
                </a:cubicBezTo>
                <a:lnTo>
                  <a:pt x="5034" y="1981"/>
                </a:lnTo>
                <a:lnTo>
                  <a:pt x="5034" y="2007"/>
                </a:lnTo>
                <a:lnTo>
                  <a:pt x="5105" y="1996"/>
                </a:lnTo>
                <a:lnTo>
                  <a:pt x="5105" y="1971"/>
                </a:lnTo>
                <a:cubicBezTo>
                  <a:pt x="5152" y="1971"/>
                  <a:pt x="5204" y="1984"/>
                  <a:pt x="5234" y="1935"/>
                </a:cubicBezTo>
                <a:lnTo>
                  <a:pt x="5324" y="1986"/>
                </a:lnTo>
                <a:lnTo>
                  <a:pt x="5324" y="2089"/>
                </a:lnTo>
                <a:lnTo>
                  <a:pt x="5258" y="2048"/>
                </a:lnTo>
                <a:lnTo>
                  <a:pt x="5134" y="2115"/>
                </a:lnTo>
                <a:lnTo>
                  <a:pt x="5172" y="2192"/>
                </a:lnTo>
                <a:lnTo>
                  <a:pt x="5001" y="2285"/>
                </a:lnTo>
                <a:lnTo>
                  <a:pt x="5110" y="2347"/>
                </a:lnTo>
                <a:lnTo>
                  <a:pt x="5029" y="2388"/>
                </a:lnTo>
                <a:lnTo>
                  <a:pt x="5110" y="2435"/>
                </a:lnTo>
                <a:cubicBezTo>
                  <a:pt x="4942" y="2552"/>
                  <a:pt x="4803" y="2707"/>
                  <a:pt x="4701" y="2894"/>
                </a:cubicBezTo>
                <a:lnTo>
                  <a:pt x="4796" y="2853"/>
                </a:lnTo>
                <a:lnTo>
                  <a:pt x="4820" y="2925"/>
                </a:lnTo>
                <a:cubicBezTo>
                  <a:pt x="5145" y="2829"/>
                  <a:pt x="5066" y="2995"/>
                  <a:pt x="5338" y="2961"/>
                </a:cubicBezTo>
                <a:cubicBezTo>
                  <a:pt x="5403" y="2949"/>
                  <a:pt x="5411" y="2817"/>
                  <a:pt x="5514" y="2863"/>
                </a:cubicBezTo>
                <a:lnTo>
                  <a:pt x="5467" y="2920"/>
                </a:lnTo>
                <a:lnTo>
                  <a:pt x="5571" y="2920"/>
                </a:lnTo>
                <a:cubicBezTo>
                  <a:pt x="5588" y="2902"/>
                  <a:pt x="5614" y="2874"/>
                  <a:pt x="5614" y="2873"/>
                </a:cubicBezTo>
                <a:lnTo>
                  <a:pt x="5700" y="2909"/>
                </a:lnTo>
                <a:cubicBezTo>
                  <a:pt x="5496" y="3238"/>
                  <a:pt x="5322" y="3156"/>
                  <a:pt x="5072" y="3348"/>
                </a:cubicBezTo>
                <a:lnTo>
                  <a:pt x="5158" y="3394"/>
                </a:lnTo>
                <a:lnTo>
                  <a:pt x="5262" y="3363"/>
                </a:lnTo>
                <a:cubicBezTo>
                  <a:pt x="5240" y="3406"/>
                  <a:pt x="5231" y="3425"/>
                  <a:pt x="5219" y="3446"/>
                </a:cubicBezTo>
                <a:lnTo>
                  <a:pt x="5286" y="3446"/>
                </a:lnTo>
                <a:lnTo>
                  <a:pt x="5286" y="3472"/>
                </a:lnTo>
                <a:lnTo>
                  <a:pt x="5215" y="3487"/>
                </a:lnTo>
                <a:cubicBezTo>
                  <a:pt x="4936" y="3766"/>
                  <a:pt x="4558" y="3941"/>
                  <a:pt x="4259" y="4204"/>
                </a:cubicBezTo>
                <a:lnTo>
                  <a:pt x="4335" y="4204"/>
                </a:lnTo>
                <a:lnTo>
                  <a:pt x="4302" y="4271"/>
                </a:lnTo>
                <a:lnTo>
                  <a:pt x="4331" y="4307"/>
                </a:lnTo>
                <a:cubicBezTo>
                  <a:pt x="4307" y="4335"/>
                  <a:pt x="4287" y="4360"/>
                  <a:pt x="4245" y="4405"/>
                </a:cubicBezTo>
                <a:cubicBezTo>
                  <a:pt x="4300" y="4415"/>
                  <a:pt x="4356" y="4403"/>
                  <a:pt x="4402" y="4369"/>
                </a:cubicBezTo>
                <a:lnTo>
                  <a:pt x="4402" y="4431"/>
                </a:lnTo>
                <a:lnTo>
                  <a:pt x="4326" y="4462"/>
                </a:lnTo>
                <a:lnTo>
                  <a:pt x="4392" y="4539"/>
                </a:lnTo>
                <a:lnTo>
                  <a:pt x="4616" y="4390"/>
                </a:lnTo>
                <a:lnTo>
                  <a:pt x="4407" y="4756"/>
                </a:lnTo>
                <a:lnTo>
                  <a:pt x="4426" y="4777"/>
                </a:lnTo>
                <a:lnTo>
                  <a:pt x="4564" y="4679"/>
                </a:lnTo>
                <a:cubicBezTo>
                  <a:pt x="4599" y="4723"/>
                  <a:pt x="4555" y="4724"/>
                  <a:pt x="4554" y="4730"/>
                </a:cubicBezTo>
                <a:lnTo>
                  <a:pt x="4611" y="4895"/>
                </a:lnTo>
                <a:lnTo>
                  <a:pt x="4668" y="4859"/>
                </a:lnTo>
                <a:cubicBezTo>
                  <a:pt x="4651" y="4818"/>
                  <a:pt x="4636" y="4779"/>
                  <a:pt x="4621" y="4740"/>
                </a:cubicBezTo>
                <a:cubicBezTo>
                  <a:pt x="4709" y="4678"/>
                  <a:pt x="4734" y="4784"/>
                  <a:pt x="4811" y="4751"/>
                </a:cubicBezTo>
                <a:lnTo>
                  <a:pt x="4763" y="4679"/>
                </a:lnTo>
                <a:cubicBezTo>
                  <a:pt x="4852" y="4624"/>
                  <a:pt x="4772" y="4552"/>
                  <a:pt x="4849" y="4519"/>
                </a:cubicBezTo>
                <a:lnTo>
                  <a:pt x="4901" y="4560"/>
                </a:lnTo>
                <a:cubicBezTo>
                  <a:pt x="4936" y="4549"/>
                  <a:pt x="4994" y="4469"/>
                  <a:pt x="5029" y="4498"/>
                </a:cubicBezTo>
                <a:cubicBezTo>
                  <a:pt x="5006" y="4631"/>
                  <a:pt x="4909" y="4602"/>
                  <a:pt x="4934" y="4756"/>
                </a:cubicBezTo>
                <a:cubicBezTo>
                  <a:pt x="5001" y="4706"/>
                  <a:pt x="5056" y="4642"/>
                  <a:pt x="5096" y="4565"/>
                </a:cubicBezTo>
                <a:lnTo>
                  <a:pt x="5148" y="4586"/>
                </a:lnTo>
                <a:cubicBezTo>
                  <a:pt x="5117" y="4643"/>
                  <a:pt x="5093" y="4708"/>
                  <a:pt x="5077" y="4771"/>
                </a:cubicBezTo>
                <a:lnTo>
                  <a:pt x="5210" y="4761"/>
                </a:lnTo>
                <a:cubicBezTo>
                  <a:pt x="5217" y="4728"/>
                  <a:pt x="5221" y="4711"/>
                  <a:pt x="5224" y="4694"/>
                </a:cubicBezTo>
                <a:lnTo>
                  <a:pt x="5391" y="4782"/>
                </a:lnTo>
                <a:cubicBezTo>
                  <a:pt x="5417" y="4717"/>
                  <a:pt x="5436" y="4664"/>
                  <a:pt x="5462" y="4601"/>
                </a:cubicBezTo>
                <a:lnTo>
                  <a:pt x="5614" y="4653"/>
                </a:lnTo>
                <a:lnTo>
                  <a:pt x="5852" y="4519"/>
                </a:lnTo>
                <a:lnTo>
                  <a:pt x="5899" y="4565"/>
                </a:lnTo>
                <a:cubicBezTo>
                  <a:pt x="6045" y="4470"/>
                  <a:pt x="6200" y="4386"/>
                  <a:pt x="6360" y="4323"/>
                </a:cubicBezTo>
                <a:lnTo>
                  <a:pt x="6360" y="4240"/>
                </a:lnTo>
                <a:lnTo>
                  <a:pt x="6432" y="4240"/>
                </a:lnTo>
                <a:lnTo>
                  <a:pt x="6398" y="4173"/>
                </a:lnTo>
                <a:cubicBezTo>
                  <a:pt x="6664" y="4082"/>
                  <a:pt x="6758" y="3837"/>
                  <a:pt x="7064" y="3807"/>
                </a:cubicBezTo>
                <a:lnTo>
                  <a:pt x="7031" y="3905"/>
                </a:lnTo>
                <a:lnTo>
                  <a:pt x="7078" y="4003"/>
                </a:lnTo>
                <a:cubicBezTo>
                  <a:pt x="7165" y="4014"/>
                  <a:pt x="7253" y="3977"/>
                  <a:pt x="7311" y="3905"/>
                </a:cubicBezTo>
                <a:lnTo>
                  <a:pt x="7263" y="3807"/>
                </a:lnTo>
                <a:lnTo>
                  <a:pt x="7154" y="3895"/>
                </a:lnTo>
                <a:cubicBezTo>
                  <a:pt x="7132" y="3845"/>
                  <a:pt x="7115" y="3807"/>
                  <a:pt x="7102" y="3776"/>
                </a:cubicBezTo>
                <a:cubicBezTo>
                  <a:pt x="7997" y="3530"/>
                  <a:pt x="8880" y="3015"/>
                  <a:pt x="9778" y="2672"/>
                </a:cubicBezTo>
                <a:cubicBezTo>
                  <a:pt x="9778" y="2674"/>
                  <a:pt x="9778" y="2679"/>
                  <a:pt x="9778" y="2688"/>
                </a:cubicBezTo>
                <a:lnTo>
                  <a:pt x="9783" y="2688"/>
                </a:lnTo>
                <a:lnTo>
                  <a:pt x="9783" y="2667"/>
                </a:lnTo>
                <a:cubicBezTo>
                  <a:pt x="9802" y="2655"/>
                  <a:pt x="9826" y="2646"/>
                  <a:pt x="9849" y="2646"/>
                </a:cubicBezTo>
                <a:lnTo>
                  <a:pt x="9849" y="2672"/>
                </a:lnTo>
                <a:lnTo>
                  <a:pt x="9783" y="2688"/>
                </a:lnTo>
                <a:lnTo>
                  <a:pt x="9783" y="2724"/>
                </a:lnTo>
                <a:cubicBezTo>
                  <a:pt x="10088" y="2692"/>
                  <a:pt x="10360" y="2472"/>
                  <a:pt x="10648" y="2363"/>
                </a:cubicBezTo>
                <a:cubicBezTo>
                  <a:pt x="10687" y="2459"/>
                  <a:pt x="10687" y="2493"/>
                  <a:pt x="10786" y="2543"/>
                </a:cubicBezTo>
                <a:cubicBezTo>
                  <a:pt x="10775" y="2438"/>
                  <a:pt x="10763" y="2364"/>
                  <a:pt x="10757" y="2301"/>
                </a:cubicBezTo>
                <a:lnTo>
                  <a:pt x="11099" y="2131"/>
                </a:lnTo>
                <a:lnTo>
                  <a:pt x="11128" y="2223"/>
                </a:lnTo>
                <a:lnTo>
                  <a:pt x="11366" y="2141"/>
                </a:lnTo>
                <a:cubicBezTo>
                  <a:pt x="11350" y="2267"/>
                  <a:pt x="11211" y="2256"/>
                  <a:pt x="11147" y="2352"/>
                </a:cubicBezTo>
                <a:lnTo>
                  <a:pt x="11361" y="2440"/>
                </a:lnTo>
                <a:lnTo>
                  <a:pt x="11185" y="2548"/>
                </a:lnTo>
                <a:cubicBezTo>
                  <a:pt x="11233" y="2602"/>
                  <a:pt x="11161" y="2720"/>
                  <a:pt x="11175" y="2811"/>
                </a:cubicBezTo>
                <a:lnTo>
                  <a:pt x="11114" y="2791"/>
                </a:lnTo>
                <a:cubicBezTo>
                  <a:pt x="11108" y="2723"/>
                  <a:pt x="11106" y="2663"/>
                  <a:pt x="11099" y="2584"/>
                </a:cubicBezTo>
                <a:lnTo>
                  <a:pt x="11019" y="2636"/>
                </a:lnTo>
                <a:lnTo>
                  <a:pt x="10876" y="2554"/>
                </a:lnTo>
                <a:lnTo>
                  <a:pt x="10743" y="2621"/>
                </a:lnTo>
                <a:cubicBezTo>
                  <a:pt x="10719" y="2732"/>
                  <a:pt x="10854" y="2742"/>
                  <a:pt x="10838" y="2848"/>
                </a:cubicBezTo>
                <a:lnTo>
                  <a:pt x="10643" y="2935"/>
                </a:lnTo>
                <a:cubicBezTo>
                  <a:pt x="10628" y="2970"/>
                  <a:pt x="10613" y="2997"/>
                  <a:pt x="10605" y="3018"/>
                </a:cubicBezTo>
                <a:lnTo>
                  <a:pt x="10657" y="3193"/>
                </a:lnTo>
                <a:cubicBezTo>
                  <a:pt x="10627" y="3172"/>
                  <a:pt x="10579" y="3229"/>
                  <a:pt x="10562" y="3167"/>
                </a:cubicBezTo>
                <a:cubicBezTo>
                  <a:pt x="10561" y="3163"/>
                  <a:pt x="10558" y="3167"/>
                  <a:pt x="10557" y="3162"/>
                </a:cubicBezTo>
                <a:lnTo>
                  <a:pt x="10448" y="3162"/>
                </a:lnTo>
                <a:cubicBezTo>
                  <a:pt x="10445" y="3189"/>
                  <a:pt x="10450" y="3215"/>
                  <a:pt x="10462" y="3240"/>
                </a:cubicBezTo>
                <a:cubicBezTo>
                  <a:pt x="10459" y="3239"/>
                  <a:pt x="10457" y="3245"/>
                  <a:pt x="10453" y="3245"/>
                </a:cubicBezTo>
                <a:cubicBezTo>
                  <a:pt x="10466" y="3267"/>
                  <a:pt x="10477" y="3295"/>
                  <a:pt x="10477" y="3322"/>
                </a:cubicBezTo>
                <a:lnTo>
                  <a:pt x="10453" y="3322"/>
                </a:lnTo>
                <a:lnTo>
                  <a:pt x="10439" y="3245"/>
                </a:lnTo>
                <a:cubicBezTo>
                  <a:pt x="10336" y="3246"/>
                  <a:pt x="10254" y="3304"/>
                  <a:pt x="10149" y="3332"/>
                </a:cubicBezTo>
                <a:lnTo>
                  <a:pt x="10177" y="3162"/>
                </a:lnTo>
                <a:lnTo>
                  <a:pt x="10035" y="3162"/>
                </a:lnTo>
                <a:cubicBezTo>
                  <a:pt x="9927" y="3076"/>
                  <a:pt x="9860" y="2879"/>
                  <a:pt x="9745" y="2894"/>
                </a:cubicBezTo>
                <a:lnTo>
                  <a:pt x="9968" y="3198"/>
                </a:lnTo>
                <a:cubicBezTo>
                  <a:pt x="9962" y="3229"/>
                  <a:pt x="9952" y="3277"/>
                  <a:pt x="9940" y="3338"/>
                </a:cubicBezTo>
                <a:lnTo>
                  <a:pt x="10030" y="3286"/>
                </a:lnTo>
                <a:lnTo>
                  <a:pt x="10082" y="3343"/>
                </a:lnTo>
                <a:lnTo>
                  <a:pt x="9992" y="3389"/>
                </a:lnTo>
                <a:cubicBezTo>
                  <a:pt x="9953" y="3378"/>
                  <a:pt x="9923" y="3347"/>
                  <a:pt x="9897" y="3384"/>
                </a:cubicBezTo>
                <a:lnTo>
                  <a:pt x="9925" y="3420"/>
                </a:lnTo>
                <a:lnTo>
                  <a:pt x="9488" y="3606"/>
                </a:lnTo>
                <a:lnTo>
                  <a:pt x="9364" y="3513"/>
                </a:lnTo>
                <a:lnTo>
                  <a:pt x="9326" y="3606"/>
                </a:lnTo>
                <a:lnTo>
                  <a:pt x="9293" y="3575"/>
                </a:lnTo>
                <a:lnTo>
                  <a:pt x="9208" y="3621"/>
                </a:lnTo>
                <a:lnTo>
                  <a:pt x="9170" y="3719"/>
                </a:lnTo>
                <a:cubicBezTo>
                  <a:pt x="9139" y="3637"/>
                  <a:pt x="9124" y="3582"/>
                  <a:pt x="9103" y="3523"/>
                </a:cubicBezTo>
                <a:cubicBezTo>
                  <a:pt x="9067" y="3591"/>
                  <a:pt x="9123" y="3698"/>
                  <a:pt x="9027" y="3730"/>
                </a:cubicBezTo>
                <a:lnTo>
                  <a:pt x="8998" y="3699"/>
                </a:lnTo>
                <a:lnTo>
                  <a:pt x="8932" y="3740"/>
                </a:lnTo>
                <a:lnTo>
                  <a:pt x="8861" y="3688"/>
                </a:lnTo>
                <a:lnTo>
                  <a:pt x="8775" y="3740"/>
                </a:lnTo>
                <a:lnTo>
                  <a:pt x="8737" y="3652"/>
                </a:lnTo>
                <a:lnTo>
                  <a:pt x="8713" y="3652"/>
                </a:lnTo>
                <a:cubicBezTo>
                  <a:pt x="8721" y="3701"/>
                  <a:pt x="8734" y="3751"/>
                  <a:pt x="8742" y="3802"/>
                </a:cubicBezTo>
                <a:lnTo>
                  <a:pt x="8699" y="3848"/>
                </a:lnTo>
                <a:lnTo>
                  <a:pt x="8661" y="3812"/>
                </a:lnTo>
                <a:cubicBezTo>
                  <a:pt x="8631" y="3912"/>
                  <a:pt x="8543" y="3972"/>
                  <a:pt x="8447" y="3962"/>
                </a:cubicBezTo>
                <a:lnTo>
                  <a:pt x="8495" y="3905"/>
                </a:lnTo>
                <a:cubicBezTo>
                  <a:pt x="8477" y="3885"/>
                  <a:pt x="8461" y="3867"/>
                  <a:pt x="8438" y="3843"/>
                </a:cubicBezTo>
                <a:lnTo>
                  <a:pt x="8290" y="4085"/>
                </a:lnTo>
                <a:cubicBezTo>
                  <a:pt x="8193" y="4104"/>
                  <a:pt x="8084" y="4070"/>
                  <a:pt x="7948" y="4106"/>
                </a:cubicBezTo>
                <a:cubicBezTo>
                  <a:pt x="8100" y="4164"/>
                  <a:pt x="8253" y="4105"/>
                  <a:pt x="8338" y="4220"/>
                </a:cubicBezTo>
                <a:cubicBezTo>
                  <a:pt x="8190" y="4396"/>
                  <a:pt x="7983" y="4447"/>
                  <a:pt x="7805" y="4560"/>
                </a:cubicBezTo>
                <a:lnTo>
                  <a:pt x="7805" y="4550"/>
                </a:lnTo>
                <a:lnTo>
                  <a:pt x="7729" y="4524"/>
                </a:lnTo>
                <a:lnTo>
                  <a:pt x="7705" y="4606"/>
                </a:lnTo>
                <a:cubicBezTo>
                  <a:pt x="7580" y="4596"/>
                  <a:pt x="7485" y="4679"/>
                  <a:pt x="7378" y="4720"/>
                </a:cubicBezTo>
                <a:cubicBezTo>
                  <a:pt x="7335" y="4735"/>
                  <a:pt x="7537" y="4817"/>
                  <a:pt x="7492" y="4838"/>
                </a:cubicBezTo>
                <a:lnTo>
                  <a:pt x="7325" y="4838"/>
                </a:lnTo>
                <a:cubicBezTo>
                  <a:pt x="7334" y="4774"/>
                  <a:pt x="7359" y="4760"/>
                  <a:pt x="7382" y="4761"/>
                </a:cubicBezTo>
                <a:cubicBezTo>
                  <a:pt x="7322" y="4764"/>
                  <a:pt x="7269" y="4766"/>
                  <a:pt x="7244" y="4766"/>
                </a:cubicBezTo>
                <a:cubicBezTo>
                  <a:pt x="7233" y="4731"/>
                  <a:pt x="7228" y="4707"/>
                  <a:pt x="7216" y="4668"/>
                </a:cubicBezTo>
                <a:cubicBezTo>
                  <a:pt x="7155" y="5005"/>
                  <a:pt x="7054" y="4681"/>
                  <a:pt x="6812" y="5132"/>
                </a:cubicBezTo>
                <a:lnTo>
                  <a:pt x="6712" y="5122"/>
                </a:lnTo>
                <a:lnTo>
                  <a:pt x="6760" y="5065"/>
                </a:lnTo>
                <a:lnTo>
                  <a:pt x="6707" y="5009"/>
                </a:lnTo>
                <a:cubicBezTo>
                  <a:pt x="6663" y="5074"/>
                  <a:pt x="6605" y="5132"/>
                  <a:pt x="6541" y="5174"/>
                </a:cubicBezTo>
                <a:lnTo>
                  <a:pt x="6836" y="5174"/>
                </a:lnTo>
                <a:lnTo>
                  <a:pt x="6836" y="5199"/>
                </a:lnTo>
                <a:lnTo>
                  <a:pt x="6593" y="5199"/>
                </a:lnTo>
                <a:cubicBezTo>
                  <a:pt x="6550" y="5310"/>
                  <a:pt x="6521" y="5420"/>
                  <a:pt x="6403" y="5457"/>
                </a:cubicBezTo>
                <a:cubicBezTo>
                  <a:pt x="6395" y="5397"/>
                  <a:pt x="6390" y="5342"/>
                  <a:pt x="6384" y="5292"/>
                </a:cubicBezTo>
                <a:cubicBezTo>
                  <a:pt x="6292" y="5339"/>
                  <a:pt x="6206" y="5402"/>
                  <a:pt x="6137" y="5483"/>
                </a:cubicBezTo>
                <a:lnTo>
                  <a:pt x="6132" y="5447"/>
                </a:lnTo>
                <a:lnTo>
                  <a:pt x="6056" y="5463"/>
                </a:lnTo>
                <a:lnTo>
                  <a:pt x="6070" y="5483"/>
                </a:lnTo>
                <a:lnTo>
                  <a:pt x="6132" y="5483"/>
                </a:lnTo>
                <a:lnTo>
                  <a:pt x="6009" y="5607"/>
                </a:lnTo>
                <a:lnTo>
                  <a:pt x="5947" y="5555"/>
                </a:lnTo>
                <a:lnTo>
                  <a:pt x="5871" y="5628"/>
                </a:lnTo>
                <a:lnTo>
                  <a:pt x="5742" y="5602"/>
                </a:lnTo>
                <a:cubicBezTo>
                  <a:pt x="5732" y="5636"/>
                  <a:pt x="5725" y="5660"/>
                  <a:pt x="5714" y="5700"/>
                </a:cubicBezTo>
                <a:lnTo>
                  <a:pt x="5638" y="5653"/>
                </a:lnTo>
                <a:lnTo>
                  <a:pt x="5538" y="5715"/>
                </a:lnTo>
                <a:cubicBezTo>
                  <a:pt x="5555" y="5749"/>
                  <a:pt x="5564" y="5775"/>
                  <a:pt x="5581" y="5813"/>
                </a:cubicBezTo>
                <a:lnTo>
                  <a:pt x="5462" y="5803"/>
                </a:lnTo>
                <a:lnTo>
                  <a:pt x="5524" y="5731"/>
                </a:lnTo>
                <a:cubicBezTo>
                  <a:pt x="5448" y="5743"/>
                  <a:pt x="5371" y="5719"/>
                  <a:pt x="5310" y="5669"/>
                </a:cubicBezTo>
                <a:lnTo>
                  <a:pt x="5362" y="5818"/>
                </a:lnTo>
                <a:lnTo>
                  <a:pt x="5181" y="5772"/>
                </a:lnTo>
                <a:cubicBezTo>
                  <a:pt x="5105" y="5949"/>
                  <a:pt x="4912" y="5954"/>
                  <a:pt x="4796" y="6087"/>
                </a:cubicBezTo>
                <a:lnTo>
                  <a:pt x="4763" y="6056"/>
                </a:lnTo>
                <a:lnTo>
                  <a:pt x="4659" y="6112"/>
                </a:lnTo>
                <a:lnTo>
                  <a:pt x="4687" y="6216"/>
                </a:lnTo>
                <a:cubicBezTo>
                  <a:pt x="4661" y="6255"/>
                  <a:pt x="4630" y="6297"/>
                  <a:pt x="4616" y="6319"/>
                </a:cubicBezTo>
                <a:lnTo>
                  <a:pt x="4416" y="6283"/>
                </a:lnTo>
                <a:cubicBezTo>
                  <a:pt x="4410" y="6365"/>
                  <a:pt x="4405" y="6426"/>
                  <a:pt x="4397" y="6525"/>
                </a:cubicBezTo>
                <a:lnTo>
                  <a:pt x="4316" y="6422"/>
                </a:lnTo>
                <a:lnTo>
                  <a:pt x="4079" y="6510"/>
                </a:lnTo>
                <a:cubicBezTo>
                  <a:pt x="4079" y="6547"/>
                  <a:pt x="4076" y="6580"/>
                  <a:pt x="4074" y="6608"/>
                </a:cubicBezTo>
                <a:cubicBezTo>
                  <a:pt x="4009" y="6608"/>
                  <a:pt x="3950" y="6626"/>
                  <a:pt x="3931" y="6597"/>
                </a:cubicBezTo>
                <a:lnTo>
                  <a:pt x="3855" y="6680"/>
                </a:lnTo>
                <a:lnTo>
                  <a:pt x="4031" y="6695"/>
                </a:lnTo>
                <a:cubicBezTo>
                  <a:pt x="3875" y="6867"/>
                  <a:pt x="3652" y="6845"/>
                  <a:pt x="3537" y="7010"/>
                </a:cubicBezTo>
                <a:lnTo>
                  <a:pt x="3427" y="6963"/>
                </a:lnTo>
                <a:lnTo>
                  <a:pt x="3385" y="7159"/>
                </a:lnTo>
                <a:lnTo>
                  <a:pt x="3152" y="7386"/>
                </a:lnTo>
                <a:lnTo>
                  <a:pt x="3456" y="7639"/>
                </a:lnTo>
                <a:cubicBezTo>
                  <a:pt x="3426" y="7710"/>
                  <a:pt x="3397" y="7780"/>
                  <a:pt x="3361" y="7866"/>
                </a:cubicBezTo>
                <a:cubicBezTo>
                  <a:pt x="3282" y="7800"/>
                  <a:pt x="3210" y="7765"/>
                  <a:pt x="3157" y="7876"/>
                </a:cubicBezTo>
                <a:lnTo>
                  <a:pt x="3256" y="7995"/>
                </a:lnTo>
                <a:lnTo>
                  <a:pt x="3166" y="8036"/>
                </a:lnTo>
                <a:cubicBezTo>
                  <a:pt x="3117" y="7970"/>
                  <a:pt x="3065" y="8011"/>
                  <a:pt x="3004" y="8036"/>
                </a:cubicBezTo>
                <a:lnTo>
                  <a:pt x="2943" y="7866"/>
                </a:lnTo>
                <a:cubicBezTo>
                  <a:pt x="2916" y="7907"/>
                  <a:pt x="2898" y="7940"/>
                  <a:pt x="2890" y="7954"/>
                </a:cubicBezTo>
                <a:lnTo>
                  <a:pt x="2634" y="7913"/>
                </a:lnTo>
                <a:lnTo>
                  <a:pt x="2634" y="8093"/>
                </a:lnTo>
                <a:lnTo>
                  <a:pt x="2572" y="8036"/>
                </a:lnTo>
                <a:lnTo>
                  <a:pt x="2410" y="8124"/>
                </a:lnTo>
                <a:lnTo>
                  <a:pt x="2315" y="8315"/>
                </a:lnTo>
                <a:lnTo>
                  <a:pt x="2348" y="8439"/>
                </a:lnTo>
                <a:lnTo>
                  <a:pt x="2206" y="8609"/>
                </a:lnTo>
                <a:cubicBezTo>
                  <a:pt x="2127" y="8583"/>
                  <a:pt x="2066" y="8482"/>
                  <a:pt x="1949" y="8552"/>
                </a:cubicBezTo>
                <a:lnTo>
                  <a:pt x="2201" y="8805"/>
                </a:lnTo>
                <a:lnTo>
                  <a:pt x="2268" y="8743"/>
                </a:lnTo>
                <a:lnTo>
                  <a:pt x="2230" y="8686"/>
                </a:lnTo>
                <a:lnTo>
                  <a:pt x="2291" y="8681"/>
                </a:lnTo>
                <a:cubicBezTo>
                  <a:pt x="2310" y="8755"/>
                  <a:pt x="2323" y="8822"/>
                  <a:pt x="2253" y="8872"/>
                </a:cubicBezTo>
                <a:lnTo>
                  <a:pt x="1973" y="8872"/>
                </a:lnTo>
                <a:lnTo>
                  <a:pt x="1921" y="8712"/>
                </a:lnTo>
                <a:lnTo>
                  <a:pt x="1759" y="8712"/>
                </a:lnTo>
                <a:cubicBezTo>
                  <a:pt x="1734" y="8628"/>
                  <a:pt x="1622" y="8651"/>
                  <a:pt x="1607" y="8557"/>
                </a:cubicBezTo>
                <a:lnTo>
                  <a:pt x="1712" y="8557"/>
                </a:lnTo>
                <a:lnTo>
                  <a:pt x="1712" y="8403"/>
                </a:lnTo>
                <a:cubicBezTo>
                  <a:pt x="1598" y="8412"/>
                  <a:pt x="1596" y="8415"/>
                  <a:pt x="1569" y="8521"/>
                </a:cubicBezTo>
                <a:lnTo>
                  <a:pt x="1217" y="8310"/>
                </a:lnTo>
                <a:lnTo>
                  <a:pt x="1269" y="8423"/>
                </a:lnTo>
                <a:lnTo>
                  <a:pt x="1013" y="8568"/>
                </a:lnTo>
                <a:cubicBezTo>
                  <a:pt x="1065" y="8646"/>
                  <a:pt x="1086" y="8742"/>
                  <a:pt x="1184" y="8758"/>
                </a:cubicBezTo>
                <a:lnTo>
                  <a:pt x="1250" y="8609"/>
                </a:lnTo>
                <a:lnTo>
                  <a:pt x="1317" y="8578"/>
                </a:lnTo>
                <a:cubicBezTo>
                  <a:pt x="1285" y="8544"/>
                  <a:pt x="1262" y="8525"/>
                  <a:pt x="1241" y="8501"/>
                </a:cubicBezTo>
                <a:lnTo>
                  <a:pt x="1279" y="8444"/>
                </a:lnTo>
                <a:cubicBezTo>
                  <a:pt x="1420" y="8515"/>
                  <a:pt x="1703" y="8686"/>
                  <a:pt x="1754" y="8841"/>
                </a:cubicBezTo>
                <a:lnTo>
                  <a:pt x="1645" y="8841"/>
                </a:lnTo>
                <a:cubicBezTo>
                  <a:pt x="1704" y="8901"/>
                  <a:pt x="1759" y="8968"/>
                  <a:pt x="1830" y="8898"/>
                </a:cubicBezTo>
                <a:lnTo>
                  <a:pt x="1944" y="8985"/>
                </a:lnTo>
                <a:lnTo>
                  <a:pt x="1892" y="9109"/>
                </a:lnTo>
                <a:lnTo>
                  <a:pt x="1735" y="9161"/>
                </a:lnTo>
                <a:cubicBezTo>
                  <a:pt x="1688" y="9084"/>
                  <a:pt x="1616" y="9135"/>
                  <a:pt x="1555" y="9119"/>
                </a:cubicBezTo>
                <a:cubicBezTo>
                  <a:pt x="1485" y="9198"/>
                  <a:pt x="1389" y="9243"/>
                  <a:pt x="1288" y="9243"/>
                </a:cubicBezTo>
                <a:lnTo>
                  <a:pt x="1255" y="9145"/>
                </a:lnTo>
                <a:lnTo>
                  <a:pt x="1027" y="9192"/>
                </a:lnTo>
                <a:lnTo>
                  <a:pt x="960" y="9119"/>
                </a:lnTo>
                <a:cubicBezTo>
                  <a:pt x="914" y="9165"/>
                  <a:pt x="843" y="9186"/>
                  <a:pt x="842" y="9290"/>
                </a:cubicBezTo>
                <a:cubicBezTo>
                  <a:pt x="1004" y="9338"/>
                  <a:pt x="1174" y="9351"/>
                  <a:pt x="1341" y="9326"/>
                </a:cubicBezTo>
                <a:lnTo>
                  <a:pt x="1298" y="9450"/>
                </a:lnTo>
                <a:lnTo>
                  <a:pt x="1488" y="9408"/>
                </a:lnTo>
                <a:lnTo>
                  <a:pt x="1555" y="9444"/>
                </a:lnTo>
                <a:lnTo>
                  <a:pt x="1517" y="9609"/>
                </a:lnTo>
                <a:cubicBezTo>
                  <a:pt x="1251" y="9868"/>
                  <a:pt x="866" y="9829"/>
                  <a:pt x="552" y="9976"/>
                </a:cubicBezTo>
                <a:lnTo>
                  <a:pt x="556" y="10001"/>
                </a:lnTo>
                <a:lnTo>
                  <a:pt x="395" y="10001"/>
                </a:lnTo>
                <a:lnTo>
                  <a:pt x="343" y="10120"/>
                </a:lnTo>
                <a:cubicBezTo>
                  <a:pt x="671" y="10095"/>
                  <a:pt x="955" y="9830"/>
                  <a:pt x="1298" y="9883"/>
                </a:cubicBezTo>
                <a:lnTo>
                  <a:pt x="1350" y="9991"/>
                </a:lnTo>
                <a:cubicBezTo>
                  <a:pt x="1066" y="10157"/>
                  <a:pt x="702" y="10138"/>
                  <a:pt x="442" y="10363"/>
                </a:cubicBezTo>
                <a:lnTo>
                  <a:pt x="594" y="10326"/>
                </a:lnTo>
                <a:lnTo>
                  <a:pt x="647" y="10352"/>
                </a:lnTo>
                <a:lnTo>
                  <a:pt x="666" y="10275"/>
                </a:lnTo>
                <a:cubicBezTo>
                  <a:pt x="791" y="10304"/>
                  <a:pt x="921" y="10263"/>
                  <a:pt x="1008" y="10161"/>
                </a:cubicBezTo>
                <a:cubicBezTo>
                  <a:pt x="1173" y="10161"/>
                  <a:pt x="1321" y="10062"/>
                  <a:pt x="1488" y="10074"/>
                </a:cubicBezTo>
                <a:lnTo>
                  <a:pt x="1593" y="9960"/>
                </a:lnTo>
                <a:lnTo>
                  <a:pt x="1664" y="9960"/>
                </a:lnTo>
                <a:cubicBezTo>
                  <a:pt x="1692" y="10001"/>
                  <a:pt x="1754" y="10021"/>
                  <a:pt x="1764" y="10120"/>
                </a:cubicBezTo>
                <a:lnTo>
                  <a:pt x="1635" y="10079"/>
                </a:lnTo>
                <a:lnTo>
                  <a:pt x="1588" y="10115"/>
                </a:lnTo>
                <a:lnTo>
                  <a:pt x="1545" y="10074"/>
                </a:lnTo>
                <a:cubicBezTo>
                  <a:pt x="1487" y="10154"/>
                  <a:pt x="1513" y="10239"/>
                  <a:pt x="1464" y="10316"/>
                </a:cubicBezTo>
                <a:lnTo>
                  <a:pt x="1697" y="10270"/>
                </a:lnTo>
                <a:lnTo>
                  <a:pt x="1612" y="10383"/>
                </a:lnTo>
                <a:cubicBezTo>
                  <a:pt x="1716" y="10363"/>
                  <a:pt x="1820" y="10358"/>
                  <a:pt x="1925" y="10368"/>
                </a:cubicBezTo>
                <a:lnTo>
                  <a:pt x="1830" y="10512"/>
                </a:lnTo>
                <a:lnTo>
                  <a:pt x="1921" y="10512"/>
                </a:lnTo>
                <a:lnTo>
                  <a:pt x="2030" y="10646"/>
                </a:lnTo>
                <a:cubicBezTo>
                  <a:pt x="2073" y="10604"/>
                  <a:pt x="2108" y="10569"/>
                  <a:pt x="2116" y="10517"/>
                </a:cubicBezTo>
                <a:cubicBezTo>
                  <a:pt x="2103" y="10469"/>
                  <a:pt x="2310" y="10456"/>
                  <a:pt x="2334" y="10517"/>
                </a:cubicBezTo>
                <a:cubicBezTo>
                  <a:pt x="2412" y="10488"/>
                  <a:pt x="2439" y="10580"/>
                  <a:pt x="2491" y="10600"/>
                </a:cubicBezTo>
                <a:lnTo>
                  <a:pt x="2553" y="10559"/>
                </a:lnTo>
                <a:cubicBezTo>
                  <a:pt x="2613" y="10613"/>
                  <a:pt x="2517" y="10663"/>
                  <a:pt x="2553" y="10729"/>
                </a:cubicBezTo>
                <a:cubicBezTo>
                  <a:pt x="2581" y="10776"/>
                  <a:pt x="2570" y="10852"/>
                  <a:pt x="2577" y="10914"/>
                </a:cubicBezTo>
                <a:lnTo>
                  <a:pt x="2596" y="10914"/>
                </a:lnTo>
                <a:cubicBezTo>
                  <a:pt x="2602" y="10861"/>
                  <a:pt x="2607" y="10808"/>
                  <a:pt x="2615" y="10734"/>
                </a:cubicBezTo>
                <a:cubicBezTo>
                  <a:pt x="2711" y="10759"/>
                  <a:pt x="2736" y="10830"/>
                  <a:pt x="2829" y="10837"/>
                </a:cubicBezTo>
                <a:cubicBezTo>
                  <a:pt x="2759" y="10741"/>
                  <a:pt x="2770" y="10671"/>
                  <a:pt x="2862" y="10620"/>
                </a:cubicBezTo>
                <a:lnTo>
                  <a:pt x="2819" y="10559"/>
                </a:lnTo>
                <a:lnTo>
                  <a:pt x="2938" y="10559"/>
                </a:lnTo>
                <a:cubicBezTo>
                  <a:pt x="2915" y="10663"/>
                  <a:pt x="2913" y="10770"/>
                  <a:pt x="2829" y="10837"/>
                </a:cubicBezTo>
                <a:cubicBezTo>
                  <a:pt x="2836" y="10878"/>
                  <a:pt x="2850" y="10916"/>
                  <a:pt x="2862" y="10956"/>
                </a:cubicBezTo>
                <a:cubicBezTo>
                  <a:pt x="2836" y="11009"/>
                  <a:pt x="2823" y="11076"/>
                  <a:pt x="2733" y="11090"/>
                </a:cubicBezTo>
                <a:lnTo>
                  <a:pt x="2857" y="11172"/>
                </a:lnTo>
                <a:lnTo>
                  <a:pt x="2829" y="11214"/>
                </a:lnTo>
                <a:lnTo>
                  <a:pt x="2881" y="11270"/>
                </a:lnTo>
                <a:cubicBezTo>
                  <a:pt x="2926" y="11229"/>
                  <a:pt x="2964" y="11158"/>
                  <a:pt x="3042" y="11208"/>
                </a:cubicBezTo>
                <a:lnTo>
                  <a:pt x="2900" y="11394"/>
                </a:lnTo>
                <a:lnTo>
                  <a:pt x="3066" y="11440"/>
                </a:lnTo>
                <a:cubicBezTo>
                  <a:pt x="3059" y="11490"/>
                  <a:pt x="3050" y="11539"/>
                  <a:pt x="3038" y="11616"/>
                </a:cubicBezTo>
                <a:lnTo>
                  <a:pt x="3157" y="11538"/>
                </a:lnTo>
                <a:lnTo>
                  <a:pt x="3114" y="11482"/>
                </a:lnTo>
                <a:cubicBezTo>
                  <a:pt x="3133" y="11438"/>
                  <a:pt x="3153" y="11396"/>
                  <a:pt x="3171" y="11358"/>
                </a:cubicBezTo>
                <a:lnTo>
                  <a:pt x="3266" y="11410"/>
                </a:lnTo>
                <a:cubicBezTo>
                  <a:pt x="3241" y="11513"/>
                  <a:pt x="3198" y="11611"/>
                  <a:pt x="3142" y="11698"/>
                </a:cubicBezTo>
                <a:cubicBezTo>
                  <a:pt x="3425" y="11662"/>
                  <a:pt x="3589" y="11337"/>
                  <a:pt x="3855" y="11332"/>
                </a:cubicBezTo>
                <a:cubicBezTo>
                  <a:pt x="3855" y="11346"/>
                  <a:pt x="3855" y="11361"/>
                  <a:pt x="3855" y="11389"/>
                </a:cubicBezTo>
                <a:cubicBezTo>
                  <a:pt x="3728" y="11372"/>
                  <a:pt x="3657" y="11471"/>
                  <a:pt x="3580" y="11554"/>
                </a:cubicBezTo>
                <a:lnTo>
                  <a:pt x="3504" y="11554"/>
                </a:lnTo>
                <a:cubicBezTo>
                  <a:pt x="3488" y="11594"/>
                  <a:pt x="3471" y="11630"/>
                  <a:pt x="3456" y="11667"/>
                </a:cubicBezTo>
                <a:cubicBezTo>
                  <a:pt x="3676" y="11667"/>
                  <a:pt x="3803" y="11408"/>
                  <a:pt x="4036" y="11425"/>
                </a:cubicBezTo>
                <a:cubicBezTo>
                  <a:pt x="4036" y="11389"/>
                  <a:pt x="4042" y="11356"/>
                  <a:pt x="4045" y="11327"/>
                </a:cubicBezTo>
                <a:cubicBezTo>
                  <a:pt x="4194" y="11270"/>
                  <a:pt x="4309" y="11144"/>
                  <a:pt x="4478" y="11147"/>
                </a:cubicBezTo>
                <a:lnTo>
                  <a:pt x="4411" y="11002"/>
                </a:lnTo>
                <a:lnTo>
                  <a:pt x="4511" y="11002"/>
                </a:lnTo>
                <a:cubicBezTo>
                  <a:pt x="4517" y="11044"/>
                  <a:pt x="4523" y="11079"/>
                  <a:pt x="4526" y="11100"/>
                </a:cubicBezTo>
                <a:cubicBezTo>
                  <a:pt x="4640" y="11050"/>
                  <a:pt x="4764" y="11055"/>
                  <a:pt x="4839" y="10945"/>
                </a:cubicBezTo>
                <a:cubicBezTo>
                  <a:pt x="4860" y="10916"/>
                  <a:pt x="4890" y="10896"/>
                  <a:pt x="4920" y="10878"/>
                </a:cubicBezTo>
                <a:cubicBezTo>
                  <a:pt x="4920" y="10905"/>
                  <a:pt x="4919" y="10923"/>
                  <a:pt x="4925" y="10951"/>
                </a:cubicBezTo>
                <a:lnTo>
                  <a:pt x="4849" y="10956"/>
                </a:lnTo>
                <a:lnTo>
                  <a:pt x="4839" y="10945"/>
                </a:lnTo>
                <a:cubicBezTo>
                  <a:pt x="4846" y="10974"/>
                  <a:pt x="4850" y="11004"/>
                  <a:pt x="4849" y="11033"/>
                </a:cubicBezTo>
                <a:cubicBezTo>
                  <a:pt x="5015" y="11033"/>
                  <a:pt x="4908" y="10839"/>
                  <a:pt x="5124" y="10878"/>
                </a:cubicBezTo>
                <a:cubicBezTo>
                  <a:pt x="5193" y="10798"/>
                  <a:pt x="5290" y="10751"/>
                  <a:pt x="5391" y="10749"/>
                </a:cubicBezTo>
                <a:lnTo>
                  <a:pt x="5405" y="10693"/>
                </a:lnTo>
                <a:lnTo>
                  <a:pt x="5614" y="10626"/>
                </a:lnTo>
                <a:cubicBezTo>
                  <a:pt x="5638" y="10495"/>
                  <a:pt x="5636" y="10491"/>
                  <a:pt x="5790" y="10476"/>
                </a:cubicBezTo>
                <a:cubicBezTo>
                  <a:pt x="5790" y="10486"/>
                  <a:pt x="5807" y="10525"/>
                  <a:pt x="5818" y="10564"/>
                </a:cubicBezTo>
                <a:lnTo>
                  <a:pt x="5899" y="10471"/>
                </a:lnTo>
                <a:cubicBezTo>
                  <a:pt x="5925" y="10511"/>
                  <a:pt x="5947" y="10552"/>
                  <a:pt x="5971" y="10589"/>
                </a:cubicBezTo>
                <a:lnTo>
                  <a:pt x="6042" y="10522"/>
                </a:lnTo>
                <a:lnTo>
                  <a:pt x="5928" y="10409"/>
                </a:lnTo>
                <a:cubicBezTo>
                  <a:pt x="5938" y="10388"/>
                  <a:pt x="5958" y="10354"/>
                  <a:pt x="5975" y="10316"/>
                </a:cubicBezTo>
                <a:lnTo>
                  <a:pt x="6047" y="10445"/>
                </a:lnTo>
                <a:lnTo>
                  <a:pt x="6165" y="10393"/>
                </a:lnTo>
                <a:cubicBezTo>
                  <a:pt x="6165" y="10475"/>
                  <a:pt x="6171" y="10538"/>
                  <a:pt x="6175" y="10595"/>
                </a:cubicBezTo>
                <a:lnTo>
                  <a:pt x="6275" y="10620"/>
                </a:lnTo>
                <a:lnTo>
                  <a:pt x="6080" y="10713"/>
                </a:lnTo>
                <a:cubicBezTo>
                  <a:pt x="6130" y="10789"/>
                  <a:pt x="6186" y="10750"/>
                  <a:pt x="6232" y="10755"/>
                </a:cubicBezTo>
                <a:cubicBezTo>
                  <a:pt x="6310" y="10607"/>
                  <a:pt x="6327" y="10578"/>
                  <a:pt x="6384" y="10657"/>
                </a:cubicBezTo>
                <a:cubicBezTo>
                  <a:pt x="6364" y="10804"/>
                  <a:pt x="6234" y="10812"/>
                  <a:pt x="6156" y="10873"/>
                </a:cubicBezTo>
                <a:lnTo>
                  <a:pt x="6056" y="10837"/>
                </a:lnTo>
                <a:lnTo>
                  <a:pt x="6132" y="11002"/>
                </a:lnTo>
                <a:lnTo>
                  <a:pt x="5961" y="10956"/>
                </a:lnTo>
                <a:cubicBezTo>
                  <a:pt x="6050" y="11016"/>
                  <a:pt x="5993" y="11179"/>
                  <a:pt x="6108" y="11208"/>
                </a:cubicBezTo>
                <a:cubicBezTo>
                  <a:pt x="6156" y="11076"/>
                  <a:pt x="6152" y="11073"/>
                  <a:pt x="6246" y="11012"/>
                </a:cubicBezTo>
                <a:lnTo>
                  <a:pt x="6213" y="10935"/>
                </a:lnTo>
                <a:cubicBezTo>
                  <a:pt x="6279" y="10897"/>
                  <a:pt x="6318" y="10938"/>
                  <a:pt x="6356" y="10987"/>
                </a:cubicBezTo>
                <a:cubicBezTo>
                  <a:pt x="6288" y="11043"/>
                  <a:pt x="6332" y="11119"/>
                  <a:pt x="6318" y="11188"/>
                </a:cubicBezTo>
                <a:lnTo>
                  <a:pt x="6451" y="11291"/>
                </a:lnTo>
                <a:cubicBezTo>
                  <a:pt x="6339" y="11339"/>
                  <a:pt x="6298" y="11438"/>
                  <a:pt x="6184" y="11389"/>
                </a:cubicBezTo>
                <a:lnTo>
                  <a:pt x="6303" y="11260"/>
                </a:lnTo>
                <a:cubicBezTo>
                  <a:pt x="6215" y="11238"/>
                  <a:pt x="6278" y="11165"/>
                  <a:pt x="6156" y="11172"/>
                </a:cubicBezTo>
                <a:cubicBezTo>
                  <a:pt x="6179" y="11220"/>
                  <a:pt x="6192" y="11244"/>
                  <a:pt x="6208" y="11275"/>
                </a:cubicBezTo>
                <a:lnTo>
                  <a:pt x="6099" y="11353"/>
                </a:lnTo>
                <a:lnTo>
                  <a:pt x="6360" y="11590"/>
                </a:lnTo>
                <a:lnTo>
                  <a:pt x="6222" y="11760"/>
                </a:lnTo>
                <a:cubicBezTo>
                  <a:pt x="6311" y="11913"/>
                  <a:pt x="6370" y="12122"/>
                  <a:pt x="6455" y="12281"/>
                </a:cubicBezTo>
                <a:cubicBezTo>
                  <a:pt x="6494" y="12257"/>
                  <a:pt x="6508" y="12169"/>
                  <a:pt x="6588" y="12240"/>
                </a:cubicBezTo>
                <a:cubicBezTo>
                  <a:pt x="6541" y="12298"/>
                  <a:pt x="6504" y="12351"/>
                  <a:pt x="6465" y="12400"/>
                </a:cubicBezTo>
                <a:cubicBezTo>
                  <a:pt x="6497" y="12488"/>
                  <a:pt x="6525" y="12569"/>
                  <a:pt x="6546" y="12627"/>
                </a:cubicBezTo>
                <a:lnTo>
                  <a:pt x="6798" y="12714"/>
                </a:lnTo>
                <a:lnTo>
                  <a:pt x="6641" y="12843"/>
                </a:lnTo>
                <a:cubicBezTo>
                  <a:pt x="6681" y="12911"/>
                  <a:pt x="6698" y="12990"/>
                  <a:pt x="6688" y="13070"/>
                </a:cubicBezTo>
                <a:lnTo>
                  <a:pt x="6855" y="13158"/>
                </a:lnTo>
                <a:lnTo>
                  <a:pt x="6750" y="13241"/>
                </a:lnTo>
                <a:lnTo>
                  <a:pt x="6793" y="13313"/>
                </a:lnTo>
                <a:lnTo>
                  <a:pt x="6655" y="13447"/>
                </a:lnTo>
                <a:lnTo>
                  <a:pt x="6541" y="13447"/>
                </a:lnTo>
                <a:lnTo>
                  <a:pt x="6451" y="13323"/>
                </a:lnTo>
                <a:lnTo>
                  <a:pt x="6346" y="13333"/>
                </a:lnTo>
                <a:cubicBezTo>
                  <a:pt x="6397" y="13466"/>
                  <a:pt x="6529" y="13527"/>
                  <a:pt x="6541" y="13664"/>
                </a:cubicBezTo>
                <a:lnTo>
                  <a:pt x="6508" y="13705"/>
                </a:lnTo>
                <a:lnTo>
                  <a:pt x="6536" y="13746"/>
                </a:lnTo>
                <a:cubicBezTo>
                  <a:pt x="6401" y="13893"/>
                  <a:pt x="6246" y="13723"/>
                  <a:pt x="6123" y="13720"/>
                </a:cubicBezTo>
                <a:cubicBezTo>
                  <a:pt x="6085" y="13657"/>
                  <a:pt x="6077" y="13593"/>
                  <a:pt x="6004" y="13612"/>
                </a:cubicBezTo>
                <a:cubicBezTo>
                  <a:pt x="5958" y="13699"/>
                  <a:pt x="6023" y="13737"/>
                  <a:pt x="6056" y="13803"/>
                </a:cubicBezTo>
                <a:cubicBezTo>
                  <a:pt x="5980" y="13767"/>
                  <a:pt x="5893" y="13769"/>
                  <a:pt x="5818" y="13808"/>
                </a:cubicBezTo>
                <a:lnTo>
                  <a:pt x="5795" y="13736"/>
                </a:lnTo>
                <a:lnTo>
                  <a:pt x="5704" y="13736"/>
                </a:lnTo>
                <a:cubicBezTo>
                  <a:pt x="5695" y="13764"/>
                  <a:pt x="5685" y="13788"/>
                  <a:pt x="5671" y="13834"/>
                </a:cubicBezTo>
                <a:cubicBezTo>
                  <a:pt x="5631" y="13779"/>
                  <a:pt x="5598" y="13733"/>
                  <a:pt x="5571" y="13694"/>
                </a:cubicBezTo>
                <a:lnTo>
                  <a:pt x="5448" y="13694"/>
                </a:lnTo>
                <a:lnTo>
                  <a:pt x="5419" y="13612"/>
                </a:lnTo>
                <a:lnTo>
                  <a:pt x="5357" y="13627"/>
                </a:lnTo>
                <a:lnTo>
                  <a:pt x="5400" y="13679"/>
                </a:lnTo>
                <a:cubicBezTo>
                  <a:pt x="5341" y="13717"/>
                  <a:pt x="5292" y="13774"/>
                  <a:pt x="5258" y="13839"/>
                </a:cubicBezTo>
                <a:cubicBezTo>
                  <a:pt x="5296" y="13886"/>
                  <a:pt x="5326" y="13934"/>
                  <a:pt x="5258" y="13973"/>
                </a:cubicBezTo>
                <a:lnTo>
                  <a:pt x="5243" y="13896"/>
                </a:lnTo>
                <a:lnTo>
                  <a:pt x="5219" y="13896"/>
                </a:lnTo>
                <a:cubicBezTo>
                  <a:pt x="5219" y="13921"/>
                  <a:pt x="5218" y="13948"/>
                  <a:pt x="5224" y="13973"/>
                </a:cubicBezTo>
                <a:lnTo>
                  <a:pt x="5253" y="13973"/>
                </a:lnTo>
                <a:cubicBezTo>
                  <a:pt x="5269" y="13999"/>
                  <a:pt x="5289" y="14023"/>
                  <a:pt x="5305" y="14050"/>
                </a:cubicBezTo>
                <a:lnTo>
                  <a:pt x="5367" y="14004"/>
                </a:lnTo>
                <a:lnTo>
                  <a:pt x="5467" y="14097"/>
                </a:lnTo>
                <a:lnTo>
                  <a:pt x="5528" y="14061"/>
                </a:lnTo>
                <a:lnTo>
                  <a:pt x="5595" y="14117"/>
                </a:lnTo>
                <a:cubicBezTo>
                  <a:pt x="5571" y="14168"/>
                  <a:pt x="5548" y="14210"/>
                  <a:pt x="5514" y="14277"/>
                </a:cubicBezTo>
                <a:lnTo>
                  <a:pt x="5410" y="14117"/>
                </a:lnTo>
                <a:lnTo>
                  <a:pt x="5381" y="14184"/>
                </a:lnTo>
                <a:lnTo>
                  <a:pt x="5305" y="14071"/>
                </a:lnTo>
                <a:lnTo>
                  <a:pt x="5082" y="14164"/>
                </a:lnTo>
                <a:cubicBezTo>
                  <a:pt x="5094" y="14228"/>
                  <a:pt x="5104" y="14290"/>
                  <a:pt x="5115" y="14350"/>
                </a:cubicBezTo>
                <a:lnTo>
                  <a:pt x="5177" y="14370"/>
                </a:lnTo>
                <a:lnTo>
                  <a:pt x="5096" y="14468"/>
                </a:lnTo>
                <a:lnTo>
                  <a:pt x="5143" y="14566"/>
                </a:lnTo>
                <a:lnTo>
                  <a:pt x="4972" y="14509"/>
                </a:lnTo>
                <a:cubicBezTo>
                  <a:pt x="5011" y="14571"/>
                  <a:pt x="5054" y="14560"/>
                  <a:pt x="5006" y="14607"/>
                </a:cubicBezTo>
                <a:lnTo>
                  <a:pt x="4849" y="14427"/>
                </a:lnTo>
                <a:lnTo>
                  <a:pt x="4735" y="14530"/>
                </a:lnTo>
                <a:lnTo>
                  <a:pt x="4644" y="14448"/>
                </a:lnTo>
                <a:cubicBezTo>
                  <a:pt x="4561" y="14529"/>
                  <a:pt x="4502" y="14636"/>
                  <a:pt x="4468" y="14752"/>
                </a:cubicBezTo>
                <a:lnTo>
                  <a:pt x="4340" y="14778"/>
                </a:lnTo>
                <a:lnTo>
                  <a:pt x="4449" y="14860"/>
                </a:lnTo>
                <a:cubicBezTo>
                  <a:pt x="4342" y="14900"/>
                  <a:pt x="4350" y="14993"/>
                  <a:pt x="4245" y="15030"/>
                </a:cubicBezTo>
                <a:cubicBezTo>
                  <a:pt x="4156" y="14997"/>
                  <a:pt x="4128" y="15130"/>
                  <a:pt x="4055" y="15118"/>
                </a:cubicBezTo>
                <a:cubicBezTo>
                  <a:pt x="3946" y="15150"/>
                  <a:pt x="3845" y="15203"/>
                  <a:pt x="3755" y="15278"/>
                </a:cubicBezTo>
                <a:lnTo>
                  <a:pt x="3698" y="15128"/>
                </a:lnTo>
                <a:lnTo>
                  <a:pt x="3998" y="15061"/>
                </a:lnTo>
                <a:lnTo>
                  <a:pt x="3998" y="14963"/>
                </a:lnTo>
                <a:lnTo>
                  <a:pt x="3855" y="14922"/>
                </a:lnTo>
                <a:lnTo>
                  <a:pt x="3808" y="15005"/>
                </a:lnTo>
                <a:lnTo>
                  <a:pt x="3755" y="14984"/>
                </a:lnTo>
                <a:lnTo>
                  <a:pt x="3774" y="14860"/>
                </a:lnTo>
                <a:lnTo>
                  <a:pt x="3518" y="14963"/>
                </a:lnTo>
                <a:cubicBezTo>
                  <a:pt x="3528" y="15070"/>
                  <a:pt x="3582" y="15168"/>
                  <a:pt x="3665" y="15226"/>
                </a:cubicBezTo>
                <a:cubicBezTo>
                  <a:pt x="3701" y="15370"/>
                  <a:pt x="3568" y="15334"/>
                  <a:pt x="3508" y="15386"/>
                </a:cubicBezTo>
                <a:lnTo>
                  <a:pt x="3556" y="15458"/>
                </a:lnTo>
                <a:cubicBezTo>
                  <a:pt x="3508" y="15514"/>
                  <a:pt x="3445" y="15550"/>
                  <a:pt x="3375" y="15556"/>
                </a:cubicBezTo>
                <a:lnTo>
                  <a:pt x="3304" y="15618"/>
                </a:lnTo>
                <a:lnTo>
                  <a:pt x="3095" y="15593"/>
                </a:lnTo>
                <a:lnTo>
                  <a:pt x="3033" y="15680"/>
                </a:lnTo>
                <a:lnTo>
                  <a:pt x="3080" y="15737"/>
                </a:lnTo>
                <a:cubicBezTo>
                  <a:pt x="2903" y="15852"/>
                  <a:pt x="2691" y="15845"/>
                  <a:pt x="2496" y="15892"/>
                </a:cubicBezTo>
                <a:lnTo>
                  <a:pt x="2477" y="15959"/>
                </a:lnTo>
                <a:cubicBezTo>
                  <a:pt x="2398" y="15946"/>
                  <a:pt x="2317" y="15957"/>
                  <a:pt x="2244" y="15990"/>
                </a:cubicBezTo>
                <a:lnTo>
                  <a:pt x="2177" y="15918"/>
                </a:lnTo>
                <a:lnTo>
                  <a:pt x="2135" y="16010"/>
                </a:lnTo>
                <a:cubicBezTo>
                  <a:pt x="2149" y="16090"/>
                  <a:pt x="2155" y="16138"/>
                  <a:pt x="2163" y="16186"/>
                </a:cubicBezTo>
                <a:lnTo>
                  <a:pt x="1550" y="16588"/>
                </a:lnTo>
                <a:lnTo>
                  <a:pt x="1498" y="16536"/>
                </a:lnTo>
                <a:lnTo>
                  <a:pt x="1550" y="16464"/>
                </a:lnTo>
                <a:lnTo>
                  <a:pt x="1460" y="16402"/>
                </a:lnTo>
                <a:lnTo>
                  <a:pt x="1450" y="16588"/>
                </a:lnTo>
                <a:lnTo>
                  <a:pt x="1384" y="16604"/>
                </a:lnTo>
                <a:lnTo>
                  <a:pt x="1422" y="16665"/>
                </a:lnTo>
                <a:lnTo>
                  <a:pt x="1241" y="16774"/>
                </a:lnTo>
                <a:lnTo>
                  <a:pt x="1279" y="16825"/>
                </a:lnTo>
                <a:lnTo>
                  <a:pt x="1160" y="16841"/>
                </a:lnTo>
                <a:lnTo>
                  <a:pt x="1198" y="16892"/>
                </a:lnTo>
                <a:lnTo>
                  <a:pt x="1117" y="16934"/>
                </a:lnTo>
                <a:lnTo>
                  <a:pt x="1165" y="17099"/>
                </a:lnTo>
                <a:cubicBezTo>
                  <a:pt x="1068" y="17224"/>
                  <a:pt x="856" y="17152"/>
                  <a:pt x="832" y="17238"/>
                </a:cubicBezTo>
                <a:lnTo>
                  <a:pt x="994" y="17238"/>
                </a:lnTo>
                <a:lnTo>
                  <a:pt x="956" y="17377"/>
                </a:lnTo>
                <a:lnTo>
                  <a:pt x="1056" y="17449"/>
                </a:lnTo>
                <a:cubicBezTo>
                  <a:pt x="968" y="17506"/>
                  <a:pt x="881" y="17549"/>
                  <a:pt x="870" y="17666"/>
                </a:cubicBezTo>
                <a:lnTo>
                  <a:pt x="799" y="17682"/>
                </a:lnTo>
                <a:lnTo>
                  <a:pt x="799" y="17707"/>
                </a:lnTo>
                <a:lnTo>
                  <a:pt x="870" y="17702"/>
                </a:lnTo>
                <a:lnTo>
                  <a:pt x="870" y="17671"/>
                </a:lnTo>
                <a:cubicBezTo>
                  <a:pt x="1136" y="17503"/>
                  <a:pt x="1704" y="17226"/>
                  <a:pt x="1807" y="17702"/>
                </a:cubicBezTo>
                <a:lnTo>
                  <a:pt x="1645" y="17774"/>
                </a:lnTo>
                <a:cubicBezTo>
                  <a:pt x="1699" y="17824"/>
                  <a:pt x="1613" y="17898"/>
                  <a:pt x="1645" y="17986"/>
                </a:cubicBezTo>
                <a:lnTo>
                  <a:pt x="1764" y="18048"/>
                </a:lnTo>
                <a:lnTo>
                  <a:pt x="1906" y="17862"/>
                </a:lnTo>
                <a:cubicBezTo>
                  <a:pt x="1995" y="17970"/>
                  <a:pt x="2119" y="17974"/>
                  <a:pt x="2230" y="18022"/>
                </a:cubicBezTo>
                <a:lnTo>
                  <a:pt x="2244" y="17950"/>
                </a:lnTo>
                <a:lnTo>
                  <a:pt x="2382" y="17960"/>
                </a:lnTo>
                <a:lnTo>
                  <a:pt x="2382" y="18074"/>
                </a:lnTo>
                <a:lnTo>
                  <a:pt x="2496" y="18074"/>
                </a:lnTo>
                <a:lnTo>
                  <a:pt x="2482" y="17986"/>
                </a:lnTo>
                <a:lnTo>
                  <a:pt x="2425" y="18037"/>
                </a:lnTo>
                <a:lnTo>
                  <a:pt x="2425" y="17929"/>
                </a:lnTo>
                <a:lnTo>
                  <a:pt x="2567" y="17836"/>
                </a:lnTo>
                <a:lnTo>
                  <a:pt x="2681" y="17898"/>
                </a:lnTo>
                <a:cubicBezTo>
                  <a:pt x="2550" y="17930"/>
                  <a:pt x="2551" y="17933"/>
                  <a:pt x="2539" y="18043"/>
                </a:cubicBezTo>
                <a:lnTo>
                  <a:pt x="2634" y="18001"/>
                </a:lnTo>
                <a:lnTo>
                  <a:pt x="2638" y="18053"/>
                </a:lnTo>
                <a:lnTo>
                  <a:pt x="2453" y="18130"/>
                </a:lnTo>
                <a:lnTo>
                  <a:pt x="2491" y="18171"/>
                </a:lnTo>
                <a:lnTo>
                  <a:pt x="2458" y="18223"/>
                </a:lnTo>
                <a:lnTo>
                  <a:pt x="2539" y="18254"/>
                </a:lnTo>
                <a:lnTo>
                  <a:pt x="2425" y="18342"/>
                </a:lnTo>
                <a:lnTo>
                  <a:pt x="2510" y="18383"/>
                </a:lnTo>
                <a:lnTo>
                  <a:pt x="2386" y="18404"/>
                </a:lnTo>
                <a:lnTo>
                  <a:pt x="2386" y="18502"/>
                </a:lnTo>
                <a:lnTo>
                  <a:pt x="2491" y="18522"/>
                </a:lnTo>
                <a:lnTo>
                  <a:pt x="2491" y="18589"/>
                </a:lnTo>
                <a:lnTo>
                  <a:pt x="2301" y="18775"/>
                </a:lnTo>
                <a:cubicBezTo>
                  <a:pt x="2415" y="18810"/>
                  <a:pt x="2535" y="18825"/>
                  <a:pt x="2653" y="18827"/>
                </a:cubicBezTo>
                <a:cubicBezTo>
                  <a:pt x="2893" y="18746"/>
                  <a:pt x="3122" y="18640"/>
                  <a:pt x="3342" y="18507"/>
                </a:cubicBezTo>
                <a:lnTo>
                  <a:pt x="3413" y="18553"/>
                </a:lnTo>
                <a:lnTo>
                  <a:pt x="3413" y="18481"/>
                </a:lnTo>
                <a:lnTo>
                  <a:pt x="3589" y="18471"/>
                </a:lnTo>
                <a:lnTo>
                  <a:pt x="3494" y="18553"/>
                </a:lnTo>
                <a:lnTo>
                  <a:pt x="3413" y="18553"/>
                </a:lnTo>
                <a:lnTo>
                  <a:pt x="3413" y="18610"/>
                </a:lnTo>
                <a:cubicBezTo>
                  <a:pt x="3361" y="18661"/>
                  <a:pt x="3261" y="18651"/>
                  <a:pt x="3233" y="18754"/>
                </a:cubicBezTo>
                <a:cubicBezTo>
                  <a:pt x="3602" y="18612"/>
                  <a:pt x="3926" y="18437"/>
                  <a:pt x="4297" y="18337"/>
                </a:cubicBezTo>
                <a:cubicBezTo>
                  <a:pt x="4319" y="18323"/>
                  <a:pt x="4344" y="18311"/>
                  <a:pt x="4369" y="18311"/>
                </a:cubicBezTo>
                <a:lnTo>
                  <a:pt x="4369" y="18337"/>
                </a:lnTo>
                <a:lnTo>
                  <a:pt x="4297" y="18352"/>
                </a:lnTo>
                <a:cubicBezTo>
                  <a:pt x="4297" y="18343"/>
                  <a:pt x="4297" y="18339"/>
                  <a:pt x="4297" y="18337"/>
                </a:cubicBezTo>
                <a:cubicBezTo>
                  <a:pt x="4218" y="18470"/>
                  <a:pt x="4083" y="18469"/>
                  <a:pt x="3984" y="18543"/>
                </a:cubicBezTo>
                <a:lnTo>
                  <a:pt x="3950" y="18512"/>
                </a:lnTo>
                <a:cubicBezTo>
                  <a:pt x="3902" y="18555"/>
                  <a:pt x="3862" y="18601"/>
                  <a:pt x="3912" y="18672"/>
                </a:cubicBezTo>
                <a:lnTo>
                  <a:pt x="3965" y="18672"/>
                </a:lnTo>
                <a:lnTo>
                  <a:pt x="3993" y="18708"/>
                </a:lnTo>
                <a:lnTo>
                  <a:pt x="4036" y="18672"/>
                </a:lnTo>
                <a:lnTo>
                  <a:pt x="3969" y="18672"/>
                </a:lnTo>
                <a:lnTo>
                  <a:pt x="3969" y="18610"/>
                </a:lnTo>
                <a:cubicBezTo>
                  <a:pt x="4030" y="18591"/>
                  <a:pt x="4076" y="18516"/>
                  <a:pt x="4150" y="18563"/>
                </a:cubicBezTo>
                <a:lnTo>
                  <a:pt x="4117" y="18631"/>
                </a:lnTo>
                <a:cubicBezTo>
                  <a:pt x="4294" y="18617"/>
                  <a:pt x="4369" y="18395"/>
                  <a:pt x="4568" y="18445"/>
                </a:cubicBezTo>
                <a:cubicBezTo>
                  <a:pt x="4377" y="18597"/>
                  <a:pt x="4157" y="18672"/>
                  <a:pt x="3969" y="18832"/>
                </a:cubicBezTo>
                <a:cubicBezTo>
                  <a:pt x="4183" y="18796"/>
                  <a:pt x="4388" y="18649"/>
                  <a:pt x="4597" y="18594"/>
                </a:cubicBezTo>
                <a:lnTo>
                  <a:pt x="4701" y="18708"/>
                </a:lnTo>
                <a:lnTo>
                  <a:pt x="4958" y="18600"/>
                </a:lnTo>
                <a:cubicBezTo>
                  <a:pt x="4973" y="18713"/>
                  <a:pt x="5056" y="18785"/>
                  <a:pt x="5129" y="18863"/>
                </a:cubicBezTo>
                <a:lnTo>
                  <a:pt x="5110" y="18883"/>
                </a:lnTo>
                <a:cubicBezTo>
                  <a:pt x="5126" y="18935"/>
                  <a:pt x="5144" y="18980"/>
                  <a:pt x="5158" y="19028"/>
                </a:cubicBezTo>
                <a:lnTo>
                  <a:pt x="5200" y="19038"/>
                </a:lnTo>
                <a:cubicBezTo>
                  <a:pt x="5200" y="19105"/>
                  <a:pt x="5206" y="19166"/>
                  <a:pt x="5210" y="19239"/>
                </a:cubicBezTo>
                <a:lnTo>
                  <a:pt x="5167" y="19208"/>
                </a:lnTo>
                <a:lnTo>
                  <a:pt x="5072" y="19296"/>
                </a:lnTo>
                <a:cubicBezTo>
                  <a:pt x="5118" y="19335"/>
                  <a:pt x="5150" y="19390"/>
                  <a:pt x="5167" y="19451"/>
                </a:cubicBezTo>
                <a:cubicBezTo>
                  <a:pt x="5277" y="19337"/>
                  <a:pt x="5431" y="19379"/>
                  <a:pt x="5533" y="19239"/>
                </a:cubicBezTo>
                <a:cubicBezTo>
                  <a:pt x="5550" y="19386"/>
                  <a:pt x="5688" y="19444"/>
                  <a:pt x="5647" y="19590"/>
                </a:cubicBezTo>
                <a:lnTo>
                  <a:pt x="5600" y="19564"/>
                </a:lnTo>
                <a:lnTo>
                  <a:pt x="5533" y="19672"/>
                </a:lnTo>
                <a:cubicBezTo>
                  <a:pt x="5461" y="19686"/>
                  <a:pt x="5388" y="19633"/>
                  <a:pt x="5357" y="19714"/>
                </a:cubicBezTo>
                <a:lnTo>
                  <a:pt x="5448" y="19822"/>
                </a:lnTo>
                <a:lnTo>
                  <a:pt x="5448" y="19946"/>
                </a:lnTo>
                <a:lnTo>
                  <a:pt x="5605" y="20101"/>
                </a:lnTo>
                <a:lnTo>
                  <a:pt x="5509" y="20162"/>
                </a:lnTo>
                <a:cubicBezTo>
                  <a:pt x="5610" y="20386"/>
                  <a:pt x="5793" y="20238"/>
                  <a:pt x="5866" y="20591"/>
                </a:cubicBezTo>
                <a:lnTo>
                  <a:pt x="5928" y="20472"/>
                </a:lnTo>
                <a:lnTo>
                  <a:pt x="6032" y="20730"/>
                </a:lnTo>
                <a:lnTo>
                  <a:pt x="5871" y="20704"/>
                </a:lnTo>
                <a:lnTo>
                  <a:pt x="5990" y="20823"/>
                </a:lnTo>
                <a:lnTo>
                  <a:pt x="5942" y="20931"/>
                </a:lnTo>
                <a:lnTo>
                  <a:pt x="6013" y="20957"/>
                </a:lnTo>
                <a:lnTo>
                  <a:pt x="6056" y="21173"/>
                </a:lnTo>
                <a:lnTo>
                  <a:pt x="5990" y="21199"/>
                </a:lnTo>
                <a:lnTo>
                  <a:pt x="6104" y="21287"/>
                </a:lnTo>
                <a:lnTo>
                  <a:pt x="6237" y="21271"/>
                </a:lnTo>
                <a:cubicBezTo>
                  <a:pt x="6191" y="21337"/>
                  <a:pt x="6167" y="21376"/>
                  <a:pt x="6127" y="21431"/>
                </a:cubicBezTo>
                <a:lnTo>
                  <a:pt x="6284" y="21431"/>
                </a:lnTo>
                <a:cubicBezTo>
                  <a:pt x="6268" y="21493"/>
                  <a:pt x="6259" y="21539"/>
                  <a:pt x="6246" y="21586"/>
                </a:cubicBezTo>
                <a:lnTo>
                  <a:pt x="21590" y="21586"/>
                </a:lnTo>
                <a:lnTo>
                  <a:pt x="21590" y="6"/>
                </a:lnTo>
                <a:cubicBezTo>
                  <a:pt x="16537" y="6"/>
                  <a:pt x="11486" y="6"/>
                  <a:pt x="6432" y="6"/>
                </a:cubicBezTo>
                <a:cubicBezTo>
                  <a:pt x="6308" y="19"/>
                  <a:pt x="6186" y="43"/>
                  <a:pt x="6066" y="73"/>
                </a:cubicBezTo>
                <a:lnTo>
                  <a:pt x="6051" y="0"/>
                </a:lnTo>
                <a:close/>
                <a:moveTo>
                  <a:pt x="3375" y="15556"/>
                </a:moveTo>
                <a:cubicBezTo>
                  <a:pt x="3375" y="15530"/>
                  <a:pt x="3370" y="15500"/>
                  <a:pt x="3366" y="15474"/>
                </a:cubicBezTo>
                <a:lnTo>
                  <a:pt x="3337" y="15474"/>
                </a:lnTo>
                <a:cubicBezTo>
                  <a:pt x="3339" y="15501"/>
                  <a:pt x="3345" y="15530"/>
                  <a:pt x="3347" y="15556"/>
                </a:cubicBezTo>
                <a:lnTo>
                  <a:pt x="3375" y="15556"/>
                </a:lnTo>
                <a:close/>
                <a:moveTo>
                  <a:pt x="1645" y="8841"/>
                </a:moveTo>
                <a:cubicBezTo>
                  <a:pt x="1633" y="8761"/>
                  <a:pt x="1597" y="8733"/>
                  <a:pt x="1526" y="8697"/>
                </a:cubicBezTo>
                <a:lnTo>
                  <a:pt x="1422" y="8774"/>
                </a:lnTo>
                <a:lnTo>
                  <a:pt x="1426" y="8877"/>
                </a:lnTo>
                <a:cubicBezTo>
                  <a:pt x="1503" y="8877"/>
                  <a:pt x="1578" y="8900"/>
                  <a:pt x="1645" y="8841"/>
                </a:cubicBezTo>
                <a:close/>
                <a:moveTo>
                  <a:pt x="2634" y="7913"/>
                </a:moveTo>
                <a:lnTo>
                  <a:pt x="2486" y="7820"/>
                </a:lnTo>
                <a:lnTo>
                  <a:pt x="2486" y="7830"/>
                </a:lnTo>
                <a:lnTo>
                  <a:pt x="2491" y="7830"/>
                </a:lnTo>
                <a:lnTo>
                  <a:pt x="2496" y="7913"/>
                </a:lnTo>
                <a:lnTo>
                  <a:pt x="2634" y="7913"/>
                </a:lnTo>
                <a:close/>
                <a:moveTo>
                  <a:pt x="2486" y="7830"/>
                </a:moveTo>
                <a:lnTo>
                  <a:pt x="2434" y="7717"/>
                </a:lnTo>
                <a:cubicBezTo>
                  <a:pt x="2407" y="7749"/>
                  <a:pt x="2390" y="7773"/>
                  <a:pt x="2358" y="7815"/>
                </a:cubicBezTo>
                <a:lnTo>
                  <a:pt x="2448" y="7861"/>
                </a:lnTo>
                <a:lnTo>
                  <a:pt x="2486" y="7830"/>
                </a:lnTo>
                <a:close/>
                <a:moveTo>
                  <a:pt x="10562" y="3167"/>
                </a:moveTo>
                <a:cubicBezTo>
                  <a:pt x="10572" y="3144"/>
                  <a:pt x="10582" y="3118"/>
                  <a:pt x="10596" y="3069"/>
                </a:cubicBezTo>
                <a:lnTo>
                  <a:pt x="10591" y="3069"/>
                </a:lnTo>
                <a:cubicBezTo>
                  <a:pt x="10532" y="3116"/>
                  <a:pt x="10548" y="3116"/>
                  <a:pt x="10562" y="3167"/>
                </a:cubicBezTo>
                <a:close/>
                <a:moveTo>
                  <a:pt x="4259" y="4204"/>
                </a:moveTo>
                <a:lnTo>
                  <a:pt x="4240" y="4183"/>
                </a:lnTo>
                <a:lnTo>
                  <a:pt x="4183" y="4281"/>
                </a:lnTo>
                <a:lnTo>
                  <a:pt x="4255" y="4287"/>
                </a:lnTo>
                <a:cubicBezTo>
                  <a:pt x="4255" y="4255"/>
                  <a:pt x="4254" y="4228"/>
                  <a:pt x="4259" y="4204"/>
                </a:cubicBezTo>
                <a:close/>
                <a:moveTo>
                  <a:pt x="5519" y="47"/>
                </a:moveTo>
                <a:lnTo>
                  <a:pt x="5519" y="129"/>
                </a:lnTo>
                <a:lnTo>
                  <a:pt x="5538" y="129"/>
                </a:lnTo>
                <a:lnTo>
                  <a:pt x="5538" y="47"/>
                </a:lnTo>
                <a:lnTo>
                  <a:pt x="5519" y="47"/>
                </a:lnTo>
                <a:close/>
                <a:moveTo>
                  <a:pt x="5215" y="258"/>
                </a:moveTo>
                <a:lnTo>
                  <a:pt x="5215" y="279"/>
                </a:lnTo>
                <a:lnTo>
                  <a:pt x="5286" y="279"/>
                </a:lnTo>
                <a:lnTo>
                  <a:pt x="5286" y="258"/>
                </a:lnTo>
                <a:lnTo>
                  <a:pt x="5215" y="258"/>
                </a:lnTo>
                <a:close/>
                <a:moveTo>
                  <a:pt x="4901" y="300"/>
                </a:moveTo>
                <a:cubicBezTo>
                  <a:pt x="4839" y="270"/>
                  <a:pt x="4756" y="297"/>
                  <a:pt x="4777" y="434"/>
                </a:cubicBezTo>
                <a:lnTo>
                  <a:pt x="4892" y="496"/>
                </a:lnTo>
                <a:cubicBezTo>
                  <a:pt x="5001" y="413"/>
                  <a:pt x="4963" y="329"/>
                  <a:pt x="4901" y="300"/>
                </a:cubicBezTo>
                <a:close/>
                <a:moveTo>
                  <a:pt x="6099" y="305"/>
                </a:moveTo>
                <a:lnTo>
                  <a:pt x="5899" y="428"/>
                </a:lnTo>
                <a:lnTo>
                  <a:pt x="6066" y="532"/>
                </a:lnTo>
                <a:lnTo>
                  <a:pt x="6213" y="439"/>
                </a:lnTo>
                <a:lnTo>
                  <a:pt x="6099" y="305"/>
                </a:lnTo>
                <a:close/>
                <a:moveTo>
                  <a:pt x="5547" y="449"/>
                </a:moveTo>
                <a:lnTo>
                  <a:pt x="5438" y="501"/>
                </a:lnTo>
                <a:lnTo>
                  <a:pt x="5438" y="686"/>
                </a:lnTo>
                <a:lnTo>
                  <a:pt x="5562" y="686"/>
                </a:lnTo>
                <a:lnTo>
                  <a:pt x="5543" y="661"/>
                </a:lnTo>
                <a:lnTo>
                  <a:pt x="5681" y="578"/>
                </a:lnTo>
                <a:cubicBezTo>
                  <a:pt x="5625" y="524"/>
                  <a:pt x="5587" y="489"/>
                  <a:pt x="5547" y="449"/>
                </a:cubicBezTo>
                <a:close/>
                <a:moveTo>
                  <a:pt x="7126" y="650"/>
                </a:moveTo>
                <a:lnTo>
                  <a:pt x="7126" y="676"/>
                </a:lnTo>
                <a:lnTo>
                  <a:pt x="7069" y="692"/>
                </a:lnTo>
                <a:cubicBezTo>
                  <a:pt x="7078" y="667"/>
                  <a:pt x="7101" y="649"/>
                  <a:pt x="7126" y="650"/>
                </a:cubicBezTo>
                <a:close/>
                <a:moveTo>
                  <a:pt x="7045" y="686"/>
                </a:moveTo>
                <a:cubicBezTo>
                  <a:pt x="7035" y="712"/>
                  <a:pt x="7008" y="730"/>
                  <a:pt x="6983" y="728"/>
                </a:cubicBezTo>
                <a:lnTo>
                  <a:pt x="6983" y="702"/>
                </a:lnTo>
                <a:lnTo>
                  <a:pt x="7045" y="686"/>
                </a:lnTo>
                <a:close/>
                <a:moveTo>
                  <a:pt x="5795" y="1285"/>
                </a:moveTo>
                <a:lnTo>
                  <a:pt x="5809" y="1357"/>
                </a:lnTo>
                <a:lnTo>
                  <a:pt x="5728" y="1357"/>
                </a:lnTo>
                <a:lnTo>
                  <a:pt x="5728" y="1300"/>
                </a:lnTo>
                <a:lnTo>
                  <a:pt x="5795" y="1285"/>
                </a:lnTo>
                <a:close/>
                <a:moveTo>
                  <a:pt x="5334" y="1290"/>
                </a:moveTo>
                <a:lnTo>
                  <a:pt x="5334" y="1367"/>
                </a:lnTo>
                <a:lnTo>
                  <a:pt x="5353" y="1367"/>
                </a:lnTo>
                <a:lnTo>
                  <a:pt x="5353" y="1290"/>
                </a:lnTo>
                <a:lnTo>
                  <a:pt x="5334" y="1290"/>
                </a:lnTo>
                <a:close/>
                <a:moveTo>
                  <a:pt x="5947" y="1692"/>
                </a:moveTo>
                <a:lnTo>
                  <a:pt x="5947" y="1718"/>
                </a:lnTo>
                <a:lnTo>
                  <a:pt x="5890" y="1728"/>
                </a:lnTo>
                <a:cubicBezTo>
                  <a:pt x="5899" y="1704"/>
                  <a:pt x="5923" y="1691"/>
                  <a:pt x="5947" y="1692"/>
                </a:cubicBezTo>
                <a:close/>
                <a:moveTo>
                  <a:pt x="6099" y="1697"/>
                </a:moveTo>
                <a:lnTo>
                  <a:pt x="6170" y="1697"/>
                </a:lnTo>
                <a:lnTo>
                  <a:pt x="6170" y="1718"/>
                </a:lnTo>
                <a:lnTo>
                  <a:pt x="6099" y="1718"/>
                </a:lnTo>
                <a:lnTo>
                  <a:pt x="6099" y="1697"/>
                </a:lnTo>
                <a:close/>
                <a:moveTo>
                  <a:pt x="5866" y="1728"/>
                </a:moveTo>
                <a:cubicBezTo>
                  <a:pt x="5856" y="1754"/>
                  <a:pt x="5834" y="1767"/>
                  <a:pt x="5809" y="1764"/>
                </a:cubicBezTo>
                <a:lnTo>
                  <a:pt x="5809" y="1739"/>
                </a:lnTo>
                <a:lnTo>
                  <a:pt x="5866" y="1728"/>
                </a:lnTo>
                <a:close/>
                <a:moveTo>
                  <a:pt x="5357" y="2172"/>
                </a:moveTo>
                <a:cubicBezTo>
                  <a:pt x="5327" y="2287"/>
                  <a:pt x="5327" y="2286"/>
                  <a:pt x="5219" y="2275"/>
                </a:cubicBezTo>
                <a:cubicBezTo>
                  <a:pt x="5219" y="2263"/>
                  <a:pt x="5218" y="2250"/>
                  <a:pt x="5210" y="2223"/>
                </a:cubicBezTo>
                <a:cubicBezTo>
                  <a:pt x="5262" y="2218"/>
                  <a:pt x="5313" y="2201"/>
                  <a:pt x="5357" y="2172"/>
                </a:cubicBezTo>
                <a:close/>
                <a:moveTo>
                  <a:pt x="11361" y="2290"/>
                </a:moveTo>
                <a:lnTo>
                  <a:pt x="11432" y="2290"/>
                </a:lnTo>
                <a:lnTo>
                  <a:pt x="11432" y="2311"/>
                </a:lnTo>
                <a:lnTo>
                  <a:pt x="11361" y="2311"/>
                </a:lnTo>
                <a:lnTo>
                  <a:pt x="11361" y="2290"/>
                </a:lnTo>
                <a:close/>
                <a:moveTo>
                  <a:pt x="9778" y="2724"/>
                </a:moveTo>
                <a:lnTo>
                  <a:pt x="9707" y="2739"/>
                </a:lnTo>
                <a:lnTo>
                  <a:pt x="9707" y="2765"/>
                </a:lnTo>
                <a:lnTo>
                  <a:pt x="9778" y="2760"/>
                </a:lnTo>
                <a:lnTo>
                  <a:pt x="9778" y="2724"/>
                </a:lnTo>
                <a:close/>
                <a:moveTo>
                  <a:pt x="10358" y="3002"/>
                </a:moveTo>
                <a:lnTo>
                  <a:pt x="10296" y="3023"/>
                </a:lnTo>
                <a:lnTo>
                  <a:pt x="10296" y="3038"/>
                </a:lnTo>
                <a:lnTo>
                  <a:pt x="10358" y="3038"/>
                </a:lnTo>
                <a:lnTo>
                  <a:pt x="10358" y="3002"/>
                </a:lnTo>
                <a:close/>
                <a:moveTo>
                  <a:pt x="10415" y="3044"/>
                </a:moveTo>
                <a:lnTo>
                  <a:pt x="10415" y="3126"/>
                </a:lnTo>
                <a:lnTo>
                  <a:pt x="10429" y="3126"/>
                </a:lnTo>
                <a:lnTo>
                  <a:pt x="10429" y="3044"/>
                </a:lnTo>
                <a:lnTo>
                  <a:pt x="10415" y="3044"/>
                </a:lnTo>
                <a:close/>
                <a:moveTo>
                  <a:pt x="10168" y="3080"/>
                </a:moveTo>
                <a:cubicBezTo>
                  <a:pt x="10192" y="3110"/>
                  <a:pt x="10200" y="3127"/>
                  <a:pt x="10206" y="3126"/>
                </a:cubicBezTo>
                <a:cubicBezTo>
                  <a:pt x="10223" y="3122"/>
                  <a:pt x="10241" y="3113"/>
                  <a:pt x="10258" y="3105"/>
                </a:cubicBezTo>
                <a:lnTo>
                  <a:pt x="10168" y="3080"/>
                </a:lnTo>
                <a:close/>
                <a:moveTo>
                  <a:pt x="10244" y="3131"/>
                </a:moveTo>
                <a:lnTo>
                  <a:pt x="10344" y="3229"/>
                </a:lnTo>
                <a:lnTo>
                  <a:pt x="10372" y="3131"/>
                </a:lnTo>
                <a:lnTo>
                  <a:pt x="10244" y="3131"/>
                </a:lnTo>
                <a:close/>
                <a:moveTo>
                  <a:pt x="9783" y="3332"/>
                </a:moveTo>
                <a:cubicBezTo>
                  <a:pt x="9783" y="3344"/>
                  <a:pt x="9783" y="3357"/>
                  <a:pt x="9783" y="3368"/>
                </a:cubicBezTo>
                <a:lnTo>
                  <a:pt x="9844" y="3353"/>
                </a:lnTo>
                <a:lnTo>
                  <a:pt x="9844" y="3332"/>
                </a:lnTo>
                <a:lnTo>
                  <a:pt x="9783" y="3332"/>
                </a:lnTo>
                <a:close/>
                <a:moveTo>
                  <a:pt x="9697" y="3405"/>
                </a:moveTo>
                <a:lnTo>
                  <a:pt x="9635" y="3420"/>
                </a:lnTo>
                <a:lnTo>
                  <a:pt x="9635" y="3441"/>
                </a:lnTo>
                <a:lnTo>
                  <a:pt x="9697" y="3441"/>
                </a:lnTo>
                <a:lnTo>
                  <a:pt x="9697" y="3405"/>
                </a:lnTo>
                <a:close/>
                <a:moveTo>
                  <a:pt x="9531" y="3446"/>
                </a:moveTo>
                <a:lnTo>
                  <a:pt x="9531" y="3523"/>
                </a:lnTo>
                <a:lnTo>
                  <a:pt x="9550" y="3523"/>
                </a:lnTo>
                <a:lnTo>
                  <a:pt x="9550" y="3446"/>
                </a:lnTo>
                <a:lnTo>
                  <a:pt x="9531" y="3446"/>
                </a:lnTo>
                <a:close/>
                <a:moveTo>
                  <a:pt x="8937" y="3451"/>
                </a:moveTo>
                <a:lnTo>
                  <a:pt x="8937" y="3559"/>
                </a:lnTo>
                <a:lnTo>
                  <a:pt x="8970" y="3559"/>
                </a:lnTo>
                <a:cubicBezTo>
                  <a:pt x="8965" y="3524"/>
                  <a:pt x="8960" y="3487"/>
                  <a:pt x="8956" y="3451"/>
                </a:cubicBezTo>
                <a:lnTo>
                  <a:pt x="8937" y="3451"/>
                </a:lnTo>
                <a:close/>
                <a:moveTo>
                  <a:pt x="8580" y="3503"/>
                </a:moveTo>
                <a:cubicBezTo>
                  <a:pt x="8555" y="3561"/>
                  <a:pt x="8540" y="3598"/>
                  <a:pt x="8518" y="3647"/>
                </a:cubicBezTo>
                <a:lnTo>
                  <a:pt x="8656" y="3637"/>
                </a:lnTo>
                <a:lnTo>
                  <a:pt x="8580" y="3503"/>
                </a:lnTo>
                <a:close/>
                <a:moveTo>
                  <a:pt x="7458" y="3776"/>
                </a:moveTo>
                <a:lnTo>
                  <a:pt x="7458" y="3797"/>
                </a:lnTo>
                <a:lnTo>
                  <a:pt x="7534" y="3797"/>
                </a:lnTo>
                <a:lnTo>
                  <a:pt x="7534" y="3776"/>
                </a:lnTo>
                <a:lnTo>
                  <a:pt x="7458" y="3776"/>
                </a:lnTo>
                <a:close/>
                <a:moveTo>
                  <a:pt x="8000" y="3802"/>
                </a:moveTo>
                <a:lnTo>
                  <a:pt x="7953" y="3812"/>
                </a:lnTo>
                <a:lnTo>
                  <a:pt x="8000" y="3864"/>
                </a:lnTo>
                <a:lnTo>
                  <a:pt x="8000" y="3802"/>
                </a:lnTo>
                <a:close/>
                <a:moveTo>
                  <a:pt x="8167" y="3926"/>
                </a:moveTo>
                <a:lnTo>
                  <a:pt x="8167" y="4049"/>
                </a:lnTo>
                <a:lnTo>
                  <a:pt x="8186" y="4049"/>
                </a:lnTo>
                <a:lnTo>
                  <a:pt x="8186" y="3926"/>
                </a:lnTo>
                <a:lnTo>
                  <a:pt x="8167" y="3926"/>
                </a:lnTo>
                <a:close/>
                <a:moveTo>
                  <a:pt x="6969" y="3993"/>
                </a:moveTo>
                <a:lnTo>
                  <a:pt x="6836" y="4065"/>
                </a:lnTo>
                <a:lnTo>
                  <a:pt x="6836" y="4132"/>
                </a:lnTo>
                <a:lnTo>
                  <a:pt x="6836" y="4137"/>
                </a:lnTo>
                <a:cubicBezTo>
                  <a:pt x="6884" y="4117"/>
                  <a:pt x="6932" y="4091"/>
                  <a:pt x="6978" y="4065"/>
                </a:cubicBezTo>
                <a:cubicBezTo>
                  <a:pt x="6984" y="4065"/>
                  <a:pt x="6977" y="4027"/>
                  <a:pt x="6969" y="3993"/>
                </a:cubicBezTo>
                <a:close/>
                <a:moveTo>
                  <a:pt x="6836" y="4132"/>
                </a:moveTo>
                <a:cubicBezTo>
                  <a:pt x="6776" y="4132"/>
                  <a:pt x="6715" y="4144"/>
                  <a:pt x="6660" y="4096"/>
                </a:cubicBezTo>
                <a:lnTo>
                  <a:pt x="6636" y="4178"/>
                </a:lnTo>
                <a:lnTo>
                  <a:pt x="6541" y="4132"/>
                </a:lnTo>
                <a:cubicBezTo>
                  <a:pt x="6479" y="4184"/>
                  <a:pt x="6430" y="4247"/>
                  <a:pt x="6394" y="4323"/>
                </a:cubicBezTo>
                <a:lnTo>
                  <a:pt x="6503" y="4323"/>
                </a:lnTo>
                <a:lnTo>
                  <a:pt x="6565" y="4240"/>
                </a:lnTo>
                <a:lnTo>
                  <a:pt x="6684" y="4240"/>
                </a:lnTo>
                <a:lnTo>
                  <a:pt x="6698" y="4183"/>
                </a:lnTo>
                <a:cubicBezTo>
                  <a:pt x="6743" y="4146"/>
                  <a:pt x="6811" y="4217"/>
                  <a:pt x="6836" y="4132"/>
                </a:cubicBezTo>
                <a:close/>
                <a:moveTo>
                  <a:pt x="7881" y="4085"/>
                </a:moveTo>
                <a:cubicBezTo>
                  <a:pt x="7864" y="4089"/>
                  <a:pt x="7846" y="4098"/>
                  <a:pt x="7829" y="4106"/>
                </a:cubicBezTo>
                <a:lnTo>
                  <a:pt x="7915" y="4132"/>
                </a:lnTo>
                <a:cubicBezTo>
                  <a:pt x="7892" y="4102"/>
                  <a:pt x="7887" y="4084"/>
                  <a:pt x="7881" y="4085"/>
                </a:cubicBezTo>
                <a:close/>
                <a:moveTo>
                  <a:pt x="4754" y="4323"/>
                </a:moveTo>
                <a:cubicBezTo>
                  <a:pt x="4768" y="4434"/>
                  <a:pt x="4771" y="4434"/>
                  <a:pt x="4668" y="4493"/>
                </a:cubicBezTo>
                <a:lnTo>
                  <a:pt x="4668" y="4488"/>
                </a:lnTo>
                <a:cubicBezTo>
                  <a:pt x="4674" y="4367"/>
                  <a:pt x="4671" y="4370"/>
                  <a:pt x="4754" y="4323"/>
                </a:cubicBezTo>
                <a:close/>
                <a:moveTo>
                  <a:pt x="7682" y="4416"/>
                </a:moveTo>
                <a:lnTo>
                  <a:pt x="7682" y="4431"/>
                </a:lnTo>
                <a:lnTo>
                  <a:pt x="7753" y="4431"/>
                </a:lnTo>
                <a:lnTo>
                  <a:pt x="7753" y="4416"/>
                </a:lnTo>
                <a:lnTo>
                  <a:pt x="7682" y="4416"/>
                </a:lnTo>
                <a:close/>
                <a:moveTo>
                  <a:pt x="5538" y="4519"/>
                </a:moveTo>
                <a:lnTo>
                  <a:pt x="5538" y="4555"/>
                </a:lnTo>
                <a:lnTo>
                  <a:pt x="5476" y="4555"/>
                </a:lnTo>
                <a:lnTo>
                  <a:pt x="5476" y="4534"/>
                </a:lnTo>
                <a:lnTo>
                  <a:pt x="5538" y="4519"/>
                </a:lnTo>
                <a:close/>
                <a:moveTo>
                  <a:pt x="4801" y="4844"/>
                </a:moveTo>
                <a:lnTo>
                  <a:pt x="4739" y="4859"/>
                </a:lnTo>
                <a:lnTo>
                  <a:pt x="4739" y="4880"/>
                </a:lnTo>
                <a:lnTo>
                  <a:pt x="4801" y="4880"/>
                </a:lnTo>
                <a:lnTo>
                  <a:pt x="4801" y="4844"/>
                </a:lnTo>
                <a:close/>
                <a:moveTo>
                  <a:pt x="4915" y="4854"/>
                </a:moveTo>
                <a:lnTo>
                  <a:pt x="4915" y="4875"/>
                </a:lnTo>
                <a:lnTo>
                  <a:pt x="4991" y="4875"/>
                </a:lnTo>
                <a:lnTo>
                  <a:pt x="4991" y="4854"/>
                </a:lnTo>
                <a:lnTo>
                  <a:pt x="4915" y="4854"/>
                </a:lnTo>
                <a:close/>
                <a:moveTo>
                  <a:pt x="4597" y="4921"/>
                </a:moveTo>
                <a:lnTo>
                  <a:pt x="4597" y="5003"/>
                </a:lnTo>
                <a:lnTo>
                  <a:pt x="4616" y="5003"/>
                </a:lnTo>
                <a:lnTo>
                  <a:pt x="4616" y="4921"/>
                </a:lnTo>
                <a:lnTo>
                  <a:pt x="4597" y="4921"/>
                </a:lnTo>
                <a:close/>
                <a:moveTo>
                  <a:pt x="4749" y="4926"/>
                </a:moveTo>
                <a:lnTo>
                  <a:pt x="4682" y="5091"/>
                </a:lnTo>
                <a:cubicBezTo>
                  <a:pt x="4711" y="5073"/>
                  <a:pt x="4742" y="5059"/>
                  <a:pt x="4773" y="5045"/>
                </a:cubicBezTo>
                <a:cubicBezTo>
                  <a:pt x="4809" y="5035"/>
                  <a:pt x="4845" y="5030"/>
                  <a:pt x="4882" y="5024"/>
                </a:cubicBezTo>
                <a:lnTo>
                  <a:pt x="4749" y="4926"/>
                </a:lnTo>
                <a:close/>
                <a:moveTo>
                  <a:pt x="4445" y="5091"/>
                </a:moveTo>
                <a:lnTo>
                  <a:pt x="4445" y="5127"/>
                </a:lnTo>
                <a:lnTo>
                  <a:pt x="4506" y="5112"/>
                </a:lnTo>
                <a:lnTo>
                  <a:pt x="4506" y="5091"/>
                </a:lnTo>
                <a:lnTo>
                  <a:pt x="4445" y="5091"/>
                </a:lnTo>
                <a:close/>
                <a:moveTo>
                  <a:pt x="5771" y="5493"/>
                </a:moveTo>
                <a:lnTo>
                  <a:pt x="5771" y="5530"/>
                </a:lnTo>
                <a:lnTo>
                  <a:pt x="5833" y="5514"/>
                </a:lnTo>
                <a:lnTo>
                  <a:pt x="5833" y="5493"/>
                </a:lnTo>
                <a:lnTo>
                  <a:pt x="5771" y="5493"/>
                </a:lnTo>
                <a:close/>
                <a:moveTo>
                  <a:pt x="4844" y="6118"/>
                </a:moveTo>
                <a:lnTo>
                  <a:pt x="4844" y="6241"/>
                </a:lnTo>
                <a:lnTo>
                  <a:pt x="4763" y="6133"/>
                </a:lnTo>
                <a:lnTo>
                  <a:pt x="4844" y="6118"/>
                </a:lnTo>
                <a:close/>
                <a:moveTo>
                  <a:pt x="3394" y="6958"/>
                </a:moveTo>
                <a:lnTo>
                  <a:pt x="3247" y="6969"/>
                </a:lnTo>
                <a:lnTo>
                  <a:pt x="3323" y="7041"/>
                </a:lnTo>
                <a:lnTo>
                  <a:pt x="3394" y="6958"/>
                </a:lnTo>
                <a:close/>
                <a:moveTo>
                  <a:pt x="2396" y="7041"/>
                </a:moveTo>
                <a:lnTo>
                  <a:pt x="2396" y="7134"/>
                </a:lnTo>
                <a:lnTo>
                  <a:pt x="2463" y="7118"/>
                </a:lnTo>
                <a:lnTo>
                  <a:pt x="2444" y="7041"/>
                </a:lnTo>
                <a:lnTo>
                  <a:pt x="2396" y="7041"/>
                </a:lnTo>
                <a:close/>
                <a:moveTo>
                  <a:pt x="3080" y="7484"/>
                </a:moveTo>
                <a:cubicBezTo>
                  <a:pt x="3074" y="7484"/>
                  <a:pt x="3060" y="7488"/>
                  <a:pt x="3033" y="7500"/>
                </a:cubicBezTo>
                <a:cubicBezTo>
                  <a:pt x="3060" y="7538"/>
                  <a:pt x="3080" y="7577"/>
                  <a:pt x="3119" y="7639"/>
                </a:cubicBezTo>
                <a:cubicBezTo>
                  <a:pt x="3174" y="7529"/>
                  <a:pt x="3125" y="7509"/>
                  <a:pt x="3080" y="7484"/>
                </a:cubicBezTo>
                <a:close/>
                <a:moveTo>
                  <a:pt x="2049" y="7526"/>
                </a:moveTo>
                <a:lnTo>
                  <a:pt x="2049" y="7619"/>
                </a:lnTo>
                <a:lnTo>
                  <a:pt x="2078" y="7593"/>
                </a:lnTo>
                <a:cubicBezTo>
                  <a:pt x="2098" y="7635"/>
                  <a:pt x="2117" y="7682"/>
                  <a:pt x="2154" y="7758"/>
                </a:cubicBezTo>
                <a:lnTo>
                  <a:pt x="2154" y="7526"/>
                </a:lnTo>
                <a:lnTo>
                  <a:pt x="2049" y="7526"/>
                </a:lnTo>
                <a:close/>
                <a:moveTo>
                  <a:pt x="3014" y="7861"/>
                </a:moveTo>
                <a:lnTo>
                  <a:pt x="3014" y="7923"/>
                </a:lnTo>
                <a:lnTo>
                  <a:pt x="3109" y="7907"/>
                </a:lnTo>
                <a:lnTo>
                  <a:pt x="3014" y="7861"/>
                </a:lnTo>
                <a:close/>
                <a:moveTo>
                  <a:pt x="1887" y="7995"/>
                </a:moveTo>
                <a:cubicBezTo>
                  <a:pt x="1808" y="8071"/>
                  <a:pt x="1809" y="8132"/>
                  <a:pt x="1878" y="8191"/>
                </a:cubicBezTo>
                <a:lnTo>
                  <a:pt x="2035" y="8191"/>
                </a:lnTo>
                <a:lnTo>
                  <a:pt x="2006" y="8165"/>
                </a:lnTo>
                <a:lnTo>
                  <a:pt x="2078" y="8145"/>
                </a:lnTo>
                <a:lnTo>
                  <a:pt x="1987" y="7995"/>
                </a:lnTo>
                <a:lnTo>
                  <a:pt x="1887" y="7995"/>
                </a:lnTo>
                <a:close/>
                <a:moveTo>
                  <a:pt x="2215" y="8000"/>
                </a:moveTo>
                <a:lnTo>
                  <a:pt x="2130" y="8011"/>
                </a:lnTo>
                <a:lnTo>
                  <a:pt x="2120" y="8139"/>
                </a:lnTo>
                <a:lnTo>
                  <a:pt x="2282" y="8072"/>
                </a:lnTo>
                <a:lnTo>
                  <a:pt x="2215" y="8000"/>
                </a:lnTo>
                <a:close/>
                <a:moveTo>
                  <a:pt x="1654" y="8047"/>
                </a:moveTo>
                <a:lnTo>
                  <a:pt x="1654" y="8165"/>
                </a:lnTo>
                <a:lnTo>
                  <a:pt x="1731" y="8150"/>
                </a:lnTo>
                <a:lnTo>
                  <a:pt x="1654" y="8047"/>
                </a:lnTo>
                <a:close/>
                <a:moveTo>
                  <a:pt x="1517" y="8052"/>
                </a:moveTo>
                <a:lnTo>
                  <a:pt x="1455" y="8134"/>
                </a:lnTo>
                <a:lnTo>
                  <a:pt x="1479" y="8160"/>
                </a:lnTo>
                <a:lnTo>
                  <a:pt x="1536" y="8145"/>
                </a:lnTo>
                <a:lnTo>
                  <a:pt x="1517" y="8052"/>
                </a:lnTo>
                <a:close/>
                <a:moveTo>
                  <a:pt x="2044" y="8279"/>
                </a:moveTo>
                <a:cubicBezTo>
                  <a:pt x="1962" y="8275"/>
                  <a:pt x="1963" y="8308"/>
                  <a:pt x="1992" y="8361"/>
                </a:cubicBezTo>
                <a:lnTo>
                  <a:pt x="2044" y="8351"/>
                </a:lnTo>
                <a:lnTo>
                  <a:pt x="2044" y="8279"/>
                </a:lnTo>
                <a:close/>
                <a:moveTo>
                  <a:pt x="2211" y="8310"/>
                </a:moveTo>
                <a:cubicBezTo>
                  <a:pt x="2128" y="8352"/>
                  <a:pt x="2108" y="8403"/>
                  <a:pt x="2135" y="8480"/>
                </a:cubicBezTo>
                <a:cubicBezTo>
                  <a:pt x="2198" y="8471"/>
                  <a:pt x="2269" y="8506"/>
                  <a:pt x="2301" y="8423"/>
                </a:cubicBezTo>
                <a:lnTo>
                  <a:pt x="2211" y="8310"/>
                </a:lnTo>
                <a:close/>
                <a:moveTo>
                  <a:pt x="3708" y="8330"/>
                </a:moveTo>
                <a:cubicBezTo>
                  <a:pt x="3704" y="8427"/>
                  <a:pt x="3631" y="8444"/>
                  <a:pt x="3599" y="8501"/>
                </a:cubicBezTo>
                <a:lnTo>
                  <a:pt x="3565" y="8480"/>
                </a:lnTo>
                <a:cubicBezTo>
                  <a:pt x="3565" y="8445"/>
                  <a:pt x="3559" y="8411"/>
                  <a:pt x="3556" y="8377"/>
                </a:cubicBezTo>
                <a:lnTo>
                  <a:pt x="3708" y="8330"/>
                </a:lnTo>
                <a:close/>
                <a:moveTo>
                  <a:pt x="3651" y="8521"/>
                </a:moveTo>
                <a:lnTo>
                  <a:pt x="3703" y="8629"/>
                </a:lnTo>
                <a:lnTo>
                  <a:pt x="3527" y="8666"/>
                </a:lnTo>
                <a:cubicBezTo>
                  <a:pt x="3514" y="8650"/>
                  <a:pt x="3502" y="8637"/>
                  <a:pt x="3480" y="8614"/>
                </a:cubicBezTo>
                <a:lnTo>
                  <a:pt x="3584" y="8593"/>
                </a:lnTo>
                <a:lnTo>
                  <a:pt x="3651" y="8521"/>
                </a:lnTo>
                <a:close/>
                <a:moveTo>
                  <a:pt x="623" y="8588"/>
                </a:moveTo>
                <a:lnTo>
                  <a:pt x="542" y="8655"/>
                </a:lnTo>
                <a:lnTo>
                  <a:pt x="599" y="8733"/>
                </a:lnTo>
                <a:lnTo>
                  <a:pt x="652" y="8614"/>
                </a:lnTo>
                <a:lnTo>
                  <a:pt x="623" y="8588"/>
                </a:lnTo>
                <a:close/>
                <a:moveTo>
                  <a:pt x="333" y="8671"/>
                </a:moveTo>
                <a:lnTo>
                  <a:pt x="267" y="8805"/>
                </a:lnTo>
                <a:lnTo>
                  <a:pt x="442" y="8789"/>
                </a:lnTo>
                <a:lnTo>
                  <a:pt x="333" y="8671"/>
                </a:lnTo>
                <a:close/>
                <a:moveTo>
                  <a:pt x="2020" y="8681"/>
                </a:moveTo>
                <a:lnTo>
                  <a:pt x="2020" y="8805"/>
                </a:lnTo>
                <a:lnTo>
                  <a:pt x="2101" y="8789"/>
                </a:lnTo>
                <a:lnTo>
                  <a:pt x="2020" y="8681"/>
                </a:lnTo>
                <a:close/>
                <a:moveTo>
                  <a:pt x="100" y="8929"/>
                </a:moveTo>
                <a:lnTo>
                  <a:pt x="100" y="8991"/>
                </a:lnTo>
                <a:lnTo>
                  <a:pt x="205" y="8991"/>
                </a:lnTo>
                <a:lnTo>
                  <a:pt x="205" y="8929"/>
                </a:lnTo>
                <a:lnTo>
                  <a:pt x="100" y="8929"/>
                </a:lnTo>
                <a:close/>
                <a:moveTo>
                  <a:pt x="300" y="8949"/>
                </a:moveTo>
                <a:lnTo>
                  <a:pt x="238" y="9058"/>
                </a:lnTo>
                <a:cubicBezTo>
                  <a:pt x="304" y="9120"/>
                  <a:pt x="323" y="9051"/>
                  <a:pt x="343" y="9037"/>
                </a:cubicBezTo>
                <a:lnTo>
                  <a:pt x="300" y="8949"/>
                </a:lnTo>
                <a:close/>
                <a:moveTo>
                  <a:pt x="694" y="9248"/>
                </a:moveTo>
                <a:lnTo>
                  <a:pt x="694" y="9279"/>
                </a:lnTo>
                <a:lnTo>
                  <a:pt x="756" y="9264"/>
                </a:lnTo>
                <a:lnTo>
                  <a:pt x="756" y="9248"/>
                </a:lnTo>
                <a:lnTo>
                  <a:pt x="694" y="9248"/>
                </a:lnTo>
                <a:close/>
                <a:moveTo>
                  <a:pt x="171" y="9367"/>
                </a:moveTo>
                <a:lnTo>
                  <a:pt x="186" y="9434"/>
                </a:lnTo>
                <a:lnTo>
                  <a:pt x="205" y="9434"/>
                </a:lnTo>
                <a:lnTo>
                  <a:pt x="205" y="9367"/>
                </a:lnTo>
                <a:lnTo>
                  <a:pt x="171" y="9367"/>
                </a:lnTo>
                <a:close/>
                <a:moveTo>
                  <a:pt x="499" y="9398"/>
                </a:moveTo>
                <a:cubicBezTo>
                  <a:pt x="420" y="9395"/>
                  <a:pt x="416" y="9428"/>
                  <a:pt x="442" y="9481"/>
                </a:cubicBezTo>
                <a:lnTo>
                  <a:pt x="499" y="9470"/>
                </a:lnTo>
                <a:lnTo>
                  <a:pt x="499" y="9398"/>
                </a:lnTo>
                <a:close/>
                <a:moveTo>
                  <a:pt x="5" y="9486"/>
                </a:moveTo>
                <a:cubicBezTo>
                  <a:pt x="-10" y="9589"/>
                  <a:pt x="4" y="9626"/>
                  <a:pt x="62" y="9635"/>
                </a:cubicBezTo>
                <a:cubicBezTo>
                  <a:pt x="131" y="9650"/>
                  <a:pt x="164" y="9611"/>
                  <a:pt x="167" y="9486"/>
                </a:cubicBezTo>
                <a:lnTo>
                  <a:pt x="5" y="9486"/>
                </a:lnTo>
                <a:close/>
                <a:moveTo>
                  <a:pt x="1374" y="9522"/>
                </a:moveTo>
                <a:cubicBezTo>
                  <a:pt x="1212" y="9522"/>
                  <a:pt x="1210" y="9523"/>
                  <a:pt x="1136" y="9573"/>
                </a:cubicBezTo>
                <a:lnTo>
                  <a:pt x="1217" y="9677"/>
                </a:lnTo>
                <a:lnTo>
                  <a:pt x="1331" y="9677"/>
                </a:lnTo>
                <a:lnTo>
                  <a:pt x="1426" y="9579"/>
                </a:lnTo>
                <a:lnTo>
                  <a:pt x="1374" y="9522"/>
                </a:lnTo>
                <a:close/>
                <a:moveTo>
                  <a:pt x="818" y="9640"/>
                </a:moveTo>
                <a:cubicBezTo>
                  <a:pt x="679" y="9604"/>
                  <a:pt x="572" y="9749"/>
                  <a:pt x="709" y="9878"/>
                </a:cubicBezTo>
                <a:cubicBezTo>
                  <a:pt x="816" y="9801"/>
                  <a:pt x="953" y="9810"/>
                  <a:pt x="818" y="9640"/>
                </a:cubicBezTo>
                <a:close/>
                <a:moveTo>
                  <a:pt x="2463" y="10239"/>
                </a:moveTo>
                <a:lnTo>
                  <a:pt x="2482" y="10239"/>
                </a:lnTo>
                <a:lnTo>
                  <a:pt x="2482" y="10316"/>
                </a:lnTo>
                <a:lnTo>
                  <a:pt x="2467" y="10316"/>
                </a:lnTo>
                <a:lnTo>
                  <a:pt x="2463" y="10239"/>
                </a:lnTo>
                <a:close/>
                <a:moveTo>
                  <a:pt x="1460" y="10316"/>
                </a:moveTo>
                <a:lnTo>
                  <a:pt x="1350" y="10332"/>
                </a:lnTo>
                <a:cubicBezTo>
                  <a:pt x="1383" y="10377"/>
                  <a:pt x="1419" y="10353"/>
                  <a:pt x="1460" y="10347"/>
                </a:cubicBezTo>
                <a:lnTo>
                  <a:pt x="1460" y="10316"/>
                </a:lnTo>
                <a:close/>
                <a:moveTo>
                  <a:pt x="2130" y="10321"/>
                </a:moveTo>
                <a:lnTo>
                  <a:pt x="2187" y="10321"/>
                </a:lnTo>
                <a:lnTo>
                  <a:pt x="2192" y="10440"/>
                </a:lnTo>
                <a:lnTo>
                  <a:pt x="2130" y="10321"/>
                </a:lnTo>
                <a:close/>
                <a:moveTo>
                  <a:pt x="2277" y="10363"/>
                </a:moveTo>
                <a:cubicBezTo>
                  <a:pt x="2324" y="10353"/>
                  <a:pt x="2366" y="10344"/>
                  <a:pt x="2325" y="10450"/>
                </a:cubicBezTo>
                <a:lnTo>
                  <a:pt x="2277" y="10363"/>
                </a:lnTo>
                <a:close/>
                <a:moveTo>
                  <a:pt x="1498" y="10440"/>
                </a:moveTo>
                <a:lnTo>
                  <a:pt x="1426" y="10445"/>
                </a:lnTo>
                <a:lnTo>
                  <a:pt x="1426" y="10481"/>
                </a:lnTo>
                <a:lnTo>
                  <a:pt x="1498" y="10466"/>
                </a:lnTo>
                <a:lnTo>
                  <a:pt x="1498" y="10440"/>
                </a:lnTo>
                <a:close/>
                <a:moveTo>
                  <a:pt x="1422" y="10466"/>
                </a:moveTo>
                <a:cubicBezTo>
                  <a:pt x="1270" y="10534"/>
                  <a:pt x="1094" y="10511"/>
                  <a:pt x="1003" y="10698"/>
                </a:cubicBezTo>
                <a:cubicBezTo>
                  <a:pt x="1174" y="10646"/>
                  <a:pt x="1290" y="10553"/>
                  <a:pt x="1426" y="10512"/>
                </a:cubicBezTo>
                <a:lnTo>
                  <a:pt x="1422" y="10466"/>
                </a:lnTo>
                <a:close/>
                <a:moveTo>
                  <a:pt x="1721" y="10569"/>
                </a:moveTo>
                <a:lnTo>
                  <a:pt x="1721" y="10589"/>
                </a:lnTo>
                <a:lnTo>
                  <a:pt x="1792" y="10589"/>
                </a:lnTo>
                <a:lnTo>
                  <a:pt x="1792" y="10569"/>
                </a:lnTo>
                <a:lnTo>
                  <a:pt x="1721" y="10569"/>
                </a:lnTo>
                <a:close/>
                <a:moveTo>
                  <a:pt x="1925" y="10631"/>
                </a:moveTo>
                <a:lnTo>
                  <a:pt x="1826" y="10729"/>
                </a:lnTo>
                <a:lnTo>
                  <a:pt x="1826" y="10904"/>
                </a:lnTo>
                <a:lnTo>
                  <a:pt x="1997" y="10904"/>
                </a:lnTo>
                <a:lnTo>
                  <a:pt x="2054" y="10837"/>
                </a:lnTo>
                <a:lnTo>
                  <a:pt x="2016" y="10775"/>
                </a:lnTo>
                <a:lnTo>
                  <a:pt x="2054" y="10698"/>
                </a:lnTo>
                <a:lnTo>
                  <a:pt x="1925" y="10631"/>
                </a:lnTo>
                <a:close/>
                <a:moveTo>
                  <a:pt x="5913" y="10636"/>
                </a:moveTo>
                <a:cubicBezTo>
                  <a:pt x="5895" y="10629"/>
                  <a:pt x="5866" y="10640"/>
                  <a:pt x="5837" y="10646"/>
                </a:cubicBezTo>
                <a:cubicBezTo>
                  <a:pt x="5882" y="10708"/>
                  <a:pt x="5926" y="10733"/>
                  <a:pt x="5990" y="10693"/>
                </a:cubicBezTo>
                <a:cubicBezTo>
                  <a:pt x="5965" y="10671"/>
                  <a:pt x="5942" y="10655"/>
                  <a:pt x="5913" y="10641"/>
                </a:cubicBezTo>
                <a:lnTo>
                  <a:pt x="5913" y="10636"/>
                </a:lnTo>
                <a:close/>
                <a:moveTo>
                  <a:pt x="880" y="10646"/>
                </a:moveTo>
                <a:lnTo>
                  <a:pt x="880" y="10713"/>
                </a:lnTo>
                <a:lnTo>
                  <a:pt x="908" y="10713"/>
                </a:lnTo>
                <a:lnTo>
                  <a:pt x="894" y="10646"/>
                </a:lnTo>
                <a:lnTo>
                  <a:pt x="880" y="10646"/>
                </a:lnTo>
                <a:close/>
                <a:moveTo>
                  <a:pt x="2643" y="10651"/>
                </a:moveTo>
                <a:cubicBezTo>
                  <a:pt x="2651" y="10639"/>
                  <a:pt x="2675" y="10635"/>
                  <a:pt x="2724" y="10657"/>
                </a:cubicBezTo>
                <a:lnTo>
                  <a:pt x="2643" y="10713"/>
                </a:lnTo>
                <a:cubicBezTo>
                  <a:pt x="2639" y="10688"/>
                  <a:pt x="2635" y="10664"/>
                  <a:pt x="2643" y="10651"/>
                </a:cubicBezTo>
                <a:close/>
                <a:moveTo>
                  <a:pt x="1659" y="10698"/>
                </a:moveTo>
                <a:lnTo>
                  <a:pt x="1536" y="10822"/>
                </a:lnTo>
                <a:cubicBezTo>
                  <a:pt x="1681" y="10835"/>
                  <a:pt x="1683" y="10836"/>
                  <a:pt x="1659" y="10698"/>
                </a:cubicBezTo>
                <a:close/>
                <a:moveTo>
                  <a:pt x="2572" y="11007"/>
                </a:moveTo>
                <a:lnTo>
                  <a:pt x="2572" y="11069"/>
                </a:lnTo>
                <a:lnTo>
                  <a:pt x="2605" y="11069"/>
                </a:lnTo>
                <a:lnTo>
                  <a:pt x="2591" y="11007"/>
                </a:lnTo>
                <a:lnTo>
                  <a:pt x="2572" y="11007"/>
                </a:lnTo>
                <a:close/>
                <a:moveTo>
                  <a:pt x="1536" y="11043"/>
                </a:moveTo>
                <a:lnTo>
                  <a:pt x="1536" y="11177"/>
                </a:lnTo>
                <a:lnTo>
                  <a:pt x="1626" y="11224"/>
                </a:lnTo>
                <a:lnTo>
                  <a:pt x="1716" y="11141"/>
                </a:lnTo>
                <a:lnTo>
                  <a:pt x="1673" y="11043"/>
                </a:lnTo>
                <a:lnTo>
                  <a:pt x="1536" y="11043"/>
                </a:lnTo>
                <a:close/>
                <a:moveTo>
                  <a:pt x="2467" y="11074"/>
                </a:moveTo>
                <a:cubicBezTo>
                  <a:pt x="2449" y="11134"/>
                  <a:pt x="2433" y="11183"/>
                  <a:pt x="2410" y="11255"/>
                </a:cubicBezTo>
                <a:lnTo>
                  <a:pt x="2510" y="11121"/>
                </a:lnTo>
                <a:lnTo>
                  <a:pt x="2467" y="11074"/>
                </a:lnTo>
                <a:close/>
                <a:moveTo>
                  <a:pt x="4388" y="11208"/>
                </a:moveTo>
                <a:cubicBezTo>
                  <a:pt x="4373" y="11267"/>
                  <a:pt x="4370" y="11268"/>
                  <a:pt x="4459" y="11260"/>
                </a:cubicBezTo>
                <a:lnTo>
                  <a:pt x="4388" y="11208"/>
                </a:lnTo>
                <a:close/>
                <a:moveTo>
                  <a:pt x="1136" y="11291"/>
                </a:moveTo>
                <a:lnTo>
                  <a:pt x="1136" y="11322"/>
                </a:lnTo>
                <a:lnTo>
                  <a:pt x="1198" y="11306"/>
                </a:lnTo>
                <a:lnTo>
                  <a:pt x="1198" y="11291"/>
                </a:lnTo>
                <a:lnTo>
                  <a:pt x="1136" y="11291"/>
                </a:lnTo>
                <a:close/>
                <a:moveTo>
                  <a:pt x="2895" y="11410"/>
                </a:moveTo>
                <a:lnTo>
                  <a:pt x="2805" y="11523"/>
                </a:lnTo>
                <a:lnTo>
                  <a:pt x="2933" y="11466"/>
                </a:lnTo>
                <a:lnTo>
                  <a:pt x="2895" y="11410"/>
                </a:lnTo>
                <a:close/>
                <a:moveTo>
                  <a:pt x="1807" y="11420"/>
                </a:moveTo>
                <a:lnTo>
                  <a:pt x="1745" y="11564"/>
                </a:lnTo>
                <a:lnTo>
                  <a:pt x="1883" y="11554"/>
                </a:lnTo>
                <a:lnTo>
                  <a:pt x="1807" y="11420"/>
                </a:lnTo>
                <a:close/>
                <a:moveTo>
                  <a:pt x="3337" y="11446"/>
                </a:moveTo>
                <a:lnTo>
                  <a:pt x="3370" y="11446"/>
                </a:lnTo>
                <a:lnTo>
                  <a:pt x="3370" y="11513"/>
                </a:lnTo>
                <a:lnTo>
                  <a:pt x="3351" y="11513"/>
                </a:lnTo>
                <a:lnTo>
                  <a:pt x="3337" y="11446"/>
                </a:lnTo>
                <a:close/>
                <a:moveTo>
                  <a:pt x="6199" y="11471"/>
                </a:moveTo>
                <a:lnTo>
                  <a:pt x="6123" y="11487"/>
                </a:lnTo>
                <a:lnTo>
                  <a:pt x="6218" y="11585"/>
                </a:lnTo>
                <a:cubicBezTo>
                  <a:pt x="6204" y="11518"/>
                  <a:pt x="6203" y="11496"/>
                  <a:pt x="6199" y="11471"/>
                </a:cubicBezTo>
                <a:close/>
                <a:moveTo>
                  <a:pt x="2572" y="11497"/>
                </a:moveTo>
                <a:lnTo>
                  <a:pt x="2572" y="11678"/>
                </a:lnTo>
                <a:lnTo>
                  <a:pt x="2634" y="11631"/>
                </a:lnTo>
                <a:lnTo>
                  <a:pt x="2572" y="11497"/>
                </a:lnTo>
                <a:close/>
                <a:moveTo>
                  <a:pt x="2928" y="11678"/>
                </a:moveTo>
                <a:lnTo>
                  <a:pt x="2867" y="11693"/>
                </a:lnTo>
                <a:lnTo>
                  <a:pt x="2867" y="11714"/>
                </a:lnTo>
                <a:lnTo>
                  <a:pt x="2928" y="11714"/>
                </a:lnTo>
                <a:lnTo>
                  <a:pt x="2928" y="11678"/>
                </a:lnTo>
                <a:close/>
                <a:moveTo>
                  <a:pt x="3009" y="11693"/>
                </a:moveTo>
                <a:cubicBezTo>
                  <a:pt x="2994" y="11707"/>
                  <a:pt x="2983" y="11726"/>
                  <a:pt x="2966" y="11740"/>
                </a:cubicBezTo>
                <a:cubicBezTo>
                  <a:pt x="3036" y="11782"/>
                  <a:pt x="3047" y="11720"/>
                  <a:pt x="3080" y="11693"/>
                </a:cubicBezTo>
                <a:cubicBezTo>
                  <a:pt x="3046" y="11672"/>
                  <a:pt x="3025" y="11680"/>
                  <a:pt x="3009" y="11693"/>
                </a:cubicBezTo>
                <a:close/>
                <a:moveTo>
                  <a:pt x="3313" y="11745"/>
                </a:moveTo>
                <a:cubicBezTo>
                  <a:pt x="3293" y="11789"/>
                  <a:pt x="3273" y="11822"/>
                  <a:pt x="3256" y="11853"/>
                </a:cubicBezTo>
                <a:lnTo>
                  <a:pt x="3290" y="11884"/>
                </a:lnTo>
                <a:lnTo>
                  <a:pt x="3370" y="11817"/>
                </a:lnTo>
                <a:lnTo>
                  <a:pt x="3313" y="11745"/>
                </a:lnTo>
                <a:close/>
                <a:moveTo>
                  <a:pt x="2648" y="11869"/>
                </a:moveTo>
                <a:cubicBezTo>
                  <a:pt x="2627" y="11865"/>
                  <a:pt x="2614" y="11875"/>
                  <a:pt x="2619" y="11915"/>
                </a:cubicBezTo>
                <a:lnTo>
                  <a:pt x="2657" y="12013"/>
                </a:lnTo>
                <a:lnTo>
                  <a:pt x="2729" y="11884"/>
                </a:lnTo>
                <a:cubicBezTo>
                  <a:pt x="2699" y="11885"/>
                  <a:pt x="2669" y="11872"/>
                  <a:pt x="2648" y="11869"/>
                </a:cubicBezTo>
                <a:close/>
                <a:moveTo>
                  <a:pt x="3190" y="11900"/>
                </a:moveTo>
                <a:lnTo>
                  <a:pt x="3114" y="11930"/>
                </a:lnTo>
                <a:cubicBezTo>
                  <a:pt x="3183" y="11957"/>
                  <a:pt x="3202" y="11938"/>
                  <a:pt x="3190" y="11900"/>
                </a:cubicBezTo>
                <a:close/>
                <a:moveTo>
                  <a:pt x="2082" y="11967"/>
                </a:moveTo>
                <a:lnTo>
                  <a:pt x="2082" y="11987"/>
                </a:lnTo>
                <a:lnTo>
                  <a:pt x="2158" y="11987"/>
                </a:lnTo>
                <a:lnTo>
                  <a:pt x="2158" y="11967"/>
                </a:lnTo>
                <a:lnTo>
                  <a:pt x="2082" y="11967"/>
                </a:lnTo>
                <a:close/>
                <a:moveTo>
                  <a:pt x="5662" y="12482"/>
                </a:moveTo>
                <a:lnTo>
                  <a:pt x="5581" y="12539"/>
                </a:lnTo>
                <a:cubicBezTo>
                  <a:pt x="5616" y="12607"/>
                  <a:pt x="5605" y="12654"/>
                  <a:pt x="5662" y="12689"/>
                </a:cubicBezTo>
                <a:lnTo>
                  <a:pt x="5776" y="12632"/>
                </a:lnTo>
                <a:cubicBezTo>
                  <a:pt x="5707" y="12496"/>
                  <a:pt x="5694" y="12484"/>
                  <a:pt x="5662" y="12482"/>
                </a:cubicBezTo>
                <a:close/>
                <a:moveTo>
                  <a:pt x="6246" y="12529"/>
                </a:moveTo>
                <a:lnTo>
                  <a:pt x="6246" y="12591"/>
                </a:lnTo>
                <a:lnTo>
                  <a:pt x="6356" y="12529"/>
                </a:lnTo>
                <a:lnTo>
                  <a:pt x="6246" y="12529"/>
                </a:lnTo>
                <a:close/>
                <a:moveTo>
                  <a:pt x="6279" y="12653"/>
                </a:moveTo>
                <a:cubicBezTo>
                  <a:pt x="6295" y="12735"/>
                  <a:pt x="6308" y="12818"/>
                  <a:pt x="6322" y="12900"/>
                </a:cubicBezTo>
                <a:lnTo>
                  <a:pt x="6246" y="12941"/>
                </a:lnTo>
                <a:lnTo>
                  <a:pt x="6260" y="13008"/>
                </a:lnTo>
                <a:lnTo>
                  <a:pt x="6351" y="12967"/>
                </a:lnTo>
                <a:cubicBezTo>
                  <a:pt x="6389" y="12847"/>
                  <a:pt x="6330" y="12750"/>
                  <a:pt x="6279" y="12653"/>
                </a:cubicBezTo>
                <a:close/>
                <a:moveTo>
                  <a:pt x="6650" y="12704"/>
                </a:moveTo>
                <a:cubicBezTo>
                  <a:pt x="6667" y="12747"/>
                  <a:pt x="6636" y="12752"/>
                  <a:pt x="6574" y="12730"/>
                </a:cubicBezTo>
                <a:lnTo>
                  <a:pt x="6650" y="12704"/>
                </a:lnTo>
                <a:close/>
                <a:moveTo>
                  <a:pt x="6474" y="12838"/>
                </a:moveTo>
                <a:lnTo>
                  <a:pt x="6474" y="12874"/>
                </a:lnTo>
                <a:lnTo>
                  <a:pt x="6536" y="12859"/>
                </a:lnTo>
                <a:lnTo>
                  <a:pt x="6536" y="12838"/>
                </a:lnTo>
                <a:lnTo>
                  <a:pt x="6474" y="12838"/>
                </a:lnTo>
                <a:close/>
                <a:moveTo>
                  <a:pt x="6360" y="12957"/>
                </a:moveTo>
                <a:cubicBezTo>
                  <a:pt x="6374" y="12995"/>
                  <a:pt x="6324" y="13053"/>
                  <a:pt x="6389" y="13076"/>
                </a:cubicBezTo>
                <a:cubicBezTo>
                  <a:pt x="6394" y="13104"/>
                  <a:pt x="6402" y="13128"/>
                  <a:pt x="6403" y="13132"/>
                </a:cubicBezTo>
                <a:lnTo>
                  <a:pt x="6474" y="13106"/>
                </a:lnTo>
                <a:lnTo>
                  <a:pt x="6460" y="13086"/>
                </a:lnTo>
                <a:lnTo>
                  <a:pt x="6394" y="13081"/>
                </a:lnTo>
                <a:lnTo>
                  <a:pt x="6427" y="12962"/>
                </a:lnTo>
                <a:lnTo>
                  <a:pt x="6360" y="12957"/>
                </a:lnTo>
                <a:close/>
                <a:moveTo>
                  <a:pt x="6170" y="12993"/>
                </a:moveTo>
                <a:lnTo>
                  <a:pt x="6108" y="13008"/>
                </a:lnTo>
                <a:lnTo>
                  <a:pt x="6108" y="13024"/>
                </a:lnTo>
                <a:lnTo>
                  <a:pt x="6170" y="13024"/>
                </a:lnTo>
                <a:lnTo>
                  <a:pt x="6170" y="12993"/>
                </a:lnTo>
                <a:close/>
                <a:moveTo>
                  <a:pt x="6227" y="13008"/>
                </a:moveTo>
                <a:cubicBezTo>
                  <a:pt x="6217" y="13055"/>
                  <a:pt x="6208" y="13080"/>
                  <a:pt x="6208" y="13106"/>
                </a:cubicBezTo>
                <a:lnTo>
                  <a:pt x="6341" y="13106"/>
                </a:lnTo>
                <a:lnTo>
                  <a:pt x="6227" y="13008"/>
                </a:lnTo>
                <a:close/>
                <a:moveTo>
                  <a:pt x="6066" y="13091"/>
                </a:moveTo>
                <a:lnTo>
                  <a:pt x="6070" y="13199"/>
                </a:lnTo>
                <a:lnTo>
                  <a:pt x="6161" y="13199"/>
                </a:lnTo>
                <a:lnTo>
                  <a:pt x="6175" y="13272"/>
                </a:lnTo>
                <a:cubicBezTo>
                  <a:pt x="6219" y="13255"/>
                  <a:pt x="6298" y="13288"/>
                  <a:pt x="6318" y="13230"/>
                </a:cubicBezTo>
                <a:cubicBezTo>
                  <a:pt x="6259" y="13143"/>
                  <a:pt x="6150" y="13166"/>
                  <a:pt x="6066" y="13091"/>
                </a:cubicBezTo>
                <a:close/>
                <a:moveTo>
                  <a:pt x="5952" y="13158"/>
                </a:moveTo>
                <a:lnTo>
                  <a:pt x="5952" y="13179"/>
                </a:lnTo>
                <a:lnTo>
                  <a:pt x="6023" y="13179"/>
                </a:lnTo>
                <a:lnTo>
                  <a:pt x="6023" y="13158"/>
                </a:lnTo>
                <a:lnTo>
                  <a:pt x="5952" y="13158"/>
                </a:lnTo>
                <a:close/>
                <a:moveTo>
                  <a:pt x="5676" y="13204"/>
                </a:moveTo>
                <a:lnTo>
                  <a:pt x="5662" y="13215"/>
                </a:lnTo>
                <a:lnTo>
                  <a:pt x="5662" y="13287"/>
                </a:lnTo>
                <a:lnTo>
                  <a:pt x="5700" y="13277"/>
                </a:lnTo>
                <a:lnTo>
                  <a:pt x="5676" y="13204"/>
                </a:lnTo>
                <a:close/>
                <a:moveTo>
                  <a:pt x="5904" y="13204"/>
                </a:moveTo>
                <a:lnTo>
                  <a:pt x="5814" y="13241"/>
                </a:lnTo>
                <a:lnTo>
                  <a:pt x="5814" y="13246"/>
                </a:lnTo>
                <a:cubicBezTo>
                  <a:pt x="5805" y="13202"/>
                  <a:pt x="5806" y="13202"/>
                  <a:pt x="5904" y="13204"/>
                </a:cubicBezTo>
                <a:close/>
                <a:moveTo>
                  <a:pt x="6018" y="13272"/>
                </a:moveTo>
                <a:cubicBezTo>
                  <a:pt x="6027" y="13329"/>
                  <a:pt x="6031" y="13362"/>
                  <a:pt x="6042" y="13426"/>
                </a:cubicBezTo>
                <a:lnTo>
                  <a:pt x="6165" y="13287"/>
                </a:lnTo>
                <a:lnTo>
                  <a:pt x="6018" y="13272"/>
                </a:lnTo>
                <a:close/>
                <a:moveTo>
                  <a:pt x="5571" y="13308"/>
                </a:moveTo>
                <a:lnTo>
                  <a:pt x="5514" y="13323"/>
                </a:lnTo>
                <a:lnTo>
                  <a:pt x="5514" y="13344"/>
                </a:lnTo>
                <a:lnTo>
                  <a:pt x="5576" y="13344"/>
                </a:lnTo>
                <a:lnTo>
                  <a:pt x="5571" y="13308"/>
                </a:lnTo>
                <a:close/>
                <a:moveTo>
                  <a:pt x="6213" y="13359"/>
                </a:moveTo>
                <a:lnTo>
                  <a:pt x="6213" y="13395"/>
                </a:lnTo>
                <a:lnTo>
                  <a:pt x="6275" y="13380"/>
                </a:lnTo>
                <a:lnTo>
                  <a:pt x="6275" y="13359"/>
                </a:lnTo>
                <a:lnTo>
                  <a:pt x="6213" y="13359"/>
                </a:lnTo>
                <a:close/>
                <a:moveTo>
                  <a:pt x="5690" y="13385"/>
                </a:moveTo>
                <a:lnTo>
                  <a:pt x="5628" y="13400"/>
                </a:lnTo>
                <a:lnTo>
                  <a:pt x="5628" y="13421"/>
                </a:lnTo>
                <a:lnTo>
                  <a:pt x="5690" y="13421"/>
                </a:lnTo>
                <a:lnTo>
                  <a:pt x="5690" y="13385"/>
                </a:lnTo>
                <a:close/>
                <a:moveTo>
                  <a:pt x="5766" y="13395"/>
                </a:moveTo>
                <a:cubicBezTo>
                  <a:pt x="5766" y="13421"/>
                  <a:pt x="5766" y="13425"/>
                  <a:pt x="5766" y="13431"/>
                </a:cubicBezTo>
                <a:lnTo>
                  <a:pt x="5766" y="13498"/>
                </a:lnTo>
                <a:lnTo>
                  <a:pt x="5980" y="13555"/>
                </a:lnTo>
                <a:cubicBezTo>
                  <a:pt x="5996" y="13522"/>
                  <a:pt x="6013" y="13486"/>
                  <a:pt x="6032" y="13447"/>
                </a:cubicBezTo>
                <a:lnTo>
                  <a:pt x="5766" y="13395"/>
                </a:lnTo>
                <a:close/>
                <a:moveTo>
                  <a:pt x="6113" y="13395"/>
                </a:moveTo>
                <a:cubicBezTo>
                  <a:pt x="6101" y="13557"/>
                  <a:pt x="6100" y="13554"/>
                  <a:pt x="6227" y="13529"/>
                </a:cubicBezTo>
                <a:lnTo>
                  <a:pt x="6232" y="13529"/>
                </a:lnTo>
                <a:lnTo>
                  <a:pt x="6113" y="13395"/>
                </a:lnTo>
                <a:close/>
                <a:moveTo>
                  <a:pt x="5495" y="13437"/>
                </a:moveTo>
                <a:lnTo>
                  <a:pt x="5524" y="13519"/>
                </a:lnTo>
                <a:lnTo>
                  <a:pt x="5543" y="13509"/>
                </a:lnTo>
                <a:lnTo>
                  <a:pt x="5543" y="13437"/>
                </a:lnTo>
                <a:lnTo>
                  <a:pt x="5495" y="13437"/>
                </a:lnTo>
                <a:close/>
                <a:moveTo>
                  <a:pt x="6298" y="13478"/>
                </a:moveTo>
                <a:cubicBezTo>
                  <a:pt x="6282" y="13518"/>
                  <a:pt x="6263" y="13557"/>
                  <a:pt x="6246" y="13596"/>
                </a:cubicBezTo>
                <a:lnTo>
                  <a:pt x="6298" y="13715"/>
                </a:lnTo>
                <a:cubicBezTo>
                  <a:pt x="6418" y="13701"/>
                  <a:pt x="6417" y="13698"/>
                  <a:pt x="6422" y="13560"/>
                </a:cubicBezTo>
                <a:lnTo>
                  <a:pt x="6427" y="13555"/>
                </a:lnTo>
                <a:lnTo>
                  <a:pt x="6298" y="13478"/>
                </a:lnTo>
                <a:close/>
                <a:moveTo>
                  <a:pt x="5913" y="13550"/>
                </a:moveTo>
                <a:cubicBezTo>
                  <a:pt x="5851" y="13550"/>
                  <a:pt x="5809" y="13578"/>
                  <a:pt x="5804" y="13664"/>
                </a:cubicBezTo>
                <a:lnTo>
                  <a:pt x="5913" y="13664"/>
                </a:lnTo>
                <a:lnTo>
                  <a:pt x="5913" y="13550"/>
                </a:lnTo>
                <a:close/>
                <a:moveTo>
                  <a:pt x="5671" y="13560"/>
                </a:moveTo>
                <a:lnTo>
                  <a:pt x="5704" y="13643"/>
                </a:lnTo>
                <a:lnTo>
                  <a:pt x="5723" y="13627"/>
                </a:lnTo>
                <a:lnTo>
                  <a:pt x="5723" y="13560"/>
                </a:lnTo>
                <a:lnTo>
                  <a:pt x="5671" y="13560"/>
                </a:lnTo>
                <a:close/>
                <a:moveTo>
                  <a:pt x="5524" y="13571"/>
                </a:moveTo>
                <a:cubicBezTo>
                  <a:pt x="5518" y="13581"/>
                  <a:pt x="5520" y="13610"/>
                  <a:pt x="5524" y="13658"/>
                </a:cubicBezTo>
                <a:lnTo>
                  <a:pt x="5571" y="13571"/>
                </a:lnTo>
                <a:cubicBezTo>
                  <a:pt x="5544" y="13564"/>
                  <a:pt x="5530" y="13560"/>
                  <a:pt x="5524" y="13571"/>
                </a:cubicBezTo>
                <a:close/>
                <a:moveTo>
                  <a:pt x="5234" y="13669"/>
                </a:moveTo>
                <a:cubicBezTo>
                  <a:pt x="5260" y="13700"/>
                  <a:pt x="5266" y="13716"/>
                  <a:pt x="5272" y="13715"/>
                </a:cubicBezTo>
                <a:cubicBezTo>
                  <a:pt x="5289" y="13710"/>
                  <a:pt x="5307" y="13701"/>
                  <a:pt x="5324" y="13694"/>
                </a:cubicBezTo>
                <a:lnTo>
                  <a:pt x="5234" y="13669"/>
                </a:lnTo>
                <a:close/>
                <a:moveTo>
                  <a:pt x="4901" y="13994"/>
                </a:moveTo>
                <a:cubicBezTo>
                  <a:pt x="4876" y="14030"/>
                  <a:pt x="4818" y="14043"/>
                  <a:pt x="4858" y="14117"/>
                </a:cubicBezTo>
                <a:cubicBezTo>
                  <a:pt x="4886" y="14080"/>
                  <a:pt x="4946" y="14070"/>
                  <a:pt x="4906" y="13994"/>
                </a:cubicBezTo>
                <a:lnTo>
                  <a:pt x="4901" y="13994"/>
                </a:lnTo>
                <a:close/>
                <a:moveTo>
                  <a:pt x="5143" y="13999"/>
                </a:moveTo>
                <a:lnTo>
                  <a:pt x="5143" y="14035"/>
                </a:lnTo>
                <a:lnTo>
                  <a:pt x="5205" y="14019"/>
                </a:lnTo>
                <a:lnTo>
                  <a:pt x="5210" y="13999"/>
                </a:lnTo>
                <a:lnTo>
                  <a:pt x="5143" y="13999"/>
                </a:lnTo>
                <a:close/>
                <a:moveTo>
                  <a:pt x="4896" y="14313"/>
                </a:moveTo>
                <a:lnTo>
                  <a:pt x="4896" y="14396"/>
                </a:lnTo>
                <a:lnTo>
                  <a:pt x="4915" y="14396"/>
                </a:lnTo>
                <a:lnTo>
                  <a:pt x="4915" y="14313"/>
                </a:lnTo>
                <a:lnTo>
                  <a:pt x="4896" y="14313"/>
                </a:lnTo>
                <a:close/>
                <a:moveTo>
                  <a:pt x="5053" y="14391"/>
                </a:moveTo>
                <a:lnTo>
                  <a:pt x="4996" y="14406"/>
                </a:lnTo>
                <a:lnTo>
                  <a:pt x="4996" y="14427"/>
                </a:lnTo>
                <a:lnTo>
                  <a:pt x="5058" y="14427"/>
                </a:lnTo>
                <a:lnTo>
                  <a:pt x="5053" y="14391"/>
                </a:lnTo>
                <a:close/>
                <a:moveTo>
                  <a:pt x="4236" y="14437"/>
                </a:moveTo>
                <a:lnTo>
                  <a:pt x="4236" y="14515"/>
                </a:lnTo>
                <a:lnTo>
                  <a:pt x="4255" y="14515"/>
                </a:lnTo>
                <a:lnTo>
                  <a:pt x="4255" y="14437"/>
                </a:lnTo>
                <a:lnTo>
                  <a:pt x="4236" y="14437"/>
                </a:lnTo>
                <a:close/>
                <a:moveTo>
                  <a:pt x="4140" y="14509"/>
                </a:moveTo>
                <a:lnTo>
                  <a:pt x="4079" y="14525"/>
                </a:lnTo>
                <a:lnTo>
                  <a:pt x="4079" y="14546"/>
                </a:lnTo>
                <a:lnTo>
                  <a:pt x="4140" y="14546"/>
                </a:lnTo>
                <a:lnTo>
                  <a:pt x="4140" y="14509"/>
                </a:lnTo>
                <a:close/>
                <a:moveTo>
                  <a:pt x="3922" y="14602"/>
                </a:moveTo>
                <a:lnTo>
                  <a:pt x="3922" y="14623"/>
                </a:lnTo>
                <a:lnTo>
                  <a:pt x="3998" y="14623"/>
                </a:lnTo>
                <a:lnTo>
                  <a:pt x="3998" y="14602"/>
                </a:lnTo>
                <a:lnTo>
                  <a:pt x="3922" y="14602"/>
                </a:lnTo>
                <a:close/>
                <a:moveTo>
                  <a:pt x="4297" y="14607"/>
                </a:moveTo>
                <a:lnTo>
                  <a:pt x="4297" y="14623"/>
                </a:lnTo>
                <a:lnTo>
                  <a:pt x="4369" y="14623"/>
                </a:lnTo>
                <a:lnTo>
                  <a:pt x="4369" y="14607"/>
                </a:lnTo>
                <a:lnTo>
                  <a:pt x="4297" y="14607"/>
                </a:lnTo>
                <a:close/>
                <a:moveTo>
                  <a:pt x="3779" y="14638"/>
                </a:moveTo>
                <a:cubicBezTo>
                  <a:pt x="3785" y="14660"/>
                  <a:pt x="3789" y="14684"/>
                  <a:pt x="3793" y="14705"/>
                </a:cubicBezTo>
                <a:lnTo>
                  <a:pt x="3813" y="14705"/>
                </a:lnTo>
                <a:lnTo>
                  <a:pt x="3813" y="14638"/>
                </a:lnTo>
                <a:lnTo>
                  <a:pt x="3779" y="14638"/>
                </a:lnTo>
                <a:close/>
                <a:moveTo>
                  <a:pt x="4217" y="14664"/>
                </a:moveTo>
                <a:lnTo>
                  <a:pt x="4136" y="14680"/>
                </a:lnTo>
                <a:lnTo>
                  <a:pt x="4217" y="14788"/>
                </a:lnTo>
                <a:lnTo>
                  <a:pt x="4217" y="14664"/>
                </a:lnTo>
                <a:close/>
                <a:moveTo>
                  <a:pt x="3993" y="14685"/>
                </a:moveTo>
                <a:lnTo>
                  <a:pt x="4012" y="14793"/>
                </a:lnTo>
                <a:lnTo>
                  <a:pt x="4088" y="14778"/>
                </a:lnTo>
                <a:lnTo>
                  <a:pt x="3993" y="14685"/>
                </a:lnTo>
                <a:close/>
                <a:moveTo>
                  <a:pt x="3637" y="14716"/>
                </a:moveTo>
                <a:lnTo>
                  <a:pt x="3641" y="14752"/>
                </a:lnTo>
                <a:lnTo>
                  <a:pt x="3698" y="14736"/>
                </a:lnTo>
                <a:lnTo>
                  <a:pt x="3703" y="14716"/>
                </a:lnTo>
                <a:lnTo>
                  <a:pt x="3637" y="14716"/>
                </a:lnTo>
                <a:close/>
                <a:moveTo>
                  <a:pt x="3546" y="14793"/>
                </a:moveTo>
                <a:lnTo>
                  <a:pt x="3485" y="14809"/>
                </a:lnTo>
                <a:lnTo>
                  <a:pt x="3485" y="14824"/>
                </a:lnTo>
                <a:lnTo>
                  <a:pt x="3546" y="14824"/>
                </a:lnTo>
                <a:lnTo>
                  <a:pt x="3546" y="14793"/>
                </a:lnTo>
                <a:close/>
                <a:moveTo>
                  <a:pt x="3922" y="14793"/>
                </a:moveTo>
                <a:lnTo>
                  <a:pt x="3860" y="14809"/>
                </a:lnTo>
                <a:lnTo>
                  <a:pt x="3860" y="14865"/>
                </a:lnTo>
                <a:lnTo>
                  <a:pt x="3936" y="14865"/>
                </a:lnTo>
                <a:lnTo>
                  <a:pt x="3922" y="14793"/>
                </a:lnTo>
                <a:close/>
                <a:moveTo>
                  <a:pt x="4283" y="14829"/>
                </a:moveTo>
                <a:lnTo>
                  <a:pt x="4231" y="14845"/>
                </a:lnTo>
                <a:lnTo>
                  <a:pt x="4231" y="14912"/>
                </a:lnTo>
                <a:cubicBezTo>
                  <a:pt x="4313" y="14912"/>
                  <a:pt x="4312" y="14882"/>
                  <a:pt x="4283" y="14829"/>
                </a:cubicBezTo>
                <a:close/>
                <a:moveTo>
                  <a:pt x="4145" y="14850"/>
                </a:moveTo>
                <a:lnTo>
                  <a:pt x="4017" y="14932"/>
                </a:lnTo>
                <a:lnTo>
                  <a:pt x="4155" y="14999"/>
                </a:lnTo>
                <a:cubicBezTo>
                  <a:pt x="4155" y="14940"/>
                  <a:pt x="4148" y="14903"/>
                  <a:pt x="4145" y="14850"/>
                </a:cubicBezTo>
                <a:close/>
                <a:moveTo>
                  <a:pt x="3342" y="14886"/>
                </a:moveTo>
                <a:lnTo>
                  <a:pt x="3342" y="14907"/>
                </a:lnTo>
                <a:lnTo>
                  <a:pt x="3413" y="14907"/>
                </a:lnTo>
                <a:lnTo>
                  <a:pt x="3413" y="14886"/>
                </a:lnTo>
                <a:lnTo>
                  <a:pt x="3342" y="14886"/>
                </a:lnTo>
                <a:close/>
                <a:moveTo>
                  <a:pt x="3256" y="14953"/>
                </a:moveTo>
                <a:lnTo>
                  <a:pt x="3157" y="14963"/>
                </a:lnTo>
                <a:lnTo>
                  <a:pt x="3157" y="14989"/>
                </a:lnTo>
                <a:lnTo>
                  <a:pt x="3256" y="14989"/>
                </a:lnTo>
                <a:lnTo>
                  <a:pt x="3256" y="14953"/>
                </a:lnTo>
                <a:close/>
                <a:moveTo>
                  <a:pt x="3408" y="14958"/>
                </a:moveTo>
                <a:lnTo>
                  <a:pt x="3337" y="14963"/>
                </a:lnTo>
                <a:lnTo>
                  <a:pt x="3342" y="15030"/>
                </a:lnTo>
                <a:lnTo>
                  <a:pt x="3413" y="15041"/>
                </a:lnTo>
                <a:cubicBezTo>
                  <a:pt x="3413" y="15015"/>
                  <a:pt x="3414" y="14991"/>
                  <a:pt x="3408" y="14958"/>
                </a:cubicBezTo>
                <a:close/>
                <a:moveTo>
                  <a:pt x="3461" y="15030"/>
                </a:moveTo>
                <a:cubicBezTo>
                  <a:pt x="3443" y="15034"/>
                  <a:pt x="3425" y="15043"/>
                  <a:pt x="3408" y="15051"/>
                </a:cubicBezTo>
                <a:lnTo>
                  <a:pt x="3494" y="15077"/>
                </a:lnTo>
                <a:cubicBezTo>
                  <a:pt x="3473" y="15049"/>
                  <a:pt x="3470" y="15030"/>
                  <a:pt x="3461" y="15030"/>
                </a:cubicBezTo>
                <a:close/>
                <a:moveTo>
                  <a:pt x="3494" y="15195"/>
                </a:moveTo>
                <a:lnTo>
                  <a:pt x="3494" y="15273"/>
                </a:lnTo>
                <a:lnTo>
                  <a:pt x="3508" y="15273"/>
                </a:lnTo>
                <a:lnTo>
                  <a:pt x="3508" y="15195"/>
                </a:lnTo>
                <a:lnTo>
                  <a:pt x="3494" y="15195"/>
                </a:lnTo>
                <a:close/>
                <a:moveTo>
                  <a:pt x="3351" y="15273"/>
                </a:moveTo>
                <a:cubicBezTo>
                  <a:pt x="3280" y="15286"/>
                  <a:pt x="3281" y="15284"/>
                  <a:pt x="3214" y="15366"/>
                </a:cubicBezTo>
                <a:lnTo>
                  <a:pt x="3337" y="15433"/>
                </a:lnTo>
                <a:lnTo>
                  <a:pt x="3408" y="15386"/>
                </a:lnTo>
                <a:lnTo>
                  <a:pt x="3351" y="15273"/>
                </a:lnTo>
                <a:close/>
                <a:moveTo>
                  <a:pt x="2653" y="15330"/>
                </a:moveTo>
                <a:cubicBezTo>
                  <a:pt x="2674" y="15354"/>
                  <a:pt x="2690" y="15382"/>
                  <a:pt x="2705" y="15412"/>
                </a:cubicBezTo>
                <a:cubicBezTo>
                  <a:pt x="2710" y="15440"/>
                  <a:pt x="2713" y="15471"/>
                  <a:pt x="2714" y="15500"/>
                </a:cubicBezTo>
                <a:lnTo>
                  <a:pt x="2848" y="15556"/>
                </a:lnTo>
                <a:lnTo>
                  <a:pt x="2862" y="15438"/>
                </a:lnTo>
                <a:lnTo>
                  <a:pt x="2938" y="15422"/>
                </a:lnTo>
                <a:lnTo>
                  <a:pt x="2857" y="15340"/>
                </a:lnTo>
                <a:lnTo>
                  <a:pt x="2843" y="15391"/>
                </a:lnTo>
                <a:lnTo>
                  <a:pt x="2653" y="15330"/>
                </a:lnTo>
                <a:close/>
                <a:moveTo>
                  <a:pt x="2158" y="15402"/>
                </a:moveTo>
                <a:lnTo>
                  <a:pt x="2244" y="15453"/>
                </a:lnTo>
                <a:lnTo>
                  <a:pt x="2310" y="15422"/>
                </a:lnTo>
                <a:lnTo>
                  <a:pt x="2296" y="15402"/>
                </a:lnTo>
                <a:lnTo>
                  <a:pt x="2158" y="15402"/>
                </a:lnTo>
                <a:close/>
                <a:moveTo>
                  <a:pt x="2054" y="15428"/>
                </a:moveTo>
                <a:lnTo>
                  <a:pt x="1906" y="15458"/>
                </a:lnTo>
                <a:lnTo>
                  <a:pt x="2040" y="15593"/>
                </a:lnTo>
                <a:cubicBezTo>
                  <a:pt x="2044" y="15519"/>
                  <a:pt x="2050" y="15482"/>
                  <a:pt x="2054" y="15428"/>
                </a:cubicBezTo>
                <a:close/>
                <a:moveTo>
                  <a:pt x="1697" y="15639"/>
                </a:moveTo>
                <a:lnTo>
                  <a:pt x="1816" y="15732"/>
                </a:lnTo>
                <a:lnTo>
                  <a:pt x="1830" y="15639"/>
                </a:lnTo>
                <a:lnTo>
                  <a:pt x="1697" y="15639"/>
                </a:lnTo>
                <a:close/>
                <a:moveTo>
                  <a:pt x="1840" y="15711"/>
                </a:moveTo>
                <a:lnTo>
                  <a:pt x="1902" y="15809"/>
                </a:lnTo>
                <a:lnTo>
                  <a:pt x="1982" y="15711"/>
                </a:lnTo>
                <a:lnTo>
                  <a:pt x="1840" y="15711"/>
                </a:lnTo>
                <a:close/>
                <a:moveTo>
                  <a:pt x="1612" y="16150"/>
                </a:moveTo>
                <a:cubicBezTo>
                  <a:pt x="1583" y="16153"/>
                  <a:pt x="1560" y="16168"/>
                  <a:pt x="1545" y="16206"/>
                </a:cubicBezTo>
                <a:lnTo>
                  <a:pt x="1578" y="16304"/>
                </a:lnTo>
                <a:lnTo>
                  <a:pt x="1669" y="16351"/>
                </a:lnTo>
                <a:cubicBezTo>
                  <a:pt x="1736" y="16301"/>
                  <a:pt x="1724" y="16228"/>
                  <a:pt x="1707" y="16155"/>
                </a:cubicBezTo>
                <a:cubicBezTo>
                  <a:pt x="1674" y="16152"/>
                  <a:pt x="1641" y="16146"/>
                  <a:pt x="1612" y="16150"/>
                </a:cubicBezTo>
                <a:close/>
                <a:moveTo>
                  <a:pt x="1726" y="17320"/>
                </a:moveTo>
                <a:lnTo>
                  <a:pt x="1740" y="17320"/>
                </a:lnTo>
                <a:lnTo>
                  <a:pt x="1754" y="17382"/>
                </a:lnTo>
                <a:lnTo>
                  <a:pt x="1726" y="17388"/>
                </a:lnTo>
                <a:lnTo>
                  <a:pt x="1726" y="17320"/>
                </a:lnTo>
                <a:close/>
                <a:moveTo>
                  <a:pt x="675" y="17836"/>
                </a:moveTo>
                <a:lnTo>
                  <a:pt x="575" y="17893"/>
                </a:lnTo>
                <a:lnTo>
                  <a:pt x="575" y="17908"/>
                </a:lnTo>
                <a:cubicBezTo>
                  <a:pt x="486" y="17912"/>
                  <a:pt x="444" y="17966"/>
                  <a:pt x="423" y="18074"/>
                </a:cubicBezTo>
                <a:lnTo>
                  <a:pt x="575" y="17970"/>
                </a:lnTo>
                <a:lnTo>
                  <a:pt x="575" y="17914"/>
                </a:lnTo>
                <a:lnTo>
                  <a:pt x="694" y="17898"/>
                </a:lnTo>
                <a:lnTo>
                  <a:pt x="675" y="17836"/>
                </a:lnTo>
                <a:close/>
                <a:moveTo>
                  <a:pt x="2372" y="18058"/>
                </a:moveTo>
                <a:lnTo>
                  <a:pt x="2101" y="18228"/>
                </a:lnTo>
                <a:cubicBezTo>
                  <a:pt x="2217" y="18244"/>
                  <a:pt x="2327" y="18174"/>
                  <a:pt x="2372" y="18058"/>
                </a:cubicBezTo>
                <a:close/>
                <a:moveTo>
                  <a:pt x="1978" y="18280"/>
                </a:moveTo>
                <a:lnTo>
                  <a:pt x="1978" y="18300"/>
                </a:lnTo>
                <a:lnTo>
                  <a:pt x="2049" y="18300"/>
                </a:lnTo>
                <a:lnTo>
                  <a:pt x="2049" y="18280"/>
                </a:lnTo>
                <a:lnTo>
                  <a:pt x="1978" y="18280"/>
                </a:lnTo>
                <a:close/>
                <a:moveTo>
                  <a:pt x="2258" y="18306"/>
                </a:moveTo>
                <a:cubicBezTo>
                  <a:pt x="2134" y="18332"/>
                  <a:pt x="2149" y="18464"/>
                  <a:pt x="2087" y="18533"/>
                </a:cubicBezTo>
                <a:cubicBezTo>
                  <a:pt x="2074" y="18547"/>
                  <a:pt x="2097" y="18599"/>
                  <a:pt x="2106" y="18661"/>
                </a:cubicBezTo>
                <a:cubicBezTo>
                  <a:pt x="2194" y="18565"/>
                  <a:pt x="2246" y="18441"/>
                  <a:pt x="2258" y="18306"/>
                </a:cubicBezTo>
                <a:close/>
                <a:moveTo>
                  <a:pt x="4991" y="18708"/>
                </a:moveTo>
                <a:cubicBezTo>
                  <a:pt x="4965" y="18714"/>
                  <a:pt x="4924" y="18694"/>
                  <a:pt x="4920" y="18749"/>
                </a:cubicBezTo>
                <a:cubicBezTo>
                  <a:pt x="4948" y="18743"/>
                  <a:pt x="4989" y="18768"/>
                  <a:pt x="4991" y="18708"/>
                </a:cubicBezTo>
                <a:close/>
                <a:moveTo>
                  <a:pt x="4906" y="18744"/>
                </a:moveTo>
                <a:lnTo>
                  <a:pt x="4725" y="18811"/>
                </a:lnTo>
                <a:cubicBezTo>
                  <a:pt x="4813" y="18855"/>
                  <a:pt x="4856" y="18796"/>
                  <a:pt x="4906" y="18744"/>
                </a:cubicBezTo>
                <a:close/>
                <a:moveTo>
                  <a:pt x="2962" y="18790"/>
                </a:moveTo>
                <a:lnTo>
                  <a:pt x="2900" y="18806"/>
                </a:lnTo>
                <a:lnTo>
                  <a:pt x="2900" y="18827"/>
                </a:lnTo>
                <a:lnTo>
                  <a:pt x="2962" y="18827"/>
                </a:lnTo>
                <a:lnTo>
                  <a:pt x="2962" y="18790"/>
                </a:lnTo>
                <a:close/>
                <a:moveTo>
                  <a:pt x="3960" y="18827"/>
                </a:moveTo>
                <a:lnTo>
                  <a:pt x="3893" y="18842"/>
                </a:lnTo>
                <a:lnTo>
                  <a:pt x="3893" y="18868"/>
                </a:lnTo>
                <a:lnTo>
                  <a:pt x="3960" y="18863"/>
                </a:lnTo>
                <a:lnTo>
                  <a:pt x="3960" y="18827"/>
                </a:lnTo>
                <a:close/>
                <a:moveTo>
                  <a:pt x="3223" y="19033"/>
                </a:moveTo>
                <a:lnTo>
                  <a:pt x="3152" y="19038"/>
                </a:lnTo>
                <a:lnTo>
                  <a:pt x="3152" y="19074"/>
                </a:lnTo>
                <a:lnTo>
                  <a:pt x="3223" y="19059"/>
                </a:lnTo>
                <a:lnTo>
                  <a:pt x="3223" y="19033"/>
                </a:lnTo>
                <a:close/>
                <a:moveTo>
                  <a:pt x="3080" y="19110"/>
                </a:moveTo>
                <a:cubicBezTo>
                  <a:pt x="3033" y="19097"/>
                  <a:pt x="2983" y="19126"/>
                  <a:pt x="2971" y="19177"/>
                </a:cubicBezTo>
                <a:cubicBezTo>
                  <a:pt x="2970" y="19181"/>
                  <a:pt x="2972" y="19184"/>
                  <a:pt x="2971" y="19188"/>
                </a:cubicBezTo>
                <a:cubicBezTo>
                  <a:pt x="3019" y="19201"/>
                  <a:pt x="3064" y="19172"/>
                  <a:pt x="3076" y="19121"/>
                </a:cubicBezTo>
                <a:cubicBezTo>
                  <a:pt x="3077" y="19117"/>
                  <a:pt x="3080" y="19114"/>
                  <a:pt x="3080" y="19110"/>
                </a:cubicBezTo>
                <a:close/>
                <a:moveTo>
                  <a:pt x="2895" y="19229"/>
                </a:moveTo>
                <a:cubicBezTo>
                  <a:pt x="2892" y="19289"/>
                  <a:pt x="2851" y="19264"/>
                  <a:pt x="2824" y="19270"/>
                </a:cubicBezTo>
                <a:lnTo>
                  <a:pt x="2824" y="19275"/>
                </a:lnTo>
                <a:cubicBezTo>
                  <a:pt x="2826" y="19212"/>
                  <a:pt x="2867" y="19235"/>
                  <a:pt x="2895" y="19229"/>
                </a:cubicBezTo>
                <a:close/>
                <a:moveTo>
                  <a:pt x="2819" y="19265"/>
                </a:moveTo>
                <a:lnTo>
                  <a:pt x="2748" y="19280"/>
                </a:lnTo>
                <a:lnTo>
                  <a:pt x="2748" y="19306"/>
                </a:lnTo>
                <a:lnTo>
                  <a:pt x="2819" y="19301"/>
                </a:lnTo>
                <a:lnTo>
                  <a:pt x="2819" y="19265"/>
                </a:lnTo>
                <a:close/>
                <a:moveTo>
                  <a:pt x="2638" y="19317"/>
                </a:moveTo>
                <a:lnTo>
                  <a:pt x="2638" y="19337"/>
                </a:lnTo>
                <a:lnTo>
                  <a:pt x="2710" y="19337"/>
                </a:lnTo>
                <a:lnTo>
                  <a:pt x="2710" y="19317"/>
                </a:lnTo>
                <a:lnTo>
                  <a:pt x="2638" y="19317"/>
                </a:lnTo>
                <a:close/>
                <a:moveTo>
                  <a:pt x="5248" y="19476"/>
                </a:moveTo>
                <a:lnTo>
                  <a:pt x="5248" y="19497"/>
                </a:lnTo>
                <a:lnTo>
                  <a:pt x="5319" y="19497"/>
                </a:lnTo>
                <a:lnTo>
                  <a:pt x="5319" y="19476"/>
                </a:lnTo>
                <a:lnTo>
                  <a:pt x="5248" y="19476"/>
                </a:lnTo>
                <a:close/>
                <a:moveTo>
                  <a:pt x="5357" y="19827"/>
                </a:moveTo>
                <a:cubicBezTo>
                  <a:pt x="5275" y="19827"/>
                  <a:pt x="5271" y="19857"/>
                  <a:pt x="5300" y="19910"/>
                </a:cubicBezTo>
                <a:lnTo>
                  <a:pt x="5357" y="19899"/>
                </a:lnTo>
                <a:lnTo>
                  <a:pt x="5357" y="19827"/>
                </a:lnTo>
                <a:close/>
                <a:moveTo>
                  <a:pt x="5281" y="19946"/>
                </a:moveTo>
                <a:lnTo>
                  <a:pt x="5234" y="20044"/>
                </a:lnTo>
                <a:lnTo>
                  <a:pt x="5267" y="20116"/>
                </a:lnTo>
                <a:lnTo>
                  <a:pt x="5281" y="20101"/>
                </a:lnTo>
                <a:lnTo>
                  <a:pt x="5281" y="19946"/>
                </a:lnTo>
                <a:close/>
                <a:moveTo>
                  <a:pt x="5072" y="19956"/>
                </a:moveTo>
                <a:lnTo>
                  <a:pt x="5072" y="20023"/>
                </a:lnTo>
                <a:lnTo>
                  <a:pt x="5177" y="19956"/>
                </a:lnTo>
                <a:lnTo>
                  <a:pt x="5072" y="19956"/>
                </a:lnTo>
                <a:close/>
                <a:moveTo>
                  <a:pt x="5462" y="20064"/>
                </a:moveTo>
                <a:lnTo>
                  <a:pt x="5338" y="20085"/>
                </a:lnTo>
                <a:lnTo>
                  <a:pt x="5419" y="20193"/>
                </a:lnTo>
                <a:lnTo>
                  <a:pt x="5481" y="20106"/>
                </a:lnTo>
                <a:lnTo>
                  <a:pt x="5462" y="20064"/>
                </a:lnTo>
                <a:close/>
                <a:moveTo>
                  <a:pt x="5243" y="20183"/>
                </a:moveTo>
                <a:lnTo>
                  <a:pt x="5177" y="20199"/>
                </a:lnTo>
                <a:cubicBezTo>
                  <a:pt x="5181" y="20226"/>
                  <a:pt x="5182" y="20245"/>
                  <a:pt x="5186" y="20266"/>
                </a:cubicBezTo>
                <a:lnTo>
                  <a:pt x="5191" y="20266"/>
                </a:lnTo>
                <a:lnTo>
                  <a:pt x="5243" y="20266"/>
                </a:lnTo>
                <a:lnTo>
                  <a:pt x="5243" y="20183"/>
                </a:lnTo>
                <a:close/>
                <a:moveTo>
                  <a:pt x="5343" y="20219"/>
                </a:moveTo>
                <a:cubicBezTo>
                  <a:pt x="5285" y="20290"/>
                  <a:pt x="5355" y="20312"/>
                  <a:pt x="5362" y="20322"/>
                </a:cubicBezTo>
                <a:lnTo>
                  <a:pt x="5448" y="20286"/>
                </a:lnTo>
                <a:lnTo>
                  <a:pt x="5343" y="20219"/>
                </a:lnTo>
                <a:close/>
                <a:moveTo>
                  <a:pt x="5571" y="20307"/>
                </a:moveTo>
                <a:lnTo>
                  <a:pt x="5443" y="20327"/>
                </a:lnTo>
                <a:lnTo>
                  <a:pt x="5524" y="20431"/>
                </a:lnTo>
                <a:cubicBezTo>
                  <a:pt x="5547" y="20399"/>
                  <a:pt x="5566" y="20372"/>
                  <a:pt x="5585" y="20343"/>
                </a:cubicBezTo>
                <a:lnTo>
                  <a:pt x="5571" y="20307"/>
                </a:lnTo>
                <a:close/>
                <a:moveTo>
                  <a:pt x="5624" y="20395"/>
                </a:moveTo>
                <a:lnTo>
                  <a:pt x="5624" y="20462"/>
                </a:lnTo>
                <a:cubicBezTo>
                  <a:pt x="5669" y="20458"/>
                  <a:pt x="5731" y="20506"/>
                  <a:pt x="5728" y="20395"/>
                </a:cubicBezTo>
                <a:lnTo>
                  <a:pt x="5624" y="20395"/>
                </a:lnTo>
                <a:close/>
                <a:moveTo>
                  <a:pt x="5448" y="20503"/>
                </a:moveTo>
                <a:lnTo>
                  <a:pt x="5429" y="20529"/>
                </a:lnTo>
                <a:cubicBezTo>
                  <a:pt x="5429" y="20546"/>
                  <a:pt x="5434" y="20565"/>
                  <a:pt x="5438" y="20591"/>
                </a:cubicBezTo>
                <a:lnTo>
                  <a:pt x="5528" y="20570"/>
                </a:lnTo>
                <a:lnTo>
                  <a:pt x="5448" y="20503"/>
                </a:lnTo>
                <a:close/>
                <a:moveTo>
                  <a:pt x="5576" y="20560"/>
                </a:moveTo>
                <a:cubicBezTo>
                  <a:pt x="5589" y="20588"/>
                  <a:pt x="5585" y="20606"/>
                  <a:pt x="5585" y="20632"/>
                </a:cubicBezTo>
                <a:lnTo>
                  <a:pt x="5652" y="20616"/>
                </a:lnTo>
                <a:lnTo>
                  <a:pt x="5652" y="20560"/>
                </a:lnTo>
                <a:lnTo>
                  <a:pt x="5576" y="20560"/>
                </a:lnTo>
                <a:close/>
                <a:moveTo>
                  <a:pt x="5833" y="20627"/>
                </a:moveTo>
                <a:lnTo>
                  <a:pt x="5671" y="20637"/>
                </a:lnTo>
                <a:lnTo>
                  <a:pt x="5776" y="20694"/>
                </a:lnTo>
                <a:lnTo>
                  <a:pt x="5847" y="20652"/>
                </a:lnTo>
                <a:lnTo>
                  <a:pt x="5833" y="20627"/>
                </a:lnTo>
                <a:close/>
                <a:moveTo>
                  <a:pt x="5785" y="20781"/>
                </a:moveTo>
                <a:cubicBezTo>
                  <a:pt x="5766" y="20788"/>
                  <a:pt x="5746" y="20797"/>
                  <a:pt x="5728" y="20807"/>
                </a:cubicBezTo>
                <a:cubicBezTo>
                  <a:pt x="5714" y="20819"/>
                  <a:pt x="5701" y="20833"/>
                  <a:pt x="5690" y="20848"/>
                </a:cubicBezTo>
                <a:lnTo>
                  <a:pt x="5714" y="20874"/>
                </a:lnTo>
                <a:lnTo>
                  <a:pt x="5804" y="20812"/>
                </a:lnTo>
                <a:lnTo>
                  <a:pt x="5785" y="20781"/>
                </a:lnTo>
                <a:close/>
                <a:moveTo>
                  <a:pt x="5842" y="20879"/>
                </a:moveTo>
                <a:lnTo>
                  <a:pt x="5842" y="20895"/>
                </a:lnTo>
                <a:lnTo>
                  <a:pt x="5913" y="20895"/>
                </a:lnTo>
                <a:lnTo>
                  <a:pt x="5913" y="20879"/>
                </a:lnTo>
                <a:lnTo>
                  <a:pt x="5842" y="20879"/>
                </a:lnTo>
                <a:close/>
                <a:moveTo>
                  <a:pt x="5814" y="20910"/>
                </a:moveTo>
                <a:lnTo>
                  <a:pt x="5814" y="21034"/>
                </a:lnTo>
                <a:lnTo>
                  <a:pt x="5890" y="21013"/>
                </a:lnTo>
                <a:lnTo>
                  <a:pt x="5814" y="20910"/>
                </a:lnTo>
                <a:close/>
                <a:moveTo>
                  <a:pt x="5942" y="21153"/>
                </a:moveTo>
                <a:lnTo>
                  <a:pt x="5880" y="21163"/>
                </a:lnTo>
                <a:lnTo>
                  <a:pt x="5880" y="21184"/>
                </a:lnTo>
                <a:lnTo>
                  <a:pt x="5942" y="21184"/>
                </a:lnTo>
                <a:lnTo>
                  <a:pt x="5942" y="21153"/>
                </a:lnTo>
                <a:close/>
                <a:moveTo>
                  <a:pt x="6051" y="21473"/>
                </a:moveTo>
                <a:lnTo>
                  <a:pt x="5990" y="21483"/>
                </a:lnTo>
                <a:lnTo>
                  <a:pt x="5990" y="21503"/>
                </a:lnTo>
                <a:lnTo>
                  <a:pt x="6051" y="21503"/>
                </a:lnTo>
                <a:lnTo>
                  <a:pt x="6051" y="21473"/>
                </a:lnTo>
                <a:close/>
              </a:path>
            </a:pathLst>
          </a:custGeom>
          <a:noFill/>
          <a:ln>
            <a:noFill/>
          </a:ln>
        </p:spPr>
      </p:pic>
      <p:sp>
        <p:nvSpPr>
          <p:cNvPr id="5" name="TextBox 4">
            <a:extLst>
              <a:ext uri="{FF2B5EF4-FFF2-40B4-BE49-F238E27FC236}">
                <a16:creationId xmlns:a16="http://schemas.microsoft.com/office/drawing/2014/main" id="{6CD6F6AE-15E3-BC85-A729-4E40E8FE20F5}"/>
              </a:ext>
            </a:extLst>
          </p:cNvPr>
          <p:cNvSpPr txBox="1"/>
          <p:nvPr/>
        </p:nvSpPr>
        <p:spPr>
          <a:xfrm>
            <a:off x="0" y="308754"/>
            <a:ext cx="6700345" cy="4021935"/>
          </a:xfrm>
          <a:prstGeom prst="rect">
            <a:avLst/>
          </a:prstGeom>
          <a:noFill/>
        </p:spPr>
        <p:txBody>
          <a:bodyPr wrap="square">
            <a:spAutoFit/>
          </a:bodyPr>
          <a:lstStyle/>
          <a:p>
            <a:pPr algn="ctr" eaLnBrk="1" hangingPunct="1">
              <a:lnSpc>
                <a:spcPct val="107000"/>
              </a:lnSpc>
              <a:spcBef>
                <a:spcPct val="0"/>
              </a:spcBef>
              <a:buFontTx/>
              <a:buNone/>
            </a:pPr>
            <a:r>
              <a:rPr lang="vi-VN" altLang="en-US" sz="2000" b="1" i="1" dirty="0">
                <a:solidFill>
                  <a:schemeClr val="tx2"/>
                </a:solidFill>
                <a:latin typeface="Times New Roman" panose="02020603050405020304" pitchFamily="18" charset="0"/>
                <a:ea typeface="MS Mincho" panose="02020609040205080304" pitchFamily="49" charset="-128"/>
                <a:cs typeface="Arial" panose="020B0604020202020204" pitchFamily="34" charset="0"/>
              </a:rPr>
              <a:t>Đặc trưng thể thơ lục bát:</a:t>
            </a:r>
          </a:p>
          <a:p>
            <a:pPr marL="342900" indent="-342900" algn="just" eaLnBrk="1" hangingPunct="1">
              <a:lnSpc>
                <a:spcPct val="107000"/>
              </a:lnSpc>
              <a:spcBef>
                <a:spcPct val="0"/>
              </a:spcBef>
              <a:buFontTx/>
              <a:buChar char="-"/>
            </a:pPr>
            <a:r>
              <a:rPr lang="vi-VN" altLang="en-US" sz="2000" b="1" i="1" dirty="0">
                <a:solidFill>
                  <a:schemeClr val="tx2"/>
                </a:solidFill>
                <a:latin typeface="Times New Roman" panose="02020603050405020304" pitchFamily="18" charset="0"/>
                <a:ea typeface="MS Mincho" panose="02020609040205080304" pitchFamily="49" charset="-128"/>
                <a:cs typeface="Arial" panose="020B0604020202020204" pitchFamily="34" charset="0"/>
              </a:rPr>
              <a:t>Số tiếng: Các dòng thơ được sắp xếp thành từng cặp, một dòng sáu tiếng và một dòng tám tiếng.</a:t>
            </a:r>
          </a:p>
          <a:p>
            <a:pPr marL="342900" indent="-342900" algn="just" eaLnBrk="1" hangingPunct="1">
              <a:lnSpc>
                <a:spcPct val="107000"/>
              </a:lnSpc>
              <a:spcBef>
                <a:spcPct val="0"/>
              </a:spcBef>
              <a:buFontTx/>
              <a:buChar char="-"/>
            </a:pPr>
            <a:r>
              <a:rPr lang="vi-VN" altLang="en-US" sz="2000" b="1" i="1" dirty="0">
                <a:solidFill>
                  <a:schemeClr val="tx2"/>
                </a:solidFill>
                <a:latin typeface="Times New Roman" panose="02020603050405020304" pitchFamily="18" charset="0"/>
                <a:ea typeface="MS Mincho" panose="02020609040205080304" pitchFamily="49" charset="-128"/>
                <a:cs typeface="Arial" panose="020B0604020202020204" pitchFamily="34" charset="0"/>
              </a:rPr>
              <a:t>Vần: Tiếng cuối của dòng sáu vần với tiếng thứ sáu của dòng tám, tiếng cuối của dòng tám lại vần với tiếng cuối của dòng sáu tiếp theo</a:t>
            </a:r>
          </a:p>
          <a:p>
            <a:pPr marL="342900" indent="-342900" algn="just" eaLnBrk="1" hangingPunct="1">
              <a:lnSpc>
                <a:spcPct val="107000"/>
              </a:lnSpc>
              <a:spcBef>
                <a:spcPct val="0"/>
              </a:spcBef>
              <a:buFontTx/>
              <a:buChar char="-"/>
            </a:pPr>
            <a:r>
              <a:rPr lang="vi-VN" altLang="en-US" sz="2000" b="1" i="1" dirty="0">
                <a:solidFill>
                  <a:schemeClr val="tx2"/>
                </a:solidFill>
                <a:latin typeface="Times New Roman" panose="02020603050405020304" pitchFamily="18" charset="0"/>
                <a:ea typeface="MS Mincho" panose="02020609040205080304" pitchFamily="49" charset="-128"/>
                <a:cs typeface="Arial" panose="020B0604020202020204" pitchFamily="34" charset="0"/>
              </a:rPr>
              <a:t>Thanh điệu: Trong dòng sáu và dòng tám, </a:t>
            </a:r>
            <a:r>
              <a:rPr lang="vi-VN" altLang="en-US" sz="2000" b="1" i="1" dirty="0">
                <a:solidFill>
                  <a:srgbClr val="FF0000"/>
                </a:solidFill>
                <a:latin typeface="Times New Roman" panose="02020603050405020304" pitchFamily="18" charset="0"/>
                <a:ea typeface="MS Mincho" panose="02020609040205080304" pitchFamily="49" charset="-128"/>
                <a:cs typeface="Arial" panose="020B0604020202020204" pitchFamily="34" charset="0"/>
              </a:rPr>
              <a:t>tiếng thứ sáu, thứ tám là thanh bằng</a:t>
            </a:r>
            <a:r>
              <a:rPr lang="vi-VN" altLang="en-US" sz="2000" b="1" i="1" dirty="0">
                <a:solidFill>
                  <a:schemeClr val="tx2"/>
                </a:solidFill>
                <a:latin typeface="Times New Roman" panose="02020603050405020304" pitchFamily="18" charset="0"/>
                <a:ea typeface="MS Mincho" panose="02020609040205080304" pitchFamily="49" charset="-128"/>
                <a:cs typeface="Arial" panose="020B0604020202020204" pitchFamily="34" charset="0"/>
              </a:rPr>
              <a:t>; </a:t>
            </a:r>
            <a:r>
              <a:rPr lang="vi-VN" altLang="en-US" sz="2000" b="1" i="1" dirty="0">
                <a:solidFill>
                  <a:srgbClr val="FF0000"/>
                </a:solidFill>
                <a:latin typeface="Times New Roman" panose="02020603050405020304" pitchFamily="18" charset="0"/>
                <a:ea typeface="MS Mincho" panose="02020609040205080304" pitchFamily="49" charset="-128"/>
                <a:cs typeface="Arial" panose="020B0604020202020204" pitchFamily="34" charset="0"/>
              </a:rPr>
              <a:t>tiếng thứ tư là thanh trắc</a:t>
            </a:r>
            <a:r>
              <a:rPr lang="vi-VN" altLang="en-US" sz="2000" b="1" i="1" dirty="0">
                <a:solidFill>
                  <a:schemeClr val="tx2"/>
                </a:solidFill>
                <a:latin typeface="Times New Roman" panose="02020603050405020304" pitchFamily="18" charset="0"/>
                <a:ea typeface="MS Mincho" panose="02020609040205080304" pitchFamily="49" charset="-128"/>
                <a:cs typeface="Arial" panose="020B0604020202020204" pitchFamily="34" charset="0"/>
              </a:rPr>
              <a:t>,...tạo nên sự nhịp nhàng, uyển chuyển, góp phần biểu đạt nhiều cung bậc cảm xúc, khiến giọng thơ trở nên ngọt ngào, tha thiết, dễ thuộc, dễ nhớ</a:t>
            </a:r>
          </a:p>
          <a:p>
            <a:pPr marL="342900" indent="-342900" algn="just" eaLnBrk="1" hangingPunct="1">
              <a:lnSpc>
                <a:spcPct val="107000"/>
              </a:lnSpc>
              <a:spcBef>
                <a:spcPct val="0"/>
              </a:spcBef>
              <a:buFontTx/>
              <a:buChar char="-"/>
            </a:pPr>
            <a:r>
              <a:rPr lang="vi-VN" altLang="en-US" sz="2000" b="1" i="1" dirty="0">
                <a:solidFill>
                  <a:schemeClr val="tx2"/>
                </a:solidFill>
                <a:latin typeface="Times New Roman" panose="02020603050405020304" pitchFamily="18" charset="0"/>
                <a:ea typeface="MS Mincho" panose="02020609040205080304" pitchFamily="49" charset="-128"/>
                <a:cs typeface="Arial" panose="020B0604020202020204" pitchFamily="34" charset="0"/>
              </a:rPr>
              <a:t>Nhịp: Thường ngắt nhịp chẵn( 2/2/2, 2/4, 4/4,...)</a:t>
            </a:r>
          </a:p>
        </p:txBody>
      </p:sp>
    </p:spTree>
    <p:extLst>
      <p:ext uri="{BB962C8B-B14F-4D97-AF65-F5344CB8AC3E}">
        <p14:creationId xmlns:p14="http://schemas.microsoft.com/office/powerpoint/2010/main" val="144876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463FF8C0-96E7-B521-4F70-D58A0E1E606D}"/>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3338D19C-CF6B-EF3B-D01C-15ED3730D91B}"/>
              </a:ext>
            </a:extLst>
          </p:cNvPr>
          <p:cNvSpPr>
            <a:spLocks noGrp="1"/>
          </p:cNvSpPr>
          <p:nvPr>
            <p:ph type="ctrTitle"/>
          </p:nvPr>
        </p:nvSpPr>
        <p:spPr/>
        <p:txBody>
          <a:bodyPr/>
          <a:lstStyle/>
          <a:p>
            <a:endParaRPr lang="en-US"/>
          </a:p>
        </p:txBody>
      </p:sp>
      <p:sp>
        <p:nvSpPr>
          <p:cNvPr id="5" name="Title 4">
            <a:extLst>
              <a:ext uri="{FF2B5EF4-FFF2-40B4-BE49-F238E27FC236}">
                <a16:creationId xmlns:a16="http://schemas.microsoft.com/office/drawing/2014/main" id="{5DEE08C6-FFAD-B7C5-597F-321C9A7792B1}"/>
              </a:ext>
            </a:extLst>
          </p:cNvPr>
          <p:cNvSpPr>
            <a:spLocks noGrp="1"/>
          </p:cNvSpPr>
          <p:nvPr>
            <p:ph type="ctrTitle" idx="2"/>
          </p:nvPr>
        </p:nvSpPr>
        <p:spPr/>
        <p:txBody>
          <a:bodyPr/>
          <a:lstStyle/>
          <a:p>
            <a:r>
              <a:rPr lang="vi-VN" dirty="0"/>
              <a:t>TIẾT 48</a:t>
            </a:r>
            <a:endParaRPr lang="en-US" dirty="0"/>
          </a:p>
        </p:txBody>
      </p:sp>
      <p:sp>
        <p:nvSpPr>
          <p:cNvPr id="2" name="Slide Number Placeholder 1">
            <a:extLst>
              <a:ext uri="{FF2B5EF4-FFF2-40B4-BE49-F238E27FC236}">
                <a16:creationId xmlns:a16="http://schemas.microsoft.com/office/drawing/2014/main" id="{F3513C84-A2BC-AFB4-49DD-76EF944F5D13}"/>
              </a:ext>
            </a:extLst>
          </p:cNvPr>
          <p:cNvSpPr>
            <a:spLocks noGrp="1"/>
          </p:cNvSpPr>
          <p:nvPr>
            <p:ph type="sldNum" sz="quarter" idx="4294967295"/>
          </p:nvPr>
        </p:nvSpPr>
        <p:spPr>
          <a:xfrm>
            <a:off x="0" y="0"/>
            <a:ext cx="0" cy="0"/>
          </a:xfrm>
        </p:spPr>
        <p:txBody>
          <a:bodyPr/>
          <a:lstStyle/>
          <a:p>
            <a:pPr>
              <a:defRPr/>
            </a:pPr>
            <a:fld id="{27F3FCFF-D0A6-4001-BDDB-22B4D02D2514}" type="slidenum">
              <a:rPr lang="en-US" smtClean="0"/>
              <a:pPr>
                <a:defRPr/>
              </a:pPr>
              <a:t>32</a:t>
            </a:fld>
            <a:endParaRPr lang="en-US"/>
          </a:p>
        </p:txBody>
      </p:sp>
    </p:spTree>
    <p:extLst>
      <p:ext uri="{BB962C8B-B14F-4D97-AF65-F5344CB8AC3E}">
        <p14:creationId xmlns:p14="http://schemas.microsoft.com/office/powerpoint/2010/main" val="2681425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953348D-5130-B432-1D29-1CD14C40C1AF}"/>
              </a:ext>
            </a:extLst>
          </p:cNvPr>
          <p:cNvSpPr>
            <a:spLocks noGrp="1"/>
          </p:cNvSpPr>
          <p:nvPr>
            <p:ph idx="1"/>
          </p:nvPr>
        </p:nvSpPr>
        <p:spPr>
          <a:xfrm>
            <a:off x="720000" y="1237080"/>
            <a:ext cx="7704000" cy="2176680"/>
          </a:xfrm>
        </p:spPr>
        <p:txBody>
          <a:bodyPr/>
          <a:lstStyle/>
          <a:p>
            <a:pPr marL="139700" indent="0" algn="ctr">
              <a:buNone/>
            </a:pPr>
            <a:r>
              <a:rPr lang="vi-VN" sz="2400" b="1" i="1" dirty="0"/>
              <a:t>“Đời cha ông với đời tôi</a:t>
            </a:r>
          </a:p>
          <a:p>
            <a:pPr marL="139700" indent="0" algn="ctr">
              <a:buNone/>
            </a:pPr>
            <a:r>
              <a:rPr lang="vi-VN" sz="2400" b="1" i="1" dirty="0"/>
              <a:t>Như con sông với chân trời đã xa</a:t>
            </a:r>
          </a:p>
          <a:p>
            <a:pPr marL="139700" indent="0" algn="ctr">
              <a:buNone/>
            </a:pPr>
            <a:r>
              <a:rPr lang="vi-VN" sz="2400" b="1" i="1" dirty="0"/>
              <a:t>Chỉ còn chuyện cổ thiết tha</a:t>
            </a:r>
          </a:p>
          <a:p>
            <a:pPr marL="139700" indent="0" algn="ctr">
              <a:buNone/>
            </a:pPr>
            <a:r>
              <a:rPr lang="vi-VN" sz="2400" b="1" i="1" dirty="0"/>
              <a:t>Cho tôi nhận mặt ông cha của mình”</a:t>
            </a:r>
            <a:endParaRPr lang="en-US" sz="2400" b="1" i="1" dirty="0"/>
          </a:p>
        </p:txBody>
      </p:sp>
      <p:sp>
        <p:nvSpPr>
          <p:cNvPr id="7" name="TextBox 6">
            <a:extLst>
              <a:ext uri="{FF2B5EF4-FFF2-40B4-BE49-F238E27FC236}">
                <a16:creationId xmlns:a16="http://schemas.microsoft.com/office/drawing/2014/main" id="{1AFAFFB4-5016-CA09-7E86-E3D229E5248D}"/>
              </a:ext>
            </a:extLst>
          </p:cNvPr>
          <p:cNvSpPr txBox="1"/>
          <p:nvPr/>
        </p:nvSpPr>
        <p:spPr>
          <a:xfrm flipH="1">
            <a:off x="1657350" y="2004060"/>
            <a:ext cx="5829300" cy="830997"/>
          </a:xfrm>
          <a:prstGeom prst="rect">
            <a:avLst/>
          </a:prstGeom>
          <a:noFill/>
        </p:spPr>
        <p:txBody>
          <a:bodyPr wrap="square" rtlCol="0">
            <a:spAutoFit/>
          </a:bodyPr>
          <a:lstStyle/>
          <a:p>
            <a:pPr algn="ctr"/>
            <a:r>
              <a:rPr lang="vi-VN" sz="2400" b="1" i="1" dirty="0">
                <a:solidFill>
                  <a:srgbClr val="C00000"/>
                </a:solidFill>
              </a:rPr>
              <a:t>Chỉ còn chuyện cổ thiết tha</a:t>
            </a:r>
          </a:p>
          <a:p>
            <a:pPr algn="ctr"/>
            <a:r>
              <a:rPr lang="vi-VN" sz="2400" b="1" i="1" dirty="0">
                <a:solidFill>
                  <a:srgbClr val="C00000"/>
                </a:solidFill>
              </a:rPr>
              <a:t>Cho tôi nhận mặt ông cha của mình</a:t>
            </a:r>
            <a:endParaRPr lang="en-US" sz="2400" b="1" i="1" dirty="0">
              <a:solidFill>
                <a:srgbClr val="C00000"/>
              </a:solidFill>
            </a:endParaRPr>
          </a:p>
        </p:txBody>
      </p:sp>
      <p:sp>
        <p:nvSpPr>
          <p:cNvPr id="8" name="TextBox 7">
            <a:extLst>
              <a:ext uri="{FF2B5EF4-FFF2-40B4-BE49-F238E27FC236}">
                <a16:creationId xmlns:a16="http://schemas.microsoft.com/office/drawing/2014/main" id="{FAA213C0-29FC-39CB-F370-97DB99DE9F13}"/>
              </a:ext>
            </a:extLst>
          </p:cNvPr>
          <p:cNvSpPr txBox="1"/>
          <p:nvPr/>
        </p:nvSpPr>
        <p:spPr>
          <a:xfrm flipH="1">
            <a:off x="906780" y="2835176"/>
            <a:ext cx="8366760" cy="1200329"/>
          </a:xfrm>
          <a:prstGeom prst="rect">
            <a:avLst/>
          </a:prstGeom>
          <a:noFill/>
        </p:spPr>
        <p:txBody>
          <a:bodyPr wrap="square" rtlCol="0">
            <a:spAutoFit/>
          </a:bodyPr>
          <a:lstStyle/>
          <a:p>
            <a:r>
              <a:rPr lang="vi-VN" sz="2400" b="1" i="1" dirty="0">
                <a:solidFill>
                  <a:schemeClr val="tx2"/>
                </a:solidFill>
              </a:rPr>
              <a:t>Tình cảm yêu mến thiết tha, tự hào! Đây cũng chính là tình yêu tha thiết của nhà thơ với những giá trị tinh thần của văn hóa dân tộc in dấu qua những câu chuyện cổ.</a:t>
            </a:r>
            <a:endParaRPr lang="en-US" sz="2400" b="1" i="1" dirty="0">
              <a:solidFill>
                <a:schemeClr val="tx2"/>
              </a:solidFill>
            </a:endParaRPr>
          </a:p>
        </p:txBody>
      </p:sp>
      <p:sp>
        <p:nvSpPr>
          <p:cNvPr id="9" name="Arrow: Right 8">
            <a:extLst>
              <a:ext uri="{FF2B5EF4-FFF2-40B4-BE49-F238E27FC236}">
                <a16:creationId xmlns:a16="http://schemas.microsoft.com/office/drawing/2014/main" id="{5DA1E6D8-E7A1-845B-A813-DEA3978D4AC4}"/>
              </a:ext>
            </a:extLst>
          </p:cNvPr>
          <p:cNvSpPr/>
          <p:nvPr/>
        </p:nvSpPr>
        <p:spPr>
          <a:xfrm>
            <a:off x="106680" y="3352800"/>
            <a:ext cx="800100" cy="553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415E9A-19AD-4471-57C8-3C5942699BB1}"/>
              </a:ext>
            </a:extLst>
          </p:cNvPr>
          <p:cNvSpPr txBox="1">
            <a:spLocks noGrp="1"/>
          </p:cNvSpPr>
          <p:nvPr>
            <p:ph type="title"/>
          </p:nvPr>
        </p:nvSpPr>
        <p:spPr>
          <a:xfrm>
            <a:off x="350838" y="117475"/>
            <a:ext cx="8526462" cy="1200150"/>
          </a:xfrm>
          <a:prstGeom prst="rect">
            <a:avLst/>
          </a:prstGeom>
          <a:noFill/>
        </p:spPr>
        <p:txBody>
          <a:bodyPr wrap="none" rtlCol="0">
            <a:spAutoFit/>
          </a:bodyPr>
          <a:lstStyle/>
          <a:p>
            <a:r>
              <a:rPr lang="vi-VN" sz="2000" b="1" i="1" dirty="0">
                <a:solidFill>
                  <a:schemeClr val="tx2">
                    <a:lumMod val="75000"/>
                  </a:schemeClr>
                </a:solidFill>
              </a:rPr>
              <a:t>* Tình cảm, cảm xúc của nhà thơ:</a:t>
            </a:r>
            <a:endParaRPr lang="en-US" sz="2000" b="1" i="1" dirty="0">
              <a:solidFill>
                <a:schemeClr val="tx2">
                  <a:lumMod val="75000"/>
                </a:schemeClr>
              </a:solidFill>
            </a:endParaRPr>
          </a:p>
        </p:txBody>
      </p:sp>
    </p:spTree>
    <p:extLst>
      <p:ext uri="{BB962C8B-B14F-4D97-AF65-F5344CB8AC3E}">
        <p14:creationId xmlns:p14="http://schemas.microsoft.com/office/powerpoint/2010/main" val="257528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3C70860B-C2D6-C295-1129-39A05CF19652}"/>
              </a:ext>
            </a:extLst>
          </p:cNvPr>
          <p:cNvSpPr>
            <a:spLocks noGrp="1"/>
          </p:cNvSpPr>
          <p:nvPr>
            <p:ph type="subTitle" idx="1"/>
          </p:nvPr>
        </p:nvSpPr>
        <p:spPr/>
        <p:txBody>
          <a:bodyPr/>
          <a:lstStyle/>
          <a:p>
            <a:endParaRPr lang="en-US"/>
          </a:p>
        </p:txBody>
      </p:sp>
      <p:sp>
        <p:nvSpPr>
          <p:cNvPr id="5" name="Title 4">
            <a:extLst>
              <a:ext uri="{FF2B5EF4-FFF2-40B4-BE49-F238E27FC236}">
                <a16:creationId xmlns:a16="http://schemas.microsoft.com/office/drawing/2014/main" id="{DC735DBE-FD65-7FA7-1760-4CCA6310A5AD}"/>
              </a:ext>
            </a:extLst>
          </p:cNvPr>
          <p:cNvSpPr>
            <a:spLocks noGrp="1"/>
          </p:cNvSpPr>
          <p:nvPr>
            <p:ph type="ctrTitle"/>
          </p:nvPr>
        </p:nvSpPr>
        <p:spPr/>
        <p:txBody>
          <a:bodyPr/>
          <a:lstStyle/>
          <a:p>
            <a:r>
              <a:rPr lang="vi-VN" dirty="0"/>
              <a:t>Là hành trang tinh thần, sức mạnh để vượt qua thử thách,...</a:t>
            </a:r>
            <a:endParaRPr lang="en-US" dirty="0"/>
          </a:p>
        </p:txBody>
      </p:sp>
      <p:sp>
        <p:nvSpPr>
          <p:cNvPr id="7" name="Title 6">
            <a:extLst>
              <a:ext uri="{FF2B5EF4-FFF2-40B4-BE49-F238E27FC236}">
                <a16:creationId xmlns:a16="http://schemas.microsoft.com/office/drawing/2014/main" id="{62123318-C2D9-53B5-E550-1DC66EEA20FD}"/>
              </a:ext>
            </a:extLst>
          </p:cNvPr>
          <p:cNvSpPr>
            <a:spLocks noGrp="1"/>
          </p:cNvSpPr>
          <p:nvPr>
            <p:ph type="ctrTitle" idx="2"/>
          </p:nvPr>
        </p:nvSpPr>
        <p:spPr>
          <a:xfrm>
            <a:off x="1402080" y="327660"/>
            <a:ext cx="6675120" cy="2727960"/>
          </a:xfrm>
        </p:spPr>
        <p:txBody>
          <a:bodyPr/>
          <a:lstStyle/>
          <a:p>
            <a:pPr marL="0" marR="0">
              <a:spcBef>
                <a:spcPts val="0"/>
              </a:spcBef>
              <a:spcAft>
                <a:spcPts val="0"/>
              </a:spcAft>
            </a:pP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Mang </a:t>
            </a:r>
            <a:r>
              <a:rPr lang="en-US" sz="2400" i="1" dirty="0" err="1">
                <a:solidFill>
                  <a:schemeClr val="tx2">
                    <a:lumMod val="75000"/>
                  </a:schemeClr>
                </a:solidFill>
                <a:effectLst/>
                <a:latin typeface="Times New Roman" panose="02020603050405020304" pitchFamily="18" charset="0"/>
                <a:ea typeface="Times New Roman" panose="02020603050405020304" pitchFamily="18" charset="0"/>
              </a:rPr>
              <a:t>theo</a:t>
            </a: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 chuyện cổ tôi đi</a:t>
            </a:r>
            <a:r>
              <a:rPr lang="en-US" sz="2400" dirty="0">
                <a:solidFill>
                  <a:schemeClr val="tx2">
                    <a:lumMod val="75000"/>
                  </a:schemeClr>
                </a:solidFill>
                <a:effectLst/>
                <a:latin typeface="Times New Roman" panose="02020603050405020304" pitchFamily="18" charset="0"/>
                <a:ea typeface="Times New Roman" panose="02020603050405020304" pitchFamily="18" charset="0"/>
              </a:rPr>
              <a:t/>
            </a:r>
            <a:br>
              <a:rPr lang="en-US" sz="2400" dirty="0">
                <a:solidFill>
                  <a:schemeClr val="tx2">
                    <a:lumMod val="75000"/>
                  </a:schemeClr>
                </a:solidFill>
                <a:effectLst/>
                <a:latin typeface="Times New Roman" panose="02020603050405020304" pitchFamily="18" charset="0"/>
                <a:ea typeface="Times New Roman" panose="02020603050405020304" pitchFamily="18" charset="0"/>
              </a:rPr>
            </a:b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Nghe </a:t>
            </a:r>
            <a:r>
              <a:rPr lang="en-US" sz="2400" i="1" dirty="0" err="1">
                <a:solidFill>
                  <a:schemeClr val="tx2">
                    <a:lumMod val="75000"/>
                  </a:schemeClr>
                </a:solidFill>
                <a:effectLst/>
                <a:latin typeface="Times New Roman" panose="02020603050405020304" pitchFamily="18" charset="0"/>
                <a:ea typeface="Times New Roman" panose="02020603050405020304" pitchFamily="18" charset="0"/>
              </a:rPr>
              <a:t>trong</a:t>
            </a: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 cuộc sống </a:t>
            </a:r>
            <a:r>
              <a:rPr lang="en-US" sz="2400" i="1" dirty="0" err="1">
                <a:solidFill>
                  <a:schemeClr val="tx2">
                    <a:lumMod val="75000"/>
                  </a:schemeClr>
                </a:solidFill>
                <a:effectLst/>
                <a:latin typeface="Times New Roman" panose="02020603050405020304" pitchFamily="18" charset="0"/>
                <a:ea typeface="Times New Roman" panose="02020603050405020304" pitchFamily="18" charset="0"/>
              </a:rPr>
              <a:t>thầm</a:t>
            </a: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 thì tiếng xưa.</a:t>
            </a:r>
            <a:r>
              <a:rPr lang="en-US" sz="2400" dirty="0">
                <a:solidFill>
                  <a:schemeClr val="tx2">
                    <a:lumMod val="75000"/>
                  </a:schemeClr>
                </a:solidFill>
                <a:effectLst/>
                <a:latin typeface="Times New Roman" panose="02020603050405020304" pitchFamily="18" charset="0"/>
                <a:ea typeface="Times New Roman" panose="02020603050405020304" pitchFamily="18" charset="0"/>
              </a:rPr>
              <a:t/>
            </a:r>
            <a:br>
              <a:rPr lang="en-US" sz="2400" dirty="0">
                <a:solidFill>
                  <a:schemeClr val="tx2">
                    <a:lumMod val="75000"/>
                  </a:schemeClr>
                </a:solidFill>
                <a:effectLst/>
                <a:latin typeface="Times New Roman" panose="02020603050405020304" pitchFamily="18" charset="0"/>
                <a:ea typeface="Times New Roman" panose="02020603050405020304" pitchFamily="18" charset="0"/>
              </a:rPr>
            </a:b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   Vàng </a:t>
            </a:r>
            <a:r>
              <a:rPr lang="en-US" sz="2400" i="1" dirty="0" err="1">
                <a:solidFill>
                  <a:schemeClr val="tx2">
                    <a:lumMod val="75000"/>
                  </a:schemeClr>
                </a:solidFill>
                <a:effectLst/>
                <a:latin typeface="Times New Roman" panose="02020603050405020304" pitchFamily="18" charset="0"/>
                <a:ea typeface="Times New Roman" panose="02020603050405020304" pitchFamily="18" charset="0"/>
              </a:rPr>
              <a:t>cơn</a:t>
            </a: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tx2">
                    <a:lumMod val="75000"/>
                  </a:schemeClr>
                </a:solidFill>
                <a:effectLst/>
                <a:latin typeface="Times New Roman" panose="02020603050405020304" pitchFamily="18" charset="0"/>
                <a:ea typeface="Times New Roman" panose="02020603050405020304" pitchFamily="18" charset="0"/>
              </a:rPr>
              <a:t>nắng</a:t>
            </a: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tx2">
                    <a:lumMod val="75000"/>
                  </a:schemeClr>
                </a:solidFill>
                <a:effectLst/>
                <a:latin typeface="Times New Roman" panose="02020603050405020304" pitchFamily="18" charset="0"/>
                <a:ea typeface="Times New Roman" panose="02020603050405020304" pitchFamily="18" charset="0"/>
              </a:rPr>
              <a:t>trắng</a:t>
            </a: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tx2">
                    <a:lumMod val="75000"/>
                  </a:schemeClr>
                </a:solidFill>
                <a:effectLst/>
                <a:latin typeface="Times New Roman" panose="02020603050405020304" pitchFamily="18" charset="0"/>
                <a:ea typeface="Times New Roman" panose="02020603050405020304" pitchFamily="18" charset="0"/>
              </a:rPr>
              <a:t>cơn</a:t>
            </a: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 mưa.</a:t>
            </a:r>
            <a:r>
              <a:rPr lang="en-US" sz="2400" dirty="0">
                <a:solidFill>
                  <a:schemeClr val="tx2">
                    <a:lumMod val="75000"/>
                  </a:schemeClr>
                </a:solidFill>
                <a:effectLst/>
                <a:latin typeface="Times New Roman" panose="02020603050405020304" pitchFamily="18" charset="0"/>
                <a:ea typeface="Times New Roman" panose="02020603050405020304" pitchFamily="18" charset="0"/>
              </a:rPr>
              <a:t/>
            </a:r>
            <a:br>
              <a:rPr lang="en-US" sz="2400" dirty="0">
                <a:solidFill>
                  <a:schemeClr val="tx2">
                    <a:lumMod val="75000"/>
                  </a:schemeClr>
                </a:solidFill>
                <a:effectLst/>
                <a:latin typeface="Times New Roman" panose="02020603050405020304" pitchFamily="18" charset="0"/>
                <a:ea typeface="Times New Roman" panose="02020603050405020304" pitchFamily="18" charset="0"/>
              </a:rPr>
            </a:b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Con sông </a:t>
            </a:r>
            <a:r>
              <a:rPr lang="en-US" sz="2400" i="1" dirty="0" err="1">
                <a:solidFill>
                  <a:schemeClr val="tx2">
                    <a:lumMod val="75000"/>
                  </a:schemeClr>
                </a:solidFill>
                <a:effectLst/>
                <a:latin typeface="Times New Roman" panose="02020603050405020304" pitchFamily="18" charset="0"/>
                <a:ea typeface="Times New Roman" panose="02020603050405020304" pitchFamily="18" charset="0"/>
              </a:rPr>
              <a:t>chảy</a:t>
            </a: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tx2">
                    <a:lumMod val="75000"/>
                  </a:schemeClr>
                </a:solidFill>
                <a:effectLst/>
                <a:latin typeface="Times New Roman" panose="02020603050405020304" pitchFamily="18" charset="0"/>
                <a:ea typeface="Times New Roman" panose="02020603050405020304" pitchFamily="18" charset="0"/>
              </a:rPr>
              <a:t>có</a:t>
            </a: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tx2">
                    <a:lumMod val="75000"/>
                  </a:schemeClr>
                </a:solidFill>
                <a:effectLst/>
                <a:latin typeface="Times New Roman" panose="02020603050405020304" pitchFamily="18" charset="0"/>
                <a:ea typeface="Times New Roman" panose="02020603050405020304" pitchFamily="18" charset="0"/>
              </a:rPr>
              <a:t>rặng</a:t>
            </a: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tx2">
                    <a:lumMod val="75000"/>
                  </a:schemeClr>
                </a:solidFill>
                <a:effectLst/>
                <a:latin typeface="Times New Roman" panose="02020603050405020304" pitchFamily="18" charset="0"/>
                <a:ea typeface="Times New Roman" panose="02020603050405020304" pitchFamily="18" charset="0"/>
              </a:rPr>
              <a:t>dừa</a:t>
            </a: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 </a:t>
            </a:r>
            <a:r>
              <a:rPr lang="en-US" sz="2400" i="1" dirty="0" err="1">
                <a:solidFill>
                  <a:schemeClr val="tx2">
                    <a:lumMod val="75000"/>
                  </a:schemeClr>
                </a:solidFill>
                <a:effectLst/>
                <a:latin typeface="Times New Roman" panose="02020603050405020304" pitchFamily="18" charset="0"/>
                <a:ea typeface="Times New Roman" panose="02020603050405020304" pitchFamily="18" charset="0"/>
              </a:rPr>
              <a:t>nghiêng</a:t>
            </a:r>
            <a:r>
              <a:rPr lang="en-US" sz="2400" i="1" dirty="0">
                <a:solidFill>
                  <a:schemeClr val="tx2">
                    <a:lumMod val="75000"/>
                  </a:schemeClr>
                </a:solidFill>
                <a:effectLst/>
                <a:latin typeface="Times New Roman" panose="02020603050405020304" pitchFamily="18" charset="0"/>
                <a:ea typeface="Times New Roman" panose="02020603050405020304" pitchFamily="18" charset="0"/>
              </a:rPr>
              <a:t> soi.</a:t>
            </a:r>
            <a:r>
              <a:rPr lang="en-US" sz="2400" dirty="0">
                <a:solidFill>
                  <a:schemeClr val="tx2">
                    <a:lumMod val="75000"/>
                  </a:schemeClr>
                </a:solidFill>
                <a:effectLst/>
                <a:latin typeface="Times New Roman" panose="02020603050405020304" pitchFamily="18" charset="0"/>
                <a:ea typeface="Times New Roman" panose="02020603050405020304" pitchFamily="18" charset="0"/>
              </a:rPr>
              <a:t/>
            </a:r>
            <a:br>
              <a:rPr lang="en-US" sz="2400" dirty="0">
                <a:solidFill>
                  <a:schemeClr val="tx2">
                    <a:lumMod val="75000"/>
                  </a:schemeClr>
                </a:solidFill>
                <a:effectLst/>
                <a:latin typeface="Times New Roman" panose="02020603050405020304" pitchFamily="18" charset="0"/>
                <a:ea typeface="Times New Roman" panose="02020603050405020304" pitchFamily="18" charset="0"/>
              </a:rPr>
            </a:br>
            <a:endParaRPr lang="en-US" sz="2400" dirty="0">
              <a:solidFill>
                <a:schemeClr val="tx2">
                  <a:lumMod val="75000"/>
                </a:schemeClr>
              </a:solidFill>
            </a:endParaRPr>
          </a:p>
        </p:txBody>
      </p:sp>
      <p:sp>
        <p:nvSpPr>
          <p:cNvPr id="8" name="Arrow: Right 7">
            <a:extLst>
              <a:ext uri="{FF2B5EF4-FFF2-40B4-BE49-F238E27FC236}">
                <a16:creationId xmlns:a16="http://schemas.microsoft.com/office/drawing/2014/main" id="{D4A781A2-02F5-4A30-7C79-C55C89E64FF9}"/>
              </a:ext>
            </a:extLst>
          </p:cNvPr>
          <p:cNvSpPr/>
          <p:nvPr/>
        </p:nvSpPr>
        <p:spPr>
          <a:xfrm>
            <a:off x="1402080" y="2988163"/>
            <a:ext cx="721217" cy="41212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6B21874-535F-00DB-9DEF-19663E83CF0A}"/>
              </a:ext>
            </a:extLst>
          </p:cNvPr>
          <p:cNvSpPr txBox="1"/>
          <p:nvPr/>
        </p:nvSpPr>
        <p:spPr>
          <a:xfrm>
            <a:off x="2186940" y="535722"/>
            <a:ext cx="5829300" cy="461665"/>
          </a:xfrm>
          <a:prstGeom prst="rect">
            <a:avLst/>
          </a:prstGeom>
          <a:noFill/>
        </p:spPr>
        <p:txBody>
          <a:bodyPr wrap="square">
            <a:spAutoFit/>
          </a:bodyPr>
          <a:lstStyle/>
          <a:p>
            <a:r>
              <a:rPr lang="vi-VN" sz="2400" b="1" i="1" dirty="0">
                <a:solidFill>
                  <a:schemeClr val="tx2">
                    <a:lumMod val="75000"/>
                  </a:schemeClr>
                </a:solidFill>
                <a:highlight>
                  <a:srgbClr val="FFFF00"/>
                </a:highlight>
              </a:rPr>
              <a:t>2. Ý nghĩa của những câu chuyện cổ</a:t>
            </a:r>
            <a:endParaRPr lang="vi-VN" sz="2400" i="1" dirty="0">
              <a:solidFill>
                <a:schemeClr val="tx2">
                  <a:lumMod val="75000"/>
                </a:schemeClr>
              </a:solidFill>
              <a:highlight>
                <a:srgbClr val="FFFF00"/>
              </a:highlight>
            </a:endParaRPr>
          </a:p>
        </p:txBody>
      </p:sp>
    </p:spTree>
    <p:extLst>
      <p:ext uri="{BB962C8B-B14F-4D97-AF65-F5344CB8AC3E}">
        <p14:creationId xmlns:p14="http://schemas.microsoft.com/office/powerpoint/2010/main" val="61351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D4246305-6C93-2D5B-F081-CBD14F5FAAC1}"/>
              </a:ext>
            </a:extLst>
          </p:cNvPr>
          <p:cNvSpPr>
            <a:spLocks noGrp="1"/>
          </p:cNvSpPr>
          <p:nvPr>
            <p:ph type="subTitle" idx="1"/>
          </p:nvPr>
        </p:nvSpPr>
        <p:spPr>
          <a:xfrm>
            <a:off x="3249065" y="3694975"/>
            <a:ext cx="4567500" cy="448200"/>
          </a:xfrm>
        </p:spPr>
        <p:txBody>
          <a:bodyPr/>
          <a:lstStyle/>
          <a:p>
            <a:endParaRPr lang="en-US"/>
          </a:p>
        </p:txBody>
      </p:sp>
      <p:sp>
        <p:nvSpPr>
          <p:cNvPr id="5" name="Title 4">
            <a:extLst>
              <a:ext uri="{FF2B5EF4-FFF2-40B4-BE49-F238E27FC236}">
                <a16:creationId xmlns:a16="http://schemas.microsoft.com/office/drawing/2014/main" id="{25217258-0F3D-D842-88DA-520E079BDF0C}"/>
              </a:ext>
            </a:extLst>
          </p:cNvPr>
          <p:cNvSpPr>
            <a:spLocks noGrp="1"/>
          </p:cNvSpPr>
          <p:nvPr>
            <p:ph type="ctrTitle"/>
          </p:nvPr>
        </p:nvSpPr>
        <p:spPr>
          <a:xfrm>
            <a:off x="3310150" y="2934124"/>
            <a:ext cx="5239490" cy="520200"/>
          </a:xfrm>
        </p:spPr>
        <p:txBody>
          <a:bodyPr/>
          <a:lstStyle/>
          <a:p>
            <a:r>
              <a:rPr lang="en-US" sz="2800" b="1" i="1" dirty="0">
                <a:solidFill>
                  <a:schemeClr val="tx2">
                    <a:lumMod val="75000"/>
                  </a:schemeClr>
                </a:solidFill>
                <a:effectLst/>
                <a:latin typeface="Times New Roman" panose="02020603050405020304" pitchFamily="18" charset="0"/>
                <a:ea typeface="Times New Roman" panose="02020603050405020304" pitchFamily="18" charset="0"/>
              </a:rPr>
              <a:t>Truyện cổ dân </a:t>
            </a:r>
            <a:r>
              <a:rPr lang="en-US" sz="2800" b="1" i="1" dirty="0" err="1">
                <a:solidFill>
                  <a:schemeClr val="tx2">
                    <a:lumMod val="75000"/>
                  </a:schemeClr>
                </a:solidFill>
                <a:effectLst/>
                <a:latin typeface="Times New Roman" panose="02020603050405020304" pitchFamily="18" charset="0"/>
                <a:ea typeface="Times New Roman" panose="02020603050405020304" pitchFamily="18" charset="0"/>
              </a:rPr>
              <a:t>gian</a:t>
            </a:r>
            <a:r>
              <a:rPr lang="en-US" sz="2800" b="1" i="1" dirty="0">
                <a:solidFill>
                  <a:schemeClr val="tx2">
                    <a:lumMod val="75000"/>
                  </a:schemeClr>
                </a:solidFill>
                <a:effectLst/>
                <a:latin typeface="Times New Roman" panose="02020603050405020304" pitchFamily="18" charset="0"/>
                <a:ea typeface="Times New Roman" panose="02020603050405020304" pitchFamily="18" charset="0"/>
              </a:rPr>
              <a:t> chính </a:t>
            </a:r>
            <a:r>
              <a:rPr lang="en-US" sz="2800" b="1" i="1" dirty="0" err="1">
                <a:solidFill>
                  <a:schemeClr val="tx2">
                    <a:lumMod val="75000"/>
                  </a:schemeClr>
                </a:solidFill>
                <a:effectLst/>
                <a:latin typeface="Times New Roman" panose="02020603050405020304" pitchFamily="18" charset="0"/>
                <a:ea typeface="Times New Roman" panose="02020603050405020304" pitchFamily="18" charset="0"/>
              </a:rPr>
              <a:t>là</a:t>
            </a:r>
            <a:r>
              <a:rPr lang="en-US" sz="2800" b="1" i="1" dirty="0">
                <a:solidFill>
                  <a:schemeClr val="tx2">
                    <a:lumMod val="75000"/>
                  </a:schemeClr>
                </a:solidFill>
                <a:effectLst/>
                <a:latin typeface="Times New Roman" panose="02020603050405020304" pitchFamily="18" charset="0"/>
                <a:ea typeface="Times New Roman" panose="02020603050405020304" pitchFamily="18" charset="0"/>
              </a:rPr>
              <a:t> nhịp cầu nối </a:t>
            </a:r>
            <a:r>
              <a:rPr lang="en-US" sz="2800" b="1" i="1" dirty="0" err="1">
                <a:solidFill>
                  <a:schemeClr val="tx2">
                    <a:lumMod val="75000"/>
                  </a:schemeClr>
                </a:solidFill>
                <a:effectLst/>
                <a:latin typeface="Times New Roman" panose="02020603050405020304" pitchFamily="18" charset="0"/>
                <a:ea typeface="Times New Roman" panose="02020603050405020304" pitchFamily="18" charset="0"/>
              </a:rPr>
              <a:t>liền</a:t>
            </a:r>
            <a:r>
              <a:rPr lang="en-US" sz="2800" b="1" i="1" dirty="0">
                <a:solidFill>
                  <a:schemeClr val="tx2">
                    <a:lumMod val="75000"/>
                  </a:schemeClr>
                </a:solidFill>
                <a:effectLst/>
                <a:latin typeface="Times New Roman" panose="02020603050405020304" pitchFamily="18" charset="0"/>
                <a:ea typeface="Times New Roman" panose="02020603050405020304" pitchFamily="18" charset="0"/>
              </a:rPr>
              <a:t> bao </a:t>
            </a:r>
            <a:r>
              <a:rPr lang="en-US" sz="2800" b="1" i="1" dirty="0" err="1">
                <a:solidFill>
                  <a:schemeClr val="tx2">
                    <a:lumMod val="75000"/>
                  </a:schemeClr>
                </a:solidFill>
                <a:effectLst/>
                <a:latin typeface="Times New Roman" panose="02020603050405020304" pitchFamily="18" charset="0"/>
                <a:ea typeface="Times New Roman" panose="02020603050405020304" pitchFamily="18" charset="0"/>
              </a:rPr>
              <a:t>thế</a:t>
            </a:r>
            <a:r>
              <a:rPr lang="en-US" sz="2800" b="1" i="1" dirty="0">
                <a:solidFill>
                  <a:schemeClr val="tx2">
                    <a:lumMod val="75000"/>
                  </a:schemeClr>
                </a:solidFill>
                <a:effectLst/>
                <a:latin typeface="Times New Roman" panose="02020603050405020304" pitchFamily="18" charset="0"/>
                <a:ea typeface="Times New Roman" panose="02020603050405020304" pitchFamily="18" charset="0"/>
              </a:rPr>
              <a:t> </a:t>
            </a:r>
            <a:r>
              <a:rPr lang="vi-VN" sz="2800" b="1" i="1" dirty="0">
                <a:solidFill>
                  <a:schemeClr val="tx2">
                    <a:lumMod val="75000"/>
                  </a:schemeClr>
                </a:solidFill>
                <a:effectLst/>
                <a:latin typeface="Times New Roman" panose="02020603050405020304" pitchFamily="18" charset="0"/>
                <a:ea typeface="Times New Roman" panose="02020603050405020304" pitchFamily="18" charset="0"/>
              </a:rPr>
              <a:t>hệ.</a:t>
            </a:r>
            <a:endParaRPr lang="en-US" sz="2800" b="1" i="1" dirty="0">
              <a:solidFill>
                <a:schemeClr val="tx2">
                  <a:lumMod val="75000"/>
                </a:schemeClr>
              </a:solidFill>
            </a:endParaRPr>
          </a:p>
        </p:txBody>
      </p:sp>
      <p:sp>
        <p:nvSpPr>
          <p:cNvPr id="7" name="Title 6">
            <a:extLst>
              <a:ext uri="{FF2B5EF4-FFF2-40B4-BE49-F238E27FC236}">
                <a16:creationId xmlns:a16="http://schemas.microsoft.com/office/drawing/2014/main" id="{9F2DA2CF-9697-8C44-696E-46CC118E95AF}"/>
              </a:ext>
            </a:extLst>
          </p:cNvPr>
          <p:cNvSpPr>
            <a:spLocks noGrp="1"/>
          </p:cNvSpPr>
          <p:nvPr>
            <p:ph type="ctrTitle" idx="2"/>
          </p:nvPr>
        </p:nvSpPr>
        <p:spPr>
          <a:xfrm>
            <a:off x="1447800" y="1038050"/>
            <a:ext cx="7002780" cy="1864800"/>
          </a:xfrm>
        </p:spPr>
        <p:txBody>
          <a:bodyPr/>
          <a:lstStyle/>
          <a:p>
            <a:r>
              <a:rPr lang="vi-VN" sz="3200" dirty="0"/>
              <a:t>Đời cha ông với đời tôi</a:t>
            </a:r>
            <a:br>
              <a:rPr lang="vi-VN" sz="3200" dirty="0"/>
            </a:br>
            <a:r>
              <a:rPr lang="vi-VN" sz="3200" dirty="0"/>
              <a:t>Như con sông với chân trời đã xa</a:t>
            </a:r>
            <a:br>
              <a:rPr lang="vi-VN" sz="3200" dirty="0"/>
            </a:br>
            <a:endParaRPr lang="en-US" sz="3200" dirty="0"/>
          </a:p>
        </p:txBody>
      </p:sp>
      <p:sp>
        <p:nvSpPr>
          <p:cNvPr id="8" name="Arrow: Right 7">
            <a:extLst>
              <a:ext uri="{FF2B5EF4-FFF2-40B4-BE49-F238E27FC236}">
                <a16:creationId xmlns:a16="http://schemas.microsoft.com/office/drawing/2014/main" id="{3A993E3F-C8E3-F7A6-EA5B-2175364F274E}"/>
              </a:ext>
            </a:extLst>
          </p:cNvPr>
          <p:cNvSpPr/>
          <p:nvPr/>
        </p:nvSpPr>
        <p:spPr>
          <a:xfrm>
            <a:off x="2141220" y="2934124"/>
            <a:ext cx="721217" cy="41212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E6A9B6F-02B1-286E-CEF8-C49D8EBA6EB0}"/>
              </a:ext>
            </a:extLst>
          </p:cNvPr>
          <p:cNvSpPr txBox="1"/>
          <p:nvPr/>
        </p:nvSpPr>
        <p:spPr>
          <a:xfrm>
            <a:off x="2186940" y="535722"/>
            <a:ext cx="5829300" cy="461665"/>
          </a:xfrm>
          <a:prstGeom prst="rect">
            <a:avLst/>
          </a:prstGeom>
          <a:noFill/>
        </p:spPr>
        <p:txBody>
          <a:bodyPr wrap="square">
            <a:spAutoFit/>
          </a:bodyPr>
          <a:lstStyle/>
          <a:p>
            <a:r>
              <a:rPr lang="vi-VN" sz="2400" b="1" i="1" dirty="0">
                <a:solidFill>
                  <a:schemeClr val="tx2">
                    <a:lumMod val="75000"/>
                  </a:schemeClr>
                </a:solidFill>
                <a:highlight>
                  <a:srgbClr val="FFFF00"/>
                </a:highlight>
              </a:rPr>
              <a:t>2. Ý nghĩa của những câu chuyện cổ</a:t>
            </a:r>
            <a:endParaRPr lang="vi-VN" sz="2400" i="1" dirty="0">
              <a:solidFill>
                <a:schemeClr val="tx2">
                  <a:lumMod val="75000"/>
                </a:schemeClr>
              </a:solidFill>
              <a:highlight>
                <a:srgbClr val="FFFF00"/>
              </a:highlight>
            </a:endParaRPr>
          </a:p>
        </p:txBody>
      </p:sp>
    </p:spTree>
    <p:extLst>
      <p:ext uri="{BB962C8B-B14F-4D97-AF65-F5344CB8AC3E}">
        <p14:creationId xmlns:p14="http://schemas.microsoft.com/office/powerpoint/2010/main" val="382014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296F-BC4C-EC96-33D4-76AD98A7FBB3}"/>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833C182B-B287-2A09-AEF2-1F6760AE5C32}"/>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E822E8A5-8507-5582-3B52-EC5B95DB9E9A}"/>
              </a:ext>
            </a:extLst>
          </p:cNvPr>
          <p:cNvSpPr>
            <a:spLocks noGrp="1"/>
          </p:cNvSpPr>
          <p:nvPr>
            <p:ph type="title" idx="2"/>
          </p:nvPr>
        </p:nvSpPr>
        <p:spPr>
          <a:xfrm>
            <a:off x="1425748" y="2339038"/>
            <a:ext cx="6659880" cy="1670400"/>
          </a:xfrm>
        </p:spPr>
        <p:txBody>
          <a:bodyPr/>
          <a:lstStyle/>
          <a:p>
            <a:pPr marL="0" marR="0">
              <a:spcBef>
                <a:spcPts val="0"/>
              </a:spcBef>
              <a:spcAft>
                <a:spcPts val="0"/>
              </a:spcAft>
            </a:pPr>
            <a:r>
              <a:rPr lang="vi-VN" sz="2800" b="1" dirty="0">
                <a:solidFill>
                  <a:schemeClr val="tx2"/>
                </a:solidFill>
                <a:effectLst/>
                <a:latin typeface="Times New Roman" panose="02020603050405020304" pitchFamily="18" charset="0"/>
                <a:ea typeface="Calibri" panose="020F0502020204030204" pitchFamily="34" charset="0"/>
              </a:rPr>
              <a:t>Thảo luận nhóm đôi:</a:t>
            </a:r>
            <a:br>
              <a:rPr lang="vi-VN" sz="2800" b="1" dirty="0">
                <a:solidFill>
                  <a:schemeClr val="tx2"/>
                </a:solidFill>
                <a:effectLst/>
                <a:latin typeface="Times New Roman" panose="02020603050405020304" pitchFamily="18" charset="0"/>
                <a:ea typeface="Calibri" panose="020F0502020204030204" pitchFamily="34" charset="0"/>
              </a:rPr>
            </a:br>
            <a:r>
              <a:rPr lang="pt-BR" sz="2800" b="1" dirty="0">
                <a:solidFill>
                  <a:schemeClr val="tx2"/>
                </a:solidFill>
                <a:effectLst/>
                <a:latin typeface="Times New Roman" panose="02020603050405020304" pitchFamily="18" charset="0"/>
                <a:ea typeface="Calibri" panose="020F0502020204030204" pitchFamily="34" charset="0"/>
              </a:rPr>
              <a:t>Vì sao với nhà thơ, những câu chuyện cổ lại “Vẫn luôn mới mẻ rạng ngời lương tâm”</a:t>
            </a:r>
            <a:r>
              <a:rPr lang="vi-VN" sz="2800" b="1" dirty="0">
                <a:solidFill>
                  <a:schemeClr val="tx2"/>
                </a:solidFill>
                <a:effectLst/>
                <a:latin typeface="Times New Roman" panose="02020603050405020304" pitchFamily="18" charset="0"/>
                <a:ea typeface="Calibri" panose="020F0502020204030204" pitchFamily="34" charset="0"/>
              </a:rPr>
              <a:t>?</a:t>
            </a:r>
            <a:r>
              <a:rPr lang="en-US" sz="2800" b="1" dirty="0">
                <a:solidFill>
                  <a:schemeClr val="tx2"/>
                </a:solidFill>
                <a:effectLst/>
                <a:latin typeface="Times New Roman" panose="02020603050405020304" pitchFamily="18" charset="0"/>
                <a:ea typeface="Calibri" panose="020F0502020204030204" pitchFamily="34" charset="0"/>
              </a:rPr>
              <a:t/>
            </a:r>
            <a:br>
              <a:rPr lang="en-US" sz="2800" b="1" dirty="0">
                <a:solidFill>
                  <a:schemeClr val="tx2"/>
                </a:solidFill>
                <a:effectLst/>
                <a:latin typeface="Times New Roman" panose="02020603050405020304" pitchFamily="18" charset="0"/>
                <a:ea typeface="Calibri" panose="020F0502020204030204" pitchFamily="34" charset="0"/>
              </a:rPr>
            </a:br>
            <a:r>
              <a:rPr lang="vi-VN" sz="2800" b="1" dirty="0">
                <a:solidFill>
                  <a:schemeClr val="tx2"/>
                </a:solidFill>
                <a:effectLst/>
                <a:latin typeface="Times New Roman" panose="02020603050405020304" pitchFamily="18" charset="0"/>
                <a:ea typeface="Calibri" panose="020F0502020204030204" pitchFamily="34" charset="0"/>
              </a:rPr>
              <a:t/>
            </a:r>
            <a:br>
              <a:rPr lang="vi-VN" sz="2800" b="1" dirty="0">
                <a:solidFill>
                  <a:schemeClr val="tx2"/>
                </a:solidFill>
                <a:effectLst/>
                <a:latin typeface="Times New Roman" panose="02020603050405020304" pitchFamily="18" charset="0"/>
                <a:ea typeface="Calibri" panose="020F0502020204030204" pitchFamily="34" charset="0"/>
              </a:rPr>
            </a:br>
            <a:r>
              <a:rPr lang="en-US" sz="2800" b="1" dirty="0">
                <a:solidFill>
                  <a:schemeClr val="tx2"/>
                </a:solidFill>
                <a:effectLst/>
                <a:latin typeface="Times New Roman" panose="02020603050405020304" pitchFamily="18" charset="0"/>
                <a:ea typeface="Calibri" panose="020F0502020204030204" pitchFamily="34" charset="0"/>
              </a:rPr>
              <a:t>- </a:t>
            </a:r>
            <a:r>
              <a:rPr lang="en-US" sz="2800" b="1" dirty="0" err="1">
                <a:solidFill>
                  <a:schemeClr val="tx2"/>
                </a:solidFill>
                <a:effectLst/>
                <a:latin typeface="Times New Roman" panose="02020603050405020304" pitchFamily="18" charset="0"/>
                <a:ea typeface="Calibri" panose="020F0502020204030204" pitchFamily="34" charset="0"/>
              </a:rPr>
              <a:t>Em</a:t>
            </a:r>
            <a:r>
              <a:rPr lang="en-US" sz="2800" b="1" dirty="0">
                <a:solidFill>
                  <a:schemeClr val="tx2"/>
                </a:solidFill>
                <a:effectLst/>
                <a:latin typeface="Times New Roman" panose="02020603050405020304" pitchFamily="18" charset="0"/>
                <a:ea typeface="Calibri" panose="020F0502020204030204" pitchFamily="34" charset="0"/>
              </a:rPr>
              <a:t>  hiểu </a:t>
            </a:r>
            <a:r>
              <a:rPr lang="en-US" sz="2800" b="1" dirty="0" err="1">
                <a:solidFill>
                  <a:schemeClr val="tx2"/>
                </a:solidFill>
                <a:effectLst/>
                <a:latin typeface="Times New Roman" panose="02020603050405020304" pitchFamily="18" charset="0"/>
                <a:ea typeface="Calibri" panose="020F0502020204030204" pitchFamily="34" charset="0"/>
              </a:rPr>
              <a:t>thế</a:t>
            </a:r>
            <a:r>
              <a:rPr lang="en-US" sz="2800" b="1" dirty="0">
                <a:solidFill>
                  <a:schemeClr val="tx2"/>
                </a:solidFill>
                <a:effectLst/>
                <a:latin typeface="Times New Roman" panose="02020603050405020304" pitchFamily="18" charset="0"/>
                <a:ea typeface="Calibri" panose="020F0502020204030204" pitchFamily="34" charset="0"/>
              </a:rPr>
              <a:t> </a:t>
            </a:r>
            <a:r>
              <a:rPr lang="en-US" sz="2800" b="1" dirty="0" err="1">
                <a:solidFill>
                  <a:schemeClr val="tx2"/>
                </a:solidFill>
                <a:effectLst/>
                <a:latin typeface="Times New Roman" panose="02020603050405020304" pitchFamily="18" charset="0"/>
                <a:ea typeface="Calibri" panose="020F0502020204030204" pitchFamily="34" charset="0"/>
              </a:rPr>
              <a:t>nào</a:t>
            </a:r>
            <a:r>
              <a:rPr lang="en-US" sz="2800" b="1" dirty="0">
                <a:solidFill>
                  <a:schemeClr val="tx2"/>
                </a:solidFill>
                <a:effectLst/>
                <a:latin typeface="Times New Roman" panose="02020603050405020304" pitchFamily="18" charset="0"/>
                <a:ea typeface="Calibri" panose="020F0502020204030204" pitchFamily="34" charset="0"/>
              </a:rPr>
              <a:t> </a:t>
            </a:r>
            <a:r>
              <a:rPr lang="en-US" sz="2800" b="1" dirty="0" err="1">
                <a:solidFill>
                  <a:schemeClr val="tx2"/>
                </a:solidFill>
                <a:effectLst/>
                <a:latin typeface="Times New Roman" panose="02020603050405020304" pitchFamily="18" charset="0"/>
                <a:ea typeface="Calibri" panose="020F0502020204030204" pitchFamily="34" charset="0"/>
              </a:rPr>
              <a:t>là</a:t>
            </a:r>
            <a:r>
              <a:rPr lang="en-US" sz="2800" b="1" dirty="0">
                <a:solidFill>
                  <a:schemeClr val="tx2"/>
                </a:solidFill>
                <a:effectLst/>
                <a:latin typeface="Times New Roman" panose="02020603050405020304" pitchFamily="18" charset="0"/>
                <a:ea typeface="Calibri" panose="020F0502020204030204" pitchFamily="34" charset="0"/>
              </a:rPr>
              <a:t> điều</a:t>
            </a:r>
            <a:r>
              <a:rPr lang="en-US" sz="2800" b="1" i="1" dirty="0">
                <a:solidFill>
                  <a:schemeClr val="tx2"/>
                </a:solidFill>
                <a:effectLst/>
                <a:latin typeface="Times New Roman" panose="02020603050405020304" pitchFamily="18" charset="0"/>
                <a:ea typeface="Calibri" panose="020F0502020204030204" pitchFamily="34" charset="0"/>
              </a:rPr>
              <a:t> “mới </a:t>
            </a:r>
            <a:r>
              <a:rPr lang="en-US" sz="2800" b="1" i="1" dirty="0" err="1">
                <a:solidFill>
                  <a:schemeClr val="tx2"/>
                </a:solidFill>
                <a:effectLst/>
                <a:latin typeface="Times New Roman" panose="02020603050405020304" pitchFamily="18" charset="0"/>
                <a:ea typeface="Calibri" panose="020F0502020204030204" pitchFamily="34" charset="0"/>
              </a:rPr>
              <a:t>mẻ</a:t>
            </a:r>
            <a:r>
              <a:rPr lang="en-US" sz="2800" b="1" i="1" dirty="0">
                <a:solidFill>
                  <a:schemeClr val="tx2"/>
                </a:solidFill>
                <a:effectLst/>
                <a:latin typeface="Times New Roman" panose="02020603050405020304" pitchFamily="18" charset="0"/>
                <a:ea typeface="Calibri" panose="020F0502020204030204" pitchFamily="34" charset="0"/>
              </a:rPr>
              <a:t>”, “</a:t>
            </a:r>
            <a:r>
              <a:rPr lang="en-US" sz="2800" b="1" i="1" dirty="0" err="1">
                <a:solidFill>
                  <a:schemeClr val="tx2"/>
                </a:solidFill>
                <a:effectLst/>
                <a:latin typeface="Times New Roman" panose="02020603050405020304" pitchFamily="18" charset="0"/>
                <a:ea typeface="Calibri" panose="020F0502020204030204" pitchFamily="34" charset="0"/>
              </a:rPr>
              <a:t>rạng</a:t>
            </a:r>
            <a:r>
              <a:rPr lang="en-US" sz="2800" b="1" i="1" dirty="0">
                <a:solidFill>
                  <a:schemeClr val="tx2"/>
                </a:solidFill>
                <a:effectLst/>
                <a:latin typeface="Times New Roman" panose="02020603050405020304" pitchFamily="18" charset="0"/>
                <a:ea typeface="Calibri" panose="020F0502020204030204" pitchFamily="34" charset="0"/>
              </a:rPr>
              <a:t> </a:t>
            </a:r>
            <a:r>
              <a:rPr lang="en-US" sz="2800" b="1" i="1" dirty="0" err="1">
                <a:solidFill>
                  <a:schemeClr val="tx2"/>
                </a:solidFill>
                <a:effectLst/>
                <a:latin typeface="Times New Roman" panose="02020603050405020304" pitchFamily="18" charset="0"/>
                <a:ea typeface="Calibri" panose="020F0502020204030204" pitchFamily="34" charset="0"/>
              </a:rPr>
              <a:t>ngời</a:t>
            </a:r>
            <a:r>
              <a:rPr lang="en-US" sz="2800" b="1" i="1" dirty="0">
                <a:solidFill>
                  <a:schemeClr val="tx2"/>
                </a:solidFill>
                <a:effectLst/>
                <a:latin typeface="Times New Roman" panose="02020603050405020304" pitchFamily="18" charset="0"/>
                <a:ea typeface="Calibri" panose="020F0502020204030204" pitchFamily="34" charset="0"/>
              </a:rPr>
              <a:t> lương tâm”?</a:t>
            </a:r>
            <a:r>
              <a:rPr lang="en-US" sz="2800" b="1" dirty="0">
                <a:solidFill>
                  <a:schemeClr val="tx2"/>
                </a:solidFill>
                <a:effectLst/>
                <a:latin typeface="Times New Roman" panose="02020603050405020304" pitchFamily="18" charset="0"/>
                <a:ea typeface="Calibri" panose="020F0502020204030204" pitchFamily="34" charset="0"/>
              </a:rPr>
              <a:t/>
            </a:r>
            <a:br>
              <a:rPr lang="en-US" sz="2800" b="1" dirty="0">
                <a:solidFill>
                  <a:schemeClr val="tx2"/>
                </a:solidFill>
                <a:effectLst/>
                <a:latin typeface="Times New Roman" panose="02020603050405020304" pitchFamily="18" charset="0"/>
                <a:ea typeface="Calibri" panose="020F0502020204030204" pitchFamily="34" charset="0"/>
              </a:rPr>
            </a:br>
            <a:endParaRPr lang="en-US" sz="2800" b="1" dirty="0">
              <a:solidFill>
                <a:schemeClr val="tx2"/>
              </a:solidFill>
            </a:endParaRPr>
          </a:p>
        </p:txBody>
      </p:sp>
    </p:spTree>
    <p:extLst>
      <p:ext uri="{BB962C8B-B14F-4D97-AF65-F5344CB8AC3E}">
        <p14:creationId xmlns:p14="http://schemas.microsoft.com/office/powerpoint/2010/main" val="302114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D5197C-F250-0EA6-FE49-D23914B85147}"/>
              </a:ext>
            </a:extLst>
          </p:cNvPr>
          <p:cNvSpPr>
            <a:spLocks noGrp="1"/>
          </p:cNvSpPr>
          <p:nvPr>
            <p:ph type="title"/>
          </p:nvPr>
        </p:nvSpPr>
        <p:spPr>
          <a:xfrm>
            <a:off x="1516380" y="320040"/>
            <a:ext cx="7391400" cy="2733523"/>
          </a:xfrm>
        </p:spPr>
        <p:txBody>
          <a:bodyPr/>
          <a:lstStyle/>
          <a:p>
            <a:r>
              <a:rPr lang="vi-VN" sz="3200" dirty="0"/>
              <a:t>Sẽ đi qua cuộc đời tôi</a:t>
            </a:r>
            <a:br>
              <a:rPr lang="vi-VN" sz="3200" dirty="0"/>
            </a:br>
            <a:r>
              <a:rPr lang="vi-VN" sz="3200" dirty="0"/>
              <a:t>Bấy nhiêu thời nữa chuyển dời xa xôi</a:t>
            </a:r>
            <a:br>
              <a:rPr lang="vi-VN" sz="3200" dirty="0"/>
            </a:br>
            <a:r>
              <a:rPr lang="vi-VN" sz="3200" dirty="0"/>
              <a:t>Nhưng bao chuyện cổ trên đời</a:t>
            </a:r>
            <a:br>
              <a:rPr lang="vi-VN" sz="3200" dirty="0"/>
            </a:br>
            <a:r>
              <a:rPr lang="vi-VN" sz="3200" dirty="0"/>
              <a:t>Vẫn luôn mới mẻ rạng ngời lương tâm</a:t>
            </a:r>
            <a:endParaRPr lang="en-US" sz="3200" dirty="0"/>
          </a:p>
        </p:txBody>
      </p:sp>
      <p:sp>
        <p:nvSpPr>
          <p:cNvPr id="6" name="Subtitle 5">
            <a:extLst>
              <a:ext uri="{FF2B5EF4-FFF2-40B4-BE49-F238E27FC236}">
                <a16:creationId xmlns:a16="http://schemas.microsoft.com/office/drawing/2014/main" id="{34F44CAB-28DE-47CE-2F0D-B86CF3F0801B}"/>
              </a:ext>
            </a:extLst>
          </p:cNvPr>
          <p:cNvSpPr>
            <a:spLocks noGrp="1"/>
          </p:cNvSpPr>
          <p:nvPr>
            <p:ph type="subTitle" idx="1"/>
          </p:nvPr>
        </p:nvSpPr>
        <p:spPr>
          <a:xfrm>
            <a:off x="1711817" y="2895600"/>
            <a:ext cx="7302643" cy="1684020"/>
          </a:xfrm>
        </p:spPr>
        <p:txBody>
          <a:bodyPr/>
          <a:lstStyle/>
          <a:p>
            <a:pPr marL="0" marR="0">
              <a:spcBef>
                <a:spcPts val="0"/>
              </a:spcBef>
              <a:spcAft>
                <a:spcPts val="0"/>
              </a:spcAft>
            </a:pPr>
            <a:r>
              <a:rPr lang="vi-VN" sz="2800" i="1" dirty="0">
                <a:solidFill>
                  <a:schemeClr val="tx2">
                    <a:lumMod val="75000"/>
                  </a:schemeClr>
                </a:solidFill>
                <a:latin typeface="Times New Roman" panose="02020603050405020304" pitchFamily="18" charset="0"/>
                <a:ea typeface="Times New Roman" panose="02020603050405020304" pitchFamily="18" charset="0"/>
              </a:rPr>
              <a:t>L</a:t>
            </a:r>
            <a:r>
              <a:rPr lang="en-US" sz="2800" i="1" dirty="0" err="1">
                <a:solidFill>
                  <a:schemeClr val="tx2">
                    <a:lumMod val="75000"/>
                  </a:schemeClr>
                </a:solidFill>
                <a:effectLst/>
                <a:latin typeface="Times New Roman" panose="02020603050405020304" pitchFamily="18" charset="0"/>
                <a:ea typeface="Times New Roman" panose="02020603050405020304" pitchFamily="18" charset="0"/>
              </a:rPr>
              <a:t>ời</a:t>
            </a:r>
            <a:r>
              <a:rPr lang="en-US" sz="2800" i="1" dirty="0">
                <a:solidFill>
                  <a:schemeClr val="tx2">
                    <a:lumMod val="75000"/>
                  </a:schemeClr>
                </a:solidFill>
                <a:effectLst/>
                <a:latin typeface="Times New Roman" panose="02020603050405020304" pitchFamily="18" charset="0"/>
                <a:ea typeface="Times New Roman" panose="02020603050405020304" pitchFamily="18" charset="0"/>
              </a:rPr>
              <a:t> </a:t>
            </a:r>
            <a:r>
              <a:rPr lang="en-US" sz="2800" i="1" dirty="0" err="1">
                <a:solidFill>
                  <a:schemeClr val="tx2">
                    <a:lumMod val="75000"/>
                  </a:schemeClr>
                </a:solidFill>
                <a:effectLst/>
                <a:latin typeface="Times New Roman" panose="02020603050405020304" pitchFamily="18" charset="0"/>
                <a:ea typeface="Times New Roman" panose="02020603050405020304" pitchFamily="18" charset="0"/>
              </a:rPr>
              <a:t>răn</a:t>
            </a:r>
            <a:r>
              <a:rPr lang="en-US" sz="2800" i="1" dirty="0">
                <a:solidFill>
                  <a:schemeClr val="tx2">
                    <a:lumMod val="75000"/>
                  </a:schemeClr>
                </a:solidFill>
                <a:effectLst/>
                <a:latin typeface="Times New Roman" panose="02020603050405020304" pitchFamily="18" charset="0"/>
                <a:ea typeface="Times New Roman" panose="02020603050405020304" pitchFamily="18" charset="0"/>
              </a:rPr>
              <a:t> </a:t>
            </a:r>
            <a:r>
              <a:rPr lang="en-US" sz="2800" i="1" dirty="0" err="1">
                <a:solidFill>
                  <a:schemeClr val="tx2">
                    <a:lumMod val="75000"/>
                  </a:schemeClr>
                </a:solidFill>
                <a:effectLst/>
                <a:latin typeface="Times New Roman" panose="02020603050405020304" pitchFamily="18" charset="0"/>
                <a:ea typeface="Times New Roman" panose="02020603050405020304" pitchFamily="18" charset="0"/>
              </a:rPr>
              <a:t>dạy</a:t>
            </a:r>
            <a:r>
              <a:rPr lang="en-US" sz="2800" i="1" dirty="0">
                <a:solidFill>
                  <a:schemeClr val="tx2">
                    <a:lumMod val="75000"/>
                  </a:schemeClr>
                </a:solidFill>
                <a:effectLst/>
                <a:latin typeface="Times New Roman" panose="02020603050405020304" pitchFamily="18" charset="0"/>
                <a:ea typeface="Times New Roman" panose="02020603050405020304" pitchFamily="18" charset="0"/>
              </a:rPr>
              <a:t> của </a:t>
            </a:r>
            <a:r>
              <a:rPr lang="en-US" sz="2800" i="1" dirty="0" err="1">
                <a:solidFill>
                  <a:schemeClr val="tx2">
                    <a:lumMod val="75000"/>
                  </a:schemeClr>
                </a:solidFill>
                <a:effectLst/>
                <a:latin typeface="Times New Roman" panose="02020603050405020304" pitchFamily="18" charset="0"/>
                <a:ea typeface="Times New Roman" panose="02020603050405020304" pitchFamily="18" charset="0"/>
              </a:rPr>
              <a:t>ông</a:t>
            </a:r>
            <a:r>
              <a:rPr lang="en-US" sz="2800" i="1" dirty="0">
                <a:solidFill>
                  <a:schemeClr val="tx2">
                    <a:lumMod val="75000"/>
                  </a:schemeClr>
                </a:solidFill>
                <a:effectLst/>
                <a:latin typeface="Times New Roman" panose="02020603050405020304" pitchFamily="18" charset="0"/>
                <a:ea typeface="Times New Roman" panose="02020603050405020304" pitchFamily="18" charset="0"/>
              </a:rPr>
              <a:t> cha ta về lẽ sống, về tình thương, về nhân </a:t>
            </a:r>
            <a:r>
              <a:rPr lang="en-US" sz="2800" i="1" dirty="0" err="1">
                <a:solidFill>
                  <a:schemeClr val="tx2">
                    <a:lumMod val="75000"/>
                  </a:schemeClr>
                </a:solidFill>
                <a:effectLst/>
                <a:latin typeface="Times New Roman" panose="02020603050405020304" pitchFamily="18" charset="0"/>
                <a:ea typeface="Times New Roman" panose="02020603050405020304" pitchFamily="18" charset="0"/>
              </a:rPr>
              <a:t>cách</a:t>
            </a:r>
            <a:r>
              <a:rPr lang="en-US" sz="2800" i="1" dirty="0">
                <a:solidFill>
                  <a:schemeClr val="tx2">
                    <a:lumMod val="75000"/>
                  </a:schemeClr>
                </a:solidFill>
                <a:effectLst/>
                <a:latin typeface="Times New Roman" panose="02020603050405020304" pitchFamily="18" charset="0"/>
                <a:ea typeface="Times New Roman" panose="02020603050405020304" pitchFamily="18" charset="0"/>
              </a:rPr>
              <a:t>, về </a:t>
            </a:r>
            <a:r>
              <a:rPr lang="en-US" sz="2800" i="1" dirty="0" err="1">
                <a:solidFill>
                  <a:schemeClr val="tx2">
                    <a:lumMod val="75000"/>
                  </a:schemeClr>
                </a:solidFill>
                <a:effectLst/>
                <a:latin typeface="Times New Roman" panose="02020603050405020304" pitchFamily="18" charset="0"/>
                <a:ea typeface="Times New Roman" panose="02020603050405020304" pitchFamily="18" charset="0"/>
              </a:rPr>
              <a:t>đức</a:t>
            </a:r>
            <a:r>
              <a:rPr lang="en-US" sz="2800" i="1" dirty="0">
                <a:solidFill>
                  <a:schemeClr val="tx2">
                    <a:lumMod val="75000"/>
                  </a:schemeClr>
                </a:solidFill>
                <a:effectLst/>
                <a:latin typeface="Times New Roman" panose="02020603050405020304" pitchFamily="18" charset="0"/>
                <a:ea typeface="Times New Roman" panose="02020603050405020304" pitchFamily="18" charset="0"/>
              </a:rPr>
              <a:t> </a:t>
            </a:r>
            <a:r>
              <a:rPr lang="en-US" sz="2800" i="1" dirty="0" err="1">
                <a:solidFill>
                  <a:schemeClr val="tx2">
                    <a:lumMod val="75000"/>
                  </a:schemeClr>
                </a:solidFill>
                <a:effectLst/>
                <a:latin typeface="Times New Roman" panose="02020603050405020304" pitchFamily="18" charset="0"/>
                <a:ea typeface="Times New Roman" panose="02020603050405020304" pitchFamily="18" charset="0"/>
              </a:rPr>
              <a:t>độ</a:t>
            </a:r>
            <a:r>
              <a:rPr lang="en-US" sz="2800" i="1" dirty="0">
                <a:solidFill>
                  <a:schemeClr val="tx2">
                    <a:lumMod val="75000"/>
                  </a:schemeClr>
                </a:solidFill>
                <a:effectLst/>
                <a:latin typeface="Times New Roman" panose="02020603050405020304" pitchFamily="18" charset="0"/>
                <a:ea typeface="Times New Roman" panose="02020603050405020304" pitchFamily="18" charset="0"/>
              </a:rPr>
              <a:t>, </a:t>
            </a:r>
            <a:r>
              <a:rPr lang="en-US" sz="2800" i="1" dirty="0" err="1">
                <a:solidFill>
                  <a:schemeClr val="tx2">
                    <a:lumMod val="75000"/>
                  </a:schemeClr>
                </a:solidFill>
                <a:effectLst/>
                <a:latin typeface="Times New Roman" panose="02020603050405020304" pitchFamily="18" charset="0"/>
                <a:ea typeface="Times New Roman" panose="02020603050405020304" pitchFamily="18" charset="0"/>
              </a:rPr>
              <a:t>sự</a:t>
            </a:r>
            <a:r>
              <a:rPr lang="en-US" sz="2800" i="1" dirty="0">
                <a:solidFill>
                  <a:schemeClr val="tx2">
                    <a:lumMod val="75000"/>
                  </a:schemeClr>
                </a:solidFill>
                <a:effectLst/>
                <a:latin typeface="Times New Roman" panose="02020603050405020304" pitchFamily="18" charset="0"/>
                <a:ea typeface="Times New Roman" panose="02020603050405020304" pitchFamily="18" charset="0"/>
              </a:rPr>
              <a:t> cần </a:t>
            </a:r>
            <a:r>
              <a:rPr lang="en-US" sz="2800" i="1" dirty="0" err="1">
                <a:solidFill>
                  <a:schemeClr val="tx2">
                    <a:lumMod val="75000"/>
                  </a:schemeClr>
                </a:solidFill>
                <a:effectLst/>
                <a:latin typeface="Times New Roman" panose="02020603050405020304" pitchFamily="18" charset="0"/>
                <a:ea typeface="Times New Roman" panose="02020603050405020304" pitchFamily="18" charset="0"/>
              </a:rPr>
              <a:t>cù</a:t>
            </a:r>
            <a:r>
              <a:rPr lang="en-US" sz="2800" i="1" dirty="0">
                <a:solidFill>
                  <a:schemeClr val="tx2">
                    <a:lumMod val="75000"/>
                  </a:schemeClr>
                </a:solidFill>
                <a:effectLst/>
                <a:latin typeface="Times New Roman" panose="02020603050405020304" pitchFamily="18" charset="0"/>
                <a:ea typeface="Times New Roman" panose="02020603050405020304" pitchFamily="18" charset="0"/>
              </a:rPr>
              <a:t>, lòng nhân ái,…</a:t>
            </a:r>
            <a:r>
              <a:rPr lang="vi-VN" sz="2800" i="1" dirty="0">
                <a:solidFill>
                  <a:schemeClr val="tx2">
                    <a:lumMod val="75000"/>
                  </a:schemeClr>
                </a:solidFill>
                <a:effectLst/>
                <a:latin typeface="Times New Roman" panose="02020603050405020304" pitchFamily="18" charset="0"/>
                <a:ea typeface="Times New Roman" panose="02020603050405020304" pitchFamily="18" charset="0"/>
              </a:rPr>
              <a:t>bài học cho con cháu đời sau!</a:t>
            </a:r>
            <a:r>
              <a:rPr lang="en-US" sz="2800" i="1" dirty="0">
                <a:solidFill>
                  <a:schemeClr val="tx2">
                    <a:lumMod val="75000"/>
                  </a:schemeClr>
                </a:solidFill>
                <a:effectLst/>
                <a:latin typeface="Times New Roman" panose="02020603050405020304" pitchFamily="18" charset="0"/>
                <a:ea typeface="Times New Roman" panose="02020603050405020304" pitchFamily="18" charset="0"/>
              </a:rPr>
              <a:t> </a:t>
            </a:r>
          </a:p>
        </p:txBody>
      </p:sp>
      <p:sp>
        <p:nvSpPr>
          <p:cNvPr id="7" name="Arrow: Right 6">
            <a:extLst>
              <a:ext uri="{FF2B5EF4-FFF2-40B4-BE49-F238E27FC236}">
                <a16:creationId xmlns:a16="http://schemas.microsoft.com/office/drawing/2014/main" id="{D35A75DE-F270-36F7-23E5-1B03F4138BFA}"/>
              </a:ext>
            </a:extLst>
          </p:cNvPr>
          <p:cNvSpPr/>
          <p:nvPr/>
        </p:nvSpPr>
        <p:spPr>
          <a:xfrm>
            <a:off x="990600" y="3490384"/>
            <a:ext cx="721217" cy="41212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B68E933-1A71-D91B-F954-FC168C1E4154}"/>
              </a:ext>
            </a:extLst>
          </p:cNvPr>
          <p:cNvSpPr txBox="1"/>
          <p:nvPr/>
        </p:nvSpPr>
        <p:spPr>
          <a:xfrm>
            <a:off x="2194560" y="192822"/>
            <a:ext cx="5829300" cy="461665"/>
          </a:xfrm>
          <a:prstGeom prst="rect">
            <a:avLst/>
          </a:prstGeom>
          <a:noFill/>
        </p:spPr>
        <p:txBody>
          <a:bodyPr wrap="square">
            <a:spAutoFit/>
          </a:bodyPr>
          <a:lstStyle/>
          <a:p>
            <a:r>
              <a:rPr lang="vi-VN" sz="2400" b="1" i="1" dirty="0">
                <a:solidFill>
                  <a:schemeClr val="tx2">
                    <a:lumMod val="75000"/>
                  </a:schemeClr>
                </a:solidFill>
                <a:highlight>
                  <a:srgbClr val="FFFF00"/>
                </a:highlight>
              </a:rPr>
              <a:t>2. Ý nghĩa của những câu chuyện cổ</a:t>
            </a:r>
            <a:endParaRPr lang="vi-VN" sz="2400" i="1" dirty="0">
              <a:solidFill>
                <a:schemeClr val="tx2">
                  <a:lumMod val="75000"/>
                </a:schemeClr>
              </a:solidFill>
              <a:highlight>
                <a:srgbClr val="FFFF00"/>
              </a:highlight>
            </a:endParaRPr>
          </a:p>
        </p:txBody>
      </p:sp>
    </p:spTree>
    <p:extLst>
      <p:ext uri="{BB962C8B-B14F-4D97-AF65-F5344CB8AC3E}">
        <p14:creationId xmlns:p14="http://schemas.microsoft.com/office/powerpoint/2010/main" val="161140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9" name="Rectangle 8">
            <a:extLst>
              <a:ext uri="{FF2B5EF4-FFF2-40B4-BE49-F238E27FC236}">
                <a16:creationId xmlns:a16="http://schemas.microsoft.com/office/drawing/2014/main" id="{BEB1A670-9311-46F2-954F-3E5C1EF320A9}"/>
              </a:ext>
            </a:extLst>
          </p:cNvPr>
          <p:cNvSpPr/>
          <p:nvPr/>
        </p:nvSpPr>
        <p:spPr>
          <a:xfrm>
            <a:off x="5355754" y="2248415"/>
            <a:ext cx="2336400" cy="25360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20E33809-9CEB-4BD3-9BE7-EC0047852D29}"/>
              </a:ext>
            </a:extLst>
          </p:cNvPr>
          <p:cNvSpPr txBox="1"/>
          <p:nvPr/>
        </p:nvSpPr>
        <p:spPr>
          <a:xfrm>
            <a:off x="5409530" y="2442312"/>
            <a:ext cx="2185986" cy="1046440"/>
          </a:xfrm>
          <a:prstGeom prst="rect">
            <a:avLst/>
          </a:prstGeom>
          <a:noFill/>
        </p:spPr>
        <p:txBody>
          <a:bodyPr wrap="square" rtlCol="0">
            <a:spAutoFit/>
          </a:bodyPr>
          <a:lstStyle/>
          <a:p>
            <a:r>
              <a:rPr lang="vi-VN" sz="2400" b="1" i="1" dirty="0">
                <a:effectLst/>
                <a:latin typeface="Cormorant Infant Light" panose="00000400000000000000" pitchFamily="2" charset="-93"/>
                <a:ea typeface="Calibri" panose="020F0502020204030204" pitchFamily="34" charset="0"/>
                <a:cs typeface="Times New Roman" panose="02020603050405020304" pitchFamily="18" charset="0"/>
              </a:rPr>
              <a:t>Kết nối thế hệ cha ông với đời sau</a:t>
            </a:r>
          </a:p>
          <a:p>
            <a:endParaRPr lang="vi-VN" b="1" dirty="0"/>
          </a:p>
        </p:txBody>
      </p:sp>
      <p:sp>
        <p:nvSpPr>
          <p:cNvPr id="541" name="Google Shape;541;p32"/>
          <p:cNvSpPr/>
          <p:nvPr/>
        </p:nvSpPr>
        <p:spPr>
          <a:xfrm flipH="1">
            <a:off x="5355754" y="2141401"/>
            <a:ext cx="2336400" cy="221686"/>
          </a:xfrm>
          <a:prstGeom prst="roundRect">
            <a:avLst>
              <a:gd name="adj" fmla="val 16667"/>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1" name="Google Shape;561;p32"/>
          <p:cNvGrpSpPr/>
          <p:nvPr/>
        </p:nvGrpSpPr>
        <p:grpSpPr>
          <a:xfrm rot="10800000" flipH="1">
            <a:off x="7779547" y="789838"/>
            <a:ext cx="644529" cy="64625"/>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Rectangle 37">
            <a:extLst>
              <a:ext uri="{FF2B5EF4-FFF2-40B4-BE49-F238E27FC236}">
                <a16:creationId xmlns:a16="http://schemas.microsoft.com/office/drawing/2014/main" id="{68FA0125-D388-4C3F-82F1-FF817B2BE95F}"/>
              </a:ext>
            </a:extLst>
          </p:cNvPr>
          <p:cNvSpPr/>
          <p:nvPr/>
        </p:nvSpPr>
        <p:spPr>
          <a:xfrm>
            <a:off x="804001" y="2363087"/>
            <a:ext cx="3532915" cy="13478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TextBox 38">
            <a:extLst>
              <a:ext uri="{FF2B5EF4-FFF2-40B4-BE49-F238E27FC236}">
                <a16:creationId xmlns:a16="http://schemas.microsoft.com/office/drawing/2014/main" id="{A3CD5D38-9D34-4A2D-A5D1-C954827E0B4B}"/>
              </a:ext>
            </a:extLst>
          </p:cNvPr>
          <p:cNvSpPr txBox="1"/>
          <p:nvPr/>
        </p:nvSpPr>
        <p:spPr>
          <a:xfrm>
            <a:off x="1104899" y="2597900"/>
            <a:ext cx="3118961" cy="539956"/>
          </a:xfrm>
          <a:prstGeom prst="rect">
            <a:avLst/>
          </a:prstGeom>
          <a:noFill/>
        </p:spPr>
        <p:txBody>
          <a:bodyPr wrap="square" rtlCol="0">
            <a:spAutoFit/>
          </a:bodyPr>
          <a:lstStyle/>
          <a:p>
            <a:pPr marL="0" marR="0" algn="just">
              <a:lnSpc>
                <a:spcPct val="130000"/>
              </a:lnSpc>
              <a:spcBef>
                <a:spcPts val="0"/>
              </a:spcBef>
              <a:spcAft>
                <a:spcPts val="1000"/>
              </a:spcAft>
            </a:pPr>
            <a:r>
              <a:rPr lang="vi-VN" sz="2400" b="1" i="1" dirty="0">
                <a:effectLst/>
                <a:latin typeface="Cormorant Infant" panose="00000500000000000000" pitchFamily="2" charset="-93"/>
                <a:ea typeface="Calibri" panose="020F0502020204030204" pitchFamily="34" charset="0"/>
                <a:cs typeface="Times New Roman" panose="02020603050405020304" pitchFamily="18" charset="0"/>
              </a:rPr>
              <a:t>Là hành trang tinh thần</a:t>
            </a:r>
          </a:p>
        </p:txBody>
      </p:sp>
      <p:sp>
        <p:nvSpPr>
          <p:cNvPr id="40" name="Google Shape;541;p32">
            <a:extLst>
              <a:ext uri="{FF2B5EF4-FFF2-40B4-BE49-F238E27FC236}">
                <a16:creationId xmlns:a16="http://schemas.microsoft.com/office/drawing/2014/main" id="{BD5F286B-2037-4902-AD53-1D5903A46429}"/>
              </a:ext>
            </a:extLst>
          </p:cNvPr>
          <p:cNvSpPr/>
          <p:nvPr/>
        </p:nvSpPr>
        <p:spPr>
          <a:xfrm flipH="1">
            <a:off x="771525" y="2037246"/>
            <a:ext cx="3532914" cy="298118"/>
          </a:xfrm>
          <a:prstGeom prst="roundRect">
            <a:avLst>
              <a:gd name="adj" fmla="val 16667"/>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7;p35">
            <a:extLst>
              <a:ext uri="{FF2B5EF4-FFF2-40B4-BE49-F238E27FC236}">
                <a16:creationId xmlns:a16="http://schemas.microsoft.com/office/drawing/2014/main" id="{EFD50373-3E4F-45C4-9E18-F2974BAA6178}"/>
              </a:ext>
            </a:extLst>
          </p:cNvPr>
          <p:cNvSpPr/>
          <p:nvPr/>
        </p:nvSpPr>
        <p:spPr>
          <a:xfrm>
            <a:off x="6018103" y="1103791"/>
            <a:ext cx="1114851" cy="1045769"/>
          </a:xfrm>
          <a:prstGeom prst="ellipse">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 name="Google Shape;668;p35">
            <a:extLst>
              <a:ext uri="{FF2B5EF4-FFF2-40B4-BE49-F238E27FC236}">
                <a16:creationId xmlns:a16="http://schemas.microsoft.com/office/drawing/2014/main" id="{971121E1-F9FA-4B3C-AFEA-DABFFE4E4D92}"/>
              </a:ext>
            </a:extLst>
          </p:cNvPr>
          <p:cNvSpPr/>
          <p:nvPr/>
        </p:nvSpPr>
        <p:spPr>
          <a:xfrm flipH="1">
            <a:off x="700201" y="1078851"/>
            <a:ext cx="4309574" cy="756089"/>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1;p35">
            <a:extLst>
              <a:ext uri="{FF2B5EF4-FFF2-40B4-BE49-F238E27FC236}">
                <a16:creationId xmlns:a16="http://schemas.microsoft.com/office/drawing/2014/main" id="{34BD7741-0855-4CFE-B349-91095B572266}"/>
              </a:ext>
            </a:extLst>
          </p:cNvPr>
          <p:cNvSpPr txBox="1">
            <a:spLocks/>
          </p:cNvSpPr>
          <p:nvPr/>
        </p:nvSpPr>
        <p:spPr>
          <a:xfrm>
            <a:off x="700201" y="939930"/>
            <a:ext cx="4309574" cy="8950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1pPr>
            <a:lvl2pPr marR="0" lvl="1"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2pPr>
            <a:lvl3pPr marR="0" lvl="2"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3pPr>
            <a:lvl4pPr marR="0" lvl="3"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4pPr>
            <a:lvl5pPr marR="0" lvl="4"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5pPr>
            <a:lvl6pPr marR="0" lvl="5"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6pPr>
            <a:lvl7pPr marR="0" lvl="6"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7pPr>
            <a:lvl8pPr marR="0" lvl="7"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8pPr>
            <a:lvl9pPr marR="0" lvl="8" algn="ctr" rtl="0">
              <a:lnSpc>
                <a:spcPct val="100000"/>
              </a:lnSpc>
              <a:spcBef>
                <a:spcPts val="0"/>
              </a:spcBef>
              <a:spcAft>
                <a:spcPts val="0"/>
              </a:spcAft>
              <a:buClr>
                <a:schemeClr val="dk2"/>
              </a:buClr>
              <a:buSzPts val="1800"/>
              <a:buFont typeface="Love Ya Like A Sister"/>
              <a:buNone/>
              <a:defRPr sz="1800" b="0" i="0" u="none" strike="noStrike" cap="none">
                <a:solidFill>
                  <a:schemeClr val="dk2"/>
                </a:solidFill>
                <a:latin typeface="Love Ya Like A Sister"/>
                <a:ea typeface="Love Ya Like A Sister"/>
                <a:cs typeface="Love Ya Like A Sister"/>
                <a:sym typeface="Love Ya Like A Sister"/>
              </a:defRPr>
            </a:lvl9pPr>
          </a:lstStyle>
          <a:p>
            <a:r>
              <a:rPr lang="vi-VN" sz="2400" b="1" dirty="0">
                <a:highlight>
                  <a:srgbClr val="FFFF00"/>
                </a:highlight>
              </a:rPr>
              <a:t>2. Ý nghĩa của những câu chuyện cổ</a:t>
            </a:r>
            <a:endParaRPr lang="vi-VN" sz="2400" dirty="0">
              <a:highlight>
                <a:srgbClr val="FFFF00"/>
              </a:highlight>
            </a:endParaRPr>
          </a:p>
        </p:txBody>
      </p:sp>
      <p:cxnSp>
        <p:nvCxnSpPr>
          <p:cNvPr id="44" name="Google Shape;698;p35">
            <a:extLst>
              <a:ext uri="{FF2B5EF4-FFF2-40B4-BE49-F238E27FC236}">
                <a16:creationId xmlns:a16="http://schemas.microsoft.com/office/drawing/2014/main" id="{ED04C770-4FD2-4728-BC22-B861B58A75A0}"/>
              </a:ext>
            </a:extLst>
          </p:cNvPr>
          <p:cNvCxnSpPr>
            <a:cxnSpLocks/>
          </p:cNvCxnSpPr>
          <p:nvPr/>
        </p:nvCxnSpPr>
        <p:spPr>
          <a:xfrm rot="16200000" flipH="1">
            <a:off x="4691898" y="-654996"/>
            <a:ext cx="112175" cy="3551936"/>
          </a:xfrm>
          <a:prstGeom prst="bentConnector3">
            <a:avLst>
              <a:gd name="adj1" fmla="val -203789"/>
            </a:avLst>
          </a:prstGeom>
          <a:noFill/>
          <a:ln w="19050" cap="flat" cmpd="sng">
            <a:solidFill>
              <a:schemeClr val="dk2"/>
            </a:solidFill>
            <a:prstDash val="dash"/>
            <a:round/>
            <a:headEnd type="none" w="med" len="med"/>
            <a:tailEnd type="none" w="med" len="med"/>
          </a:ln>
        </p:spPr>
      </p:cxnSp>
      <p:sp>
        <p:nvSpPr>
          <p:cNvPr id="45" name="Oval 44">
            <a:extLst>
              <a:ext uri="{FF2B5EF4-FFF2-40B4-BE49-F238E27FC236}">
                <a16:creationId xmlns:a16="http://schemas.microsoft.com/office/drawing/2014/main" id="{CAFB980C-304F-4813-835A-CE2495CEB229}"/>
              </a:ext>
            </a:extLst>
          </p:cNvPr>
          <p:cNvSpPr/>
          <p:nvPr/>
        </p:nvSpPr>
        <p:spPr>
          <a:xfrm>
            <a:off x="6070863" y="1139671"/>
            <a:ext cx="1025049" cy="97400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44" name="Google Shape;1044;p41"/>
          <p:cNvGrpSpPr/>
          <p:nvPr/>
        </p:nvGrpSpPr>
        <p:grpSpPr>
          <a:xfrm>
            <a:off x="1540797" y="789840"/>
            <a:ext cx="6883279" cy="3813652"/>
            <a:chOff x="1540797" y="789840"/>
            <a:chExt cx="6883279" cy="3813652"/>
          </a:xfrm>
        </p:grpSpPr>
        <p:sp>
          <p:nvSpPr>
            <p:cNvPr id="1045" name="Google Shape;1045;p41"/>
            <p:cNvSpPr/>
            <p:nvPr/>
          </p:nvSpPr>
          <p:spPr>
            <a:xfrm rot="5400000">
              <a:off x="8021892" y="430455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1"/>
            <p:cNvSpPr/>
            <p:nvPr/>
          </p:nvSpPr>
          <p:spPr>
            <a:xfrm rot="5400000">
              <a:off x="8359621" y="453688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1"/>
            <p:cNvSpPr/>
            <p:nvPr/>
          </p:nvSpPr>
          <p:spPr>
            <a:xfrm rot="10800000">
              <a:off x="1540797" y="39589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1"/>
            <p:cNvSpPr/>
            <p:nvPr/>
          </p:nvSpPr>
          <p:spPr>
            <a:xfrm rot="10800000">
              <a:off x="1542945" y="45370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rot="5400000">
              <a:off x="1783142" y="5555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1"/>
            <p:cNvSpPr/>
            <p:nvPr/>
          </p:nvSpPr>
          <p:spPr>
            <a:xfrm rot="5400000">
              <a:off x="2120871" y="7878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1"/>
            <p:cNvSpPr/>
            <p:nvPr/>
          </p:nvSpPr>
          <p:spPr>
            <a:xfrm rot="10800000">
              <a:off x="8359372" y="7898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1"/>
            <p:cNvSpPr/>
            <p:nvPr/>
          </p:nvSpPr>
          <p:spPr>
            <a:xfrm rot="10800000">
              <a:off x="8361520" y="13679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itle 7">
            <a:extLst>
              <a:ext uri="{FF2B5EF4-FFF2-40B4-BE49-F238E27FC236}">
                <a16:creationId xmlns:a16="http://schemas.microsoft.com/office/drawing/2014/main" id="{31E29101-B924-4F63-935D-F2735EB49321}"/>
              </a:ext>
            </a:extLst>
          </p:cNvPr>
          <p:cNvSpPr txBox="1">
            <a:spLocks/>
          </p:cNvSpPr>
          <p:nvPr/>
        </p:nvSpPr>
        <p:spPr>
          <a:xfrm>
            <a:off x="2334207" y="695948"/>
            <a:ext cx="7704000" cy="5643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200" b="1" dirty="0">
                <a:solidFill>
                  <a:schemeClr val="bg1"/>
                </a:solidFill>
                <a:latin typeface="Cormorant Infant Light" panose="00000400000000000000" pitchFamily="2" charset="-93"/>
              </a:rPr>
              <a:t>3. Thông điệp của văn bản</a:t>
            </a:r>
          </a:p>
        </p:txBody>
      </p:sp>
      <p:sp>
        <p:nvSpPr>
          <p:cNvPr id="5" name="Title 4">
            <a:extLst>
              <a:ext uri="{FF2B5EF4-FFF2-40B4-BE49-F238E27FC236}">
                <a16:creationId xmlns:a16="http://schemas.microsoft.com/office/drawing/2014/main" id="{F6B5E2F5-75C0-479C-A65C-FD8F565C4DBB}"/>
              </a:ext>
            </a:extLst>
          </p:cNvPr>
          <p:cNvSpPr>
            <a:spLocks noGrp="1"/>
          </p:cNvSpPr>
          <p:nvPr>
            <p:ph type="title"/>
          </p:nvPr>
        </p:nvSpPr>
        <p:spPr>
          <a:xfrm>
            <a:off x="1744827" y="1297066"/>
            <a:ext cx="6129869" cy="2683813"/>
          </a:xfrm>
          <a:solidFill>
            <a:schemeClr val="tx1"/>
          </a:solidFill>
        </p:spPr>
        <p:txBody>
          <a:bodyPr/>
          <a:lstStyle/>
          <a:p>
            <a:pPr algn="l"/>
            <a:r>
              <a:rPr lang="vi-VN" sz="3200" b="1" dirty="0">
                <a:effectLst/>
                <a:latin typeface="Cormorant Infant Light" panose="00000400000000000000" pitchFamily="2" charset="-93"/>
                <a:ea typeface="Calibri" panose="020F0502020204030204" pitchFamily="34" charset="0"/>
                <a:cs typeface="Times New Roman" panose="02020603050405020304" pitchFamily="18" charset="0"/>
              </a:rPr>
              <a:t>- Những câu chuyện cổ chứa đựng những bài học giáo dục sâu sắc luôn phù hợp với thời đại bởi vậy sức sống, giá trị của truyện cổ sẽ còn mãi với thời gian</a:t>
            </a:r>
            <a:endParaRPr lang="vi-VN" dirty="0"/>
          </a:p>
        </p:txBody>
      </p:sp>
    </p:spTree>
    <p:extLst>
      <p:ext uri="{BB962C8B-B14F-4D97-AF65-F5344CB8AC3E}">
        <p14:creationId xmlns:p14="http://schemas.microsoft.com/office/powerpoint/2010/main" val="3425072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C159E4-CD98-91FC-F836-D06B8F24B559}"/>
              </a:ext>
            </a:extLst>
          </p:cNvPr>
          <p:cNvSpPr>
            <a:spLocks noGrp="1"/>
          </p:cNvSpPr>
          <p:nvPr>
            <p:ph type="sldNum" sz="quarter" idx="12"/>
          </p:nvPr>
        </p:nvSpPr>
        <p:spPr/>
        <p:txBody>
          <a:bodyPr/>
          <a:lstStyle/>
          <a:p>
            <a:pPr>
              <a:defRPr/>
            </a:pPr>
            <a:fld id="{27F3FCFF-D0A6-4001-BDDB-22B4D02D2514}" type="slidenum">
              <a:rPr lang="en-US" smtClean="0"/>
              <a:pPr>
                <a:defRPr/>
              </a:pPr>
              <a:t>4</a:t>
            </a:fld>
            <a:endParaRPr lang="en-US"/>
          </a:p>
        </p:txBody>
      </p:sp>
    </p:spTree>
    <p:extLst>
      <p:ext uri="{BB962C8B-B14F-4D97-AF65-F5344CB8AC3E}">
        <p14:creationId xmlns:p14="http://schemas.microsoft.com/office/powerpoint/2010/main" val="543919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05"/>
        <p:cNvGrpSpPr/>
        <p:nvPr/>
      </p:nvGrpSpPr>
      <p:grpSpPr>
        <a:xfrm>
          <a:off x="0" y="0"/>
          <a:ext cx="0" cy="0"/>
          <a:chOff x="0" y="0"/>
          <a:chExt cx="0" cy="0"/>
        </a:xfrm>
      </p:grpSpPr>
      <p:sp>
        <p:nvSpPr>
          <p:cNvPr id="4306" name="Google Shape;4306;p54"/>
          <p:cNvSpPr/>
          <p:nvPr/>
        </p:nvSpPr>
        <p:spPr>
          <a:xfrm flipH="1">
            <a:off x="2536900" y="3053550"/>
            <a:ext cx="4437600" cy="520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54"/>
          <p:cNvSpPr txBox="1">
            <a:spLocks noGrp="1"/>
          </p:cNvSpPr>
          <p:nvPr>
            <p:ph type="title"/>
          </p:nvPr>
        </p:nvSpPr>
        <p:spPr>
          <a:xfrm>
            <a:off x="2061616" y="1561650"/>
            <a:ext cx="6326058" cy="14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Luyện tập</a:t>
            </a:r>
            <a:endParaRPr dirty="0"/>
          </a:p>
        </p:txBody>
      </p:sp>
      <p:sp>
        <p:nvSpPr>
          <p:cNvPr id="4308" name="Google Shape;4308;p54"/>
          <p:cNvSpPr txBox="1">
            <a:spLocks noGrp="1"/>
          </p:cNvSpPr>
          <p:nvPr>
            <p:ph type="subTitle" idx="1"/>
          </p:nvPr>
        </p:nvSpPr>
        <p:spPr>
          <a:xfrm>
            <a:off x="2575600" y="3087738"/>
            <a:ext cx="4360200" cy="494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a:t>
            </a:r>
            <a:endParaRPr dirty="0"/>
          </a:p>
        </p:txBody>
      </p:sp>
      <p:grpSp>
        <p:nvGrpSpPr>
          <p:cNvPr id="4309" name="Google Shape;4309;p54"/>
          <p:cNvGrpSpPr/>
          <p:nvPr/>
        </p:nvGrpSpPr>
        <p:grpSpPr>
          <a:xfrm>
            <a:off x="1540797" y="789840"/>
            <a:ext cx="6883279" cy="3813652"/>
            <a:chOff x="1540797" y="789840"/>
            <a:chExt cx="6883279" cy="3813652"/>
          </a:xfrm>
        </p:grpSpPr>
        <p:sp>
          <p:nvSpPr>
            <p:cNvPr id="4310" name="Google Shape;4310;p54"/>
            <p:cNvSpPr/>
            <p:nvPr/>
          </p:nvSpPr>
          <p:spPr>
            <a:xfrm rot="5400000">
              <a:off x="8021892" y="430455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54"/>
            <p:cNvSpPr/>
            <p:nvPr/>
          </p:nvSpPr>
          <p:spPr>
            <a:xfrm rot="5400000">
              <a:off x="8359621" y="453688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54"/>
            <p:cNvSpPr/>
            <p:nvPr/>
          </p:nvSpPr>
          <p:spPr>
            <a:xfrm rot="10800000">
              <a:off x="1540797" y="39589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54"/>
            <p:cNvSpPr/>
            <p:nvPr/>
          </p:nvSpPr>
          <p:spPr>
            <a:xfrm rot="10800000">
              <a:off x="1542945" y="45370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54"/>
            <p:cNvSpPr/>
            <p:nvPr/>
          </p:nvSpPr>
          <p:spPr>
            <a:xfrm rot="5400000">
              <a:off x="1783142" y="5555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54"/>
            <p:cNvSpPr/>
            <p:nvPr/>
          </p:nvSpPr>
          <p:spPr>
            <a:xfrm rot="5400000">
              <a:off x="2120871" y="7878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54"/>
            <p:cNvSpPr/>
            <p:nvPr/>
          </p:nvSpPr>
          <p:spPr>
            <a:xfrm rot="10800000">
              <a:off x="8359372" y="78985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54"/>
            <p:cNvSpPr/>
            <p:nvPr/>
          </p:nvSpPr>
          <p:spPr>
            <a:xfrm rot="10800000">
              <a:off x="8361520" y="1367936"/>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8" name="Google Shape;4318;p54"/>
          <p:cNvGrpSpPr/>
          <p:nvPr/>
        </p:nvGrpSpPr>
        <p:grpSpPr>
          <a:xfrm>
            <a:off x="1718265" y="1992162"/>
            <a:ext cx="902470" cy="1545869"/>
            <a:chOff x="6299601" y="2830839"/>
            <a:chExt cx="489320" cy="965617"/>
          </a:xfrm>
        </p:grpSpPr>
        <p:sp>
          <p:nvSpPr>
            <p:cNvPr id="4319" name="Google Shape;4319;p54"/>
            <p:cNvSpPr/>
            <p:nvPr/>
          </p:nvSpPr>
          <p:spPr>
            <a:xfrm rot="-587661">
              <a:off x="6422808" y="3430750"/>
              <a:ext cx="339756" cy="338988"/>
            </a:xfrm>
            <a:custGeom>
              <a:avLst/>
              <a:gdLst/>
              <a:ahLst/>
              <a:cxnLst/>
              <a:rect l="l" t="t" r="r" b="b"/>
              <a:pathLst>
                <a:path w="10171" h="10148" extrusionOk="0">
                  <a:moveTo>
                    <a:pt x="5444" y="1"/>
                  </a:moveTo>
                  <a:lnTo>
                    <a:pt x="0" y="5075"/>
                  </a:lnTo>
                  <a:lnTo>
                    <a:pt x="5444" y="10148"/>
                  </a:lnTo>
                  <a:cubicBezTo>
                    <a:pt x="6623" y="10066"/>
                    <a:pt x="7779" y="9573"/>
                    <a:pt x="8681" y="8670"/>
                  </a:cubicBezTo>
                  <a:cubicBezTo>
                    <a:pt x="9674" y="7677"/>
                    <a:pt x="10171" y="6376"/>
                    <a:pt x="10171" y="5075"/>
                  </a:cubicBezTo>
                  <a:cubicBezTo>
                    <a:pt x="10171" y="3772"/>
                    <a:pt x="9674" y="2471"/>
                    <a:pt x="8681" y="1478"/>
                  </a:cubicBezTo>
                  <a:cubicBezTo>
                    <a:pt x="7779" y="576"/>
                    <a:pt x="6623" y="84"/>
                    <a:pt x="5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54"/>
            <p:cNvSpPr/>
            <p:nvPr/>
          </p:nvSpPr>
          <p:spPr>
            <a:xfrm rot="-587661">
              <a:off x="6423980" y="3443744"/>
              <a:ext cx="181820" cy="339723"/>
            </a:xfrm>
            <a:custGeom>
              <a:avLst/>
              <a:gdLst/>
              <a:ahLst/>
              <a:cxnLst/>
              <a:rect l="l" t="t" r="r" b="b"/>
              <a:pathLst>
                <a:path w="5443" h="10170" extrusionOk="0">
                  <a:moveTo>
                    <a:pt x="5085" y="1"/>
                  </a:moveTo>
                  <a:cubicBezTo>
                    <a:pt x="2277" y="1"/>
                    <a:pt x="1" y="2276"/>
                    <a:pt x="1" y="5085"/>
                  </a:cubicBezTo>
                  <a:cubicBezTo>
                    <a:pt x="1" y="7893"/>
                    <a:pt x="2276" y="10170"/>
                    <a:pt x="5085" y="10170"/>
                  </a:cubicBezTo>
                  <a:cubicBezTo>
                    <a:pt x="5204" y="10170"/>
                    <a:pt x="5325" y="10167"/>
                    <a:pt x="5443" y="10158"/>
                  </a:cubicBezTo>
                  <a:cubicBezTo>
                    <a:pt x="4028" y="8841"/>
                    <a:pt x="3237" y="7014"/>
                    <a:pt x="3237" y="5088"/>
                  </a:cubicBezTo>
                  <a:cubicBezTo>
                    <a:pt x="3237" y="3218"/>
                    <a:pt x="3986" y="1372"/>
                    <a:pt x="5443" y="14"/>
                  </a:cubicBezTo>
                  <a:cubicBezTo>
                    <a:pt x="5325" y="5"/>
                    <a:pt x="5204" y="1"/>
                    <a:pt x="5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54"/>
            <p:cNvSpPr/>
            <p:nvPr/>
          </p:nvSpPr>
          <p:spPr>
            <a:xfrm rot="-587661">
              <a:off x="6450755" y="3594087"/>
              <a:ext cx="84981" cy="67677"/>
            </a:xfrm>
            <a:custGeom>
              <a:avLst/>
              <a:gdLst/>
              <a:ahLst/>
              <a:cxnLst/>
              <a:rect l="l" t="t" r="r" b="b"/>
              <a:pathLst>
                <a:path w="2544" h="2026" extrusionOk="0">
                  <a:moveTo>
                    <a:pt x="1272" y="0"/>
                  </a:moveTo>
                  <a:cubicBezTo>
                    <a:pt x="570" y="0"/>
                    <a:pt x="1" y="453"/>
                    <a:pt x="1" y="1013"/>
                  </a:cubicBezTo>
                  <a:cubicBezTo>
                    <a:pt x="1" y="1570"/>
                    <a:pt x="570" y="2025"/>
                    <a:pt x="1272" y="2025"/>
                  </a:cubicBezTo>
                  <a:cubicBezTo>
                    <a:pt x="1974" y="2025"/>
                    <a:pt x="2543" y="1573"/>
                    <a:pt x="2543" y="1013"/>
                  </a:cubicBezTo>
                  <a:cubicBezTo>
                    <a:pt x="2543" y="453"/>
                    <a:pt x="1974"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54"/>
            <p:cNvSpPr/>
            <p:nvPr/>
          </p:nvSpPr>
          <p:spPr>
            <a:xfrm rot="-587661">
              <a:off x="6653174" y="3559146"/>
              <a:ext cx="84947" cy="67677"/>
            </a:xfrm>
            <a:custGeom>
              <a:avLst/>
              <a:gdLst/>
              <a:ahLst/>
              <a:cxnLst/>
              <a:rect l="l" t="t" r="r" b="b"/>
              <a:pathLst>
                <a:path w="2543" h="2026" extrusionOk="0">
                  <a:moveTo>
                    <a:pt x="1272" y="0"/>
                  </a:moveTo>
                  <a:cubicBezTo>
                    <a:pt x="571" y="0"/>
                    <a:pt x="1" y="453"/>
                    <a:pt x="1" y="1013"/>
                  </a:cubicBezTo>
                  <a:cubicBezTo>
                    <a:pt x="1" y="1570"/>
                    <a:pt x="571" y="2025"/>
                    <a:pt x="1272" y="2025"/>
                  </a:cubicBezTo>
                  <a:cubicBezTo>
                    <a:pt x="1974" y="2025"/>
                    <a:pt x="2543" y="1573"/>
                    <a:pt x="2543" y="1013"/>
                  </a:cubicBezTo>
                  <a:cubicBezTo>
                    <a:pt x="2543" y="453"/>
                    <a:pt x="1974"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54"/>
            <p:cNvSpPr/>
            <p:nvPr/>
          </p:nvSpPr>
          <p:spPr>
            <a:xfrm rot="-587661">
              <a:off x="6463922" y="2844469"/>
              <a:ext cx="203266" cy="502034"/>
            </a:xfrm>
            <a:custGeom>
              <a:avLst/>
              <a:gdLst/>
              <a:ahLst/>
              <a:cxnLst/>
              <a:rect l="l" t="t" r="r" b="b"/>
              <a:pathLst>
                <a:path w="6085" h="15029" extrusionOk="0">
                  <a:moveTo>
                    <a:pt x="0" y="0"/>
                  </a:moveTo>
                  <a:lnTo>
                    <a:pt x="0" y="15028"/>
                  </a:lnTo>
                  <a:lnTo>
                    <a:pt x="3251" y="15028"/>
                  </a:lnTo>
                  <a:cubicBezTo>
                    <a:pt x="3772" y="14580"/>
                    <a:pt x="4141" y="13957"/>
                    <a:pt x="4263" y="13250"/>
                  </a:cubicBezTo>
                  <a:lnTo>
                    <a:pt x="5724" y="4845"/>
                  </a:lnTo>
                  <a:cubicBezTo>
                    <a:pt x="6085" y="2782"/>
                    <a:pt x="4993" y="849"/>
                    <a:pt x="32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54"/>
            <p:cNvSpPr/>
            <p:nvPr/>
          </p:nvSpPr>
          <p:spPr>
            <a:xfrm rot="-587661">
              <a:off x="6343991" y="2847652"/>
              <a:ext cx="230958" cy="541685"/>
            </a:xfrm>
            <a:custGeom>
              <a:avLst/>
              <a:gdLst/>
              <a:ahLst/>
              <a:cxnLst/>
              <a:rect l="l" t="t" r="r" b="b"/>
              <a:pathLst>
                <a:path w="6914" h="16216" extrusionOk="0">
                  <a:moveTo>
                    <a:pt x="4937" y="0"/>
                  </a:moveTo>
                  <a:cubicBezTo>
                    <a:pt x="2132" y="0"/>
                    <a:pt x="0" y="2531"/>
                    <a:pt x="484" y="5300"/>
                  </a:cubicBezTo>
                  <a:lnTo>
                    <a:pt x="1945" y="13705"/>
                  </a:lnTo>
                  <a:cubicBezTo>
                    <a:pt x="2194" y="15131"/>
                    <a:pt x="3437" y="16216"/>
                    <a:pt x="4937" y="16216"/>
                  </a:cubicBezTo>
                  <a:cubicBezTo>
                    <a:pt x="5692" y="16216"/>
                    <a:pt x="6383" y="15940"/>
                    <a:pt x="6913" y="15483"/>
                  </a:cubicBezTo>
                  <a:cubicBezTo>
                    <a:pt x="6389" y="15035"/>
                    <a:pt x="6021" y="14412"/>
                    <a:pt x="5899" y="13705"/>
                  </a:cubicBezTo>
                  <a:lnTo>
                    <a:pt x="4437" y="5300"/>
                  </a:lnTo>
                  <a:cubicBezTo>
                    <a:pt x="4078" y="3235"/>
                    <a:pt x="5171" y="1304"/>
                    <a:pt x="6913" y="455"/>
                  </a:cubicBezTo>
                  <a:cubicBezTo>
                    <a:pt x="6319" y="165"/>
                    <a:pt x="5649" y="0"/>
                    <a:pt x="4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54"/>
            <p:cNvSpPr/>
            <p:nvPr/>
          </p:nvSpPr>
          <p:spPr>
            <a:xfrm rot="-587661">
              <a:off x="6562045" y="3567884"/>
              <a:ext cx="62032" cy="69381"/>
            </a:xfrm>
            <a:custGeom>
              <a:avLst/>
              <a:gdLst/>
              <a:ahLst/>
              <a:cxnLst/>
              <a:rect l="l" t="t" r="r" b="b"/>
              <a:pathLst>
                <a:path w="1857" h="2077" extrusionOk="0">
                  <a:moveTo>
                    <a:pt x="929" y="1"/>
                  </a:moveTo>
                  <a:cubicBezTo>
                    <a:pt x="416" y="1"/>
                    <a:pt x="1" y="465"/>
                    <a:pt x="1" y="1038"/>
                  </a:cubicBezTo>
                  <a:cubicBezTo>
                    <a:pt x="1" y="1611"/>
                    <a:pt x="416" y="2076"/>
                    <a:pt x="929" y="2076"/>
                  </a:cubicBezTo>
                  <a:cubicBezTo>
                    <a:pt x="1441" y="2076"/>
                    <a:pt x="1856" y="1611"/>
                    <a:pt x="1856" y="1038"/>
                  </a:cubicBezTo>
                  <a:cubicBezTo>
                    <a:pt x="1856" y="465"/>
                    <a:pt x="1441" y="1"/>
                    <a:pt x="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54"/>
            <p:cNvSpPr/>
            <p:nvPr/>
          </p:nvSpPr>
          <p:spPr>
            <a:xfrm rot="-587661">
              <a:off x="6482997" y="3561486"/>
              <a:ext cx="28360" cy="50975"/>
            </a:xfrm>
            <a:custGeom>
              <a:avLst/>
              <a:gdLst/>
              <a:ahLst/>
              <a:cxnLst/>
              <a:rect l="l" t="t" r="r" b="b"/>
              <a:pathLst>
                <a:path w="849" h="1526" extrusionOk="0">
                  <a:moveTo>
                    <a:pt x="425" y="0"/>
                  </a:moveTo>
                  <a:cubicBezTo>
                    <a:pt x="192" y="0"/>
                    <a:pt x="1" y="190"/>
                    <a:pt x="1" y="424"/>
                  </a:cubicBezTo>
                  <a:lnTo>
                    <a:pt x="1" y="1102"/>
                  </a:lnTo>
                  <a:cubicBezTo>
                    <a:pt x="1" y="1336"/>
                    <a:pt x="192" y="1526"/>
                    <a:pt x="425" y="1526"/>
                  </a:cubicBezTo>
                  <a:cubicBezTo>
                    <a:pt x="659" y="1526"/>
                    <a:pt x="848" y="1336"/>
                    <a:pt x="848" y="1102"/>
                  </a:cubicBezTo>
                  <a:lnTo>
                    <a:pt x="848" y="424"/>
                  </a:lnTo>
                  <a:cubicBezTo>
                    <a:pt x="848" y="188"/>
                    <a:pt x="659" y="0"/>
                    <a:pt x="4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54"/>
            <p:cNvSpPr/>
            <p:nvPr/>
          </p:nvSpPr>
          <p:spPr>
            <a:xfrm rot="-587661">
              <a:off x="6664052" y="3530233"/>
              <a:ext cx="28327" cy="50975"/>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8"/>
                    <a:pt x="660"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Oval 7">
            <a:extLst>
              <a:ext uri="{FF2B5EF4-FFF2-40B4-BE49-F238E27FC236}">
                <a16:creationId xmlns:a16="http://schemas.microsoft.com/office/drawing/2014/main" id="{E9AF46A8-37DC-47E2-B5F6-3E225803B5A8}"/>
              </a:ext>
            </a:extLst>
          </p:cNvPr>
          <p:cNvSpPr/>
          <p:nvPr/>
        </p:nvSpPr>
        <p:spPr>
          <a:xfrm>
            <a:off x="4904357" y="445014"/>
            <a:ext cx="2889474" cy="1597864"/>
          </a:xfrm>
          <a:prstGeom prst="wedgeEllipseCallout">
            <a:avLst/>
          </a:prstGeom>
          <a:ln>
            <a:solidFill>
              <a:srgbClr val="33CCCC"/>
            </a:solidFill>
          </a:ln>
        </p:spPr>
        <p:style>
          <a:lnRef idx="2">
            <a:schemeClr val="accent2"/>
          </a:lnRef>
          <a:fillRef idx="1">
            <a:schemeClr val="lt1"/>
          </a:fillRef>
          <a:effectRef idx="0">
            <a:schemeClr val="accent2"/>
          </a:effectRef>
          <a:fontRef idx="minor">
            <a:schemeClr val="dk1"/>
          </a:fontRef>
        </p:style>
        <p:txBody>
          <a:bodyPr rtlCol="0" anchor="ctr"/>
          <a:lstStyle/>
          <a:p>
            <a:pPr defTabSz="685800">
              <a:buClrTx/>
              <a:defRPr/>
            </a:pPr>
            <a:r>
              <a:rPr lang="en-US" sz="1350" i="1" kern="1200" dirty="0">
                <a:solidFill>
                  <a:prstClr val="black"/>
                </a:solidFill>
                <a:latin typeface="#9Slide03 Arima Madurai" panose="00000500000000000000" pitchFamily="2" charset="-93"/>
                <a:cs typeface="#9Slide03 Arima Madurai" panose="00000500000000000000" pitchFamily="2" charset="-93"/>
              </a:rPr>
              <a:t> </a:t>
            </a:r>
            <a:endParaRPr lang="vi-VN" sz="1350" i="1" kern="1200" dirty="0">
              <a:solidFill>
                <a:prstClr val="black"/>
              </a:solidFill>
              <a:latin typeface="#9Slide03 Arima Madurai" panose="00000500000000000000" pitchFamily="2" charset="-93"/>
              <a:cs typeface="#9Slide03 Arima Madurai" panose="00000500000000000000" pitchFamily="2" charset="-93"/>
            </a:endParaRPr>
          </a:p>
          <a:p>
            <a:pPr algn="just" defTabSz="685800">
              <a:buClrTx/>
              <a:defRPr/>
            </a:pPr>
            <a:endParaRPr lang="vi-VN" sz="1350" kern="1200" dirty="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C72E5DDB-8E45-42B5-BCDE-CDCE923D6F84}"/>
              </a:ext>
            </a:extLst>
          </p:cNvPr>
          <p:cNvSpPr txBox="1"/>
          <p:nvPr/>
        </p:nvSpPr>
        <p:spPr>
          <a:xfrm>
            <a:off x="5240287" y="663639"/>
            <a:ext cx="1756488" cy="1323439"/>
          </a:xfrm>
          <a:prstGeom prst="rect">
            <a:avLst/>
          </a:prstGeom>
          <a:noFill/>
        </p:spPr>
        <p:txBody>
          <a:bodyPr wrap="square">
            <a:spAutoFit/>
          </a:bodyPr>
          <a:lstStyle/>
          <a:p>
            <a:pPr algn="ctr" defTabSz="685800">
              <a:buClrTx/>
              <a:defRPr/>
            </a:pP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Sao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dạo</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này</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cậu</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cứ</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cắm</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cúi</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vào</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mấy</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câu</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chuyện</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cổ</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tích</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thế</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Có</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gì</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hay </a:t>
            </a:r>
            <a:r>
              <a:rPr lang="en-US" sz="1600" i="1" kern="1200" dirty="0" err="1">
                <a:solidFill>
                  <a:srgbClr val="33CCCC"/>
                </a:solidFill>
                <a:latin typeface="#9Slide03 Arima Madurai" panose="00000500000000000000" pitchFamily="2" charset="-93"/>
                <a:ea typeface="+mn-ea"/>
                <a:cs typeface="#9Slide03 Arima Madurai" panose="00000500000000000000" pitchFamily="2" charset="-93"/>
              </a:rPr>
              <a:t>đâu</a:t>
            </a:r>
            <a:r>
              <a:rPr lang="en-US" sz="1600" i="1" kern="1200" dirty="0">
                <a:solidFill>
                  <a:srgbClr val="33CCCC"/>
                </a:solidFill>
                <a:latin typeface="#9Slide03 Arima Madurai" panose="00000500000000000000" pitchFamily="2" charset="-93"/>
                <a:ea typeface="+mn-ea"/>
                <a:cs typeface="#9Slide03 Arima Madurai" panose="00000500000000000000" pitchFamily="2" charset="-93"/>
              </a:rPr>
              <a:t> </a:t>
            </a:r>
            <a:endParaRPr lang="vi-VN" sz="1600" kern="1200" dirty="0">
              <a:solidFill>
                <a:srgbClr val="33CCCC"/>
              </a:solidFill>
              <a:latin typeface="Arial" panose="020B0604020202020204" pitchFamily="34" charset="0"/>
              <a:ea typeface="+mn-ea"/>
              <a:cs typeface="+mn-cs"/>
            </a:endParaRPr>
          </a:p>
        </p:txBody>
      </p:sp>
      <p:sp>
        <p:nvSpPr>
          <p:cNvPr id="16" name="Speech Bubble: Oval 15">
            <a:extLst>
              <a:ext uri="{FF2B5EF4-FFF2-40B4-BE49-F238E27FC236}">
                <a16:creationId xmlns:a16="http://schemas.microsoft.com/office/drawing/2014/main" id="{A3070168-5755-4208-B84E-C437EE2175C0}"/>
              </a:ext>
            </a:extLst>
          </p:cNvPr>
          <p:cNvSpPr/>
          <p:nvPr/>
        </p:nvSpPr>
        <p:spPr>
          <a:xfrm rot="20751186" flipH="1">
            <a:off x="1584663" y="807596"/>
            <a:ext cx="2344399" cy="1235282"/>
          </a:xfrm>
          <a:prstGeom prst="wedgeEllipseCallout">
            <a:avLst>
              <a:gd name="adj1" fmla="val -24679"/>
              <a:gd name="adj2" fmla="val 59083"/>
            </a:avLst>
          </a:prstGeom>
          <a:ln>
            <a:solidFill>
              <a:srgbClr val="FF7C80"/>
            </a:solidFill>
          </a:ln>
        </p:spPr>
        <p:style>
          <a:lnRef idx="2">
            <a:schemeClr val="accent2"/>
          </a:lnRef>
          <a:fillRef idx="1">
            <a:schemeClr val="lt1"/>
          </a:fillRef>
          <a:effectRef idx="0">
            <a:schemeClr val="accent2"/>
          </a:effectRef>
          <a:fontRef idx="minor">
            <a:schemeClr val="dk1"/>
          </a:fontRef>
        </p:style>
        <p:txBody>
          <a:bodyPr rtlCol="0" anchor="ctr"/>
          <a:lstStyle/>
          <a:p>
            <a:pPr defTabSz="685800">
              <a:buClrTx/>
              <a:defRPr/>
            </a:pPr>
            <a:r>
              <a:rPr lang="en-US" sz="1350" i="1" kern="1200" dirty="0">
                <a:solidFill>
                  <a:prstClr val="black"/>
                </a:solidFill>
                <a:latin typeface="#9Slide03 Arima Madurai" panose="00000500000000000000" pitchFamily="2" charset="-93"/>
                <a:cs typeface="#9Slide03 Arima Madurai" panose="00000500000000000000" pitchFamily="2" charset="-93"/>
              </a:rPr>
              <a:t> </a:t>
            </a:r>
            <a:endParaRPr lang="vi-VN" sz="1350" i="1" kern="1200" dirty="0">
              <a:solidFill>
                <a:prstClr val="black"/>
              </a:solidFill>
              <a:latin typeface="#9Slide03 Arima Madurai" panose="00000500000000000000" pitchFamily="2" charset="-93"/>
              <a:cs typeface="#9Slide03 Arima Madurai" panose="00000500000000000000" pitchFamily="2" charset="-93"/>
            </a:endParaRPr>
          </a:p>
          <a:p>
            <a:pPr algn="just" defTabSz="685800">
              <a:buClrTx/>
              <a:defRPr/>
            </a:pPr>
            <a:endParaRPr lang="vi-VN" sz="1350" kern="1200" dirty="0">
              <a:solidFill>
                <a:prstClr val="black"/>
              </a:solidFill>
              <a:latin typeface="Arial" panose="020B0604020202020204" pitchFamily="34" charset="0"/>
            </a:endParaRPr>
          </a:p>
        </p:txBody>
      </p:sp>
      <p:sp>
        <p:nvSpPr>
          <p:cNvPr id="17" name="TextBox 16">
            <a:extLst>
              <a:ext uri="{FF2B5EF4-FFF2-40B4-BE49-F238E27FC236}">
                <a16:creationId xmlns:a16="http://schemas.microsoft.com/office/drawing/2014/main" id="{C8A8D7E1-8EAC-4681-8373-FC8DEE2C5274}"/>
              </a:ext>
            </a:extLst>
          </p:cNvPr>
          <p:cNvSpPr txBox="1"/>
          <p:nvPr/>
        </p:nvSpPr>
        <p:spPr>
          <a:xfrm rot="20589297">
            <a:off x="1836284" y="938370"/>
            <a:ext cx="1876270" cy="1077218"/>
          </a:xfrm>
          <a:prstGeom prst="rect">
            <a:avLst/>
          </a:prstGeom>
          <a:noFill/>
        </p:spPr>
        <p:txBody>
          <a:bodyPr wrap="square">
            <a:spAutoFit/>
          </a:bodyPr>
          <a:lstStyle/>
          <a:p>
            <a:pPr algn="ctr" defTabSz="685800">
              <a:buClrTx/>
              <a:defRPr/>
            </a:pPr>
            <a:r>
              <a:rPr lang="en-US" sz="1600" i="1" kern="1200" dirty="0" err="1">
                <a:solidFill>
                  <a:srgbClr val="FF7C80"/>
                </a:solidFill>
                <a:latin typeface="#9Slide03 Arima Madurai" panose="00000500000000000000" pitchFamily="2" charset="-93"/>
                <a:ea typeface="+mn-ea"/>
                <a:cs typeface="#9Slide03 Arima Madurai" panose="00000500000000000000" pitchFamily="2" charset="-93"/>
              </a:rPr>
              <a:t>Truyện</a:t>
            </a:r>
            <a:r>
              <a:rPr lang="en-US" sz="1600" i="1" kern="1200" dirty="0">
                <a:solidFill>
                  <a:srgbClr val="FF7C80"/>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FF7C80"/>
                </a:solidFill>
                <a:latin typeface="#9Slide03 Arima Madurai" panose="00000500000000000000" pitchFamily="2" charset="-93"/>
                <a:ea typeface="+mn-ea"/>
                <a:cs typeface="#9Slide03 Arima Madurai" panose="00000500000000000000" pitchFamily="2" charset="-93"/>
              </a:rPr>
              <a:t>cổ</a:t>
            </a:r>
            <a:r>
              <a:rPr lang="en-US" sz="1600" i="1" kern="1200" dirty="0">
                <a:solidFill>
                  <a:srgbClr val="FF7C80"/>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FF7C80"/>
                </a:solidFill>
                <a:latin typeface="#9Slide03 Arima Madurai" panose="00000500000000000000" pitchFamily="2" charset="-93"/>
                <a:ea typeface="+mn-ea"/>
                <a:cs typeface="#9Slide03 Arima Madurai" panose="00000500000000000000" pitchFamily="2" charset="-93"/>
              </a:rPr>
              <a:t>tích</a:t>
            </a:r>
            <a:r>
              <a:rPr lang="en-US" sz="1600" i="1" kern="1200" dirty="0">
                <a:solidFill>
                  <a:srgbClr val="FF7C80"/>
                </a:solidFill>
                <a:latin typeface="#9Slide03 Arima Madurai" panose="00000500000000000000" pitchFamily="2" charset="-93"/>
                <a:ea typeface="+mn-ea"/>
                <a:cs typeface="#9Slide03 Arima Madurai" panose="00000500000000000000" pitchFamily="2" charset="-93"/>
              </a:rPr>
              <a:t> hay </a:t>
            </a:r>
            <a:r>
              <a:rPr lang="en-US" sz="1600" i="1" kern="1200" dirty="0" err="1">
                <a:solidFill>
                  <a:srgbClr val="FF7C80"/>
                </a:solidFill>
                <a:latin typeface="#9Slide03 Arima Madurai" panose="00000500000000000000" pitchFamily="2" charset="-93"/>
                <a:ea typeface="+mn-ea"/>
                <a:cs typeface="#9Slide03 Arima Madurai" panose="00000500000000000000" pitchFamily="2" charset="-93"/>
              </a:rPr>
              <a:t>mà</a:t>
            </a:r>
            <a:r>
              <a:rPr lang="en-US" sz="1600" i="1" kern="1200" dirty="0">
                <a:solidFill>
                  <a:srgbClr val="FF7C80"/>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FF7C80"/>
                </a:solidFill>
                <a:latin typeface="#9Slide03 Arima Madurai" panose="00000500000000000000" pitchFamily="2" charset="-93"/>
                <a:ea typeface="+mn-ea"/>
                <a:cs typeface="#9Slide03 Arima Madurai" panose="00000500000000000000" pitchFamily="2" charset="-93"/>
              </a:rPr>
              <a:t>Có</a:t>
            </a:r>
            <a:r>
              <a:rPr lang="en-US" sz="1600" i="1" kern="1200" dirty="0">
                <a:solidFill>
                  <a:srgbClr val="FF7C80"/>
                </a:solidFill>
                <a:latin typeface="#9Slide03 Arima Madurai" panose="00000500000000000000" pitchFamily="2" charset="-93"/>
                <a:ea typeface="+mn-ea"/>
                <a:cs typeface="#9Slide03 Arima Madurai" panose="00000500000000000000" pitchFamily="2" charset="-93"/>
              </a:rPr>
              <a:t> bao </a:t>
            </a:r>
            <a:r>
              <a:rPr lang="en-US" sz="1600" i="1" kern="1200" dirty="0" err="1">
                <a:solidFill>
                  <a:srgbClr val="FF7C80"/>
                </a:solidFill>
                <a:latin typeface="#9Slide03 Arima Madurai" panose="00000500000000000000" pitchFamily="2" charset="-93"/>
                <a:ea typeface="+mn-ea"/>
                <a:cs typeface="#9Slide03 Arima Madurai" panose="00000500000000000000" pitchFamily="2" charset="-93"/>
              </a:rPr>
              <a:t>nhiều</a:t>
            </a:r>
            <a:r>
              <a:rPr lang="en-US" sz="1600" i="1" kern="1200" dirty="0">
                <a:solidFill>
                  <a:srgbClr val="FF7C80"/>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FF7C80"/>
                </a:solidFill>
                <a:latin typeface="#9Slide03 Arima Madurai" panose="00000500000000000000" pitchFamily="2" charset="-93"/>
                <a:ea typeface="+mn-ea"/>
                <a:cs typeface="#9Slide03 Arima Madurai" panose="00000500000000000000" pitchFamily="2" charset="-93"/>
              </a:rPr>
              <a:t>là</a:t>
            </a:r>
            <a:r>
              <a:rPr lang="en-US" sz="1600" i="1" kern="1200" dirty="0">
                <a:solidFill>
                  <a:srgbClr val="FF7C80"/>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FF7C80"/>
                </a:solidFill>
                <a:latin typeface="#9Slide03 Arima Madurai" panose="00000500000000000000" pitchFamily="2" charset="-93"/>
                <a:ea typeface="+mn-ea"/>
                <a:cs typeface="#9Slide03 Arima Madurai" panose="00000500000000000000" pitchFamily="2" charset="-93"/>
              </a:rPr>
              <a:t>phép</a:t>
            </a:r>
            <a:r>
              <a:rPr lang="en-US" sz="1600" i="1" kern="1200" dirty="0">
                <a:solidFill>
                  <a:srgbClr val="FF7C80"/>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FF7C80"/>
                </a:solidFill>
                <a:latin typeface="#9Slide03 Arima Madurai" panose="00000500000000000000" pitchFamily="2" charset="-93"/>
                <a:ea typeface="+mn-ea"/>
                <a:cs typeface="#9Slide03 Arima Madurai" panose="00000500000000000000" pitchFamily="2" charset="-93"/>
              </a:rPr>
              <a:t>màu</a:t>
            </a:r>
            <a:r>
              <a:rPr lang="en-US" sz="1600" i="1" kern="1200" dirty="0">
                <a:solidFill>
                  <a:srgbClr val="FF7C80"/>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FF7C80"/>
                </a:solidFill>
                <a:latin typeface="#9Slide03 Arima Madurai" panose="00000500000000000000" pitchFamily="2" charset="-93"/>
                <a:ea typeface="+mn-ea"/>
                <a:cs typeface="#9Slide03 Arima Madurai" panose="00000500000000000000" pitchFamily="2" charset="-93"/>
              </a:rPr>
              <a:t>kì</a:t>
            </a:r>
            <a:r>
              <a:rPr lang="en-US" sz="1600" i="1" kern="1200" dirty="0">
                <a:solidFill>
                  <a:srgbClr val="FF7C80"/>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FF7C80"/>
                </a:solidFill>
                <a:latin typeface="#9Slide03 Arima Madurai" panose="00000500000000000000" pitchFamily="2" charset="-93"/>
                <a:ea typeface="+mn-ea"/>
                <a:cs typeface="#9Slide03 Arima Madurai" panose="00000500000000000000" pitchFamily="2" charset="-93"/>
              </a:rPr>
              <a:t>diệu</a:t>
            </a:r>
            <a:r>
              <a:rPr lang="en-US" sz="1600" i="1" kern="1200" dirty="0">
                <a:solidFill>
                  <a:srgbClr val="FF7C80"/>
                </a:solidFill>
                <a:latin typeface="#9Slide03 Arima Madurai" panose="00000500000000000000" pitchFamily="2" charset="-93"/>
                <a:ea typeface="+mn-ea"/>
                <a:cs typeface="#9Slide03 Arima Madurai" panose="00000500000000000000" pitchFamily="2" charset="-93"/>
              </a:rPr>
              <a:t>  </a:t>
            </a:r>
            <a:r>
              <a:rPr lang="en-US" sz="1600" i="1" kern="1200" dirty="0" err="1">
                <a:solidFill>
                  <a:srgbClr val="FF7C80"/>
                </a:solidFill>
                <a:latin typeface="#9Slide03 Arima Madurai" panose="00000500000000000000" pitchFamily="2" charset="-93"/>
                <a:ea typeface="+mn-ea"/>
                <a:cs typeface="#9Slide03 Arima Madurai" panose="00000500000000000000" pitchFamily="2" charset="-93"/>
              </a:rPr>
              <a:t>lắm</a:t>
            </a:r>
            <a:r>
              <a:rPr lang="en-US" sz="1600" i="1" kern="1200" dirty="0">
                <a:solidFill>
                  <a:srgbClr val="FF7C80"/>
                </a:solidFill>
                <a:latin typeface="#9Slide03 Arima Madurai" panose="00000500000000000000" pitchFamily="2" charset="-93"/>
                <a:ea typeface="+mn-ea"/>
                <a:cs typeface="#9Slide03 Arima Madurai" panose="00000500000000000000" pitchFamily="2" charset="-93"/>
              </a:rPr>
              <a:t> ý! </a:t>
            </a:r>
            <a:endParaRPr lang="vi-VN" sz="1600" kern="1200" dirty="0">
              <a:solidFill>
                <a:srgbClr val="FF7C80"/>
              </a:solidFill>
              <a:latin typeface="Arial" panose="020B0604020202020204" pitchFamily="34" charset="0"/>
              <a:ea typeface="+mn-ea"/>
              <a:cs typeface="+mn-cs"/>
            </a:endParaRPr>
          </a:p>
        </p:txBody>
      </p:sp>
      <p:pic>
        <p:nvPicPr>
          <p:cNvPr id="19" name="Picture 18" descr="Shape, rectangle&#10;&#10;Description automatically generated">
            <a:extLst>
              <a:ext uri="{FF2B5EF4-FFF2-40B4-BE49-F238E27FC236}">
                <a16:creationId xmlns:a16="http://schemas.microsoft.com/office/drawing/2014/main" id="{2A73E08D-9F34-46EE-97BA-FAED359328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00" b="99800" l="800" r="98200">
                        <a14:foregroundMark x1="21000" y1="14000" x2="11200" y2="20000"/>
                        <a14:foregroundMark x1="11200" y1="20000" x2="11200" y2="20000"/>
                        <a14:foregroundMark x1="25800" y1="6000" x2="30400" y2="6800"/>
                        <a14:foregroundMark x1="16600" y1="8400" x2="8600" y2="18000"/>
                        <a14:foregroundMark x1="8600" y1="18000" x2="10600" y2="34800"/>
                        <a14:foregroundMark x1="10600" y1="34800" x2="11000" y2="35200"/>
                        <a14:foregroundMark x1="8800" y1="32600" x2="11600" y2="36600"/>
                        <a14:foregroundMark x1="8000" y1="34400" x2="10400" y2="36600"/>
                        <a14:foregroundMark x1="42000" y1="9200" x2="47800" y2="20600"/>
                        <a14:foregroundMark x1="47800" y1="20600" x2="44000" y2="37600"/>
                        <a14:foregroundMark x1="71400" y1="5600" x2="58800" y2="11000"/>
                        <a14:foregroundMark x1="58800" y1="11000" x2="54000" y2="25400"/>
                        <a14:foregroundMark x1="54000" y1="25400" x2="56600" y2="32200"/>
                        <a14:foregroundMark x1="75800" y1="3600" x2="75000" y2="6000"/>
                        <a14:foregroundMark x1="74200" y1="4000" x2="74800" y2="6400"/>
                        <a14:foregroundMark x1="90200" y1="50200" x2="91600" y2="62400"/>
                        <a14:foregroundMark x1="95400" y1="61200" x2="98000" y2="63800"/>
                        <a14:foregroundMark x1="78200" y1="47600" x2="73200" y2="51400"/>
                        <a14:foregroundMark x1="69200" y1="49800" x2="58000" y2="46200"/>
                        <a14:foregroundMark x1="58000" y1="46200" x2="53600" y2="47600"/>
                        <a14:foregroundMark x1="93400" y1="45600" x2="81000" y2="49200"/>
                        <a14:foregroundMark x1="81000" y1="49200" x2="81000" y2="49400"/>
                        <a14:foregroundMark x1="91200" y1="45400" x2="83200" y2="47600"/>
                        <a14:foregroundMark x1="51600" y1="46200" x2="57400" y2="47600"/>
                        <a14:foregroundMark x1="80000" y1="80200" x2="70000" y2="83200"/>
                        <a14:foregroundMark x1="58600" y1="82000" x2="72400" y2="95600"/>
                        <a14:foregroundMark x1="86200" y1="82200" x2="89800" y2="91600"/>
                        <a14:foregroundMark x1="71600" y1="80600" x2="72200" y2="90800"/>
                        <a14:foregroundMark x1="74200" y1="86600" x2="75800" y2="89400"/>
                        <a14:foregroundMark x1="77800" y1="89600" x2="67600" y2="89600"/>
                        <a14:foregroundMark x1="67600" y1="89600" x2="64600" y2="85200"/>
                        <a14:foregroundMark x1="56600" y1="79400" x2="59400" y2="95600"/>
                        <a14:foregroundMark x1="55400" y1="78800" x2="57800" y2="94000"/>
                        <a14:foregroundMark x1="57800" y1="94000" x2="57800" y2="94400"/>
                        <a14:foregroundMark x1="50000" y1="84600" x2="40000" y2="82600"/>
                        <a14:foregroundMark x1="40000" y1="82600" x2="29400" y2="86000"/>
                        <a14:foregroundMark x1="29400" y1="86000" x2="27800" y2="87200"/>
                        <a14:foregroundMark x1="27400" y1="86800" x2="13000" y2="82800"/>
                        <a14:foregroundMark x1="13000" y1="82800" x2="4800" y2="84000"/>
                        <a14:foregroundMark x1="27000" y1="47400" x2="26800" y2="65200"/>
                        <a14:foregroundMark x1="26800" y1="65200" x2="27000" y2="65400"/>
                        <a14:foregroundMark x1="29600" y1="61200" x2="28200" y2="66400"/>
                        <a14:foregroundMark x1="22800" y1="61200" x2="27600" y2="62200"/>
                        <a14:foregroundMark x1="5800" y1="60600" x2="800" y2="74600"/>
                        <a14:foregroundMark x1="800" y1="74600" x2="2200" y2="75800"/>
                        <a14:foregroundMark x1="5600" y1="68200" x2="6200" y2="93400"/>
                        <a14:foregroundMark x1="15600" y1="87400" x2="24800" y2="93000"/>
                        <a14:foregroundMark x1="35600" y1="87000" x2="38000" y2="95800"/>
                        <a14:foregroundMark x1="45610" y1="92204" x2="44600" y2="95600"/>
                        <a14:foregroundMark x1="46714" y1="88489" x2="45833" y2="91453"/>
                        <a14:foregroundMark x1="29800" y1="90200" x2="20200" y2="95000"/>
                        <a14:foregroundMark x1="20200" y1="95000" x2="41400" y2="91600"/>
                        <a14:foregroundMark x1="41400" y1="91600" x2="41400" y2="92200"/>
                        <a14:foregroundMark x1="51200" y1="95200" x2="18200" y2="95400"/>
                        <a14:foregroundMark x1="16600" y1="93400" x2="3600" y2="90600"/>
                        <a14:foregroundMark x1="3600" y1="90600" x2="3600" y2="90600"/>
                        <a14:foregroundMark x1="2400" y1="83000" x2="1200" y2="96000"/>
                        <a14:foregroundMark x1="1200" y1="96000" x2="13600" y2="94400"/>
                        <a14:foregroundMark x1="3600" y1="94200" x2="4800" y2="98000"/>
                        <a14:foregroundMark x1="5800" y1="99000" x2="29000" y2="99600"/>
                        <a14:foregroundMark x1="29000" y1="99600" x2="47000" y2="94400"/>
                        <a14:foregroundMark x1="50200" y1="62800" x2="55800" y2="83400"/>
                        <a14:foregroundMark x1="55800" y1="83400" x2="55800" y2="83600"/>
                        <a14:foregroundMark x1="58600" y1="75800" x2="93000" y2="73600"/>
                        <a14:foregroundMark x1="93000" y1="73600" x2="95400" y2="87200"/>
                        <a14:foregroundMark x1="95400" y1="87200" x2="95400" y2="87200"/>
                        <a14:foregroundMark x1="98200" y1="67000" x2="96200" y2="96600"/>
                        <a14:foregroundMark x1="91800" y1="99200" x2="90600" y2="99800"/>
                        <a14:foregroundMark x1="56000" y1="99800" x2="72400" y2="96000"/>
                        <a14:foregroundMark x1="72400" y1="96000" x2="85800" y2="99400"/>
                        <a14:foregroundMark x1="44600" y1="85200" x2="49622" y2="85336"/>
                        <a14:foregroundMark x1="67600" y1="98400" x2="78200" y2="96600"/>
                        <a14:foregroundMark x1="78200" y1="96600" x2="75800" y2="99800"/>
                        <a14:foregroundMark x1="71800" y1="99200" x2="64800" y2="97400"/>
                        <a14:foregroundMark x1="81400" y1="76800" x2="85600" y2="76400"/>
                        <a14:foregroundMark x1="38400" y1="70800" x2="38200" y2="75800"/>
                        <a14:foregroundMark x1="48200" y1="62600" x2="48400" y2="64600"/>
                        <a14:foregroundMark x1="8400" y1="17600" x2="6000" y2="30000"/>
                        <a14:foregroundMark x1="6000" y1="30000" x2="8400" y2="33400"/>
                        <a14:foregroundMark x1="77600" y1="5400" x2="89400" y2="12600"/>
                        <a14:foregroundMark x1="89400" y1="12600" x2="93000" y2="27000"/>
                        <a14:foregroundMark x1="93000" y1="27000" x2="92200" y2="33400"/>
                        <a14:foregroundMark x1="46600" y1="93400" x2="55000" y2="91400"/>
                        <a14:foregroundMark x1="48200" y1="23200" x2="46200" y2="36800"/>
                        <a14:foregroundMark x1="46200" y1="36800" x2="44600" y2="39200"/>
                        <a14:foregroundMark x1="24800" y1="46200" x2="30800" y2="44000"/>
                        <a14:foregroundMark x1="20800" y1="60200" x2="23600" y2="62400"/>
                        <a14:backgroundMark x1="47600" y1="88600" x2="52200" y2="88400"/>
                        <a14:backgroundMark x1="47000" y1="88000" x2="46600" y2="88400"/>
                      </a14:backgroundRemoval>
                    </a14:imgEffect>
                  </a14:imgLayer>
                </a14:imgProps>
              </a:ext>
              <a:ext uri="{28A0092B-C50C-407E-A947-70E740481C1C}">
                <a14:useLocalDpi xmlns:a14="http://schemas.microsoft.com/office/drawing/2010/main" val="0"/>
              </a:ext>
            </a:extLst>
          </a:blip>
          <a:stretch>
            <a:fillRect/>
          </a:stretch>
        </p:blipFill>
        <p:spPr>
          <a:xfrm>
            <a:off x="2639582" y="1775320"/>
            <a:ext cx="3571875" cy="2837087"/>
          </a:xfrm>
          <a:prstGeom prst="rect">
            <a:avLst/>
          </a:prstGeom>
        </p:spPr>
      </p:pic>
    </p:spTree>
    <p:extLst>
      <p:ext uri="{BB962C8B-B14F-4D97-AF65-F5344CB8AC3E}">
        <p14:creationId xmlns:p14="http://schemas.microsoft.com/office/powerpoint/2010/main" val="45045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160510-C6D5-5670-4856-6358C29A97CA}"/>
              </a:ext>
            </a:extLst>
          </p:cNvPr>
          <p:cNvSpPr>
            <a:spLocks noGrp="1"/>
          </p:cNvSpPr>
          <p:nvPr>
            <p:ph type="title"/>
          </p:nvPr>
        </p:nvSpPr>
        <p:spPr>
          <a:xfrm>
            <a:off x="1528660" y="472441"/>
            <a:ext cx="6576000" cy="2453640"/>
          </a:xfrm>
        </p:spPr>
        <p:txBody>
          <a:bodyPr/>
          <a:lstStyle/>
          <a:p>
            <a:r>
              <a:rPr lang="vi-VN" sz="3200" dirty="0"/>
              <a:t>Nêu cảm nhận của em về đoạn thơ sau?</a:t>
            </a:r>
            <a:br>
              <a:rPr lang="vi-VN" sz="3200" dirty="0"/>
            </a:br>
            <a:r>
              <a:rPr lang="vi-VN" sz="3200" dirty="0"/>
              <a:t/>
            </a:r>
            <a:br>
              <a:rPr lang="vi-VN" sz="3200" dirty="0"/>
            </a:br>
            <a:endParaRPr lang="en-US" sz="3200" dirty="0"/>
          </a:p>
        </p:txBody>
      </p:sp>
      <p:sp>
        <p:nvSpPr>
          <p:cNvPr id="4" name="Subtitle 3">
            <a:extLst>
              <a:ext uri="{FF2B5EF4-FFF2-40B4-BE49-F238E27FC236}">
                <a16:creationId xmlns:a16="http://schemas.microsoft.com/office/drawing/2014/main" id="{89CA5BDE-8C1C-8B6B-364C-12B8C19AEC54}"/>
              </a:ext>
            </a:extLst>
          </p:cNvPr>
          <p:cNvSpPr>
            <a:spLocks noGrp="1"/>
          </p:cNvSpPr>
          <p:nvPr>
            <p:ph type="subTitle" idx="1"/>
          </p:nvPr>
        </p:nvSpPr>
        <p:spPr>
          <a:xfrm>
            <a:off x="1696300" y="1889760"/>
            <a:ext cx="6576000" cy="1793190"/>
          </a:xfrm>
        </p:spPr>
        <p:txBody>
          <a:bodyPr/>
          <a:lstStyle/>
          <a:p>
            <a:r>
              <a:rPr lang="vi-VN" sz="2400" b="1" i="1" dirty="0"/>
              <a:t>Đời cha ông với đời tôi</a:t>
            </a:r>
          </a:p>
          <a:p>
            <a:r>
              <a:rPr lang="vi-VN" sz="2400" b="1" i="1" dirty="0"/>
              <a:t>Như con sông với chân trời đã xa</a:t>
            </a:r>
          </a:p>
          <a:p>
            <a:r>
              <a:rPr lang="vi-VN" sz="2400" b="1" i="1" dirty="0"/>
              <a:t>Chỉ còn chuyện cổ thiếttha</a:t>
            </a:r>
          </a:p>
          <a:p>
            <a:r>
              <a:rPr lang="vi-VN" sz="2400" b="1" i="1" dirty="0"/>
              <a:t>Cho tôi nhận mặt ông cha của mình</a:t>
            </a:r>
          </a:p>
          <a:p>
            <a:endParaRPr lang="en-US" dirty="0"/>
          </a:p>
        </p:txBody>
      </p:sp>
    </p:spTree>
    <p:extLst>
      <p:ext uri="{BB962C8B-B14F-4D97-AF65-F5344CB8AC3E}">
        <p14:creationId xmlns:p14="http://schemas.microsoft.com/office/powerpoint/2010/main" val="197228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01"/>
        <p:cNvGrpSpPr/>
        <p:nvPr/>
      </p:nvGrpSpPr>
      <p:grpSpPr>
        <a:xfrm>
          <a:off x="0" y="0"/>
          <a:ext cx="0" cy="0"/>
          <a:chOff x="0" y="0"/>
          <a:chExt cx="0" cy="0"/>
        </a:xfrm>
      </p:grpSpPr>
      <p:sp>
        <p:nvSpPr>
          <p:cNvPr id="5702" name="Google Shape;5702;p60"/>
          <p:cNvSpPr/>
          <p:nvPr/>
        </p:nvSpPr>
        <p:spPr>
          <a:xfrm>
            <a:off x="2811717" y="2592154"/>
            <a:ext cx="525000" cy="525000"/>
          </a:xfrm>
          <a:prstGeom prst="ellipse">
            <a:avLst/>
          </a:prstGeom>
          <a:noFill/>
          <a:ln w="19050"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60"/>
          <p:cNvSpPr/>
          <p:nvPr/>
        </p:nvSpPr>
        <p:spPr>
          <a:xfrm>
            <a:off x="4096591" y="2581473"/>
            <a:ext cx="525000" cy="525000"/>
          </a:xfrm>
          <a:prstGeom prst="ellipse">
            <a:avLst/>
          </a:prstGeom>
          <a:noFill/>
          <a:ln w="19050"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60"/>
          <p:cNvSpPr/>
          <p:nvPr/>
        </p:nvSpPr>
        <p:spPr>
          <a:xfrm>
            <a:off x="5309498" y="2638711"/>
            <a:ext cx="525000" cy="525000"/>
          </a:xfrm>
          <a:prstGeom prst="ellipse">
            <a:avLst/>
          </a:prstGeom>
          <a:noFill/>
          <a:ln w="19050"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60"/>
          <p:cNvSpPr txBox="1">
            <a:spLocks noGrp="1"/>
          </p:cNvSpPr>
          <p:nvPr>
            <p:ph type="ctrTitle"/>
          </p:nvPr>
        </p:nvSpPr>
        <p:spPr>
          <a:xfrm>
            <a:off x="2277493" y="1198960"/>
            <a:ext cx="3785400" cy="157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800" dirty="0"/>
              <a:t>THANKS!</a:t>
            </a:r>
            <a:endParaRPr sz="6800" dirty="0"/>
          </a:p>
        </p:txBody>
      </p:sp>
      <p:grpSp>
        <p:nvGrpSpPr>
          <p:cNvPr id="5708" name="Google Shape;5708;p60"/>
          <p:cNvGrpSpPr/>
          <p:nvPr/>
        </p:nvGrpSpPr>
        <p:grpSpPr>
          <a:xfrm>
            <a:off x="6419208" y="1109426"/>
            <a:ext cx="2201768" cy="4073042"/>
            <a:chOff x="6419208" y="1109426"/>
            <a:chExt cx="2201768" cy="4073042"/>
          </a:xfrm>
        </p:grpSpPr>
        <p:sp>
          <p:nvSpPr>
            <p:cNvPr id="5709" name="Google Shape;5709;p60"/>
            <p:cNvSpPr/>
            <p:nvPr/>
          </p:nvSpPr>
          <p:spPr>
            <a:xfrm>
              <a:off x="6536813" y="1155372"/>
              <a:ext cx="2084163" cy="4027052"/>
            </a:xfrm>
            <a:custGeom>
              <a:avLst/>
              <a:gdLst/>
              <a:ahLst/>
              <a:cxnLst/>
              <a:rect l="l" t="t" r="r" b="b"/>
              <a:pathLst>
                <a:path w="30346" h="58635" extrusionOk="0">
                  <a:moveTo>
                    <a:pt x="16826" y="0"/>
                  </a:moveTo>
                  <a:cubicBezTo>
                    <a:pt x="10426" y="0"/>
                    <a:pt x="0" y="3738"/>
                    <a:pt x="0" y="3738"/>
                  </a:cubicBezTo>
                  <a:lnTo>
                    <a:pt x="4966" y="7874"/>
                  </a:lnTo>
                  <a:lnTo>
                    <a:pt x="2483" y="58358"/>
                  </a:lnTo>
                  <a:lnTo>
                    <a:pt x="28414" y="58635"/>
                  </a:lnTo>
                  <a:lnTo>
                    <a:pt x="30346" y="52841"/>
                  </a:lnTo>
                  <a:lnTo>
                    <a:pt x="30346" y="52841"/>
                  </a:lnTo>
                  <a:cubicBezTo>
                    <a:pt x="30345" y="52841"/>
                    <a:pt x="29795" y="53085"/>
                    <a:pt x="28983" y="53085"/>
                  </a:cubicBezTo>
                  <a:cubicBezTo>
                    <a:pt x="28069" y="53085"/>
                    <a:pt x="26824" y="52776"/>
                    <a:pt x="25656" y="51462"/>
                  </a:cubicBezTo>
                  <a:cubicBezTo>
                    <a:pt x="23449" y="48980"/>
                    <a:pt x="25932" y="19186"/>
                    <a:pt x="26207" y="12841"/>
                  </a:cubicBezTo>
                  <a:cubicBezTo>
                    <a:pt x="26483" y="6496"/>
                    <a:pt x="25104" y="2359"/>
                    <a:pt x="19862" y="428"/>
                  </a:cubicBezTo>
                  <a:cubicBezTo>
                    <a:pt x="19047" y="127"/>
                    <a:pt x="18005" y="0"/>
                    <a:pt x="16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60"/>
            <p:cNvSpPr/>
            <p:nvPr/>
          </p:nvSpPr>
          <p:spPr>
            <a:xfrm>
              <a:off x="6865098" y="1109426"/>
              <a:ext cx="1486647" cy="3429330"/>
            </a:xfrm>
            <a:custGeom>
              <a:avLst/>
              <a:gdLst/>
              <a:ahLst/>
              <a:cxnLst/>
              <a:rect l="l" t="t" r="r" b="b"/>
              <a:pathLst>
                <a:path w="21646" h="49932" extrusionOk="0">
                  <a:moveTo>
                    <a:pt x="13337" y="0"/>
                  </a:moveTo>
                  <a:cubicBezTo>
                    <a:pt x="12844" y="0"/>
                    <a:pt x="12323" y="34"/>
                    <a:pt x="11770" y="104"/>
                  </a:cubicBezTo>
                  <a:lnTo>
                    <a:pt x="590" y="2092"/>
                  </a:lnTo>
                  <a:lnTo>
                    <a:pt x="1" y="12090"/>
                  </a:lnTo>
                  <a:cubicBezTo>
                    <a:pt x="1" y="12090"/>
                    <a:pt x="1260" y="12638"/>
                    <a:pt x="2944" y="12638"/>
                  </a:cubicBezTo>
                  <a:cubicBezTo>
                    <a:pt x="4009" y="12638"/>
                    <a:pt x="5245" y="12418"/>
                    <a:pt x="6440" y="11701"/>
                  </a:cubicBezTo>
                  <a:cubicBezTo>
                    <a:pt x="7455" y="11092"/>
                    <a:pt x="8692" y="10795"/>
                    <a:pt x="9852" y="10795"/>
                  </a:cubicBezTo>
                  <a:cubicBezTo>
                    <a:pt x="12215" y="10795"/>
                    <a:pt x="14255" y="12029"/>
                    <a:pt x="13428" y="14373"/>
                  </a:cubicBezTo>
                  <a:cubicBezTo>
                    <a:pt x="12195" y="17867"/>
                    <a:pt x="1097" y="37801"/>
                    <a:pt x="11166" y="46226"/>
                  </a:cubicBezTo>
                  <a:cubicBezTo>
                    <a:pt x="11166" y="46226"/>
                    <a:pt x="13501" y="49931"/>
                    <a:pt x="18182" y="49931"/>
                  </a:cubicBezTo>
                  <a:cubicBezTo>
                    <a:pt x="18872" y="49931"/>
                    <a:pt x="19613" y="49851"/>
                    <a:pt x="20405" y="49666"/>
                  </a:cubicBezTo>
                  <a:lnTo>
                    <a:pt x="21646" y="9030"/>
                  </a:lnTo>
                  <a:cubicBezTo>
                    <a:pt x="21646" y="9030"/>
                    <a:pt x="21453" y="0"/>
                    <a:pt x="13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60"/>
            <p:cNvSpPr/>
            <p:nvPr/>
          </p:nvSpPr>
          <p:spPr>
            <a:xfrm rot="-124367">
              <a:off x="6427599" y="1262114"/>
              <a:ext cx="489268" cy="472813"/>
            </a:xfrm>
            <a:custGeom>
              <a:avLst/>
              <a:gdLst/>
              <a:ahLst/>
              <a:cxnLst/>
              <a:rect l="l" t="t" r="r" b="b"/>
              <a:pathLst>
                <a:path w="6518" h="6299" extrusionOk="0">
                  <a:moveTo>
                    <a:pt x="6518" y="1"/>
                  </a:moveTo>
                  <a:lnTo>
                    <a:pt x="1" y="2008"/>
                  </a:lnTo>
                  <a:lnTo>
                    <a:pt x="6016" y="6298"/>
                  </a:lnTo>
                  <a:lnTo>
                    <a:pt x="65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60"/>
            <p:cNvSpPr/>
            <p:nvPr/>
          </p:nvSpPr>
          <p:spPr>
            <a:xfrm>
              <a:off x="6707343" y="3783730"/>
              <a:ext cx="1913631" cy="1398737"/>
            </a:xfrm>
            <a:custGeom>
              <a:avLst/>
              <a:gdLst/>
              <a:ahLst/>
              <a:cxnLst/>
              <a:rect l="l" t="t" r="r" b="b"/>
              <a:pathLst>
                <a:path w="27863" h="20366" extrusionOk="0">
                  <a:moveTo>
                    <a:pt x="10576" y="0"/>
                  </a:moveTo>
                  <a:cubicBezTo>
                    <a:pt x="10576" y="0"/>
                    <a:pt x="7924" y="11529"/>
                    <a:pt x="169" y="12064"/>
                  </a:cubicBezTo>
                  <a:lnTo>
                    <a:pt x="1" y="20090"/>
                  </a:lnTo>
                  <a:lnTo>
                    <a:pt x="25931" y="20366"/>
                  </a:lnTo>
                  <a:lnTo>
                    <a:pt x="27863" y="14573"/>
                  </a:lnTo>
                  <a:lnTo>
                    <a:pt x="27863" y="14573"/>
                  </a:lnTo>
                  <a:cubicBezTo>
                    <a:pt x="27862" y="14573"/>
                    <a:pt x="27344" y="14709"/>
                    <a:pt x="26629" y="14709"/>
                  </a:cubicBezTo>
                  <a:cubicBezTo>
                    <a:pt x="25097" y="14709"/>
                    <a:pt x="22660" y="14085"/>
                    <a:pt x="22477" y="10164"/>
                  </a:cubicBezTo>
                  <a:lnTo>
                    <a:pt x="105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60"/>
            <p:cNvSpPr/>
            <p:nvPr/>
          </p:nvSpPr>
          <p:spPr>
            <a:xfrm>
              <a:off x="7406494" y="3925965"/>
              <a:ext cx="860835" cy="613381"/>
            </a:xfrm>
            <a:custGeom>
              <a:avLst/>
              <a:gdLst/>
              <a:ahLst/>
              <a:cxnLst/>
              <a:rect l="l" t="t" r="r" b="b"/>
              <a:pathLst>
                <a:path w="12534" h="8931" extrusionOk="0">
                  <a:moveTo>
                    <a:pt x="105" y="0"/>
                  </a:moveTo>
                  <a:cubicBezTo>
                    <a:pt x="103" y="0"/>
                    <a:pt x="101" y="1"/>
                    <a:pt x="99" y="1"/>
                  </a:cubicBezTo>
                  <a:cubicBezTo>
                    <a:pt x="1" y="29"/>
                    <a:pt x="177" y="960"/>
                    <a:pt x="835" y="2323"/>
                  </a:cubicBezTo>
                  <a:cubicBezTo>
                    <a:pt x="1168" y="2999"/>
                    <a:pt x="1617" y="3788"/>
                    <a:pt x="2233" y="4584"/>
                  </a:cubicBezTo>
                  <a:cubicBezTo>
                    <a:pt x="2534" y="4988"/>
                    <a:pt x="2888" y="5382"/>
                    <a:pt x="3269" y="5779"/>
                  </a:cubicBezTo>
                  <a:cubicBezTo>
                    <a:pt x="3661" y="6163"/>
                    <a:pt x="4084" y="6551"/>
                    <a:pt x="4556" y="6897"/>
                  </a:cubicBezTo>
                  <a:cubicBezTo>
                    <a:pt x="5490" y="7602"/>
                    <a:pt x="6508" y="8102"/>
                    <a:pt x="7469" y="8422"/>
                  </a:cubicBezTo>
                  <a:cubicBezTo>
                    <a:pt x="8432" y="8744"/>
                    <a:pt x="9342" y="8876"/>
                    <a:pt x="10098" y="8920"/>
                  </a:cubicBezTo>
                  <a:cubicBezTo>
                    <a:pt x="10268" y="8927"/>
                    <a:pt x="10429" y="8930"/>
                    <a:pt x="10583" y="8930"/>
                  </a:cubicBezTo>
                  <a:cubicBezTo>
                    <a:pt x="11814" y="8930"/>
                    <a:pt x="12534" y="8730"/>
                    <a:pt x="12524" y="8655"/>
                  </a:cubicBezTo>
                  <a:cubicBezTo>
                    <a:pt x="12513" y="8532"/>
                    <a:pt x="11590" y="8581"/>
                    <a:pt x="10152" y="8386"/>
                  </a:cubicBezTo>
                  <a:cubicBezTo>
                    <a:pt x="9436" y="8276"/>
                    <a:pt x="8592" y="8099"/>
                    <a:pt x="7704" y="7763"/>
                  </a:cubicBezTo>
                  <a:cubicBezTo>
                    <a:pt x="6818" y="7427"/>
                    <a:pt x="5884" y="6948"/>
                    <a:pt x="5010" y="6287"/>
                  </a:cubicBezTo>
                  <a:cubicBezTo>
                    <a:pt x="3244" y="4978"/>
                    <a:pt x="2063" y="3303"/>
                    <a:pt x="1304" y="2066"/>
                  </a:cubicBezTo>
                  <a:cubicBezTo>
                    <a:pt x="564" y="838"/>
                    <a:pt x="213" y="0"/>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60"/>
            <p:cNvSpPr/>
            <p:nvPr/>
          </p:nvSpPr>
          <p:spPr>
            <a:xfrm>
              <a:off x="7656211" y="1365874"/>
              <a:ext cx="431585" cy="632886"/>
            </a:xfrm>
            <a:custGeom>
              <a:avLst/>
              <a:gdLst/>
              <a:ahLst/>
              <a:cxnLst/>
              <a:rect l="l" t="t" r="r" b="b"/>
              <a:pathLst>
                <a:path w="6284" h="9215" extrusionOk="0">
                  <a:moveTo>
                    <a:pt x="983" y="1"/>
                  </a:moveTo>
                  <a:cubicBezTo>
                    <a:pt x="935" y="1"/>
                    <a:pt x="888" y="3"/>
                    <a:pt x="844" y="7"/>
                  </a:cubicBezTo>
                  <a:cubicBezTo>
                    <a:pt x="500" y="28"/>
                    <a:pt x="279" y="136"/>
                    <a:pt x="187" y="324"/>
                  </a:cubicBezTo>
                  <a:cubicBezTo>
                    <a:pt x="0" y="711"/>
                    <a:pt x="384" y="1288"/>
                    <a:pt x="929" y="2006"/>
                  </a:cubicBezTo>
                  <a:cubicBezTo>
                    <a:pt x="1057" y="2194"/>
                    <a:pt x="1218" y="2369"/>
                    <a:pt x="1358" y="2580"/>
                  </a:cubicBezTo>
                  <a:cubicBezTo>
                    <a:pt x="1432" y="2679"/>
                    <a:pt x="1509" y="2780"/>
                    <a:pt x="1588" y="2886"/>
                  </a:cubicBezTo>
                  <a:cubicBezTo>
                    <a:pt x="1660" y="2995"/>
                    <a:pt x="1736" y="3105"/>
                    <a:pt x="1815" y="3213"/>
                  </a:cubicBezTo>
                  <a:cubicBezTo>
                    <a:pt x="2118" y="3661"/>
                    <a:pt x="2425" y="4150"/>
                    <a:pt x="2716" y="4695"/>
                  </a:cubicBezTo>
                  <a:cubicBezTo>
                    <a:pt x="3290" y="5787"/>
                    <a:pt x="3710" y="6920"/>
                    <a:pt x="4114" y="7787"/>
                  </a:cubicBezTo>
                  <a:cubicBezTo>
                    <a:pt x="4502" y="8636"/>
                    <a:pt x="4888" y="9214"/>
                    <a:pt x="5303" y="9214"/>
                  </a:cubicBezTo>
                  <a:cubicBezTo>
                    <a:pt x="5311" y="9214"/>
                    <a:pt x="5320" y="9214"/>
                    <a:pt x="5328" y="9213"/>
                  </a:cubicBezTo>
                  <a:cubicBezTo>
                    <a:pt x="5736" y="9193"/>
                    <a:pt x="6104" y="8560"/>
                    <a:pt x="6231" y="7483"/>
                  </a:cubicBezTo>
                  <a:cubicBezTo>
                    <a:pt x="6254" y="7214"/>
                    <a:pt x="6283" y="6917"/>
                    <a:pt x="6265" y="6597"/>
                  </a:cubicBezTo>
                  <a:cubicBezTo>
                    <a:pt x="6259" y="6438"/>
                    <a:pt x="6250" y="6272"/>
                    <a:pt x="6238" y="6101"/>
                  </a:cubicBezTo>
                  <a:cubicBezTo>
                    <a:pt x="6217" y="5930"/>
                    <a:pt x="6192" y="5754"/>
                    <a:pt x="6164" y="5575"/>
                  </a:cubicBezTo>
                  <a:cubicBezTo>
                    <a:pt x="6038" y="4857"/>
                    <a:pt x="5805" y="4062"/>
                    <a:pt x="5392" y="3283"/>
                  </a:cubicBezTo>
                  <a:cubicBezTo>
                    <a:pt x="4980" y="2505"/>
                    <a:pt x="4437" y="1836"/>
                    <a:pt x="3867" y="1327"/>
                  </a:cubicBezTo>
                  <a:cubicBezTo>
                    <a:pt x="3722" y="1202"/>
                    <a:pt x="3579" y="1083"/>
                    <a:pt x="3437" y="971"/>
                  </a:cubicBezTo>
                  <a:cubicBezTo>
                    <a:pt x="3291" y="866"/>
                    <a:pt x="3142" y="773"/>
                    <a:pt x="3001" y="682"/>
                  </a:cubicBezTo>
                  <a:cubicBezTo>
                    <a:pt x="2721" y="495"/>
                    <a:pt x="2430" y="375"/>
                    <a:pt x="2171" y="263"/>
                  </a:cubicBezTo>
                  <a:cubicBezTo>
                    <a:pt x="1708" y="89"/>
                    <a:pt x="1306" y="1"/>
                    <a:pt x="9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60"/>
            <p:cNvSpPr/>
            <p:nvPr/>
          </p:nvSpPr>
          <p:spPr>
            <a:xfrm>
              <a:off x="7902081" y="2122103"/>
              <a:ext cx="213938" cy="148692"/>
            </a:xfrm>
            <a:custGeom>
              <a:avLst/>
              <a:gdLst/>
              <a:ahLst/>
              <a:cxnLst/>
              <a:rect l="l" t="t" r="r" b="b"/>
              <a:pathLst>
                <a:path w="3115" h="2165" extrusionOk="0">
                  <a:moveTo>
                    <a:pt x="1790" y="0"/>
                  </a:moveTo>
                  <a:cubicBezTo>
                    <a:pt x="1730" y="0"/>
                    <a:pt x="1669" y="3"/>
                    <a:pt x="1608" y="9"/>
                  </a:cubicBezTo>
                  <a:cubicBezTo>
                    <a:pt x="1192" y="51"/>
                    <a:pt x="826" y="188"/>
                    <a:pt x="551" y="322"/>
                  </a:cubicBezTo>
                  <a:cubicBezTo>
                    <a:pt x="278" y="462"/>
                    <a:pt x="100" y="612"/>
                    <a:pt x="65" y="828"/>
                  </a:cubicBezTo>
                  <a:cubicBezTo>
                    <a:pt x="0" y="1244"/>
                    <a:pt x="520" y="1874"/>
                    <a:pt x="1331" y="2093"/>
                  </a:cubicBezTo>
                  <a:cubicBezTo>
                    <a:pt x="1508" y="2141"/>
                    <a:pt x="1685" y="2165"/>
                    <a:pt x="1855" y="2165"/>
                  </a:cubicBezTo>
                  <a:cubicBezTo>
                    <a:pt x="2453" y="2165"/>
                    <a:pt x="2961" y="1869"/>
                    <a:pt x="3057" y="1296"/>
                  </a:cubicBezTo>
                  <a:cubicBezTo>
                    <a:pt x="3115" y="935"/>
                    <a:pt x="2969" y="555"/>
                    <a:pt x="2693" y="313"/>
                  </a:cubicBezTo>
                  <a:cubicBezTo>
                    <a:pt x="2457" y="103"/>
                    <a:pt x="2136" y="0"/>
                    <a:pt x="17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60"/>
            <p:cNvSpPr/>
            <p:nvPr/>
          </p:nvSpPr>
          <p:spPr>
            <a:xfrm>
              <a:off x="7068731" y="1343004"/>
              <a:ext cx="289830" cy="293401"/>
            </a:xfrm>
            <a:custGeom>
              <a:avLst/>
              <a:gdLst/>
              <a:ahLst/>
              <a:cxnLst/>
              <a:rect l="l" t="t" r="r" b="b"/>
              <a:pathLst>
                <a:path w="4220" h="4272" extrusionOk="0">
                  <a:moveTo>
                    <a:pt x="2277" y="0"/>
                  </a:moveTo>
                  <a:cubicBezTo>
                    <a:pt x="2171" y="0"/>
                    <a:pt x="2067" y="14"/>
                    <a:pt x="1976" y="39"/>
                  </a:cubicBezTo>
                  <a:cubicBezTo>
                    <a:pt x="1575" y="122"/>
                    <a:pt x="1230" y="367"/>
                    <a:pt x="1012" y="636"/>
                  </a:cubicBezTo>
                  <a:cubicBezTo>
                    <a:pt x="793" y="908"/>
                    <a:pt x="636" y="1189"/>
                    <a:pt x="529" y="1460"/>
                  </a:cubicBezTo>
                  <a:cubicBezTo>
                    <a:pt x="305" y="2003"/>
                    <a:pt x="211" y="2499"/>
                    <a:pt x="140" y="2912"/>
                  </a:cubicBezTo>
                  <a:cubicBezTo>
                    <a:pt x="21" y="3741"/>
                    <a:pt x="0" y="4237"/>
                    <a:pt x="93" y="4270"/>
                  </a:cubicBezTo>
                  <a:cubicBezTo>
                    <a:pt x="97" y="4271"/>
                    <a:pt x="101" y="4272"/>
                    <a:pt x="105" y="4272"/>
                  </a:cubicBezTo>
                  <a:cubicBezTo>
                    <a:pt x="215" y="4272"/>
                    <a:pt x="423" y="3786"/>
                    <a:pt x="661" y="3039"/>
                  </a:cubicBezTo>
                  <a:cubicBezTo>
                    <a:pt x="793" y="2657"/>
                    <a:pt x="938" y="2198"/>
                    <a:pt x="1165" y="1749"/>
                  </a:cubicBezTo>
                  <a:cubicBezTo>
                    <a:pt x="1387" y="1304"/>
                    <a:pt x="1708" y="854"/>
                    <a:pt x="2137" y="780"/>
                  </a:cubicBezTo>
                  <a:cubicBezTo>
                    <a:pt x="2194" y="763"/>
                    <a:pt x="2242" y="756"/>
                    <a:pt x="2286" y="756"/>
                  </a:cubicBezTo>
                  <a:cubicBezTo>
                    <a:pt x="2330" y="756"/>
                    <a:pt x="2371" y="763"/>
                    <a:pt x="2413" y="773"/>
                  </a:cubicBezTo>
                  <a:cubicBezTo>
                    <a:pt x="2495" y="795"/>
                    <a:pt x="2580" y="841"/>
                    <a:pt x="2663" y="910"/>
                  </a:cubicBezTo>
                  <a:cubicBezTo>
                    <a:pt x="2831" y="1045"/>
                    <a:pt x="2974" y="1256"/>
                    <a:pt x="3092" y="1469"/>
                  </a:cubicBezTo>
                  <a:cubicBezTo>
                    <a:pt x="3328" y="1903"/>
                    <a:pt x="3476" y="2356"/>
                    <a:pt x="3590" y="2735"/>
                  </a:cubicBezTo>
                  <a:cubicBezTo>
                    <a:pt x="3818" y="3500"/>
                    <a:pt x="3886" y="3995"/>
                    <a:pt x="3988" y="4001"/>
                  </a:cubicBezTo>
                  <a:cubicBezTo>
                    <a:pt x="3989" y="4002"/>
                    <a:pt x="3990" y="4002"/>
                    <a:pt x="3991" y="4002"/>
                  </a:cubicBezTo>
                  <a:cubicBezTo>
                    <a:pt x="4095" y="4002"/>
                    <a:pt x="4219" y="3468"/>
                    <a:pt x="4112" y="2625"/>
                  </a:cubicBezTo>
                  <a:cubicBezTo>
                    <a:pt x="4059" y="2203"/>
                    <a:pt x="3958" y="1698"/>
                    <a:pt x="3714" y="1156"/>
                  </a:cubicBezTo>
                  <a:cubicBezTo>
                    <a:pt x="3587" y="887"/>
                    <a:pt x="3427" y="600"/>
                    <a:pt x="3145" y="346"/>
                  </a:cubicBezTo>
                  <a:cubicBezTo>
                    <a:pt x="3005" y="222"/>
                    <a:pt x="2828" y="108"/>
                    <a:pt x="2615" y="48"/>
                  </a:cubicBezTo>
                  <a:cubicBezTo>
                    <a:pt x="2508" y="16"/>
                    <a:pt x="2391" y="0"/>
                    <a:pt x="2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7" name="Google Shape;5717;p60"/>
          <p:cNvGrpSpPr/>
          <p:nvPr/>
        </p:nvGrpSpPr>
        <p:grpSpPr>
          <a:xfrm>
            <a:off x="1606477" y="539997"/>
            <a:ext cx="100122" cy="865329"/>
            <a:chOff x="1606477" y="539997"/>
            <a:chExt cx="100122" cy="865329"/>
          </a:xfrm>
        </p:grpSpPr>
        <p:sp>
          <p:nvSpPr>
            <p:cNvPr id="5718" name="Google Shape;5718;p60"/>
            <p:cNvSpPr/>
            <p:nvPr/>
          </p:nvSpPr>
          <p:spPr>
            <a:xfrm>
              <a:off x="1618907" y="67861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60"/>
            <p:cNvSpPr/>
            <p:nvPr/>
          </p:nvSpPr>
          <p:spPr>
            <a:xfrm>
              <a:off x="1606477" y="53999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0" name="Google Shape;5720;p60"/>
          <p:cNvGrpSpPr/>
          <p:nvPr/>
        </p:nvGrpSpPr>
        <p:grpSpPr>
          <a:xfrm>
            <a:off x="1606485" y="4710376"/>
            <a:ext cx="865329" cy="100122"/>
            <a:chOff x="11440935" y="3929926"/>
            <a:chExt cx="865329" cy="100122"/>
          </a:xfrm>
        </p:grpSpPr>
        <p:sp>
          <p:nvSpPr>
            <p:cNvPr id="5721" name="Google Shape;5721;p60"/>
            <p:cNvSpPr/>
            <p:nvPr/>
          </p:nvSpPr>
          <p:spPr>
            <a:xfrm rot="5400000">
              <a:off x="11760447"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60"/>
            <p:cNvSpPr/>
            <p:nvPr/>
          </p:nvSpPr>
          <p:spPr>
            <a:xfrm rot="5400000">
              <a:off x="12213272"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3" name="Google Shape;5723;p60"/>
          <p:cNvGrpSpPr/>
          <p:nvPr/>
        </p:nvGrpSpPr>
        <p:grpSpPr>
          <a:xfrm>
            <a:off x="2887596" y="2668075"/>
            <a:ext cx="373178" cy="373193"/>
            <a:chOff x="6838946" y="-29769"/>
            <a:chExt cx="602775" cy="602800"/>
          </a:xfrm>
        </p:grpSpPr>
        <p:sp>
          <p:nvSpPr>
            <p:cNvPr id="5724" name="Google Shape;5724;p60"/>
            <p:cNvSpPr/>
            <p:nvPr/>
          </p:nvSpPr>
          <p:spPr>
            <a:xfrm>
              <a:off x="6838946" y="-29769"/>
              <a:ext cx="602775" cy="602800"/>
            </a:xfrm>
            <a:custGeom>
              <a:avLst/>
              <a:gdLst/>
              <a:ahLst/>
              <a:cxnLst/>
              <a:rect l="l" t="t" r="r" b="b"/>
              <a:pathLst>
                <a:path w="24111" h="24112" extrusionOk="0">
                  <a:moveTo>
                    <a:pt x="12055" y="1"/>
                  </a:moveTo>
                  <a:cubicBezTo>
                    <a:pt x="8858" y="1"/>
                    <a:pt x="5791" y="1270"/>
                    <a:pt x="3531" y="3532"/>
                  </a:cubicBezTo>
                  <a:cubicBezTo>
                    <a:pt x="1269" y="5792"/>
                    <a:pt x="0" y="8859"/>
                    <a:pt x="0" y="12056"/>
                  </a:cubicBezTo>
                  <a:cubicBezTo>
                    <a:pt x="0" y="15253"/>
                    <a:pt x="1269" y="18320"/>
                    <a:pt x="3531" y="20580"/>
                  </a:cubicBezTo>
                  <a:cubicBezTo>
                    <a:pt x="5791" y="22842"/>
                    <a:pt x="8858" y="24111"/>
                    <a:pt x="12055" y="24111"/>
                  </a:cubicBezTo>
                  <a:cubicBezTo>
                    <a:pt x="15252" y="24111"/>
                    <a:pt x="18319" y="22842"/>
                    <a:pt x="20579" y="20580"/>
                  </a:cubicBezTo>
                  <a:cubicBezTo>
                    <a:pt x="22840" y="18320"/>
                    <a:pt x="24110" y="15253"/>
                    <a:pt x="24110" y="12056"/>
                  </a:cubicBezTo>
                  <a:cubicBezTo>
                    <a:pt x="24110" y="8859"/>
                    <a:pt x="22840" y="5792"/>
                    <a:pt x="20579" y="3532"/>
                  </a:cubicBezTo>
                  <a:cubicBezTo>
                    <a:pt x="18319" y="1270"/>
                    <a:pt x="15252" y="1"/>
                    <a:pt x="120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60"/>
            <p:cNvSpPr/>
            <p:nvPr/>
          </p:nvSpPr>
          <p:spPr>
            <a:xfrm>
              <a:off x="7100996" y="-29769"/>
              <a:ext cx="340725" cy="602800"/>
            </a:xfrm>
            <a:custGeom>
              <a:avLst/>
              <a:gdLst/>
              <a:ahLst/>
              <a:cxnLst/>
              <a:rect l="l" t="t" r="r" b="b"/>
              <a:pathLst>
                <a:path w="13629" h="24112" extrusionOk="0">
                  <a:moveTo>
                    <a:pt x="1573" y="1"/>
                  </a:moveTo>
                  <a:cubicBezTo>
                    <a:pt x="1040" y="1"/>
                    <a:pt x="514" y="36"/>
                    <a:pt x="1" y="103"/>
                  </a:cubicBezTo>
                  <a:cubicBezTo>
                    <a:pt x="5915" y="874"/>
                    <a:pt x="10484" y="5932"/>
                    <a:pt x="10484" y="12056"/>
                  </a:cubicBezTo>
                  <a:cubicBezTo>
                    <a:pt x="10484" y="18180"/>
                    <a:pt x="5916" y="23240"/>
                    <a:pt x="1" y="24009"/>
                  </a:cubicBezTo>
                  <a:cubicBezTo>
                    <a:pt x="516" y="24075"/>
                    <a:pt x="1040" y="24111"/>
                    <a:pt x="1573" y="24111"/>
                  </a:cubicBezTo>
                  <a:cubicBezTo>
                    <a:pt x="8230" y="24111"/>
                    <a:pt x="13628" y="18713"/>
                    <a:pt x="13628" y="12056"/>
                  </a:cubicBezTo>
                  <a:cubicBezTo>
                    <a:pt x="13628" y="5398"/>
                    <a:pt x="8230" y="1"/>
                    <a:pt x="1573" y="1"/>
                  </a:cubicBezTo>
                  <a:close/>
                </a:path>
              </a:pathLst>
            </a:custGeom>
            <a:solidFill>
              <a:srgbClr val="4C487D">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60"/>
            <p:cNvSpPr/>
            <p:nvPr/>
          </p:nvSpPr>
          <p:spPr>
            <a:xfrm>
              <a:off x="6943071" y="87906"/>
              <a:ext cx="381425" cy="368275"/>
            </a:xfrm>
            <a:custGeom>
              <a:avLst/>
              <a:gdLst/>
              <a:ahLst/>
              <a:cxnLst/>
              <a:rect l="l" t="t" r="r" b="b"/>
              <a:pathLst>
                <a:path w="15257" h="14731" extrusionOk="0">
                  <a:moveTo>
                    <a:pt x="1774" y="1"/>
                  </a:moveTo>
                  <a:cubicBezTo>
                    <a:pt x="1657" y="1"/>
                    <a:pt x="1549" y="61"/>
                    <a:pt x="1489" y="162"/>
                  </a:cubicBezTo>
                  <a:lnTo>
                    <a:pt x="48" y="2561"/>
                  </a:lnTo>
                  <a:cubicBezTo>
                    <a:pt x="17" y="2613"/>
                    <a:pt x="1" y="2672"/>
                    <a:pt x="1" y="2732"/>
                  </a:cubicBezTo>
                  <a:lnTo>
                    <a:pt x="1" y="12300"/>
                  </a:lnTo>
                  <a:cubicBezTo>
                    <a:pt x="1" y="12483"/>
                    <a:pt x="151" y="12632"/>
                    <a:pt x="334" y="12632"/>
                  </a:cubicBezTo>
                  <a:lnTo>
                    <a:pt x="2446" y="12632"/>
                  </a:lnTo>
                  <a:cubicBezTo>
                    <a:pt x="2563" y="12632"/>
                    <a:pt x="2669" y="12694"/>
                    <a:pt x="2730" y="12792"/>
                  </a:cubicBezTo>
                  <a:lnTo>
                    <a:pt x="3816" y="14571"/>
                  </a:lnTo>
                  <a:cubicBezTo>
                    <a:pt x="3875" y="14670"/>
                    <a:pt x="3983" y="14730"/>
                    <a:pt x="4099" y="14730"/>
                  </a:cubicBezTo>
                  <a:lnTo>
                    <a:pt x="5370" y="14730"/>
                  </a:lnTo>
                  <a:cubicBezTo>
                    <a:pt x="5486" y="14730"/>
                    <a:pt x="5593" y="14671"/>
                    <a:pt x="5653" y="14573"/>
                  </a:cubicBezTo>
                  <a:lnTo>
                    <a:pt x="6759" y="12791"/>
                  </a:lnTo>
                  <a:cubicBezTo>
                    <a:pt x="6820" y="12694"/>
                    <a:pt x="6926" y="12635"/>
                    <a:pt x="7042" y="12635"/>
                  </a:cubicBezTo>
                  <a:lnTo>
                    <a:pt x="10909" y="12635"/>
                  </a:lnTo>
                  <a:cubicBezTo>
                    <a:pt x="10998" y="12635"/>
                    <a:pt x="11082" y="12599"/>
                    <a:pt x="11144" y="12536"/>
                  </a:cubicBezTo>
                  <a:lnTo>
                    <a:pt x="15158" y="8522"/>
                  </a:lnTo>
                  <a:cubicBezTo>
                    <a:pt x="15221" y="8461"/>
                    <a:pt x="15256" y="8377"/>
                    <a:pt x="15256" y="8288"/>
                  </a:cubicBezTo>
                  <a:lnTo>
                    <a:pt x="15256" y="333"/>
                  </a:lnTo>
                  <a:cubicBezTo>
                    <a:pt x="15256" y="150"/>
                    <a:pt x="15107" y="1"/>
                    <a:pt x="14923" y="1"/>
                  </a:cubicBezTo>
                  <a:close/>
                </a:path>
              </a:pathLst>
            </a:custGeom>
            <a:solidFill>
              <a:srgbClr val="4C487D">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60"/>
            <p:cNvSpPr/>
            <p:nvPr/>
          </p:nvSpPr>
          <p:spPr>
            <a:xfrm>
              <a:off x="7008621" y="153456"/>
              <a:ext cx="276500" cy="232250"/>
            </a:xfrm>
            <a:custGeom>
              <a:avLst/>
              <a:gdLst/>
              <a:ahLst/>
              <a:cxnLst/>
              <a:rect l="l" t="t" r="r" b="b"/>
              <a:pathLst>
                <a:path w="11060" h="9290" extrusionOk="0">
                  <a:moveTo>
                    <a:pt x="190" y="0"/>
                  </a:moveTo>
                  <a:cubicBezTo>
                    <a:pt x="84" y="0"/>
                    <a:pt x="0" y="84"/>
                    <a:pt x="0" y="190"/>
                  </a:cubicBezTo>
                  <a:lnTo>
                    <a:pt x="0" y="7724"/>
                  </a:lnTo>
                  <a:cubicBezTo>
                    <a:pt x="0" y="7829"/>
                    <a:pt x="84" y="7913"/>
                    <a:pt x="190" y="7913"/>
                  </a:cubicBezTo>
                  <a:lnTo>
                    <a:pt x="1118" y="7913"/>
                  </a:lnTo>
                  <a:cubicBezTo>
                    <a:pt x="1185" y="7913"/>
                    <a:pt x="1248" y="7950"/>
                    <a:pt x="1279" y="8012"/>
                  </a:cubicBezTo>
                  <a:lnTo>
                    <a:pt x="1955" y="9193"/>
                  </a:lnTo>
                  <a:cubicBezTo>
                    <a:pt x="1992" y="9257"/>
                    <a:pt x="2057" y="9289"/>
                    <a:pt x="2121" y="9289"/>
                  </a:cubicBezTo>
                  <a:cubicBezTo>
                    <a:pt x="2185" y="9289"/>
                    <a:pt x="2249" y="9257"/>
                    <a:pt x="2285" y="9193"/>
                  </a:cubicBezTo>
                  <a:lnTo>
                    <a:pt x="2961" y="8012"/>
                  </a:lnTo>
                  <a:cubicBezTo>
                    <a:pt x="2996" y="7952"/>
                    <a:pt x="3059" y="7916"/>
                    <a:pt x="3126" y="7916"/>
                  </a:cubicBezTo>
                  <a:lnTo>
                    <a:pt x="7820" y="7916"/>
                  </a:lnTo>
                  <a:cubicBezTo>
                    <a:pt x="7869" y="7916"/>
                    <a:pt x="7919" y="7894"/>
                    <a:pt x="7955" y="7859"/>
                  </a:cubicBezTo>
                  <a:lnTo>
                    <a:pt x="11004" y="4810"/>
                  </a:lnTo>
                  <a:cubicBezTo>
                    <a:pt x="11040" y="4774"/>
                    <a:pt x="11059" y="4726"/>
                    <a:pt x="11059" y="4675"/>
                  </a:cubicBezTo>
                  <a:lnTo>
                    <a:pt x="11059" y="190"/>
                  </a:lnTo>
                  <a:cubicBezTo>
                    <a:pt x="11059" y="84"/>
                    <a:pt x="10975" y="0"/>
                    <a:pt x="10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60"/>
            <p:cNvSpPr/>
            <p:nvPr/>
          </p:nvSpPr>
          <p:spPr>
            <a:xfrm>
              <a:off x="7074121" y="205831"/>
              <a:ext cx="40675" cy="80000"/>
            </a:xfrm>
            <a:custGeom>
              <a:avLst/>
              <a:gdLst/>
              <a:ahLst/>
              <a:cxnLst/>
              <a:rect l="l" t="t" r="r" b="b"/>
              <a:pathLst>
                <a:path w="1627" h="3200" extrusionOk="0">
                  <a:moveTo>
                    <a:pt x="167" y="1"/>
                  </a:moveTo>
                  <a:cubicBezTo>
                    <a:pt x="74" y="1"/>
                    <a:pt x="0" y="76"/>
                    <a:pt x="0" y="168"/>
                  </a:cubicBezTo>
                  <a:lnTo>
                    <a:pt x="0" y="3032"/>
                  </a:lnTo>
                  <a:cubicBezTo>
                    <a:pt x="0" y="3123"/>
                    <a:pt x="75" y="3199"/>
                    <a:pt x="167" y="3199"/>
                  </a:cubicBezTo>
                  <a:lnTo>
                    <a:pt x="1459" y="3199"/>
                  </a:lnTo>
                  <a:cubicBezTo>
                    <a:pt x="1553" y="3199"/>
                    <a:pt x="1626" y="3123"/>
                    <a:pt x="1626" y="3032"/>
                  </a:cubicBezTo>
                  <a:lnTo>
                    <a:pt x="1626" y="168"/>
                  </a:lnTo>
                  <a:cubicBezTo>
                    <a:pt x="1626" y="74"/>
                    <a:pt x="1552"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60"/>
            <p:cNvSpPr/>
            <p:nvPr/>
          </p:nvSpPr>
          <p:spPr>
            <a:xfrm>
              <a:off x="7165821" y="205831"/>
              <a:ext cx="40700" cy="80000"/>
            </a:xfrm>
            <a:custGeom>
              <a:avLst/>
              <a:gdLst/>
              <a:ahLst/>
              <a:cxnLst/>
              <a:rect l="l" t="t" r="r" b="b"/>
              <a:pathLst>
                <a:path w="1628" h="3200" extrusionOk="0">
                  <a:moveTo>
                    <a:pt x="169" y="1"/>
                  </a:moveTo>
                  <a:cubicBezTo>
                    <a:pt x="75" y="1"/>
                    <a:pt x="1" y="76"/>
                    <a:pt x="1" y="168"/>
                  </a:cubicBezTo>
                  <a:lnTo>
                    <a:pt x="1" y="3032"/>
                  </a:lnTo>
                  <a:cubicBezTo>
                    <a:pt x="1" y="3123"/>
                    <a:pt x="76" y="3199"/>
                    <a:pt x="169" y="3199"/>
                  </a:cubicBezTo>
                  <a:lnTo>
                    <a:pt x="1461" y="3199"/>
                  </a:lnTo>
                  <a:cubicBezTo>
                    <a:pt x="1553" y="3199"/>
                    <a:pt x="1628" y="3123"/>
                    <a:pt x="1628" y="3032"/>
                  </a:cubicBezTo>
                  <a:lnTo>
                    <a:pt x="1628" y="168"/>
                  </a:lnTo>
                  <a:cubicBezTo>
                    <a:pt x="1628" y="74"/>
                    <a:pt x="1552" y="1"/>
                    <a:pt x="1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0" name="Google Shape;5730;p60"/>
          <p:cNvGrpSpPr/>
          <p:nvPr/>
        </p:nvGrpSpPr>
        <p:grpSpPr>
          <a:xfrm>
            <a:off x="4172507" y="2657398"/>
            <a:ext cx="373209" cy="373178"/>
            <a:chOff x="3590302" y="3342931"/>
            <a:chExt cx="602825" cy="602775"/>
          </a:xfrm>
        </p:grpSpPr>
        <p:sp>
          <p:nvSpPr>
            <p:cNvPr id="5731" name="Google Shape;5731;p60"/>
            <p:cNvSpPr/>
            <p:nvPr/>
          </p:nvSpPr>
          <p:spPr>
            <a:xfrm>
              <a:off x="3590302" y="3342931"/>
              <a:ext cx="602825" cy="602775"/>
            </a:xfrm>
            <a:custGeom>
              <a:avLst/>
              <a:gdLst/>
              <a:ahLst/>
              <a:cxnLst/>
              <a:rect l="l" t="t" r="r" b="b"/>
              <a:pathLst>
                <a:path w="24113" h="24111" extrusionOk="0">
                  <a:moveTo>
                    <a:pt x="12056" y="0"/>
                  </a:moveTo>
                  <a:cubicBezTo>
                    <a:pt x="8859" y="0"/>
                    <a:pt x="5793" y="1270"/>
                    <a:pt x="3532" y="3531"/>
                  </a:cubicBezTo>
                  <a:cubicBezTo>
                    <a:pt x="1271" y="5792"/>
                    <a:pt x="1" y="8858"/>
                    <a:pt x="1" y="12055"/>
                  </a:cubicBezTo>
                  <a:cubicBezTo>
                    <a:pt x="1" y="15252"/>
                    <a:pt x="1271" y="18319"/>
                    <a:pt x="3532" y="20579"/>
                  </a:cubicBezTo>
                  <a:cubicBezTo>
                    <a:pt x="5793" y="22841"/>
                    <a:pt x="8859" y="24110"/>
                    <a:pt x="12056" y="24110"/>
                  </a:cubicBezTo>
                  <a:cubicBezTo>
                    <a:pt x="15254" y="24110"/>
                    <a:pt x="18320" y="22841"/>
                    <a:pt x="20581" y="20579"/>
                  </a:cubicBezTo>
                  <a:cubicBezTo>
                    <a:pt x="22842" y="18319"/>
                    <a:pt x="24112" y="15252"/>
                    <a:pt x="24112" y="12055"/>
                  </a:cubicBezTo>
                  <a:cubicBezTo>
                    <a:pt x="24112" y="8858"/>
                    <a:pt x="22842" y="5792"/>
                    <a:pt x="20581" y="3531"/>
                  </a:cubicBezTo>
                  <a:cubicBezTo>
                    <a:pt x="18320" y="1270"/>
                    <a:pt x="15254" y="0"/>
                    <a:pt x="12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60"/>
            <p:cNvSpPr/>
            <p:nvPr/>
          </p:nvSpPr>
          <p:spPr>
            <a:xfrm>
              <a:off x="3852402" y="3342931"/>
              <a:ext cx="340725" cy="602775"/>
            </a:xfrm>
            <a:custGeom>
              <a:avLst/>
              <a:gdLst/>
              <a:ahLst/>
              <a:cxnLst/>
              <a:rect l="l" t="t" r="r" b="b"/>
              <a:pathLst>
                <a:path w="13629" h="24111" extrusionOk="0">
                  <a:moveTo>
                    <a:pt x="1573" y="0"/>
                  </a:moveTo>
                  <a:cubicBezTo>
                    <a:pt x="1040" y="0"/>
                    <a:pt x="514" y="36"/>
                    <a:pt x="1" y="102"/>
                  </a:cubicBezTo>
                  <a:cubicBezTo>
                    <a:pt x="5915" y="873"/>
                    <a:pt x="10484" y="5930"/>
                    <a:pt x="10484" y="12055"/>
                  </a:cubicBezTo>
                  <a:cubicBezTo>
                    <a:pt x="10484" y="18180"/>
                    <a:pt x="5916" y="23239"/>
                    <a:pt x="1" y="24008"/>
                  </a:cubicBezTo>
                  <a:cubicBezTo>
                    <a:pt x="516" y="24075"/>
                    <a:pt x="1040" y="24110"/>
                    <a:pt x="1573" y="24110"/>
                  </a:cubicBezTo>
                  <a:cubicBezTo>
                    <a:pt x="8230" y="24110"/>
                    <a:pt x="13628" y="18713"/>
                    <a:pt x="13628" y="12055"/>
                  </a:cubicBezTo>
                  <a:cubicBezTo>
                    <a:pt x="13628" y="5396"/>
                    <a:pt x="8230" y="0"/>
                    <a:pt x="1573" y="0"/>
                  </a:cubicBezTo>
                  <a:close/>
                </a:path>
              </a:pathLst>
            </a:custGeom>
            <a:solidFill>
              <a:srgbClr val="4C487D">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60"/>
            <p:cNvSpPr/>
            <p:nvPr/>
          </p:nvSpPr>
          <p:spPr>
            <a:xfrm>
              <a:off x="3746902" y="3473281"/>
              <a:ext cx="315850" cy="342025"/>
            </a:xfrm>
            <a:custGeom>
              <a:avLst/>
              <a:gdLst/>
              <a:ahLst/>
              <a:cxnLst/>
              <a:rect l="l" t="t" r="r" b="b"/>
              <a:pathLst>
                <a:path w="12634" h="13681" extrusionOk="0">
                  <a:moveTo>
                    <a:pt x="6055" y="2098"/>
                  </a:moveTo>
                  <a:cubicBezTo>
                    <a:pt x="6791" y="2098"/>
                    <a:pt x="7391" y="2697"/>
                    <a:pt x="7391" y="3435"/>
                  </a:cubicBezTo>
                  <a:cubicBezTo>
                    <a:pt x="7391" y="4171"/>
                    <a:pt x="6791" y="4770"/>
                    <a:pt x="6055" y="4770"/>
                  </a:cubicBezTo>
                  <a:lnTo>
                    <a:pt x="3433" y="4770"/>
                  </a:lnTo>
                  <a:cubicBezTo>
                    <a:pt x="2695" y="4770"/>
                    <a:pt x="2096" y="4171"/>
                    <a:pt x="2096" y="3435"/>
                  </a:cubicBezTo>
                  <a:cubicBezTo>
                    <a:pt x="2096" y="2697"/>
                    <a:pt x="2697" y="2098"/>
                    <a:pt x="3433" y="2098"/>
                  </a:cubicBezTo>
                  <a:close/>
                  <a:moveTo>
                    <a:pt x="9200" y="8388"/>
                  </a:moveTo>
                  <a:cubicBezTo>
                    <a:pt x="9937" y="8388"/>
                    <a:pt x="10536" y="8988"/>
                    <a:pt x="10536" y="9724"/>
                  </a:cubicBezTo>
                  <a:cubicBezTo>
                    <a:pt x="10536" y="10462"/>
                    <a:pt x="9937" y="11061"/>
                    <a:pt x="9200" y="11061"/>
                  </a:cubicBezTo>
                  <a:lnTo>
                    <a:pt x="3433" y="11061"/>
                  </a:lnTo>
                  <a:cubicBezTo>
                    <a:pt x="2695" y="11061"/>
                    <a:pt x="2096" y="10462"/>
                    <a:pt x="2096" y="9724"/>
                  </a:cubicBezTo>
                  <a:cubicBezTo>
                    <a:pt x="2096" y="8988"/>
                    <a:pt x="2695" y="8388"/>
                    <a:pt x="3433" y="8388"/>
                  </a:cubicBezTo>
                  <a:close/>
                  <a:moveTo>
                    <a:pt x="2814" y="1"/>
                  </a:moveTo>
                  <a:cubicBezTo>
                    <a:pt x="1260" y="1"/>
                    <a:pt x="1" y="1260"/>
                    <a:pt x="1" y="2814"/>
                  </a:cubicBezTo>
                  <a:lnTo>
                    <a:pt x="1" y="10867"/>
                  </a:lnTo>
                  <a:cubicBezTo>
                    <a:pt x="1" y="12422"/>
                    <a:pt x="1260" y="13680"/>
                    <a:pt x="2814" y="13680"/>
                  </a:cubicBezTo>
                  <a:lnTo>
                    <a:pt x="9820" y="13680"/>
                  </a:lnTo>
                  <a:cubicBezTo>
                    <a:pt x="11374" y="13680"/>
                    <a:pt x="12633" y="12422"/>
                    <a:pt x="12633" y="10867"/>
                  </a:cubicBezTo>
                  <a:lnTo>
                    <a:pt x="12633" y="5883"/>
                  </a:lnTo>
                  <a:cubicBezTo>
                    <a:pt x="12632" y="5530"/>
                    <a:pt x="12344" y="5243"/>
                    <a:pt x="11992" y="5243"/>
                  </a:cubicBezTo>
                  <a:lnTo>
                    <a:pt x="9488" y="5243"/>
                  </a:lnTo>
                  <a:lnTo>
                    <a:pt x="9488" y="2814"/>
                  </a:lnTo>
                  <a:cubicBezTo>
                    <a:pt x="9488" y="1260"/>
                    <a:pt x="8229" y="1"/>
                    <a:pt x="66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4" name="Google Shape;5734;p60"/>
          <p:cNvGrpSpPr/>
          <p:nvPr/>
        </p:nvGrpSpPr>
        <p:grpSpPr>
          <a:xfrm>
            <a:off x="5385381" y="2714611"/>
            <a:ext cx="373193" cy="373178"/>
            <a:chOff x="2929302" y="3342931"/>
            <a:chExt cx="602800" cy="602775"/>
          </a:xfrm>
        </p:grpSpPr>
        <p:sp>
          <p:nvSpPr>
            <p:cNvPr id="5735" name="Google Shape;5735;p60"/>
            <p:cNvSpPr/>
            <p:nvPr/>
          </p:nvSpPr>
          <p:spPr>
            <a:xfrm>
              <a:off x="2929302" y="3342931"/>
              <a:ext cx="602800" cy="602775"/>
            </a:xfrm>
            <a:custGeom>
              <a:avLst/>
              <a:gdLst/>
              <a:ahLst/>
              <a:cxnLst/>
              <a:rect l="l" t="t" r="r" b="b"/>
              <a:pathLst>
                <a:path w="24112" h="24111" extrusionOk="0">
                  <a:moveTo>
                    <a:pt x="12056" y="0"/>
                  </a:moveTo>
                  <a:cubicBezTo>
                    <a:pt x="8859" y="0"/>
                    <a:pt x="5793" y="1270"/>
                    <a:pt x="3531" y="3531"/>
                  </a:cubicBezTo>
                  <a:cubicBezTo>
                    <a:pt x="1271" y="5792"/>
                    <a:pt x="0" y="8858"/>
                    <a:pt x="0" y="12055"/>
                  </a:cubicBezTo>
                  <a:cubicBezTo>
                    <a:pt x="0" y="15252"/>
                    <a:pt x="1271" y="18319"/>
                    <a:pt x="3531" y="20579"/>
                  </a:cubicBezTo>
                  <a:cubicBezTo>
                    <a:pt x="5793" y="22841"/>
                    <a:pt x="8859" y="24110"/>
                    <a:pt x="12056" y="24110"/>
                  </a:cubicBezTo>
                  <a:cubicBezTo>
                    <a:pt x="15254" y="24110"/>
                    <a:pt x="18319" y="22841"/>
                    <a:pt x="20581" y="20579"/>
                  </a:cubicBezTo>
                  <a:cubicBezTo>
                    <a:pt x="22841" y="18319"/>
                    <a:pt x="24112" y="15252"/>
                    <a:pt x="24112" y="12055"/>
                  </a:cubicBezTo>
                  <a:cubicBezTo>
                    <a:pt x="24112" y="8858"/>
                    <a:pt x="22841" y="5792"/>
                    <a:pt x="20581" y="3531"/>
                  </a:cubicBezTo>
                  <a:cubicBezTo>
                    <a:pt x="18319" y="1270"/>
                    <a:pt x="15254" y="0"/>
                    <a:pt x="12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60"/>
            <p:cNvSpPr/>
            <p:nvPr/>
          </p:nvSpPr>
          <p:spPr>
            <a:xfrm>
              <a:off x="3191402" y="3342931"/>
              <a:ext cx="340700" cy="602775"/>
            </a:xfrm>
            <a:custGeom>
              <a:avLst/>
              <a:gdLst/>
              <a:ahLst/>
              <a:cxnLst/>
              <a:rect l="l" t="t" r="r" b="b"/>
              <a:pathLst>
                <a:path w="13628" h="24111" extrusionOk="0">
                  <a:moveTo>
                    <a:pt x="1573" y="0"/>
                  </a:moveTo>
                  <a:cubicBezTo>
                    <a:pt x="1040" y="0"/>
                    <a:pt x="514" y="36"/>
                    <a:pt x="0" y="102"/>
                  </a:cubicBezTo>
                  <a:cubicBezTo>
                    <a:pt x="5915" y="873"/>
                    <a:pt x="10484" y="5930"/>
                    <a:pt x="10484" y="12055"/>
                  </a:cubicBezTo>
                  <a:cubicBezTo>
                    <a:pt x="10484" y="18180"/>
                    <a:pt x="5916" y="23239"/>
                    <a:pt x="0" y="24008"/>
                  </a:cubicBezTo>
                  <a:cubicBezTo>
                    <a:pt x="515" y="24075"/>
                    <a:pt x="1039" y="24110"/>
                    <a:pt x="1572" y="24110"/>
                  </a:cubicBezTo>
                  <a:cubicBezTo>
                    <a:pt x="8230" y="24110"/>
                    <a:pt x="13628" y="18713"/>
                    <a:pt x="13628" y="12055"/>
                  </a:cubicBezTo>
                  <a:cubicBezTo>
                    <a:pt x="13628" y="5396"/>
                    <a:pt x="8230" y="0"/>
                    <a:pt x="1573" y="0"/>
                  </a:cubicBezTo>
                  <a:close/>
                </a:path>
              </a:pathLst>
            </a:custGeom>
            <a:solidFill>
              <a:srgbClr val="4C487D">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60"/>
            <p:cNvSpPr/>
            <p:nvPr/>
          </p:nvSpPr>
          <p:spPr>
            <a:xfrm>
              <a:off x="2995027" y="3408631"/>
              <a:ext cx="471375" cy="471350"/>
            </a:xfrm>
            <a:custGeom>
              <a:avLst/>
              <a:gdLst/>
              <a:ahLst/>
              <a:cxnLst/>
              <a:rect l="l" t="t" r="r" b="b"/>
              <a:pathLst>
                <a:path w="18855" h="18854" extrusionOk="0">
                  <a:moveTo>
                    <a:pt x="9427" y="1"/>
                  </a:moveTo>
                  <a:cubicBezTo>
                    <a:pt x="6927" y="1"/>
                    <a:pt x="4529" y="994"/>
                    <a:pt x="2761" y="2762"/>
                  </a:cubicBezTo>
                  <a:cubicBezTo>
                    <a:pt x="994" y="4530"/>
                    <a:pt x="0" y="6928"/>
                    <a:pt x="0" y="9427"/>
                  </a:cubicBezTo>
                  <a:cubicBezTo>
                    <a:pt x="0" y="11927"/>
                    <a:pt x="994" y="14325"/>
                    <a:pt x="2761" y="16092"/>
                  </a:cubicBezTo>
                  <a:cubicBezTo>
                    <a:pt x="4529" y="17860"/>
                    <a:pt x="6927" y="18854"/>
                    <a:pt x="9427" y="18854"/>
                  </a:cubicBezTo>
                  <a:cubicBezTo>
                    <a:pt x="11927" y="18854"/>
                    <a:pt x="14325" y="17860"/>
                    <a:pt x="16093" y="16092"/>
                  </a:cubicBezTo>
                  <a:cubicBezTo>
                    <a:pt x="17861" y="14325"/>
                    <a:pt x="18854" y="11927"/>
                    <a:pt x="18854" y="9427"/>
                  </a:cubicBezTo>
                  <a:cubicBezTo>
                    <a:pt x="18854" y="6928"/>
                    <a:pt x="17861" y="4530"/>
                    <a:pt x="16093" y="2762"/>
                  </a:cubicBezTo>
                  <a:cubicBezTo>
                    <a:pt x="14325" y="994"/>
                    <a:pt x="11927" y="1"/>
                    <a:pt x="9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60"/>
            <p:cNvSpPr/>
            <p:nvPr/>
          </p:nvSpPr>
          <p:spPr>
            <a:xfrm>
              <a:off x="3172152" y="3585781"/>
              <a:ext cx="117050" cy="117000"/>
            </a:xfrm>
            <a:custGeom>
              <a:avLst/>
              <a:gdLst/>
              <a:ahLst/>
              <a:cxnLst/>
              <a:rect l="l" t="t" r="r" b="b"/>
              <a:pathLst>
                <a:path w="4682" h="4680" extrusionOk="0">
                  <a:moveTo>
                    <a:pt x="2340" y="0"/>
                  </a:moveTo>
                  <a:cubicBezTo>
                    <a:pt x="1050" y="0"/>
                    <a:pt x="1" y="1049"/>
                    <a:pt x="1" y="2340"/>
                  </a:cubicBezTo>
                  <a:cubicBezTo>
                    <a:pt x="1" y="3631"/>
                    <a:pt x="1050" y="4680"/>
                    <a:pt x="2340" y="4680"/>
                  </a:cubicBezTo>
                  <a:cubicBezTo>
                    <a:pt x="3630" y="4680"/>
                    <a:pt x="4679" y="3631"/>
                    <a:pt x="4681" y="2340"/>
                  </a:cubicBezTo>
                  <a:cubicBezTo>
                    <a:pt x="4681" y="1049"/>
                    <a:pt x="3631" y="0"/>
                    <a:pt x="2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60"/>
            <p:cNvSpPr/>
            <p:nvPr/>
          </p:nvSpPr>
          <p:spPr>
            <a:xfrm>
              <a:off x="2994977" y="3497506"/>
              <a:ext cx="296675" cy="381200"/>
            </a:xfrm>
            <a:custGeom>
              <a:avLst/>
              <a:gdLst/>
              <a:ahLst/>
              <a:cxnLst/>
              <a:rect l="l" t="t" r="r" b="b"/>
              <a:pathLst>
                <a:path w="11867" h="15248" extrusionOk="0">
                  <a:moveTo>
                    <a:pt x="2059" y="0"/>
                  </a:moveTo>
                  <a:cubicBezTo>
                    <a:pt x="772" y="1613"/>
                    <a:pt x="1" y="3653"/>
                    <a:pt x="1" y="5872"/>
                  </a:cubicBezTo>
                  <a:cubicBezTo>
                    <a:pt x="1" y="10738"/>
                    <a:pt x="3706" y="14753"/>
                    <a:pt x="8441" y="15248"/>
                  </a:cubicBezTo>
                  <a:lnTo>
                    <a:pt x="11867" y="8780"/>
                  </a:lnTo>
                  <a:lnTo>
                    <a:pt x="11867" y="8780"/>
                  </a:lnTo>
                  <a:cubicBezTo>
                    <a:pt x="11207" y="9336"/>
                    <a:pt x="10356" y="9671"/>
                    <a:pt x="9427" y="9671"/>
                  </a:cubicBezTo>
                  <a:cubicBezTo>
                    <a:pt x="7424" y="9671"/>
                    <a:pt x="5779" y="8110"/>
                    <a:pt x="5641" y="6142"/>
                  </a:cubicBezTo>
                  <a:lnTo>
                    <a:pt x="2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60"/>
            <p:cNvSpPr/>
            <p:nvPr/>
          </p:nvSpPr>
          <p:spPr>
            <a:xfrm>
              <a:off x="3045477" y="3408681"/>
              <a:ext cx="402475" cy="242600"/>
            </a:xfrm>
            <a:custGeom>
              <a:avLst/>
              <a:gdLst/>
              <a:ahLst/>
              <a:cxnLst/>
              <a:rect l="l" t="t" r="r" b="b"/>
              <a:pathLst>
                <a:path w="16099" h="9704" extrusionOk="0">
                  <a:moveTo>
                    <a:pt x="7405" y="0"/>
                  </a:moveTo>
                  <a:cubicBezTo>
                    <a:pt x="4405" y="0"/>
                    <a:pt x="1729" y="1409"/>
                    <a:pt x="1" y="3600"/>
                  </a:cubicBezTo>
                  <a:lnTo>
                    <a:pt x="3618" y="9704"/>
                  </a:lnTo>
                  <a:cubicBezTo>
                    <a:pt x="3612" y="9610"/>
                    <a:pt x="3609" y="9519"/>
                    <a:pt x="3609" y="9425"/>
                  </a:cubicBezTo>
                  <a:cubicBezTo>
                    <a:pt x="3609" y="7331"/>
                    <a:pt x="5312" y="5628"/>
                    <a:pt x="7406" y="5628"/>
                  </a:cubicBezTo>
                  <a:cubicBezTo>
                    <a:pt x="7779" y="5628"/>
                    <a:pt x="8139" y="5682"/>
                    <a:pt x="8479" y="5783"/>
                  </a:cubicBezTo>
                  <a:lnTo>
                    <a:pt x="16098" y="5783"/>
                  </a:lnTo>
                  <a:cubicBezTo>
                    <a:pt x="14672" y="2389"/>
                    <a:pt x="11312" y="0"/>
                    <a:pt x="7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60"/>
            <p:cNvSpPr/>
            <p:nvPr/>
          </p:nvSpPr>
          <p:spPr>
            <a:xfrm>
              <a:off x="3204527" y="3551906"/>
              <a:ext cx="261775" cy="328025"/>
            </a:xfrm>
            <a:custGeom>
              <a:avLst/>
              <a:gdLst/>
              <a:ahLst/>
              <a:cxnLst/>
              <a:rect l="l" t="t" r="r" b="b"/>
              <a:pathLst>
                <a:path w="10471" h="13121" extrusionOk="0">
                  <a:moveTo>
                    <a:pt x="9716" y="1"/>
                  </a:moveTo>
                  <a:lnTo>
                    <a:pt x="2156" y="53"/>
                  </a:lnTo>
                  <a:lnTo>
                    <a:pt x="2184" y="72"/>
                  </a:lnTo>
                  <a:cubicBezTo>
                    <a:pt x="3724" y="557"/>
                    <a:pt x="4843" y="1997"/>
                    <a:pt x="4843" y="3695"/>
                  </a:cubicBezTo>
                  <a:cubicBezTo>
                    <a:pt x="4843" y="4864"/>
                    <a:pt x="4311" y="5912"/>
                    <a:pt x="3476" y="6609"/>
                  </a:cubicBezTo>
                  <a:lnTo>
                    <a:pt x="1" y="13062"/>
                  </a:lnTo>
                  <a:cubicBezTo>
                    <a:pt x="342" y="13101"/>
                    <a:pt x="690" y="13120"/>
                    <a:pt x="1043" y="13120"/>
                  </a:cubicBezTo>
                  <a:cubicBezTo>
                    <a:pt x="6241" y="13120"/>
                    <a:pt x="10469" y="8891"/>
                    <a:pt x="10469" y="3694"/>
                  </a:cubicBezTo>
                  <a:cubicBezTo>
                    <a:pt x="10471" y="2385"/>
                    <a:pt x="10202" y="1136"/>
                    <a:pt x="9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2" name="Google Shape;5742;p60"/>
          <p:cNvGrpSpPr/>
          <p:nvPr/>
        </p:nvGrpSpPr>
        <p:grpSpPr>
          <a:xfrm>
            <a:off x="7558660" y="540001"/>
            <a:ext cx="865329" cy="100122"/>
            <a:chOff x="14860260" y="4105426"/>
            <a:chExt cx="865329" cy="100122"/>
          </a:xfrm>
        </p:grpSpPr>
        <p:sp>
          <p:nvSpPr>
            <p:cNvPr id="5743" name="Google Shape;5743;p60"/>
            <p:cNvSpPr/>
            <p:nvPr/>
          </p:nvSpPr>
          <p:spPr>
            <a:xfrm rot="5400000">
              <a:off x="15179772" y="37983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60"/>
            <p:cNvSpPr/>
            <p:nvPr/>
          </p:nvSpPr>
          <p:spPr>
            <a:xfrm rot="5400000">
              <a:off x="15632597" y="41092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a:extLst>
              <a:ext uri="{FF2B5EF4-FFF2-40B4-BE49-F238E27FC236}">
                <a16:creationId xmlns:a16="http://schemas.microsoft.com/office/drawing/2014/main" id="{3ACB8054-1A13-4302-A291-150A16CEFD42}"/>
              </a:ext>
            </a:extLst>
          </p:cNvPr>
          <p:cNvSpPr/>
          <p:nvPr/>
        </p:nvSpPr>
        <p:spPr>
          <a:xfrm>
            <a:off x="2807120" y="3166398"/>
            <a:ext cx="3836394" cy="16434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flipH="1">
            <a:off x="419100" y="1676437"/>
            <a:ext cx="3113723" cy="2854121"/>
          </a:xfrm>
          <a:custGeom>
            <a:avLst/>
            <a:gdLst>
              <a:gd name="connsiteX0" fmla="*/ 3791747 w 6631297"/>
              <a:gd name="connsiteY0" fmla="*/ 0 h 4399247"/>
              <a:gd name="connsiteX1" fmla="*/ 6068319 w 6631297"/>
              <a:gd name="connsiteY1" fmla="*/ 3604425 h 4399247"/>
              <a:gd name="connsiteX2" fmla="*/ 4049819 w 6631297"/>
              <a:gd name="connsiteY2" fmla="*/ 4399247 h 4399247"/>
              <a:gd name="connsiteX3" fmla="*/ 234025 w 6631297"/>
              <a:gd name="connsiteY3" fmla="*/ 2809604 h 4399247"/>
              <a:gd name="connsiteX4" fmla="*/ 3791747 w 6631297"/>
              <a:gd name="connsiteY4" fmla="*/ 0 h 439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1297" h="4399247">
                <a:moveTo>
                  <a:pt x="3791747" y="0"/>
                </a:moveTo>
                <a:cubicBezTo>
                  <a:pt x="7119044" y="0"/>
                  <a:pt x="6990008" y="2153414"/>
                  <a:pt x="6068319" y="3604425"/>
                </a:cubicBezTo>
                <a:cubicBezTo>
                  <a:pt x="5718076" y="4158953"/>
                  <a:pt x="4934640" y="4399247"/>
                  <a:pt x="4049819" y="4399247"/>
                </a:cubicBezTo>
                <a:cubicBezTo>
                  <a:pt x="2611986" y="4399247"/>
                  <a:pt x="888425" y="3761541"/>
                  <a:pt x="234025" y="2809604"/>
                </a:cubicBezTo>
                <a:cubicBezTo>
                  <a:pt x="-816700" y="1275411"/>
                  <a:pt x="1902282" y="0"/>
                  <a:pt x="379174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占位符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28850"/>
          <a:stretch/>
        </p:blipFill>
        <p:spPr>
          <a:xfrm flipH="1">
            <a:off x="333794" y="1429958"/>
            <a:ext cx="3026146" cy="2854121"/>
          </a:xfrm>
        </p:spPr>
      </p:pic>
      <p:sp>
        <p:nvSpPr>
          <p:cNvPr id="19" name="Rectangle 2">
            <a:extLst>
              <a:ext uri="{FF2B5EF4-FFF2-40B4-BE49-F238E27FC236}">
                <a16:creationId xmlns:a16="http://schemas.microsoft.com/office/drawing/2014/main" id="{35A0C200-22C4-47D8-B677-A7CC5D22796C}"/>
              </a:ext>
            </a:extLst>
          </p:cNvPr>
          <p:cNvSpPr>
            <a:spLocks noChangeArrowheads="1"/>
          </p:cNvSpPr>
          <p:nvPr/>
        </p:nvSpPr>
        <p:spPr bwMode="auto">
          <a:xfrm>
            <a:off x="3560184" y="271306"/>
            <a:ext cx="4564391"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r>
              <a:rPr lang="nl-NL" altLang="en-US" sz="4500" b="1" smtClean="0">
                <a:solidFill>
                  <a:srgbClr val="FF0000"/>
                </a:solidFill>
                <a:latin typeface="#9Slide05 SVNBulgary" pitchFamily="2" charset="0"/>
                <a:ea typeface="Calibri" panose="020F0502020204030204" pitchFamily="34" charset="0"/>
                <a:cs typeface="Times New Roman" panose="02020603050405020304" pitchFamily="18" charset="0"/>
              </a:rPr>
              <a:t>LÂM THỊ MỸ DẠ</a:t>
            </a:r>
            <a:endParaRPr lang="en-US" altLang="en-US" sz="4500" dirty="0">
              <a:solidFill>
                <a:srgbClr val="FF0000"/>
              </a:solidFill>
              <a:latin typeface="#9Slide05 SVNBulgary" pitchFamily="2" charset="0"/>
            </a:endParaRPr>
          </a:p>
        </p:txBody>
      </p:sp>
      <p:sp>
        <p:nvSpPr>
          <p:cNvPr id="20" name="Rectangle 3">
            <a:extLst>
              <a:ext uri="{FF2B5EF4-FFF2-40B4-BE49-F238E27FC236}">
                <a16:creationId xmlns:a16="http://schemas.microsoft.com/office/drawing/2014/main" id="{E5B73114-FCCA-425A-95C7-119F2906C0A9}"/>
              </a:ext>
            </a:extLst>
          </p:cNvPr>
          <p:cNvSpPr>
            <a:spLocks noChangeArrowheads="1"/>
          </p:cNvSpPr>
          <p:nvPr/>
        </p:nvSpPr>
        <p:spPr bwMode="auto">
          <a:xfrm>
            <a:off x="3920596" y="1438362"/>
            <a:ext cx="5000625" cy="226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nSpc>
                <a:spcPct val="120000"/>
              </a:lnSpc>
            </a:pPr>
            <a:r>
              <a:rPr lang="en-US" sz="2400" b="1" dirty="0">
                <a:solidFill>
                  <a:schemeClr val="tx2">
                    <a:lumMod val="75000"/>
                  </a:schemeClr>
                </a:solidFill>
                <a:latin typeface="#9Slide03 Arima Madurai" panose="00000500000000000000" pitchFamily="2" charset="0"/>
                <a:cs typeface="#9Slide03 Arima Madurai" panose="00000500000000000000" pitchFamily="2" charset="0"/>
              </a:rPr>
              <a:t>- Năm sinh: 1949</a:t>
            </a:r>
          </a:p>
          <a:p>
            <a:pPr>
              <a:lnSpc>
                <a:spcPct val="120000"/>
              </a:lnSpc>
            </a:pPr>
            <a:r>
              <a:rPr lang="en-US" sz="2400" b="1" dirty="0">
                <a:solidFill>
                  <a:schemeClr val="tx2">
                    <a:lumMod val="75000"/>
                  </a:schemeClr>
                </a:solidFill>
                <a:latin typeface="#9Slide03 Arima Madurai" panose="00000500000000000000" pitchFamily="2" charset="0"/>
                <a:cs typeface="#9Slide03 Arima Madurai" panose="00000500000000000000" pitchFamily="2" charset="0"/>
              </a:rPr>
              <a:t>- </a:t>
            </a:r>
            <a:r>
              <a:rPr lang="en-US" sz="2400" b="1" dirty="0" err="1">
                <a:solidFill>
                  <a:schemeClr val="tx2">
                    <a:lumMod val="75000"/>
                  </a:schemeClr>
                </a:solidFill>
                <a:latin typeface="#9Slide03 Arima Madurai" panose="00000500000000000000" pitchFamily="2" charset="0"/>
                <a:cs typeface="#9Slide03 Arima Madurai" panose="00000500000000000000" pitchFamily="2" charset="0"/>
              </a:rPr>
              <a:t>Quê</a:t>
            </a:r>
            <a:r>
              <a:rPr lang="en-US" sz="2400" b="1" dirty="0">
                <a:solidFill>
                  <a:schemeClr val="tx2">
                    <a:lumMod val="75000"/>
                  </a:schemeClr>
                </a:solidFill>
                <a:latin typeface="#9Slide03 Arima Madurai" panose="00000500000000000000" pitchFamily="2" charset="0"/>
                <a:cs typeface="#9Slide03 Arima Madurai" panose="00000500000000000000" pitchFamily="2" charset="0"/>
              </a:rPr>
              <a:t> </a:t>
            </a:r>
            <a:r>
              <a:rPr lang="en-US" sz="2400" b="1" dirty="0" err="1">
                <a:solidFill>
                  <a:schemeClr val="tx2">
                    <a:lumMod val="75000"/>
                  </a:schemeClr>
                </a:solidFill>
                <a:latin typeface="#9Slide03 Arima Madurai" panose="00000500000000000000" pitchFamily="2" charset="0"/>
                <a:cs typeface="#9Slide03 Arima Madurai" panose="00000500000000000000" pitchFamily="2" charset="0"/>
              </a:rPr>
              <a:t>quán</a:t>
            </a:r>
            <a:r>
              <a:rPr lang="en-US" sz="2400" b="1" dirty="0">
                <a:solidFill>
                  <a:schemeClr val="tx2">
                    <a:lumMod val="75000"/>
                  </a:schemeClr>
                </a:solidFill>
                <a:latin typeface="#9Slide03 Arima Madurai" panose="00000500000000000000" pitchFamily="2" charset="0"/>
                <a:cs typeface="#9Slide03 Arima Madurai" panose="00000500000000000000" pitchFamily="2" charset="0"/>
              </a:rPr>
              <a:t>: Qu</a:t>
            </a:r>
            <a:r>
              <a:rPr lang="vi-VN" sz="2400" b="1" dirty="0">
                <a:solidFill>
                  <a:schemeClr val="tx2">
                    <a:lumMod val="75000"/>
                  </a:schemeClr>
                </a:solidFill>
                <a:latin typeface="#9Slide03 Arima Madurai" panose="00000500000000000000" pitchFamily="2" charset="0"/>
                <a:cs typeface="#9Slide03 Arima Madurai" panose="00000500000000000000" pitchFamily="2" charset="0"/>
              </a:rPr>
              <a:t>ảng B</a:t>
            </a:r>
            <a:r>
              <a:rPr lang="en-US" sz="2400" b="1" dirty="0" err="1">
                <a:solidFill>
                  <a:schemeClr val="tx2">
                    <a:lumMod val="75000"/>
                  </a:schemeClr>
                </a:solidFill>
                <a:latin typeface="#9Slide03 Arima Madurai" panose="00000500000000000000" pitchFamily="2" charset="0"/>
                <a:cs typeface="#9Slide03 Arima Madurai" panose="00000500000000000000" pitchFamily="2" charset="0"/>
              </a:rPr>
              <a:t>ình</a:t>
            </a:r>
            <a:endParaRPr lang="en-US" sz="2400" b="1" dirty="0">
              <a:solidFill>
                <a:schemeClr val="tx2">
                  <a:lumMod val="75000"/>
                </a:schemeClr>
              </a:solidFill>
              <a:latin typeface="#9Slide03 Arima Madurai" panose="00000500000000000000" pitchFamily="2" charset="0"/>
              <a:cs typeface="#9Slide03 Arima Madurai" panose="00000500000000000000" pitchFamily="2" charset="0"/>
            </a:endParaRPr>
          </a:p>
          <a:p>
            <a:pPr>
              <a:lnSpc>
                <a:spcPct val="120000"/>
              </a:lnSpc>
            </a:pPr>
            <a:r>
              <a:rPr lang="en-US" sz="2400" b="1" dirty="0">
                <a:solidFill>
                  <a:schemeClr val="tx2">
                    <a:lumMod val="75000"/>
                  </a:schemeClr>
                </a:solidFill>
                <a:latin typeface="#9Slide03 Arima Madurai" panose="00000500000000000000" pitchFamily="2" charset="0"/>
                <a:cs typeface="#9Slide03 Arima Madurai" panose="00000500000000000000" pitchFamily="2" charset="0"/>
              </a:rPr>
              <a:t>- </a:t>
            </a:r>
            <a:r>
              <a:rPr lang="en-US" sz="2400" b="1" dirty="0" err="1">
                <a:solidFill>
                  <a:schemeClr val="tx2">
                    <a:lumMod val="75000"/>
                  </a:schemeClr>
                </a:solidFill>
                <a:latin typeface="#9Slide03 Arima Madurai" panose="00000500000000000000" pitchFamily="2" charset="0"/>
                <a:cs typeface="#9Slide03 Arima Madurai" panose="00000500000000000000" pitchFamily="2" charset="0"/>
              </a:rPr>
              <a:t>Thơ</a:t>
            </a:r>
            <a:r>
              <a:rPr lang="en-US" sz="2400" b="1" dirty="0">
                <a:solidFill>
                  <a:schemeClr val="tx2">
                    <a:lumMod val="75000"/>
                  </a:schemeClr>
                </a:solidFill>
                <a:latin typeface="#9Slide03 Arima Madurai" panose="00000500000000000000" pitchFamily="2" charset="0"/>
                <a:cs typeface="#9Slide03 Arima Madurai" panose="00000500000000000000" pitchFamily="2" charset="0"/>
              </a:rPr>
              <a:t> </a:t>
            </a:r>
            <a:r>
              <a:rPr lang="en-US" sz="2400" b="1" dirty="0" err="1">
                <a:solidFill>
                  <a:schemeClr val="tx2">
                    <a:lumMod val="75000"/>
                  </a:schemeClr>
                </a:solidFill>
                <a:latin typeface="#9Slide03 Arima Madurai" panose="00000500000000000000" pitchFamily="2" charset="0"/>
                <a:cs typeface="#9Slide03 Arima Madurai" panose="00000500000000000000" pitchFamily="2" charset="0"/>
              </a:rPr>
              <a:t>Lâm</a:t>
            </a:r>
            <a:r>
              <a:rPr lang="en-US" sz="2400" b="1" dirty="0">
                <a:solidFill>
                  <a:schemeClr val="tx2">
                    <a:lumMod val="75000"/>
                  </a:schemeClr>
                </a:solidFill>
                <a:latin typeface="#9Slide03 Arima Madurai" panose="00000500000000000000" pitchFamily="2" charset="0"/>
                <a:cs typeface="#9Slide03 Arima Madurai" panose="00000500000000000000" pitchFamily="2" charset="0"/>
              </a:rPr>
              <a:t> Th</a:t>
            </a:r>
            <a:r>
              <a:rPr lang="vi-VN" sz="2400" b="1" dirty="0">
                <a:solidFill>
                  <a:schemeClr val="tx2">
                    <a:lumMod val="75000"/>
                  </a:schemeClr>
                </a:solidFill>
                <a:latin typeface="#9Slide03 Arima Madurai" panose="00000500000000000000" pitchFamily="2" charset="0"/>
                <a:cs typeface="#9Slide03 Arima Madurai" panose="00000500000000000000" pitchFamily="2" charset="0"/>
              </a:rPr>
              <a:t>ị Mỹ Dạ nhẹ nh</a:t>
            </a:r>
            <a:r>
              <a:rPr lang="en-US" sz="2400" b="1" dirty="0" err="1">
                <a:solidFill>
                  <a:schemeClr val="tx2">
                    <a:lumMod val="75000"/>
                  </a:schemeClr>
                </a:solidFill>
                <a:latin typeface="#9Slide03 Arima Madurai" panose="00000500000000000000" pitchFamily="2" charset="0"/>
                <a:cs typeface="#9Slide03 Arima Madurai" panose="00000500000000000000" pitchFamily="2" charset="0"/>
              </a:rPr>
              <a:t>àng</a:t>
            </a:r>
            <a:r>
              <a:rPr lang="en-US" sz="2400" b="1" dirty="0">
                <a:solidFill>
                  <a:schemeClr val="tx2">
                    <a:lumMod val="75000"/>
                  </a:schemeClr>
                </a:solidFill>
                <a:latin typeface="#9Slide03 Arima Madurai" panose="00000500000000000000" pitchFamily="2" charset="0"/>
                <a:cs typeface="#9Slide03 Arima Madurai" panose="00000500000000000000" pitchFamily="2" charset="0"/>
              </a:rPr>
              <a:t>, đ</a:t>
            </a:r>
            <a:r>
              <a:rPr lang="vi-VN" sz="2400" b="1" dirty="0">
                <a:solidFill>
                  <a:schemeClr val="tx2">
                    <a:lumMod val="75000"/>
                  </a:schemeClr>
                </a:solidFill>
                <a:latin typeface="#9Slide03 Arima Madurai" panose="00000500000000000000" pitchFamily="2" charset="0"/>
                <a:cs typeface="#9Slide03 Arima Madurai" panose="00000500000000000000" pitchFamily="2" charset="0"/>
              </a:rPr>
              <a:t>ằm thắm, trong trẻo, thể hiện một t</a:t>
            </a:r>
            <a:r>
              <a:rPr lang="en-US" sz="2400" b="1" dirty="0" err="1">
                <a:solidFill>
                  <a:schemeClr val="tx2">
                    <a:lumMod val="75000"/>
                  </a:schemeClr>
                </a:solidFill>
                <a:latin typeface="#9Slide03 Arima Madurai" panose="00000500000000000000" pitchFamily="2" charset="0"/>
                <a:cs typeface="#9Slide03 Arima Madurai" panose="00000500000000000000" pitchFamily="2" charset="0"/>
              </a:rPr>
              <a:t>âm</a:t>
            </a:r>
            <a:r>
              <a:rPr lang="en-US" sz="2400" b="1" dirty="0">
                <a:solidFill>
                  <a:schemeClr val="tx2">
                    <a:lumMod val="75000"/>
                  </a:schemeClr>
                </a:solidFill>
                <a:latin typeface="#9Slide03 Arima Madurai" panose="00000500000000000000" pitchFamily="2" charset="0"/>
                <a:cs typeface="#9Slide03 Arima Madurai" panose="00000500000000000000" pitchFamily="2" charset="0"/>
              </a:rPr>
              <a:t> h</a:t>
            </a:r>
            <a:r>
              <a:rPr lang="vi-VN" sz="2400" b="1" dirty="0">
                <a:solidFill>
                  <a:schemeClr val="tx2">
                    <a:lumMod val="75000"/>
                  </a:schemeClr>
                </a:solidFill>
                <a:latin typeface="#9Slide03 Arima Madurai" panose="00000500000000000000" pitchFamily="2" charset="0"/>
                <a:cs typeface="#9Slide03 Arima Madurai" panose="00000500000000000000" pitchFamily="2" charset="0"/>
              </a:rPr>
              <a:t>ồn tinh tế, gi</a:t>
            </a:r>
            <a:r>
              <a:rPr lang="en-US" sz="2400" b="1" dirty="0" err="1">
                <a:solidFill>
                  <a:schemeClr val="tx2">
                    <a:lumMod val="75000"/>
                  </a:schemeClr>
                </a:solidFill>
                <a:latin typeface="#9Slide03 Arima Madurai" panose="00000500000000000000" pitchFamily="2" charset="0"/>
                <a:cs typeface="#9Slide03 Arima Madurai" panose="00000500000000000000" pitchFamily="2" charset="0"/>
              </a:rPr>
              <a:t>àu</a:t>
            </a:r>
            <a:r>
              <a:rPr lang="en-US" sz="2400" b="1" dirty="0">
                <a:solidFill>
                  <a:schemeClr val="tx2">
                    <a:lumMod val="75000"/>
                  </a:schemeClr>
                </a:solidFill>
                <a:latin typeface="#9Slide03 Arima Madurai" panose="00000500000000000000" pitchFamily="2" charset="0"/>
                <a:cs typeface="#9Slide03 Arima Madurai" panose="00000500000000000000" pitchFamily="2" charset="0"/>
              </a:rPr>
              <a:t> </a:t>
            </a:r>
            <a:r>
              <a:rPr lang="en-US" sz="2400" b="1" dirty="0" err="1">
                <a:solidFill>
                  <a:schemeClr val="tx2">
                    <a:lumMod val="75000"/>
                  </a:schemeClr>
                </a:solidFill>
                <a:latin typeface="#9Slide03 Arima Madurai" panose="00000500000000000000" pitchFamily="2" charset="0"/>
                <a:cs typeface="#9Slide03 Arima Madurai" panose="00000500000000000000" pitchFamily="2" charset="0"/>
              </a:rPr>
              <a:t>yêu</a:t>
            </a:r>
            <a:r>
              <a:rPr lang="en-US" sz="2400" b="1" dirty="0">
                <a:solidFill>
                  <a:schemeClr val="tx2">
                    <a:lumMod val="75000"/>
                  </a:schemeClr>
                </a:solidFill>
                <a:latin typeface="#9Slide03 Arima Madurai" panose="00000500000000000000" pitchFamily="2" charset="0"/>
                <a:cs typeface="#9Slide03 Arima Madurai" panose="00000500000000000000" pitchFamily="2" charset="0"/>
              </a:rPr>
              <a:t> </a:t>
            </a:r>
            <a:r>
              <a:rPr lang="en-US" sz="2400" b="1" dirty="0" err="1">
                <a:solidFill>
                  <a:schemeClr val="tx2">
                    <a:lumMod val="75000"/>
                  </a:schemeClr>
                </a:solidFill>
                <a:latin typeface="#9Slide03 Arima Madurai" panose="00000500000000000000" pitchFamily="2" charset="0"/>
                <a:cs typeface="#9Slide03 Arima Madurai" panose="00000500000000000000" pitchFamily="2" charset="0"/>
              </a:rPr>
              <a:t>thương</a:t>
            </a:r>
            <a:r>
              <a:rPr lang="en-US" sz="2400" b="1" dirty="0">
                <a:solidFill>
                  <a:schemeClr val="tx2">
                    <a:lumMod val="75000"/>
                  </a:schemeClr>
                </a:solidFill>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3299004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barn(inVertical)">
                                      <p:cBhvr>
                                        <p:cTn id="21" dur="500"/>
                                        <p:tgtEl>
                                          <p:spTgt spid="2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barn(inVertical)">
                                      <p:cBhvr>
                                        <p:cTn id="26"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35"/>
          <p:cNvSpPr/>
          <p:nvPr/>
        </p:nvSpPr>
        <p:spPr>
          <a:xfrm>
            <a:off x="6075253" y="1711010"/>
            <a:ext cx="1114851" cy="1045769"/>
          </a:xfrm>
          <a:prstGeom prst="ellipse">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68" name="Google Shape;668;p35"/>
          <p:cNvSpPr/>
          <p:nvPr/>
        </p:nvSpPr>
        <p:spPr>
          <a:xfrm flipH="1">
            <a:off x="763552" y="1568933"/>
            <a:ext cx="4309574" cy="756089"/>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9" name="Google Shape;669;p3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b="1" dirty="0">
                <a:solidFill>
                  <a:schemeClr val="accent1">
                    <a:lumMod val="50000"/>
                  </a:schemeClr>
                </a:solidFill>
              </a:rPr>
              <a:t>a) Đọc:</a:t>
            </a:r>
            <a:endParaRPr b="1" dirty="0">
              <a:solidFill>
                <a:schemeClr val="accent1">
                  <a:lumMod val="50000"/>
                </a:schemeClr>
              </a:solidFill>
            </a:endParaRPr>
          </a:p>
        </p:txBody>
      </p:sp>
      <p:sp>
        <p:nvSpPr>
          <p:cNvPr id="671" name="Google Shape;671;p35"/>
          <p:cNvSpPr txBox="1">
            <a:spLocks noGrp="1"/>
          </p:cNvSpPr>
          <p:nvPr>
            <p:ph type="subTitle" idx="2"/>
          </p:nvPr>
        </p:nvSpPr>
        <p:spPr>
          <a:xfrm>
            <a:off x="563881" y="1603947"/>
            <a:ext cx="5626730" cy="1254272"/>
          </a:xfrm>
          <a:prstGeom prst="rect">
            <a:avLst/>
          </a:prstGeom>
        </p:spPr>
        <p:txBody>
          <a:bodyPr spcFirstLastPara="1" wrap="square" lIns="91425" tIns="91425" rIns="91425" bIns="91425" anchor="t" anchorCtr="0">
            <a:noAutofit/>
          </a:bodyPr>
          <a:lstStyle/>
          <a:p>
            <a:pPr marL="0" lvl="0" indent="0" algn="ctr" rtl="0">
              <a:spcBef>
                <a:spcPts val="0"/>
              </a:spcBef>
            </a:pPr>
            <a:r>
              <a:rPr lang="vi-VN" sz="2400" b="1" dirty="0">
                <a:latin typeface="+mj-lt"/>
              </a:rPr>
              <a:t>Đọc diễn cảm, lưu loát, </a:t>
            </a:r>
            <a:r>
              <a:rPr lang="vi-VN" sz="2400" b="1">
                <a:latin typeface="+mj-lt"/>
              </a:rPr>
              <a:t>ngắt </a:t>
            </a:r>
            <a:r>
              <a:rPr lang="vi-VN" sz="2400" b="1" smtClean="0">
                <a:latin typeface="+mj-lt"/>
              </a:rPr>
              <a:t>Nhị</a:t>
            </a:r>
            <a:r>
              <a:rPr lang="en-US" sz="2400" b="1" smtClean="0">
                <a:latin typeface="Times New Roman" panose="02020603050405020304" pitchFamily="18" charset="0"/>
                <a:cs typeface="Times New Roman" panose="02020603050405020304" pitchFamily="18" charset="0"/>
              </a:rPr>
              <a:t>p</a:t>
            </a:r>
            <a:r>
              <a:rPr lang="vi-VN" sz="2400" b="1" smtClean="0">
                <a:latin typeface="+mj-lt"/>
              </a:rPr>
              <a:t> </a:t>
            </a:r>
            <a:r>
              <a:rPr lang="vi-VN" sz="2400" b="1" dirty="0">
                <a:latin typeface="+mj-lt"/>
              </a:rPr>
              <a:t>đúng, phù hợp với âm điệu của bài thơ lục bát</a:t>
            </a:r>
          </a:p>
          <a:p>
            <a:pPr marL="0" lvl="0" indent="0" algn="ctr" rtl="0">
              <a:spcBef>
                <a:spcPts val="0"/>
              </a:spcBef>
            </a:pPr>
            <a:endParaRPr lang="vi-VN" sz="2400" b="1" dirty="0"/>
          </a:p>
          <a:p>
            <a:pPr marL="0" lvl="0" indent="0" algn="ctr" rtl="0">
              <a:spcBef>
                <a:spcPts val="0"/>
              </a:spcBef>
            </a:pPr>
            <a:endParaRPr lang="vi-VN" sz="2400" b="1" dirty="0"/>
          </a:p>
          <a:p>
            <a:pPr marL="0" lvl="0" indent="0" algn="r" rtl="0">
              <a:spcBef>
                <a:spcPts val="0"/>
              </a:spcBef>
            </a:pPr>
            <a:r>
              <a:rPr lang="vi-VN" sz="2400" b="1"/>
              <a:t>   </a:t>
            </a:r>
            <a:r>
              <a:rPr lang="vi-VN" sz="2400" b="1" smtClean="0"/>
              <a:t> </a:t>
            </a:r>
            <a:r>
              <a:rPr lang="vi-VN" sz="2400" b="1" dirty="0">
                <a:latin typeface="+mj-lt"/>
              </a:rPr>
              <a:t>- </a:t>
            </a:r>
            <a:r>
              <a:rPr lang="vi-VN" sz="3200" b="1" dirty="0">
                <a:latin typeface="+mj-lt"/>
              </a:rPr>
              <a:t>Giọng đọc tình </a:t>
            </a:r>
            <a:r>
              <a:rPr lang="vi-VN" sz="3200" b="1">
                <a:latin typeface="+mj-lt"/>
              </a:rPr>
              <a:t>cảm</a:t>
            </a:r>
            <a:r>
              <a:rPr lang="vi-VN" sz="3200" b="1" smtClean="0">
                <a:latin typeface="+mj-lt"/>
              </a:rPr>
              <a:t>, </a:t>
            </a:r>
            <a:r>
              <a:rPr lang="vi-VN" sz="3200" b="1">
                <a:latin typeface="+mj-lt"/>
              </a:rPr>
              <a:t>thiết </a:t>
            </a:r>
            <a:r>
              <a:rPr lang="vi-VN" sz="3200" b="1" smtClean="0">
                <a:latin typeface="+mj-lt"/>
              </a:rPr>
              <a:t>tha</a:t>
            </a:r>
            <a:r>
              <a:rPr lang="vi-VN" sz="3200" b="1" dirty="0">
                <a:latin typeface="+mj-lt"/>
              </a:rPr>
              <a:t>, trầm lắng. </a:t>
            </a:r>
          </a:p>
        </p:txBody>
      </p:sp>
      <p:cxnSp>
        <p:nvCxnSpPr>
          <p:cNvPr id="698" name="Google Shape;698;p35"/>
          <p:cNvCxnSpPr>
            <a:cxnSpLocks/>
          </p:cNvCxnSpPr>
          <p:nvPr/>
        </p:nvCxnSpPr>
        <p:spPr>
          <a:xfrm rot="16200000" flipH="1">
            <a:off x="4749048" y="-47777"/>
            <a:ext cx="112175" cy="3551936"/>
          </a:xfrm>
          <a:prstGeom prst="bentConnector3">
            <a:avLst>
              <a:gd name="adj1" fmla="val -203789"/>
            </a:avLst>
          </a:prstGeom>
          <a:noFill/>
          <a:ln w="19050" cap="flat" cmpd="sng">
            <a:solidFill>
              <a:schemeClr val="dk2"/>
            </a:solidFill>
            <a:prstDash val="dash"/>
            <a:round/>
            <a:headEnd type="none" w="med" len="med"/>
            <a:tailEnd type="none" w="med" len="med"/>
          </a:ln>
        </p:spPr>
      </p:cxnSp>
      <p:grpSp>
        <p:nvGrpSpPr>
          <p:cNvPr id="699" name="Google Shape;699;p35"/>
          <p:cNvGrpSpPr/>
          <p:nvPr/>
        </p:nvGrpSpPr>
        <p:grpSpPr>
          <a:xfrm rot="10800000" flipH="1">
            <a:off x="842102" y="802972"/>
            <a:ext cx="7337096" cy="336340"/>
            <a:chOff x="7496160" y="3208281"/>
            <a:chExt cx="8696005" cy="383992"/>
          </a:xfrm>
          <a:solidFill>
            <a:schemeClr val="accent1">
              <a:lumMod val="50000"/>
            </a:schemeClr>
          </a:solidFill>
        </p:grpSpPr>
        <p:sp>
          <p:nvSpPr>
            <p:cNvPr id="700" name="Google Shape;700;p35"/>
            <p:cNvSpPr/>
            <p:nvPr/>
          </p:nvSpPr>
          <p:spPr>
            <a:xfrm rot="5400000">
              <a:off x="11079045" y="-374604"/>
              <a:ext cx="52196" cy="7217966"/>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1" name="Google Shape;701;p35"/>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Oval 11">
            <a:extLst>
              <a:ext uri="{FF2B5EF4-FFF2-40B4-BE49-F238E27FC236}">
                <a16:creationId xmlns:a16="http://schemas.microsoft.com/office/drawing/2014/main" id="{017DBD9A-9768-4C73-9432-C00A65F20A6E}"/>
              </a:ext>
            </a:extLst>
          </p:cNvPr>
          <p:cNvSpPr/>
          <p:nvPr/>
        </p:nvSpPr>
        <p:spPr>
          <a:xfrm>
            <a:off x="6128013" y="1746890"/>
            <a:ext cx="1025049" cy="97400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Google Shape;5122;p58">
            <a:extLst>
              <a:ext uri="{FF2B5EF4-FFF2-40B4-BE49-F238E27FC236}">
                <a16:creationId xmlns:a16="http://schemas.microsoft.com/office/drawing/2014/main" id="{64F4DF7A-D275-44F7-9568-809D84A35334}"/>
              </a:ext>
            </a:extLst>
          </p:cNvPr>
          <p:cNvSpPr/>
          <p:nvPr/>
        </p:nvSpPr>
        <p:spPr>
          <a:xfrm flipH="1">
            <a:off x="763552" y="2893233"/>
            <a:ext cx="7660448" cy="2064542"/>
          </a:xfrm>
          <a:prstGeom prst="roundRect">
            <a:avLst>
              <a:gd name="adj" fmla="val 21248"/>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957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68"/>
                                        </p:tgtEl>
                                        <p:attrNameLst>
                                          <p:attrName>style.visibility</p:attrName>
                                        </p:attrNameLst>
                                      </p:cBhvr>
                                      <p:to>
                                        <p:strVal val="visible"/>
                                      </p:to>
                                    </p:set>
                                    <p:animEffect transition="in" filter="randombar(horizontal)">
                                      <p:cBhvr>
                                        <p:cTn id="7" dur="500"/>
                                        <p:tgtEl>
                                          <p:spTgt spid="66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71">
                                            <p:txEl>
                                              <p:pRg st="0" end="0"/>
                                            </p:txEl>
                                          </p:spTgt>
                                        </p:tgtEl>
                                        <p:attrNameLst>
                                          <p:attrName>style.visibility</p:attrName>
                                        </p:attrNameLst>
                                      </p:cBhvr>
                                      <p:to>
                                        <p:strVal val="visible"/>
                                      </p:to>
                                    </p:set>
                                    <p:animEffect transition="in" filter="circle(in)">
                                      <p:cBhvr>
                                        <p:cTn id="10" dur="2000"/>
                                        <p:tgtEl>
                                          <p:spTgt spid="671">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71">
                                            <p:txEl>
                                              <p:pRg st="3" end="3"/>
                                            </p:txEl>
                                          </p:spTgt>
                                        </p:tgtEl>
                                        <p:attrNameLst>
                                          <p:attrName>style.visibility</p:attrName>
                                        </p:attrNameLst>
                                      </p:cBhvr>
                                      <p:to>
                                        <p:strVal val="visible"/>
                                      </p:to>
                                    </p:set>
                                    <p:animEffect transition="in" filter="circle(in)">
                                      <p:cBhvr>
                                        <p:cTn id="13" dur="2000"/>
                                        <p:tgtEl>
                                          <p:spTgt spid="671">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698"/>
                                        </p:tgtEl>
                                        <p:attrNameLst>
                                          <p:attrName>style.visibility</p:attrName>
                                        </p:attrNameLst>
                                      </p:cBhvr>
                                      <p:to>
                                        <p:strVal val="visible"/>
                                      </p:to>
                                    </p:set>
                                    <p:animEffect transition="in" filter="randombar(horizontal)">
                                      <p:cBhvr>
                                        <p:cTn id="16" dur="500"/>
                                        <p:tgtEl>
                                          <p:spTgt spid="69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67"/>
                                        </p:tgtEl>
                                        <p:attrNameLst>
                                          <p:attrName>style.visibility</p:attrName>
                                        </p:attrNameLst>
                                      </p:cBhvr>
                                      <p:to>
                                        <p:strVal val="visible"/>
                                      </p:to>
                                    </p:set>
                                    <p:animEffect transition="in" filter="randombar(horizontal)">
                                      <p:cBhvr>
                                        <p:cTn id="22" dur="500"/>
                                        <p:tgtEl>
                                          <p:spTgt spid="66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 grpId="0" animBg="1"/>
      <p:bldP spid="668" grpId="0" animBg="1"/>
      <p:bldP spid="671" grpId="0" uiExpand="1" build="p"/>
      <p:bldP spid="12"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070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BA0584C7-FE42-47CA-3480-4E2561BAD9D4}"/>
              </a:ext>
            </a:extLst>
          </p:cNvPr>
          <p:cNvGraphicFramePr>
            <a:graphicFrameLocks noGrp="1"/>
          </p:cNvGraphicFramePr>
          <p:nvPr>
            <p:ph idx="1"/>
            <p:extLst>
              <p:ext uri="{D42A27DB-BD31-4B8C-83A1-F6EECF244321}">
                <p14:modId xmlns:p14="http://schemas.microsoft.com/office/powerpoint/2010/main" val="2143776557"/>
              </p:ext>
            </p:extLst>
          </p:nvPr>
        </p:nvGraphicFramePr>
        <p:xfrm>
          <a:off x="0" y="662940"/>
          <a:ext cx="9144000" cy="4480560"/>
        </p:xfrm>
        <a:graphic>
          <a:graphicData uri="http://schemas.openxmlformats.org/drawingml/2006/table">
            <a:tbl>
              <a:tblPr firstRow="1" bandRow="1">
                <a:tableStyleId>{284E427A-3D55-4303-BF80-6455036E1DE7}</a:tableStyleId>
              </a:tblPr>
              <a:tblGrid>
                <a:gridCol w="4894188">
                  <a:extLst>
                    <a:ext uri="{9D8B030D-6E8A-4147-A177-3AD203B41FA5}">
                      <a16:colId xmlns:a16="http://schemas.microsoft.com/office/drawing/2014/main" val="528991480"/>
                    </a:ext>
                  </a:extLst>
                </a:gridCol>
                <a:gridCol w="4249812">
                  <a:extLst>
                    <a:ext uri="{9D8B030D-6E8A-4147-A177-3AD203B41FA5}">
                      <a16:colId xmlns:a16="http://schemas.microsoft.com/office/drawing/2014/main" val="3280704187"/>
                    </a:ext>
                  </a:extLst>
                </a:gridCol>
              </a:tblGrid>
              <a:tr h="1468545">
                <a:tc>
                  <a:txBody>
                    <a:bodyPr/>
                    <a:lstStyle/>
                    <a:p>
                      <a:pPr algn="ctr"/>
                      <a:r>
                        <a:rPr lang="vi-VN" sz="2400" b="1" dirty="0">
                          <a:solidFill>
                            <a:schemeClr val="tx2">
                              <a:lumMod val="75000"/>
                            </a:schemeClr>
                          </a:solidFill>
                        </a:rPr>
                        <a:t>Trình bày hiểu biết khái quát về </a:t>
                      </a:r>
                    </a:p>
                    <a:p>
                      <a:pPr algn="ctr"/>
                      <a:r>
                        <a:rPr lang="vi-VN" sz="2400" b="1" dirty="0">
                          <a:solidFill>
                            <a:schemeClr val="tx2">
                              <a:lumMod val="75000"/>
                            </a:schemeClr>
                          </a:solidFill>
                        </a:rPr>
                        <a:t>bài thơ</a:t>
                      </a:r>
                      <a:endParaRPr lang="en-US" sz="2400" b="1" dirty="0">
                        <a:solidFill>
                          <a:schemeClr val="tx2">
                            <a:lumMod val="75000"/>
                          </a:schemeClr>
                        </a:solidFill>
                        <a:latin typeface="+mj-lt"/>
                      </a:endParaRPr>
                    </a:p>
                  </a:txBody>
                  <a:tcPr/>
                </a:tc>
                <a:tc>
                  <a:txBody>
                    <a:bodyPr/>
                    <a:lstStyle/>
                    <a:p>
                      <a:pPr algn="ctr"/>
                      <a:r>
                        <a:rPr lang="vi-VN" sz="2400" b="1" dirty="0">
                          <a:solidFill>
                            <a:schemeClr val="tx2">
                              <a:lumMod val="75000"/>
                            </a:schemeClr>
                          </a:solidFill>
                        </a:rPr>
                        <a:t>Chỉ rõ đặc điểm thể thơ lục bát qua một số cặp câu thơ trong bài thơ</a:t>
                      </a:r>
                      <a:endParaRPr lang="en-US" sz="2400" b="1" dirty="0">
                        <a:solidFill>
                          <a:schemeClr val="tx2">
                            <a:lumMod val="75000"/>
                          </a:schemeClr>
                        </a:solidFill>
                        <a:latin typeface="+mj-lt"/>
                      </a:endParaRPr>
                    </a:p>
                  </a:txBody>
                  <a:tcPr/>
                </a:tc>
                <a:extLst>
                  <a:ext uri="{0D108BD9-81ED-4DB2-BD59-A6C34878D82A}">
                    <a16:rowId xmlns:a16="http://schemas.microsoft.com/office/drawing/2014/main" val="3675907347"/>
                  </a:ext>
                </a:extLst>
              </a:tr>
              <a:tr h="3012015">
                <a:tc>
                  <a:txBody>
                    <a:bodyPr/>
                    <a:lstStyle/>
                    <a:p>
                      <a:endParaRPr lang="en-US" dirty="0"/>
                    </a:p>
                  </a:txBody>
                  <a:tcPr/>
                </a:tc>
                <a:tc>
                  <a:txBody>
                    <a:bodyPr/>
                    <a:lstStyle/>
                    <a:p>
                      <a:endParaRPr lang="en-US" dirty="0"/>
                    </a:p>
                  </a:txBody>
                  <a:tcPr/>
                </a:tc>
                <a:extLst>
                  <a:ext uri="{0D108BD9-81ED-4DB2-BD59-A6C34878D82A}">
                    <a16:rowId xmlns:a16="http://schemas.microsoft.com/office/drawing/2014/main" val="890398466"/>
                  </a:ext>
                </a:extLst>
              </a:tr>
            </a:tbl>
          </a:graphicData>
        </a:graphic>
      </p:graphicFrame>
      <p:sp>
        <p:nvSpPr>
          <p:cNvPr id="3" name="Title 2">
            <a:extLst>
              <a:ext uri="{FF2B5EF4-FFF2-40B4-BE49-F238E27FC236}">
                <a16:creationId xmlns:a16="http://schemas.microsoft.com/office/drawing/2014/main" id="{901F9E68-3EFD-6B64-DA71-964610114D1B}"/>
              </a:ext>
            </a:extLst>
          </p:cNvPr>
          <p:cNvSpPr>
            <a:spLocks noGrp="1"/>
          </p:cNvSpPr>
          <p:nvPr>
            <p:ph type="title"/>
          </p:nvPr>
        </p:nvSpPr>
        <p:spPr>
          <a:xfrm>
            <a:off x="720000" y="0"/>
            <a:ext cx="7704000" cy="564300"/>
          </a:xfrm>
        </p:spPr>
        <p:txBody>
          <a:bodyPr/>
          <a:lstStyle/>
          <a:p>
            <a:pPr algn="ctr"/>
            <a:r>
              <a:rPr lang="vi-VN" b="1" dirty="0">
                <a:solidFill>
                  <a:schemeClr val="accent1">
                    <a:lumMod val="50000"/>
                  </a:schemeClr>
                </a:solidFill>
                <a:latin typeface="Times New Roman" panose="02020603050405020304" pitchFamily="18" charset="0"/>
                <a:cs typeface="Times New Roman" panose="02020603050405020304" pitchFamily="18" charset="0"/>
              </a:rPr>
              <a:t>PHIẾU HỌC TẬP SỐ 1</a:t>
            </a: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8092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50A134-B912-4D6F-ACD2-1EC191F2D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29" y="0"/>
            <a:ext cx="5344190" cy="5143500"/>
          </a:xfrm>
          <a:prstGeom prst="rect">
            <a:avLst/>
          </a:prstGeom>
        </p:spPr>
      </p:pic>
      <p:sp>
        <p:nvSpPr>
          <p:cNvPr id="7" name="AutoShape 2">
            <a:extLst>
              <a:ext uri="{FF2B5EF4-FFF2-40B4-BE49-F238E27FC236}">
                <a16:creationId xmlns:a16="http://schemas.microsoft.com/office/drawing/2014/main" id="{C71DBFD6-9C13-4D43-8BC2-985767257F45}"/>
              </a:ext>
            </a:extLst>
          </p:cNvPr>
          <p:cNvSpPr>
            <a:spLocks noChangeArrowheads="1"/>
          </p:cNvSpPr>
          <p:nvPr/>
        </p:nvSpPr>
        <p:spPr bwMode="auto">
          <a:xfrm>
            <a:off x="3689334" y="835789"/>
            <a:ext cx="4651910" cy="2290184"/>
          </a:xfrm>
          <a:prstGeom prst="wedgeEllipseCallout">
            <a:avLst>
              <a:gd name="adj1" fmla="val -43421"/>
              <a:gd name="adj2" fmla="val 56861"/>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68580" tIns="34290" rIns="68580" bIns="34290" numCol="1" anchor="t" anchorCtr="0" compatLnSpc="1">
            <a:prstTxWarp prst="textNoShape">
              <a:avLst/>
            </a:prstTxWarp>
          </a:bodyPr>
          <a:lstStyle/>
          <a:p>
            <a:pPr algn="just" fontAlgn="t"/>
            <a:endParaRPr lang="en-US" sz="2700" dirty="0">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AADCC71F-C884-4152-8776-54C5D1F4E846}"/>
              </a:ext>
            </a:extLst>
          </p:cNvPr>
          <p:cNvSpPr txBox="1"/>
          <p:nvPr/>
        </p:nvSpPr>
        <p:spPr>
          <a:xfrm>
            <a:off x="4026670" y="1600007"/>
            <a:ext cx="4239143" cy="854080"/>
          </a:xfrm>
          <a:prstGeom prst="rect">
            <a:avLst/>
          </a:prstGeom>
          <a:noFill/>
        </p:spPr>
        <p:txBody>
          <a:bodyPr wrap="square">
            <a:spAutoFit/>
          </a:bodyPr>
          <a:lstStyle/>
          <a:p>
            <a:pPr algn="ctr" fontAlgn="t"/>
            <a:r>
              <a:rPr lang="en-US" sz="4950" dirty="0" err="1">
                <a:latin typeface="Times New Roman" panose="02020603050405020304" pitchFamily="18" charset="0"/>
                <a:cs typeface="Times New Roman" panose="02020603050405020304" pitchFamily="18" charset="0"/>
              </a:rPr>
              <a:t>Trình</a:t>
            </a:r>
            <a:r>
              <a:rPr lang="en-US" sz="4950" dirty="0">
                <a:latin typeface="Times New Roman" panose="02020603050405020304" pitchFamily="18" charset="0"/>
                <a:cs typeface="Times New Roman" panose="02020603050405020304" pitchFamily="18" charset="0"/>
              </a:rPr>
              <a:t> </a:t>
            </a:r>
            <a:r>
              <a:rPr lang="en-US" sz="4950" dirty="0" err="1">
                <a:latin typeface="Times New Roman" panose="02020603050405020304" pitchFamily="18" charset="0"/>
                <a:cs typeface="Times New Roman" panose="02020603050405020304" pitchFamily="18" charset="0"/>
              </a:rPr>
              <a:t>bày</a:t>
            </a:r>
            <a:r>
              <a:rPr lang="en-US" sz="4950" dirty="0">
                <a:latin typeface="Times New Roman" panose="02020603050405020304" pitchFamily="18" charset="0"/>
                <a:cs typeface="Times New Roman" panose="02020603050405020304" pitchFamily="18" charset="0"/>
              </a:rPr>
              <a:t> </a:t>
            </a:r>
            <a:r>
              <a:rPr lang="en-US" sz="4950" dirty="0" err="1">
                <a:latin typeface="Times New Roman" panose="02020603050405020304" pitchFamily="18" charset="0"/>
                <a:cs typeface="Times New Roman" panose="02020603050405020304" pitchFamily="18" charset="0"/>
              </a:rPr>
              <a:t>dự</a:t>
            </a:r>
            <a:r>
              <a:rPr lang="en-US" sz="4950" dirty="0">
                <a:latin typeface="Times New Roman" panose="02020603050405020304" pitchFamily="18" charset="0"/>
                <a:cs typeface="Times New Roman" panose="02020603050405020304" pitchFamily="18" charset="0"/>
              </a:rPr>
              <a:t> </a:t>
            </a:r>
            <a:r>
              <a:rPr lang="en-US" sz="4950" dirty="0" err="1">
                <a:latin typeface="Times New Roman" panose="02020603050405020304" pitchFamily="18" charset="0"/>
                <a:cs typeface="Times New Roman" panose="02020603050405020304" pitchFamily="18" charset="0"/>
              </a:rPr>
              <a:t>án</a:t>
            </a:r>
            <a:endParaRPr lang="en-US" sz="49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804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2409</TotalTime>
  <Words>1345</Words>
  <Application>Microsoft Office PowerPoint</Application>
  <PresentationFormat>On-screen Show (16:9)</PresentationFormat>
  <Paragraphs>180</Paragraphs>
  <Slides>43</Slides>
  <Notes>17</Notes>
  <HiddenSlides>0</HiddenSlides>
  <MMClips>3</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43</vt:i4>
      </vt:variant>
    </vt:vector>
  </HeadingPairs>
  <TitlesOfParts>
    <vt:vector size="66" baseType="lpstr">
      <vt:lpstr>Microsoft YaHei</vt:lpstr>
      <vt:lpstr>Wingdings</vt:lpstr>
      <vt:lpstr>.VnSouthernH</vt:lpstr>
      <vt:lpstr>#9Slide07 IcielLa Chic Pro Shad</vt:lpstr>
      <vt:lpstr>Hind Vadodara Light</vt:lpstr>
      <vt:lpstr>MS Mincho</vt:lpstr>
      <vt:lpstr>Cormorant Infant</vt:lpstr>
      <vt:lpstr>Times New Roman</vt:lpstr>
      <vt:lpstr>#9Slide03 Arima Madurai Black</vt:lpstr>
      <vt:lpstr>Bebas Neue</vt:lpstr>
      <vt:lpstr>#9Slide05 Braxton Regular</vt:lpstr>
      <vt:lpstr>Poppins</vt:lpstr>
      <vt:lpstr>#9Slide03 Arima Madurai</vt:lpstr>
      <vt:lpstr>Arial</vt:lpstr>
      <vt:lpstr>Love Ya Like A Sister</vt:lpstr>
      <vt:lpstr>Cormorant Infant Light</vt:lpstr>
      <vt:lpstr>Times  New Roman</vt:lpstr>
      <vt:lpstr>Karla</vt:lpstr>
      <vt:lpstr>Calibri</vt:lpstr>
      <vt:lpstr>#9Slide05 SVNBulgary</vt:lpstr>
      <vt:lpstr>Open Sans</vt:lpstr>
      <vt:lpstr>#9Slide05 SVNCookie</vt:lpstr>
      <vt:lpstr>Printable Number Sense Activities for Pre-K by Slidesgo</vt:lpstr>
      <vt:lpstr>PowerPoint Presentation</vt:lpstr>
      <vt:lpstr>PowerPoint Presentation</vt:lpstr>
      <vt:lpstr>CHUYỆN CỔ NƯỚC MÌNH</vt:lpstr>
      <vt:lpstr>PowerPoint Presentation</vt:lpstr>
      <vt:lpstr>PowerPoint Presentation</vt:lpstr>
      <vt:lpstr>a) Đọc:</vt:lpstr>
      <vt:lpstr>PowerPoint Presentation</vt:lpstr>
      <vt:lpstr>PHIẾU HỌC TẬP SỐ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Tình cảm, cảm xúc của nhà thơ:</vt:lpstr>
      <vt:lpstr>Là hành trang tinh thần, sức mạnh để vượt qua thử thách,...</vt:lpstr>
      <vt:lpstr>Truyện cổ dân gian chính là nhịp cầu nối liền bao thế hệ.</vt:lpstr>
      <vt:lpstr>PowerPoint Presentation</vt:lpstr>
      <vt:lpstr>Sẽ đi qua cuộc đời tôi Bấy nhiêu thời nữa chuyển dời xa xôi Nhưng bao chuyện cổ trên đời Vẫn luôn mới mẻ rạng ngời lương tâm</vt:lpstr>
      <vt:lpstr>PowerPoint Presentation</vt:lpstr>
      <vt:lpstr>- Những câu chuyện cổ chứa đựng những bài học giáo dục sâu sắc luôn phù hợp với thời đại bởi vậy sức sống, giá trị của truyện cổ sẽ còn mãi với thời gian</vt:lpstr>
      <vt:lpstr>Luyện tập</vt:lpstr>
      <vt:lpstr>PowerPoint Presentation</vt:lpstr>
      <vt:lpstr>Nêu cảm nhận của em về đoạn thơ sau?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XEM PHIM ĐOÁN TRUYỆN</dc:title>
  <dc:creator>ADMIN</dc:creator>
  <cp:lastModifiedBy>Admin</cp:lastModifiedBy>
  <cp:revision>62</cp:revision>
  <dcterms:modified xsi:type="dcterms:W3CDTF">2022-12-14T04:02:34Z</dcterms:modified>
</cp:coreProperties>
</file>