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1" r:id="rId3"/>
    <p:sldId id="260" r:id="rId4"/>
    <p:sldId id="262" r:id="rId5"/>
    <p:sldId id="263" r:id="rId6"/>
    <p:sldId id="266" r:id="rId7"/>
    <p:sldId id="267" r:id="rId8"/>
    <p:sldId id="268"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A0760-B15D-415C-9B8D-DAE288E8A807}" type="datetimeFigureOut">
              <a:rPr lang="en-US" smtClean="0"/>
              <a:t>3/8/2022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ABC25-1F11-4ECF-9F4D-E5C2E8B02DA8}" type="slidenum">
              <a:rPr lang="en-US" smtClean="0"/>
              <a:t>‹#›</a:t>
            </a:fld>
            <a:endParaRPr lang="en-US"/>
          </a:p>
        </p:txBody>
      </p:sp>
    </p:spTree>
    <p:extLst>
      <p:ext uri="{BB962C8B-B14F-4D97-AF65-F5344CB8AC3E}">
        <p14:creationId xmlns:p14="http://schemas.microsoft.com/office/powerpoint/2010/main" val="252337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332BA6-FB44-47B6-8369-70044F45FA82}" type="slidenum">
              <a:rPr lang="en-US" sz="1200">
                <a:latin typeface="VNI-Timfani-Heavy" pitchFamily="2" charset="0"/>
              </a:rPr>
              <a:pPr algn="r"/>
              <a:t>9</a:t>
            </a:fld>
            <a:endParaRPr lang="en-US" sz="1200">
              <a:latin typeface="VNI-Timfani-Heavy" pitchFamily="2"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375BF-E845-4D82-84FF-F0FEE6CC1B4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375BF-E845-4D82-84FF-F0FEE6CC1B4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375BF-E845-4D82-84FF-F0FEE6CC1B4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375BF-E845-4D82-84FF-F0FEE6CC1B4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375BF-E845-4D82-84FF-F0FEE6CC1B44}"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375BF-E845-4D82-84FF-F0FEE6CC1B4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375BF-E845-4D82-84FF-F0FEE6CC1B44}"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375BF-E845-4D82-84FF-F0FEE6CC1B44}"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375BF-E845-4D82-84FF-F0FEE6CC1B44}"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375BF-E845-4D82-84FF-F0FEE6CC1B4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375BF-E845-4D82-84FF-F0FEE6CC1B44}"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D346-2952-4CF4-9C98-61D6499141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375BF-E845-4D82-84FF-F0FEE6CC1B44}" type="datetimeFigureOut">
              <a:rPr lang="en-US" smtClean="0"/>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8D346-2952-4CF4-9C98-61D6499141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slide" Target="slide5.xml"/><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25.png"/><Relationship Id="rId5" Type="http://schemas.openxmlformats.org/officeDocument/2006/relationships/slide" Target="slide3.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vn/imgres?imgurl=http://www.tuoitre.com.vn/tianyon/ImageView.aspx?ThumbnailID=339038&amp;imgrefurl=http://www.tuoitre.com.vn/tianyon/index.aspx?ArticleID=320023&amp;ChannelID=10&amp;usg=__R3pxIIYyzYMnR18bgU_sbGue_Bg=&amp;h=500&amp;w=375&amp;sz=37&amp;hl=vi&amp;start=1&amp;itbs=1&amp;tbnid=x4PDAmzK2DexfM:&amp;tbnh=130&amp;tbnw=98&amp;prev=/images?q=Ta%CC%81c+ph%C3%A2%CC%89m+Bi%CC%80nh+Ng%C3%B4+%C4%91a%CC%A3i+ca%CC%81o&amp;gbv=2&amp;hl=vi"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hyperlink" Target="24.wav" TargetMode="External"/><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gif"/><Relationship Id="rId4" Type="http://schemas.openxmlformats.org/officeDocument/2006/relationships/image" Target="../media/image1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21.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7.gif"/><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3.png"/><Relationship Id="rId4" Type="http://schemas.openxmlformats.org/officeDocument/2006/relationships/image" Target="../media/image58.gif"/></Relationships>
</file>

<file path=ppt/slides/_rels/slide2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1.xml"/><Relationship Id="rId6" Type="http://schemas.openxmlformats.org/officeDocument/2006/relationships/image" Target="../media/image63.gif"/><Relationship Id="rId5" Type="http://schemas.openxmlformats.org/officeDocument/2006/relationships/image" Target="../media/image62.wmf"/><Relationship Id="rId4" Type="http://schemas.openxmlformats.org/officeDocument/2006/relationships/image" Target="../media/image61.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7" name="Picture 27" descr="GVG"/>
          <p:cNvPicPr>
            <a:picLocks noChangeAspect="1" noChangeArrowheads="1" noCrop="1"/>
          </p:cNvPicPr>
          <p:nvPr/>
        </p:nvPicPr>
        <p:blipFill>
          <a:blip r:embed="rId2">
            <a:lum contrast="12000"/>
          </a:blip>
          <a:srcRect/>
          <a:stretch>
            <a:fillRect/>
          </a:stretch>
        </p:blipFill>
        <p:spPr bwMode="auto">
          <a:xfrm>
            <a:off x="1496391" y="1735138"/>
            <a:ext cx="6202017" cy="1371600"/>
          </a:xfrm>
          <a:prstGeom prst="rect">
            <a:avLst/>
          </a:prstGeom>
          <a:noFill/>
          <a:ln w="9525">
            <a:noFill/>
            <a:miter lim="800000"/>
            <a:headEnd/>
            <a:tailEnd/>
          </a:ln>
        </p:spPr>
      </p:pic>
      <p:pic>
        <p:nvPicPr>
          <p:cNvPr id="3088" name="Picture 37" descr="chim hac dong son gif"/>
          <p:cNvPicPr>
            <a:picLocks noChangeAspect="1" noChangeArrowheads="1"/>
          </p:cNvPicPr>
          <p:nvPr/>
        </p:nvPicPr>
        <p:blipFill>
          <a:blip r:embed="rId3">
            <a:lum bright="24000" contrast="-42000"/>
          </a:blip>
          <a:srcRect/>
          <a:stretch>
            <a:fillRect/>
          </a:stretch>
        </p:blipFill>
        <p:spPr bwMode="auto">
          <a:xfrm>
            <a:off x="0" y="5943600"/>
            <a:ext cx="1066800" cy="306388"/>
          </a:xfrm>
          <a:prstGeom prst="rect">
            <a:avLst/>
          </a:prstGeom>
          <a:noFill/>
          <a:ln w="9525">
            <a:noFill/>
            <a:miter lim="800000"/>
            <a:headEnd/>
            <a:tailEnd/>
          </a:ln>
        </p:spPr>
      </p:pic>
      <p:pic>
        <p:nvPicPr>
          <p:cNvPr id="3089" name="Picture 40" descr="chim hac dong son gif"/>
          <p:cNvPicPr>
            <a:picLocks noChangeAspect="1" noChangeArrowheads="1"/>
          </p:cNvPicPr>
          <p:nvPr/>
        </p:nvPicPr>
        <p:blipFill>
          <a:blip r:embed="rId3">
            <a:lum bright="24000" contrast="-42000"/>
          </a:blip>
          <a:srcRect/>
          <a:stretch>
            <a:fillRect/>
          </a:stretch>
        </p:blipFill>
        <p:spPr bwMode="auto">
          <a:xfrm>
            <a:off x="2667000" y="5943600"/>
            <a:ext cx="1066800" cy="306388"/>
          </a:xfrm>
          <a:prstGeom prst="rect">
            <a:avLst/>
          </a:prstGeom>
          <a:noFill/>
          <a:ln w="9525">
            <a:noFill/>
            <a:miter lim="800000"/>
            <a:headEnd/>
            <a:tailEnd/>
          </a:ln>
        </p:spPr>
      </p:pic>
      <p:pic>
        <p:nvPicPr>
          <p:cNvPr id="3090" name="Picture 41" descr="chim hac dong son gif"/>
          <p:cNvPicPr>
            <a:picLocks noChangeAspect="1" noChangeArrowheads="1"/>
          </p:cNvPicPr>
          <p:nvPr/>
        </p:nvPicPr>
        <p:blipFill>
          <a:blip r:embed="rId3">
            <a:lum bright="24000" contrast="-42000"/>
          </a:blip>
          <a:srcRect/>
          <a:stretch>
            <a:fillRect/>
          </a:stretch>
        </p:blipFill>
        <p:spPr bwMode="auto">
          <a:xfrm>
            <a:off x="3530600" y="5943600"/>
            <a:ext cx="1066800" cy="306388"/>
          </a:xfrm>
          <a:prstGeom prst="rect">
            <a:avLst/>
          </a:prstGeom>
          <a:noFill/>
          <a:ln w="9525">
            <a:noFill/>
            <a:miter lim="800000"/>
            <a:headEnd/>
            <a:tailEnd/>
          </a:ln>
        </p:spPr>
      </p:pic>
      <p:pic>
        <p:nvPicPr>
          <p:cNvPr id="3091" name="Picture 42" descr="chim hac dong son gif"/>
          <p:cNvPicPr>
            <a:picLocks noChangeAspect="1" noChangeArrowheads="1"/>
          </p:cNvPicPr>
          <p:nvPr/>
        </p:nvPicPr>
        <p:blipFill>
          <a:blip r:embed="rId3">
            <a:lum bright="24000" contrast="-42000"/>
          </a:blip>
          <a:srcRect/>
          <a:stretch>
            <a:fillRect/>
          </a:stretch>
        </p:blipFill>
        <p:spPr bwMode="auto">
          <a:xfrm>
            <a:off x="4419600" y="5943600"/>
            <a:ext cx="1066800" cy="306388"/>
          </a:xfrm>
          <a:prstGeom prst="rect">
            <a:avLst/>
          </a:prstGeom>
          <a:noFill/>
          <a:ln w="9525">
            <a:noFill/>
            <a:miter lim="800000"/>
            <a:headEnd/>
            <a:tailEnd/>
          </a:ln>
        </p:spPr>
      </p:pic>
      <p:pic>
        <p:nvPicPr>
          <p:cNvPr id="3092" name="Picture 43" descr="chim hac dong son gif"/>
          <p:cNvPicPr>
            <a:picLocks noChangeAspect="1" noChangeArrowheads="1"/>
          </p:cNvPicPr>
          <p:nvPr/>
        </p:nvPicPr>
        <p:blipFill>
          <a:blip r:embed="rId3">
            <a:lum bright="24000" contrast="-42000"/>
          </a:blip>
          <a:srcRect/>
          <a:stretch>
            <a:fillRect/>
          </a:stretch>
        </p:blipFill>
        <p:spPr bwMode="auto">
          <a:xfrm>
            <a:off x="5334000" y="5943600"/>
            <a:ext cx="1066800" cy="306388"/>
          </a:xfrm>
          <a:prstGeom prst="rect">
            <a:avLst/>
          </a:prstGeom>
          <a:noFill/>
          <a:ln w="9525">
            <a:noFill/>
            <a:miter lim="800000"/>
            <a:headEnd/>
            <a:tailEnd/>
          </a:ln>
        </p:spPr>
      </p:pic>
      <p:pic>
        <p:nvPicPr>
          <p:cNvPr id="3093" name="Picture 44" descr="chim hac dong son gif"/>
          <p:cNvPicPr>
            <a:picLocks noChangeAspect="1" noChangeArrowheads="1"/>
          </p:cNvPicPr>
          <p:nvPr/>
        </p:nvPicPr>
        <p:blipFill>
          <a:blip r:embed="rId3">
            <a:lum bright="24000" contrast="-42000"/>
          </a:blip>
          <a:srcRect/>
          <a:stretch>
            <a:fillRect/>
          </a:stretch>
        </p:blipFill>
        <p:spPr bwMode="auto">
          <a:xfrm>
            <a:off x="6223000" y="5943600"/>
            <a:ext cx="1066800" cy="306388"/>
          </a:xfrm>
          <a:prstGeom prst="rect">
            <a:avLst/>
          </a:prstGeom>
          <a:noFill/>
          <a:ln w="9525">
            <a:noFill/>
            <a:miter lim="800000"/>
            <a:headEnd/>
            <a:tailEnd/>
          </a:ln>
        </p:spPr>
      </p:pic>
      <p:pic>
        <p:nvPicPr>
          <p:cNvPr id="3094" name="Picture 45" descr="chim hac dong son gif"/>
          <p:cNvPicPr>
            <a:picLocks noChangeAspect="1" noChangeArrowheads="1"/>
          </p:cNvPicPr>
          <p:nvPr/>
        </p:nvPicPr>
        <p:blipFill>
          <a:blip r:embed="rId3">
            <a:lum bright="24000" contrast="-42000"/>
          </a:blip>
          <a:srcRect/>
          <a:stretch>
            <a:fillRect/>
          </a:stretch>
        </p:blipFill>
        <p:spPr bwMode="auto">
          <a:xfrm>
            <a:off x="7188200" y="5943600"/>
            <a:ext cx="1066800" cy="306388"/>
          </a:xfrm>
          <a:prstGeom prst="rect">
            <a:avLst/>
          </a:prstGeom>
          <a:noFill/>
          <a:ln w="9525">
            <a:noFill/>
            <a:miter lim="800000"/>
            <a:headEnd/>
            <a:tailEnd/>
          </a:ln>
        </p:spPr>
      </p:pic>
      <p:sp>
        <p:nvSpPr>
          <p:cNvPr id="10287" name="Rectangle 47"/>
          <p:cNvSpPr>
            <a:spLocks noGrp="1" noChangeArrowheads="1"/>
          </p:cNvSpPr>
          <p:nvPr>
            <p:ph type="title" idx="4294967295"/>
          </p:nvPr>
        </p:nvSpPr>
        <p:spPr>
          <a:xfrm>
            <a:off x="1480516" y="3250406"/>
            <a:ext cx="6019800" cy="990600"/>
          </a:xfrm>
        </p:spPr>
        <p:txBody>
          <a:bodyPr/>
          <a:lstStyle/>
          <a:p>
            <a:pPr eaLnBrk="1" hangingPunct="1"/>
            <a:r>
              <a:rPr lang="en-US" sz="2800" b="1" dirty="0" smtClean="0">
                <a:solidFill>
                  <a:srgbClr val="0000FF"/>
                </a:solidFill>
              </a:rPr>
              <a:t>(Trích: “Bình Ngô đại cáo”-</a:t>
            </a:r>
            <a:br>
              <a:rPr lang="en-US" sz="2800" b="1" dirty="0" smtClean="0">
                <a:solidFill>
                  <a:srgbClr val="0000FF"/>
                </a:solidFill>
              </a:rPr>
            </a:br>
            <a:r>
              <a:rPr lang="en-US" sz="2800" b="1" dirty="0" smtClean="0">
                <a:solidFill>
                  <a:srgbClr val="0000FF"/>
                </a:solidFill>
              </a:rPr>
              <a:t>Nguyễn Trãi)</a:t>
            </a:r>
          </a:p>
        </p:txBody>
      </p:sp>
      <p:pic>
        <p:nvPicPr>
          <p:cNvPr id="10292" name="Picture 52" descr="twinkling1"/>
          <p:cNvPicPr>
            <a:picLocks noChangeAspect="1" noChangeArrowheads="1"/>
          </p:cNvPicPr>
          <p:nvPr/>
        </p:nvPicPr>
        <p:blipFill>
          <a:blip r:embed="rId4">
            <a:lum bright="100000" contrast="42000"/>
          </a:blip>
          <a:srcRect/>
          <a:stretch>
            <a:fillRect/>
          </a:stretch>
        </p:blipFill>
        <p:spPr bwMode="auto">
          <a:xfrm>
            <a:off x="2590800" y="2209800"/>
            <a:ext cx="784225" cy="1962150"/>
          </a:xfrm>
          <a:prstGeom prst="rect">
            <a:avLst/>
          </a:prstGeom>
          <a:noFill/>
          <a:ln w="9525">
            <a:noFill/>
            <a:miter lim="800000"/>
            <a:headEnd/>
            <a:tailEnd/>
          </a:ln>
        </p:spPr>
      </p:pic>
      <p:pic>
        <p:nvPicPr>
          <p:cNvPr id="10293" name="Picture 53" descr="twinkling1"/>
          <p:cNvPicPr>
            <a:picLocks noChangeAspect="1" noChangeArrowheads="1"/>
          </p:cNvPicPr>
          <p:nvPr/>
        </p:nvPicPr>
        <p:blipFill>
          <a:blip r:embed="rId4">
            <a:lum bright="100000" contrast="42000"/>
          </a:blip>
          <a:srcRect/>
          <a:stretch>
            <a:fillRect/>
          </a:stretch>
        </p:blipFill>
        <p:spPr bwMode="auto">
          <a:xfrm>
            <a:off x="3352800" y="2133600"/>
            <a:ext cx="784225" cy="1962150"/>
          </a:xfrm>
          <a:prstGeom prst="rect">
            <a:avLst/>
          </a:prstGeom>
          <a:noFill/>
          <a:ln w="9525">
            <a:noFill/>
            <a:miter lim="800000"/>
            <a:headEnd/>
            <a:tailEnd/>
          </a:ln>
        </p:spPr>
      </p:pic>
      <p:pic>
        <p:nvPicPr>
          <p:cNvPr id="10296" name="Picture 56" descr="twinkling1"/>
          <p:cNvPicPr>
            <a:picLocks noChangeAspect="1" noChangeArrowheads="1"/>
          </p:cNvPicPr>
          <p:nvPr/>
        </p:nvPicPr>
        <p:blipFill>
          <a:blip r:embed="rId4">
            <a:lum bright="100000" contrast="42000"/>
          </a:blip>
          <a:srcRect/>
          <a:stretch>
            <a:fillRect/>
          </a:stretch>
        </p:blipFill>
        <p:spPr bwMode="auto">
          <a:xfrm>
            <a:off x="7532687" y="2559050"/>
            <a:ext cx="784225" cy="1962150"/>
          </a:xfrm>
          <a:prstGeom prst="rect">
            <a:avLst/>
          </a:prstGeom>
          <a:noFill/>
          <a:ln w="9525">
            <a:noFill/>
            <a:miter lim="800000"/>
            <a:headEnd/>
            <a:tailEnd/>
          </a:ln>
        </p:spPr>
      </p:pic>
      <p:pic>
        <p:nvPicPr>
          <p:cNvPr id="3104" name="Picture 60" descr="chim hac dong son gif"/>
          <p:cNvPicPr>
            <a:picLocks noChangeAspect="1" noChangeArrowheads="1"/>
          </p:cNvPicPr>
          <p:nvPr/>
        </p:nvPicPr>
        <p:blipFill>
          <a:blip r:embed="rId3">
            <a:lum bright="24000" contrast="-42000"/>
          </a:blip>
          <a:srcRect/>
          <a:stretch>
            <a:fillRect/>
          </a:stretch>
        </p:blipFill>
        <p:spPr bwMode="auto">
          <a:xfrm>
            <a:off x="1524000" y="685800"/>
            <a:ext cx="1066800" cy="306388"/>
          </a:xfrm>
          <a:prstGeom prst="rect">
            <a:avLst/>
          </a:prstGeom>
          <a:noFill/>
          <a:ln w="9525">
            <a:noFill/>
            <a:miter lim="800000"/>
            <a:headEnd/>
            <a:tailEnd/>
          </a:ln>
        </p:spPr>
      </p:pic>
      <p:pic>
        <p:nvPicPr>
          <p:cNvPr id="3105" name="Picture 61" descr="chim hac dong son gif"/>
          <p:cNvPicPr>
            <a:picLocks noChangeAspect="1" noChangeArrowheads="1"/>
          </p:cNvPicPr>
          <p:nvPr/>
        </p:nvPicPr>
        <p:blipFill>
          <a:blip r:embed="rId3">
            <a:lum bright="24000" contrast="-42000"/>
          </a:blip>
          <a:srcRect/>
          <a:stretch>
            <a:fillRect/>
          </a:stretch>
        </p:blipFill>
        <p:spPr bwMode="auto">
          <a:xfrm>
            <a:off x="2413000" y="685800"/>
            <a:ext cx="1066800" cy="306388"/>
          </a:xfrm>
          <a:prstGeom prst="rect">
            <a:avLst/>
          </a:prstGeom>
          <a:noFill/>
          <a:ln w="9525">
            <a:noFill/>
            <a:miter lim="800000"/>
            <a:headEnd/>
            <a:tailEnd/>
          </a:ln>
        </p:spPr>
      </p:pic>
      <p:pic>
        <p:nvPicPr>
          <p:cNvPr id="3106" name="Picture 62" descr="chim hac dong son gif"/>
          <p:cNvPicPr>
            <a:picLocks noChangeAspect="1" noChangeArrowheads="1"/>
          </p:cNvPicPr>
          <p:nvPr/>
        </p:nvPicPr>
        <p:blipFill>
          <a:blip r:embed="rId3">
            <a:lum bright="24000" contrast="-42000"/>
          </a:blip>
          <a:srcRect/>
          <a:stretch>
            <a:fillRect/>
          </a:stretch>
        </p:blipFill>
        <p:spPr bwMode="auto">
          <a:xfrm>
            <a:off x="3276600" y="685800"/>
            <a:ext cx="1066800" cy="306388"/>
          </a:xfrm>
          <a:prstGeom prst="rect">
            <a:avLst/>
          </a:prstGeom>
          <a:noFill/>
          <a:ln w="9525">
            <a:noFill/>
            <a:miter lim="800000"/>
            <a:headEnd/>
            <a:tailEnd/>
          </a:ln>
        </p:spPr>
      </p:pic>
      <p:pic>
        <p:nvPicPr>
          <p:cNvPr id="3107" name="Picture 63" descr="chim hac dong son gif"/>
          <p:cNvPicPr>
            <a:picLocks noChangeAspect="1" noChangeArrowheads="1"/>
          </p:cNvPicPr>
          <p:nvPr/>
        </p:nvPicPr>
        <p:blipFill>
          <a:blip r:embed="rId3">
            <a:lum bright="24000" contrast="-42000"/>
          </a:blip>
          <a:srcRect/>
          <a:stretch>
            <a:fillRect/>
          </a:stretch>
        </p:blipFill>
        <p:spPr bwMode="auto">
          <a:xfrm>
            <a:off x="4191000" y="685800"/>
            <a:ext cx="1066800" cy="306388"/>
          </a:xfrm>
          <a:prstGeom prst="rect">
            <a:avLst/>
          </a:prstGeom>
          <a:noFill/>
          <a:ln w="9525">
            <a:noFill/>
            <a:miter lim="800000"/>
            <a:headEnd/>
            <a:tailEnd/>
          </a:ln>
        </p:spPr>
      </p:pic>
      <p:pic>
        <p:nvPicPr>
          <p:cNvPr id="3108" name="Picture 64" descr="chim hac dong son gif"/>
          <p:cNvPicPr>
            <a:picLocks noChangeAspect="1" noChangeArrowheads="1"/>
          </p:cNvPicPr>
          <p:nvPr/>
        </p:nvPicPr>
        <p:blipFill>
          <a:blip r:embed="rId3">
            <a:lum bright="24000" contrast="-42000"/>
          </a:blip>
          <a:srcRect/>
          <a:stretch>
            <a:fillRect/>
          </a:stretch>
        </p:blipFill>
        <p:spPr bwMode="auto">
          <a:xfrm>
            <a:off x="5080000" y="685800"/>
            <a:ext cx="1066800" cy="306388"/>
          </a:xfrm>
          <a:prstGeom prst="rect">
            <a:avLst/>
          </a:prstGeom>
          <a:noFill/>
          <a:ln w="9525">
            <a:noFill/>
            <a:miter lim="800000"/>
            <a:headEnd/>
            <a:tailEnd/>
          </a:ln>
        </p:spPr>
      </p:pic>
      <p:pic>
        <p:nvPicPr>
          <p:cNvPr id="3109" name="Picture 65" descr="chim hac dong son gif"/>
          <p:cNvPicPr>
            <a:picLocks noChangeAspect="1" noChangeArrowheads="1"/>
          </p:cNvPicPr>
          <p:nvPr/>
        </p:nvPicPr>
        <p:blipFill>
          <a:blip r:embed="rId3">
            <a:lum bright="24000" contrast="-42000"/>
          </a:blip>
          <a:srcRect/>
          <a:stretch>
            <a:fillRect/>
          </a:stretch>
        </p:blipFill>
        <p:spPr bwMode="auto">
          <a:xfrm>
            <a:off x="5969000" y="685800"/>
            <a:ext cx="1066800" cy="306388"/>
          </a:xfrm>
          <a:prstGeom prst="rect">
            <a:avLst/>
          </a:prstGeom>
          <a:noFill/>
          <a:ln w="9525">
            <a:noFill/>
            <a:miter lim="800000"/>
            <a:headEnd/>
            <a:tailEnd/>
          </a:ln>
        </p:spPr>
      </p:pic>
      <p:pic>
        <p:nvPicPr>
          <p:cNvPr id="3110" name="Picture 66" descr="chim hac dong son gif"/>
          <p:cNvPicPr>
            <a:picLocks noChangeAspect="1" noChangeArrowheads="1"/>
          </p:cNvPicPr>
          <p:nvPr/>
        </p:nvPicPr>
        <p:blipFill>
          <a:blip r:embed="rId3">
            <a:lum bright="24000" contrast="-42000"/>
          </a:blip>
          <a:srcRect/>
          <a:stretch>
            <a:fillRect/>
          </a:stretch>
        </p:blipFill>
        <p:spPr bwMode="auto">
          <a:xfrm>
            <a:off x="6934200" y="685800"/>
            <a:ext cx="1066800" cy="306388"/>
          </a:xfrm>
          <a:prstGeom prst="rect">
            <a:avLst/>
          </a:prstGeom>
          <a:noFill/>
          <a:ln w="9525">
            <a:noFill/>
            <a:miter lim="800000"/>
            <a:headEnd/>
            <a:tailEnd/>
          </a:ln>
        </p:spPr>
      </p:pic>
      <p:sp>
        <p:nvSpPr>
          <p:cNvPr id="10307" name="Rectangle 67"/>
          <p:cNvSpPr>
            <a:spLocks noChangeArrowheads="1"/>
          </p:cNvSpPr>
          <p:nvPr/>
        </p:nvSpPr>
        <p:spPr bwMode="auto">
          <a:xfrm>
            <a:off x="1752600" y="992188"/>
            <a:ext cx="4749800" cy="303212"/>
          </a:xfrm>
          <a:prstGeom prst="rect">
            <a:avLst/>
          </a:prstGeom>
          <a:noFill/>
          <a:ln w="9525">
            <a:noFill/>
            <a:miter lim="800000"/>
            <a:headEnd/>
            <a:tailEnd/>
          </a:ln>
        </p:spPr>
        <p:txBody>
          <a:bodyPr anchor="ctr"/>
          <a:lstStyle/>
          <a:p>
            <a:pPr algn="ctr"/>
            <a:r>
              <a:rPr lang="en-US" sz="3200" b="1" u="sng" dirty="0" err="1" smtClean="0">
                <a:solidFill>
                  <a:srgbClr val="0000FF"/>
                </a:solidFill>
              </a:rPr>
              <a:t>Bài</a:t>
            </a:r>
            <a:r>
              <a:rPr lang="en-US" sz="3200" b="1" u="sng" dirty="0" smtClean="0">
                <a:solidFill>
                  <a:srgbClr val="0000FF"/>
                </a:solidFill>
              </a:rPr>
              <a:t> 24- </a:t>
            </a:r>
            <a:r>
              <a:rPr lang="en-US" sz="3200" b="1" u="sng" dirty="0" err="1" smtClean="0">
                <a:solidFill>
                  <a:srgbClr val="0000FF"/>
                </a:solidFill>
              </a:rPr>
              <a:t>Văn</a:t>
            </a:r>
            <a:r>
              <a:rPr lang="en-US" sz="3200" b="1" u="sng" dirty="0" smtClean="0">
                <a:solidFill>
                  <a:srgbClr val="0000FF"/>
                </a:solidFill>
              </a:rPr>
              <a:t> </a:t>
            </a:r>
            <a:r>
              <a:rPr lang="en-US" sz="3200" b="1" u="sng" dirty="0" err="1" smtClean="0">
                <a:solidFill>
                  <a:srgbClr val="0000FF"/>
                </a:solidFill>
              </a:rPr>
              <a:t>bản</a:t>
            </a:r>
            <a:endParaRPr lang="en-US" sz="3200" b="1" u="sng" dirty="0">
              <a:solidFill>
                <a:srgbClr val="0000FF"/>
              </a:solidFill>
            </a:endParaRPr>
          </a:p>
        </p:txBody>
      </p:sp>
      <p:pic>
        <p:nvPicPr>
          <p:cNvPr id="3114" name="Picture 38" descr="chim hac dong son gif"/>
          <p:cNvPicPr>
            <a:picLocks noChangeAspect="1" noChangeArrowheads="1"/>
          </p:cNvPicPr>
          <p:nvPr/>
        </p:nvPicPr>
        <p:blipFill>
          <a:blip r:embed="rId3">
            <a:lum bright="24000" contrast="-42000"/>
          </a:blip>
          <a:srcRect/>
          <a:stretch>
            <a:fillRect/>
          </a:stretch>
        </p:blipFill>
        <p:spPr bwMode="auto">
          <a:xfrm>
            <a:off x="889000" y="5943600"/>
            <a:ext cx="1066800" cy="306388"/>
          </a:xfrm>
          <a:prstGeom prst="rect">
            <a:avLst/>
          </a:prstGeom>
          <a:noFill/>
          <a:ln w="9525">
            <a:noFill/>
            <a:miter lim="800000"/>
            <a:headEnd/>
            <a:tailEnd/>
          </a:ln>
        </p:spPr>
      </p:pic>
      <p:pic>
        <p:nvPicPr>
          <p:cNvPr id="3117" name="Picture 39" descr="chim hac dong son gif"/>
          <p:cNvPicPr>
            <a:picLocks noChangeAspect="1" noChangeArrowheads="1"/>
          </p:cNvPicPr>
          <p:nvPr/>
        </p:nvPicPr>
        <p:blipFill>
          <a:blip r:embed="rId3">
            <a:lum bright="24000" contrast="-42000"/>
          </a:blip>
          <a:srcRect/>
          <a:stretch>
            <a:fillRect/>
          </a:stretch>
        </p:blipFill>
        <p:spPr bwMode="auto">
          <a:xfrm>
            <a:off x="1230312" y="5994410"/>
            <a:ext cx="1066800" cy="306388"/>
          </a:xfrm>
          <a:prstGeom prst="rect">
            <a:avLst/>
          </a:prstGeom>
          <a:noFill/>
          <a:ln w="9525">
            <a:noFill/>
            <a:miter lim="800000"/>
            <a:headEnd/>
            <a:tailEnd/>
          </a:ln>
        </p:spPr>
      </p:pic>
      <p:pic>
        <p:nvPicPr>
          <p:cNvPr id="46" name="Picture 37" descr="bndc_title_2"/>
          <p:cNvPicPr>
            <a:picLocks noChangeAspect="1" noChangeArrowheads="1"/>
          </p:cNvPicPr>
          <p:nvPr/>
        </p:nvPicPr>
        <p:blipFill>
          <a:blip r:embed="rId5"/>
          <a:srcRect/>
          <a:stretch>
            <a:fillRect/>
          </a:stretch>
        </p:blipFill>
        <p:spPr bwMode="auto">
          <a:xfrm>
            <a:off x="2609850" y="4445794"/>
            <a:ext cx="3244850" cy="87801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nodeType="afterEffect">
                                  <p:stCondLst>
                                    <p:cond delay="0"/>
                                  </p:stCondLst>
                                  <p:childTnLst>
                                    <p:set>
                                      <p:cBhvr>
                                        <p:cTn id="6" dur="1" fill="hold">
                                          <p:stCondLst>
                                            <p:cond delay="0"/>
                                          </p:stCondLst>
                                        </p:cTn>
                                        <p:tgtEl>
                                          <p:spTgt spid="10267"/>
                                        </p:tgtEl>
                                        <p:attrNameLst>
                                          <p:attrName>style.visibility</p:attrName>
                                        </p:attrNameLst>
                                      </p:cBhvr>
                                      <p:to>
                                        <p:strVal val="visible"/>
                                      </p:to>
                                    </p:set>
                                    <p:anim calcmode="lin" valueType="num">
                                      <p:cBhvr additive="base">
                                        <p:cTn id="7" dur="500" fill="hold"/>
                                        <p:tgtEl>
                                          <p:spTgt spid="10267"/>
                                        </p:tgtEl>
                                        <p:attrNameLst>
                                          <p:attrName>ppt_x</p:attrName>
                                        </p:attrNameLst>
                                      </p:cBhvr>
                                      <p:tavLst>
                                        <p:tav tm="0">
                                          <p:val>
                                            <p:strVal val="#ppt_x"/>
                                          </p:val>
                                        </p:tav>
                                        <p:tav tm="100000">
                                          <p:val>
                                            <p:strVal val="#ppt_x"/>
                                          </p:val>
                                        </p:tav>
                                      </p:tavLst>
                                    </p:anim>
                                    <p:anim calcmode="lin" valueType="num">
                                      <p:cBhvr additive="base">
                                        <p:cTn id="8" dur="500" fill="hold"/>
                                        <p:tgtEl>
                                          <p:spTgt spid="1026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10307"/>
                                        </p:tgtEl>
                                        <p:attrNameLst>
                                          <p:attrName>style.visibility</p:attrName>
                                        </p:attrNameLst>
                                      </p:cBhvr>
                                      <p:to>
                                        <p:strVal val="visible"/>
                                      </p:to>
                                    </p:set>
                                    <p:animEffect transition="in" filter="dissolve">
                                      <p:cBhvr>
                                        <p:cTn id="12" dur="500"/>
                                        <p:tgtEl>
                                          <p:spTgt spid="10307"/>
                                        </p:tgtEl>
                                      </p:cBhvr>
                                    </p:animEffect>
                                  </p:childTnLst>
                                </p:cTn>
                              </p:par>
                            </p:childTnLst>
                          </p:cTn>
                        </p:par>
                        <p:par>
                          <p:cTn id="13" fill="hold">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10287"/>
                                        </p:tgtEl>
                                        <p:attrNameLst>
                                          <p:attrName>style.visibility</p:attrName>
                                        </p:attrNameLst>
                                      </p:cBhvr>
                                      <p:to>
                                        <p:strVal val="visible"/>
                                      </p:to>
                                    </p:set>
                                    <p:animEffect transition="in" filter="diamond(in)">
                                      <p:cBhvr>
                                        <p:cTn id="16" dur="2000"/>
                                        <p:tgtEl>
                                          <p:spTgt spid="10287"/>
                                        </p:tgtEl>
                                      </p:cBhvr>
                                    </p:animEffect>
                                  </p:childTnLst>
                                </p:cTn>
                              </p:par>
                              <p:par>
                                <p:cTn id="17" presetID="2" presetClass="entr" presetSubtype="4" fill="hold" nodeType="withEffect">
                                  <p:stCondLst>
                                    <p:cond delay="0"/>
                                  </p:stCondLst>
                                  <p:childTnLst>
                                    <p:set>
                                      <p:cBhvr>
                                        <p:cTn id="18" dur="1" fill="hold">
                                          <p:stCondLst>
                                            <p:cond delay="0"/>
                                          </p:stCondLst>
                                        </p:cTn>
                                        <p:tgtEl>
                                          <p:spTgt spid="10292"/>
                                        </p:tgtEl>
                                        <p:attrNameLst>
                                          <p:attrName>style.visibility</p:attrName>
                                        </p:attrNameLst>
                                      </p:cBhvr>
                                      <p:to>
                                        <p:strVal val="visible"/>
                                      </p:to>
                                    </p:set>
                                    <p:anim calcmode="lin" valueType="num">
                                      <p:cBhvr additive="base">
                                        <p:cTn id="19" dur="500" fill="hold"/>
                                        <p:tgtEl>
                                          <p:spTgt spid="10292"/>
                                        </p:tgtEl>
                                        <p:attrNameLst>
                                          <p:attrName>ppt_x</p:attrName>
                                        </p:attrNameLst>
                                      </p:cBhvr>
                                      <p:tavLst>
                                        <p:tav tm="0">
                                          <p:val>
                                            <p:strVal val="#ppt_x"/>
                                          </p:val>
                                        </p:tav>
                                        <p:tav tm="100000">
                                          <p:val>
                                            <p:strVal val="#ppt_x"/>
                                          </p:val>
                                        </p:tav>
                                      </p:tavLst>
                                    </p:anim>
                                    <p:anim calcmode="lin" valueType="num">
                                      <p:cBhvr additive="base">
                                        <p:cTn id="20" dur="500" fill="hold"/>
                                        <p:tgtEl>
                                          <p:spTgt spid="102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93"/>
                                        </p:tgtEl>
                                        <p:attrNameLst>
                                          <p:attrName>style.visibility</p:attrName>
                                        </p:attrNameLst>
                                      </p:cBhvr>
                                      <p:to>
                                        <p:strVal val="visible"/>
                                      </p:to>
                                    </p:set>
                                    <p:anim calcmode="lin" valueType="num">
                                      <p:cBhvr additive="base">
                                        <p:cTn id="23" dur="500" fill="hold"/>
                                        <p:tgtEl>
                                          <p:spTgt spid="10293"/>
                                        </p:tgtEl>
                                        <p:attrNameLst>
                                          <p:attrName>ppt_x</p:attrName>
                                        </p:attrNameLst>
                                      </p:cBhvr>
                                      <p:tavLst>
                                        <p:tav tm="0">
                                          <p:val>
                                            <p:strVal val="#ppt_x"/>
                                          </p:val>
                                        </p:tav>
                                        <p:tav tm="100000">
                                          <p:val>
                                            <p:strVal val="#ppt_x"/>
                                          </p:val>
                                        </p:tav>
                                      </p:tavLst>
                                    </p:anim>
                                    <p:anim calcmode="lin" valueType="num">
                                      <p:cBhvr additive="base">
                                        <p:cTn id="24" dur="500" fill="hold"/>
                                        <p:tgtEl>
                                          <p:spTgt spid="1029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96"/>
                                        </p:tgtEl>
                                        <p:attrNameLst>
                                          <p:attrName>style.visibility</p:attrName>
                                        </p:attrNameLst>
                                      </p:cBhvr>
                                      <p:to>
                                        <p:strVal val="visible"/>
                                      </p:to>
                                    </p:set>
                                    <p:anim calcmode="lin" valueType="num">
                                      <p:cBhvr additive="base">
                                        <p:cTn id="27" dur="500" fill="hold"/>
                                        <p:tgtEl>
                                          <p:spTgt spid="10296"/>
                                        </p:tgtEl>
                                        <p:attrNameLst>
                                          <p:attrName>ppt_x</p:attrName>
                                        </p:attrNameLst>
                                      </p:cBhvr>
                                      <p:tavLst>
                                        <p:tav tm="0">
                                          <p:val>
                                            <p:strVal val="#ppt_x"/>
                                          </p:val>
                                        </p:tav>
                                        <p:tav tm="100000">
                                          <p:val>
                                            <p:strVal val="#ppt_x"/>
                                          </p:val>
                                        </p:tav>
                                      </p:tavLst>
                                    </p:anim>
                                    <p:anim calcmode="lin" valueType="num">
                                      <p:cBhvr additive="base">
                                        <p:cTn id="28" dur="500" fill="hold"/>
                                        <p:tgtEl>
                                          <p:spTgt spid="10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7" grpId="0"/>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grhoatiet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901" name="Text Box 37"/>
          <p:cNvSpPr txBox="1">
            <a:spLocks noChangeArrowheads="1"/>
          </p:cNvSpPr>
          <p:nvPr/>
        </p:nvSpPr>
        <p:spPr bwMode="auto">
          <a:xfrm>
            <a:off x="1905000" y="1524000"/>
            <a:ext cx="4533900" cy="519113"/>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VnArial" pitchFamily="34" charset="0"/>
                <a:cs typeface="Arial" pitchFamily="34" charset="0"/>
              </a:rPr>
              <a:t> </a:t>
            </a:r>
            <a:r>
              <a:rPr lang="en-US" sz="2400" dirty="0" smtClean="0">
                <a:solidFill>
                  <a:srgbClr val="0000FF"/>
                </a:solidFill>
                <a:latin typeface=".VnTime" pitchFamily="34" charset="0"/>
                <a:cs typeface="Arial" pitchFamily="34" charset="0"/>
              </a:rPr>
              <a:t>Dẹp yên</a:t>
            </a:r>
            <a:endParaRPr lang="en-US" sz="2400" dirty="0">
              <a:solidFill>
                <a:srgbClr val="0000FF"/>
              </a:solidFill>
              <a:latin typeface=".VnTime" pitchFamily="34" charset="0"/>
              <a:cs typeface="Arial" pitchFamily="34" charset="0"/>
            </a:endParaRPr>
          </a:p>
        </p:txBody>
      </p:sp>
      <p:sp>
        <p:nvSpPr>
          <p:cNvPr id="36902" name="Text Box 38"/>
          <p:cNvSpPr txBox="1">
            <a:spLocks noChangeArrowheads="1"/>
          </p:cNvSpPr>
          <p:nvPr/>
        </p:nvSpPr>
        <p:spPr bwMode="auto">
          <a:xfrm>
            <a:off x="990600" y="2192338"/>
            <a:ext cx="1752600" cy="457200"/>
          </a:xfrm>
          <a:prstGeom prst="rect">
            <a:avLst/>
          </a:prstGeom>
          <a:noFill/>
          <a:ln w="9525">
            <a:noFill/>
            <a:miter lim="800000"/>
            <a:headEnd/>
            <a:tailEnd/>
          </a:ln>
        </p:spPr>
        <p:txBody>
          <a:bodyPr>
            <a:spAutoFit/>
          </a:bodyPr>
          <a:lstStyle/>
          <a:p>
            <a:pPr>
              <a:spcBef>
                <a:spcPct val="50000"/>
              </a:spcBef>
            </a:pPr>
            <a:r>
              <a:rPr lang="en-US" sz="2400" i="1" dirty="0">
                <a:solidFill>
                  <a:srgbClr val="FF0000"/>
                </a:solidFill>
                <a:latin typeface=".VnArial" pitchFamily="34" charset="0"/>
                <a:cs typeface="Arial" pitchFamily="34" charset="0"/>
              </a:rPr>
              <a:t>- </a:t>
            </a:r>
            <a:r>
              <a:rPr lang="en-US" sz="2400" i="1" dirty="0" smtClean="0">
                <a:solidFill>
                  <a:srgbClr val="FF0000"/>
                </a:solidFill>
                <a:latin typeface=".VnArial" pitchFamily="34" charset="0"/>
                <a:cs typeface="Arial" pitchFamily="34" charset="0"/>
              </a:rPr>
              <a:t>Ngô:</a:t>
            </a:r>
            <a:endParaRPr lang="en-US" sz="2400" i="1" dirty="0">
              <a:solidFill>
                <a:srgbClr val="FF0000"/>
              </a:solidFill>
              <a:latin typeface=".VnArial" pitchFamily="34" charset="0"/>
              <a:cs typeface="Arial" pitchFamily="34" charset="0"/>
            </a:endParaRPr>
          </a:p>
        </p:txBody>
      </p:sp>
      <p:sp>
        <p:nvSpPr>
          <p:cNvPr id="36904" name="Text Box 40"/>
          <p:cNvSpPr txBox="1">
            <a:spLocks noChangeArrowheads="1"/>
          </p:cNvSpPr>
          <p:nvPr/>
        </p:nvSpPr>
        <p:spPr bwMode="auto">
          <a:xfrm>
            <a:off x="2057400" y="2133600"/>
            <a:ext cx="7086600" cy="5191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latin typeface=".VnTime" pitchFamily="34" charset="0"/>
              <a:cs typeface="Arial" pitchFamily="34" charset="0"/>
            </a:endParaRPr>
          </a:p>
        </p:txBody>
      </p:sp>
      <p:sp>
        <p:nvSpPr>
          <p:cNvPr id="36905" name="Text Box 41"/>
          <p:cNvSpPr txBox="1">
            <a:spLocks noChangeArrowheads="1"/>
          </p:cNvSpPr>
          <p:nvPr/>
        </p:nvSpPr>
        <p:spPr bwMode="auto">
          <a:xfrm>
            <a:off x="990600" y="2819400"/>
            <a:ext cx="2057400" cy="519113"/>
          </a:xfrm>
          <a:prstGeom prst="rect">
            <a:avLst/>
          </a:prstGeom>
          <a:noFill/>
          <a:ln w="9525">
            <a:noFill/>
            <a:miter lim="800000"/>
            <a:headEnd/>
            <a:tailEnd/>
          </a:ln>
        </p:spPr>
        <p:txBody>
          <a:bodyPr>
            <a:spAutoFit/>
          </a:bodyPr>
          <a:lstStyle/>
          <a:p>
            <a:pPr>
              <a:spcBef>
                <a:spcPct val="50000"/>
              </a:spcBef>
            </a:pPr>
            <a:r>
              <a:rPr lang="en-US" sz="2800" i="1" dirty="0">
                <a:solidFill>
                  <a:srgbClr val="FF0000"/>
                </a:solidFill>
                <a:latin typeface="VNI-Helve" pitchFamily="2" charset="0"/>
                <a:cs typeface="Arial" pitchFamily="34" charset="0"/>
              </a:rPr>
              <a:t>- </a:t>
            </a:r>
            <a:r>
              <a:rPr lang="en-US" sz="2400" i="1" dirty="0" smtClean="0">
                <a:solidFill>
                  <a:srgbClr val="FF4D15"/>
                </a:solidFill>
                <a:latin typeface=".VnArial" pitchFamily="34" charset="0"/>
                <a:cs typeface="Arial" pitchFamily="34" charset="0"/>
              </a:rPr>
              <a:t>Đại cáo</a:t>
            </a:r>
            <a:r>
              <a:rPr lang="en-US" sz="2400" i="1" dirty="0" smtClean="0">
                <a:solidFill>
                  <a:srgbClr val="FF0000"/>
                </a:solidFill>
                <a:latin typeface=".VnArial" pitchFamily="34" charset="0"/>
                <a:cs typeface="Arial" pitchFamily="34" charset="0"/>
              </a:rPr>
              <a:t>:</a:t>
            </a:r>
            <a:endParaRPr lang="en-US" sz="2400" i="1" dirty="0">
              <a:solidFill>
                <a:srgbClr val="FF0000"/>
              </a:solidFill>
              <a:latin typeface=".VnArial" pitchFamily="34" charset="0"/>
              <a:cs typeface="Arial" pitchFamily="34" charset="0"/>
            </a:endParaRPr>
          </a:p>
        </p:txBody>
      </p:sp>
      <p:sp>
        <p:nvSpPr>
          <p:cNvPr id="36906" name="Text Box 42"/>
          <p:cNvSpPr txBox="1">
            <a:spLocks noChangeArrowheads="1"/>
          </p:cNvSpPr>
          <p:nvPr/>
        </p:nvSpPr>
        <p:spPr bwMode="auto">
          <a:xfrm>
            <a:off x="2514600" y="2819400"/>
            <a:ext cx="5740400" cy="5191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latin typeface=".VnTime" pitchFamily="34" charset="0"/>
              <a:cs typeface="Arial" pitchFamily="34" charset="0"/>
            </a:endParaRPr>
          </a:p>
        </p:txBody>
      </p:sp>
      <p:sp>
        <p:nvSpPr>
          <p:cNvPr id="36907" name="Text Box 43"/>
          <p:cNvSpPr txBox="1">
            <a:spLocks noChangeArrowheads="1"/>
          </p:cNvSpPr>
          <p:nvPr/>
        </p:nvSpPr>
        <p:spPr bwMode="auto">
          <a:xfrm>
            <a:off x="304800" y="3733800"/>
            <a:ext cx="3657600" cy="579438"/>
          </a:xfrm>
          <a:prstGeom prst="rect">
            <a:avLst/>
          </a:prstGeom>
          <a:noFill/>
          <a:ln w="9525">
            <a:noFill/>
            <a:miter lim="800000"/>
            <a:headEnd/>
            <a:tailEnd/>
          </a:ln>
        </p:spPr>
        <p:txBody>
          <a:bodyPr>
            <a:spAutoFit/>
          </a:bodyPr>
          <a:lstStyle/>
          <a:p>
            <a:pPr>
              <a:spcBef>
                <a:spcPct val="50000"/>
              </a:spcBef>
            </a:pPr>
            <a:r>
              <a:rPr lang="en-US" sz="3200" i="1" dirty="0">
                <a:solidFill>
                  <a:srgbClr val="FF0000"/>
                </a:solidFill>
                <a:latin typeface=".VnArial" pitchFamily="34" charset="0"/>
                <a:cs typeface="Arial" pitchFamily="34" charset="0"/>
              </a:rPr>
              <a:t>  </a:t>
            </a:r>
            <a:r>
              <a:rPr lang="en-US" sz="2800" i="1" dirty="0">
                <a:solidFill>
                  <a:srgbClr val="FF0000"/>
                </a:solidFill>
                <a:latin typeface=".VnArial" pitchFamily="34" charset="0"/>
                <a:cs typeface="Arial" pitchFamily="34" charset="0"/>
              </a:rPr>
              <a:t>B</a:t>
            </a:r>
            <a:r>
              <a:rPr lang="en-US" sz="2800" i="1" dirty="0">
                <a:solidFill>
                  <a:srgbClr val="FF4D15"/>
                </a:solidFill>
              </a:rPr>
              <a:t>ì</a:t>
            </a:r>
            <a:r>
              <a:rPr lang="en-US" sz="2800" i="1" dirty="0">
                <a:solidFill>
                  <a:srgbClr val="FF0000"/>
                </a:solidFill>
                <a:latin typeface=".VnArial" pitchFamily="34" charset="0"/>
                <a:cs typeface="Arial" pitchFamily="34" charset="0"/>
              </a:rPr>
              <a:t>nh </a:t>
            </a:r>
            <a:r>
              <a:rPr lang="en-US" sz="2800" i="1" dirty="0" smtClean="0">
                <a:solidFill>
                  <a:srgbClr val="FF0000"/>
                </a:solidFill>
                <a:latin typeface=".VnArial" pitchFamily="34" charset="0"/>
                <a:cs typeface="Arial" pitchFamily="34" charset="0"/>
              </a:rPr>
              <a:t>Ngô đại cáo:</a:t>
            </a:r>
            <a:endParaRPr lang="en-US" sz="2800" i="1" dirty="0">
              <a:solidFill>
                <a:srgbClr val="FF0000"/>
              </a:solidFill>
              <a:latin typeface=".VnArial" pitchFamily="34" charset="0"/>
              <a:cs typeface="Arial" pitchFamily="34" charset="0"/>
            </a:endParaRPr>
          </a:p>
        </p:txBody>
      </p:sp>
      <p:sp>
        <p:nvSpPr>
          <p:cNvPr id="36908" name="Text Box 44"/>
          <p:cNvSpPr txBox="1">
            <a:spLocks noChangeArrowheads="1"/>
          </p:cNvSpPr>
          <p:nvPr/>
        </p:nvSpPr>
        <p:spPr bwMode="auto">
          <a:xfrm>
            <a:off x="3505200" y="3770293"/>
            <a:ext cx="5486400" cy="954107"/>
          </a:xfrm>
          <a:prstGeom prst="rect">
            <a:avLst/>
          </a:prstGeom>
          <a:noFill/>
          <a:ln w="9525">
            <a:noFill/>
            <a:miter lim="800000"/>
            <a:headEnd/>
            <a:tailEnd/>
          </a:ln>
        </p:spPr>
        <p:txBody>
          <a:bodyPr>
            <a:spAutoFit/>
          </a:bodyPr>
          <a:lstStyle/>
          <a:p>
            <a:pPr>
              <a:spcBef>
                <a:spcPct val="50000"/>
              </a:spcBef>
            </a:pPr>
            <a:r>
              <a:rPr lang="vi-VN" sz="2800" dirty="0">
                <a:solidFill>
                  <a:srgbClr val="0000FF"/>
                </a:solidFill>
              </a:rPr>
              <a:t>Tuyên bố về sự nghiệp đánh dẹp giặc Ngô (giặc Minh)</a:t>
            </a:r>
            <a:endParaRPr lang="en-US" sz="2800" dirty="0">
              <a:solidFill>
                <a:srgbClr val="0000FF"/>
              </a:solidFill>
              <a:latin typeface=".VnArial" pitchFamily="34" charset="0"/>
              <a:cs typeface="Arial" pitchFamily="34" charset="0"/>
            </a:endParaRPr>
          </a:p>
        </p:txBody>
      </p:sp>
      <p:sp>
        <p:nvSpPr>
          <p:cNvPr id="36909" name="Text Box 45"/>
          <p:cNvSpPr txBox="1">
            <a:spLocks noChangeArrowheads="1"/>
          </p:cNvSpPr>
          <p:nvPr/>
        </p:nvSpPr>
        <p:spPr bwMode="auto">
          <a:xfrm>
            <a:off x="990600" y="1506538"/>
            <a:ext cx="1752600" cy="519112"/>
          </a:xfrm>
          <a:prstGeom prst="rect">
            <a:avLst/>
          </a:prstGeom>
          <a:noFill/>
          <a:ln w="9525">
            <a:noFill/>
            <a:miter lim="800000"/>
            <a:headEnd/>
            <a:tailEnd/>
          </a:ln>
        </p:spPr>
        <p:txBody>
          <a:bodyPr>
            <a:spAutoFit/>
          </a:bodyPr>
          <a:lstStyle/>
          <a:p>
            <a:pPr>
              <a:spcBef>
                <a:spcPct val="50000"/>
              </a:spcBef>
            </a:pPr>
            <a:r>
              <a:rPr lang="en-US" sz="2800" i="1" dirty="0">
                <a:solidFill>
                  <a:srgbClr val="FF0000"/>
                </a:solidFill>
                <a:latin typeface=".VnArial" pitchFamily="34" charset="0"/>
                <a:cs typeface="Arial" pitchFamily="34" charset="0"/>
              </a:rPr>
              <a:t>- </a:t>
            </a:r>
            <a:r>
              <a:rPr lang="en-US" sz="2400" i="1" dirty="0">
                <a:solidFill>
                  <a:srgbClr val="FF0000"/>
                </a:solidFill>
                <a:cs typeface="Arial" pitchFamily="34" charset="0"/>
              </a:rPr>
              <a:t>Bình:</a:t>
            </a:r>
          </a:p>
        </p:txBody>
      </p:sp>
      <p:sp>
        <p:nvSpPr>
          <p:cNvPr id="36910" name="AutoShape 46" descr="2"/>
          <p:cNvSpPr>
            <a:spLocks noChangeArrowheads="1"/>
          </p:cNvSpPr>
          <p:nvPr/>
        </p:nvSpPr>
        <p:spPr bwMode="auto">
          <a:xfrm>
            <a:off x="0" y="4038600"/>
            <a:ext cx="457200" cy="76200"/>
          </a:xfrm>
          <a:prstGeom prst="rightArrow">
            <a:avLst>
              <a:gd name="adj1" fmla="val 50000"/>
              <a:gd name="adj2" fmla="val 150000"/>
            </a:avLst>
          </a:prstGeom>
          <a:blipFill dpi="0" rotWithShape="1">
            <a:blip r:embed="rId3"/>
            <a:srcRect/>
            <a:tile tx="0" ty="0" sx="100000" sy="100000" flip="none" algn="tl"/>
          </a:blipFill>
          <a:ln w="3175">
            <a:solidFill>
              <a:srgbClr val="99CC00"/>
            </a:solidFill>
            <a:miter lim="800000"/>
            <a:headEnd/>
            <a:tailEnd/>
          </a:ln>
        </p:spPr>
        <p:txBody>
          <a:bodyPr wrap="none" anchor="ctr"/>
          <a:lstStyle/>
          <a:p>
            <a:pPr algn="ctr"/>
            <a:endParaRPr lang="vi-VN" sz="2400">
              <a:latin typeface="VNI-Present" pitchFamily="2" charset="0"/>
            </a:endParaRPr>
          </a:p>
        </p:txBody>
      </p:sp>
      <p:sp>
        <p:nvSpPr>
          <p:cNvPr id="17453" name="Text Box 45"/>
          <p:cNvSpPr txBox="1">
            <a:spLocks noChangeArrowheads="1"/>
          </p:cNvSpPr>
          <p:nvPr/>
        </p:nvSpPr>
        <p:spPr bwMode="auto">
          <a:xfrm>
            <a:off x="228600" y="228600"/>
            <a:ext cx="2286000" cy="457200"/>
          </a:xfrm>
          <a:prstGeom prst="rect">
            <a:avLst/>
          </a:prstGeom>
          <a:noFill/>
          <a:ln w="9525">
            <a:noFill/>
            <a:miter lim="800000"/>
            <a:headEnd/>
            <a:tailEnd/>
          </a:ln>
        </p:spPr>
        <p:txBody>
          <a:bodyPr>
            <a:spAutoFit/>
          </a:bodyPr>
          <a:lstStyle/>
          <a:p>
            <a:pPr>
              <a:spcBef>
                <a:spcPct val="50000"/>
              </a:spcBef>
            </a:pPr>
            <a:r>
              <a:rPr lang="en-US" sz="2400" b="1"/>
              <a:t>NHAN ĐỀ</a:t>
            </a:r>
          </a:p>
        </p:txBody>
      </p:sp>
      <p:sp>
        <p:nvSpPr>
          <p:cNvPr id="46" name="Rectangle 45"/>
          <p:cNvSpPr/>
          <p:nvPr/>
        </p:nvSpPr>
        <p:spPr>
          <a:xfrm>
            <a:off x="1981200" y="2205335"/>
            <a:ext cx="6629400" cy="461665"/>
          </a:xfrm>
          <a:prstGeom prst="rect">
            <a:avLst/>
          </a:prstGeom>
        </p:spPr>
        <p:txBody>
          <a:bodyPr wrap="square">
            <a:spAutoFit/>
          </a:bodyPr>
          <a:lstStyle/>
          <a:p>
            <a:r>
              <a:rPr lang="vi-VN" sz="2400" dirty="0">
                <a:solidFill>
                  <a:srgbClr val="0000FF"/>
                </a:solidFill>
              </a:rPr>
              <a:t>Tên nước Ngô thời Tam quốc (Trung Quốc)</a:t>
            </a:r>
            <a:endParaRPr lang="en-US" sz="2400" dirty="0">
              <a:solidFill>
                <a:srgbClr val="0000FF"/>
              </a:solidFill>
            </a:endParaRPr>
          </a:p>
        </p:txBody>
      </p:sp>
      <p:sp>
        <p:nvSpPr>
          <p:cNvPr id="47" name="Rectangle 46"/>
          <p:cNvSpPr/>
          <p:nvPr/>
        </p:nvSpPr>
        <p:spPr>
          <a:xfrm>
            <a:off x="2514600" y="2891135"/>
            <a:ext cx="3730508" cy="461665"/>
          </a:xfrm>
          <a:prstGeom prst="rect">
            <a:avLst/>
          </a:prstGeom>
        </p:spPr>
        <p:txBody>
          <a:bodyPr wrap="none">
            <a:spAutoFit/>
          </a:bodyPr>
          <a:lstStyle/>
          <a:p>
            <a:r>
              <a:rPr lang="vi-VN" sz="2400" dirty="0">
                <a:solidFill>
                  <a:srgbClr val="0000FF"/>
                </a:solidFill>
              </a:rPr>
              <a:t>Công bố sự kiện trọng đại</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09"/>
                                        </p:tgtEl>
                                        <p:attrNameLst>
                                          <p:attrName>style.visibility</p:attrName>
                                        </p:attrNameLst>
                                      </p:cBhvr>
                                      <p:to>
                                        <p:strVal val="visible"/>
                                      </p:to>
                                    </p:set>
                                    <p:anim calcmode="lin" valueType="num">
                                      <p:cBhvr additive="base">
                                        <p:cTn id="7" dur="500" fill="hold"/>
                                        <p:tgtEl>
                                          <p:spTgt spid="36909"/>
                                        </p:tgtEl>
                                        <p:attrNameLst>
                                          <p:attrName>ppt_x</p:attrName>
                                        </p:attrNameLst>
                                      </p:cBhvr>
                                      <p:tavLst>
                                        <p:tav tm="0">
                                          <p:val>
                                            <p:strVal val="#ppt_x"/>
                                          </p:val>
                                        </p:tav>
                                        <p:tav tm="100000">
                                          <p:val>
                                            <p:strVal val="#ppt_x"/>
                                          </p:val>
                                        </p:tav>
                                      </p:tavLst>
                                    </p:anim>
                                    <p:anim calcmode="lin" valueType="num">
                                      <p:cBhvr additive="base">
                                        <p:cTn id="8" dur="500" fill="hold"/>
                                        <p:tgtEl>
                                          <p:spTgt spid="369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901"/>
                                        </p:tgtEl>
                                        <p:attrNameLst>
                                          <p:attrName>style.visibility</p:attrName>
                                        </p:attrNameLst>
                                      </p:cBhvr>
                                      <p:to>
                                        <p:strVal val="visible"/>
                                      </p:to>
                                    </p:set>
                                    <p:anim calcmode="lin" valueType="num">
                                      <p:cBhvr additive="base">
                                        <p:cTn id="13" dur="500" fill="hold"/>
                                        <p:tgtEl>
                                          <p:spTgt spid="36901"/>
                                        </p:tgtEl>
                                        <p:attrNameLst>
                                          <p:attrName>ppt_x</p:attrName>
                                        </p:attrNameLst>
                                      </p:cBhvr>
                                      <p:tavLst>
                                        <p:tav tm="0">
                                          <p:val>
                                            <p:strVal val="#ppt_x"/>
                                          </p:val>
                                        </p:tav>
                                        <p:tav tm="100000">
                                          <p:val>
                                            <p:strVal val="#ppt_x"/>
                                          </p:val>
                                        </p:tav>
                                      </p:tavLst>
                                    </p:anim>
                                    <p:anim calcmode="lin" valueType="num">
                                      <p:cBhvr additive="base">
                                        <p:cTn id="14" dur="500" fill="hold"/>
                                        <p:tgtEl>
                                          <p:spTgt spid="369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902"/>
                                        </p:tgtEl>
                                        <p:attrNameLst>
                                          <p:attrName>style.visibility</p:attrName>
                                        </p:attrNameLst>
                                      </p:cBhvr>
                                      <p:to>
                                        <p:strVal val="visible"/>
                                      </p:to>
                                    </p:set>
                                    <p:anim calcmode="lin" valueType="num">
                                      <p:cBhvr additive="base">
                                        <p:cTn id="19" dur="500" fill="hold"/>
                                        <p:tgtEl>
                                          <p:spTgt spid="36902"/>
                                        </p:tgtEl>
                                        <p:attrNameLst>
                                          <p:attrName>ppt_x</p:attrName>
                                        </p:attrNameLst>
                                      </p:cBhvr>
                                      <p:tavLst>
                                        <p:tav tm="0">
                                          <p:val>
                                            <p:strVal val="#ppt_x"/>
                                          </p:val>
                                        </p:tav>
                                        <p:tav tm="100000">
                                          <p:val>
                                            <p:strVal val="#ppt_x"/>
                                          </p:val>
                                        </p:tav>
                                      </p:tavLst>
                                    </p:anim>
                                    <p:anim calcmode="lin" valueType="num">
                                      <p:cBhvr additive="base">
                                        <p:cTn id="20" dur="500" fill="hold"/>
                                        <p:tgtEl>
                                          <p:spTgt spid="369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905"/>
                                        </p:tgtEl>
                                        <p:attrNameLst>
                                          <p:attrName>style.visibility</p:attrName>
                                        </p:attrNameLst>
                                      </p:cBhvr>
                                      <p:to>
                                        <p:strVal val="visible"/>
                                      </p:to>
                                    </p:set>
                                    <p:anim calcmode="lin" valueType="num">
                                      <p:cBhvr additive="base">
                                        <p:cTn id="31" dur="500" fill="hold"/>
                                        <p:tgtEl>
                                          <p:spTgt spid="36905"/>
                                        </p:tgtEl>
                                        <p:attrNameLst>
                                          <p:attrName>ppt_x</p:attrName>
                                        </p:attrNameLst>
                                      </p:cBhvr>
                                      <p:tavLst>
                                        <p:tav tm="0">
                                          <p:val>
                                            <p:strVal val="#ppt_x"/>
                                          </p:val>
                                        </p:tav>
                                        <p:tav tm="100000">
                                          <p:val>
                                            <p:strVal val="#ppt_x"/>
                                          </p:val>
                                        </p:tav>
                                      </p:tavLst>
                                    </p:anim>
                                    <p:anim calcmode="lin" valueType="num">
                                      <p:cBhvr additive="base">
                                        <p:cTn id="32" dur="500" fill="hold"/>
                                        <p:tgtEl>
                                          <p:spTgt spid="369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6910"/>
                                        </p:tgtEl>
                                        <p:attrNameLst>
                                          <p:attrName>style.visibility</p:attrName>
                                        </p:attrNameLst>
                                      </p:cBhvr>
                                      <p:to>
                                        <p:strVal val="visible"/>
                                      </p:to>
                                    </p:set>
                                    <p:anim calcmode="lin" valueType="num">
                                      <p:cBhvr additive="base">
                                        <p:cTn id="43" dur="500" fill="hold"/>
                                        <p:tgtEl>
                                          <p:spTgt spid="36910"/>
                                        </p:tgtEl>
                                        <p:attrNameLst>
                                          <p:attrName>ppt_x</p:attrName>
                                        </p:attrNameLst>
                                      </p:cBhvr>
                                      <p:tavLst>
                                        <p:tav tm="0">
                                          <p:val>
                                            <p:strVal val="0-#ppt_w/2"/>
                                          </p:val>
                                        </p:tav>
                                        <p:tav tm="100000">
                                          <p:val>
                                            <p:strVal val="#ppt_x"/>
                                          </p:val>
                                        </p:tav>
                                      </p:tavLst>
                                    </p:anim>
                                    <p:anim calcmode="lin" valueType="num">
                                      <p:cBhvr additive="base">
                                        <p:cTn id="44" dur="500" fill="hold"/>
                                        <p:tgtEl>
                                          <p:spTgt spid="36910"/>
                                        </p:tgtEl>
                                        <p:attrNameLst>
                                          <p:attrName>ppt_y</p:attrName>
                                        </p:attrNameLst>
                                      </p:cBhvr>
                                      <p:tavLst>
                                        <p:tav tm="0">
                                          <p:val>
                                            <p:strVal val="0-#ppt_h/2"/>
                                          </p:val>
                                        </p:tav>
                                        <p:tav tm="100000">
                                          <p:val>
                                            <p:strVal val="#ppt_y"/>
                                          </p:val>
                                        </p:tav>
                                      </p:tavLst>
                                    </p:anim>
                                  </p:childTnLst>
                                </p:cTn>
                              </p:par>
                              <p:par>
                                <p:cTn id="45" presetID="2" presetClass="entr" presetSubtype="12" fill="hold" grpId="0" nodeType="withEffect">
                                  <p:stCondLst>
                                    <p:cond delay="0"/>
                                  </p:stCondLst>
                                  <p:iterate type="lt">
                                    <p:tmPct val="10000"/>
                                  </p:iterate>
                                  <p:childTnLst>
                                    <p:set>
                                      <p:cBhvr>
                                        <p:cTn id="46" dur="1" fill="hold">
                                          <p:stCondLst>
                                            <p:cond delay="0"/>
                                          </p:stCondLst>
                                        </p:cTn>
                                        <p:tgtEl>
                                          <p:spTgt spid="36907"/>
                                        </p:tgtEl>
                                        <p:attrNameLst>
                                          <p:attrName>style.visibility</p:attrName>
                                        </p:attrNameLst>
                                      </p:cBhvr>
                                      <p:to>
                                        <p:strVal val="visible"/>
                                      </p:to>
                                    </p:set>
                                    <p:anim calcmode="lin" valueType="num">
                                      <p:cBhvr additive="base">
                                        <p:cTn id="47" dur="500" fill="hold"/>
                                        <p:tgtEl>
                                          <p:spTgt spid="36907"/>
                                        </p:tgtEl>
                                        <p:attrNameLst>
                                          <p:attrName>ppt_x</p:attrName>
                                        </p:attrNameLst>
                                      </p:cBhvr>
                                      <p:tavLst>
                                        <p:tav tm="0">
                                          <p:val>
                                            <p:strVal val="0-#ppt_w/2"/>
                                          </p:val>
                                        </p:tav>
                                        <p:tav tm="100000">
                                          <p:val>
                                            <p:strVal val="#ppt_x"/>
                                          </p:val>
                                        </p:tav>
                                      </p:tavLst>
                                    </p:anim>
                                    <p:anim calcmode="lin" valueType="num">
                                      <p:cBhvr additive="base">
                                        <p:cTn id="48" dur="500" fill="hold"/>
                                        <p:tgtEl>
                                          <p:spTgt spid="36907"/>
                                        </p:tgtEl>
                                        <p:attrNameLst>
                                          <p:attrName>ppt_y</p:attrName>
                                        </p:attrNameLst>
                                      </p:cBhvr>
                                      <p:tavLst>
                                        <p:tav tm="0">
                                          <p:val>
                                            <p:strVal val="1+#ppt_h/2"/>
                                          </p:val>
                                        </p:tav>
                                        <p:tav tm="100000">
                                          <p:val>
                                            <p:strVal val="#ppt_y"/>
                                          </p:val>
                                        </p:tav>
                                      </p:tavLst>
                                    </p:anim>
                                  </p:childTnLst>
                                </p:cTn>
                              </p:par>
                            </p:childTnLst>
                          </p:cTn>
                        </p:par>
                        <p:par>
                          <p:cTn id="49" fill="hold">
                            <p:stCondLst>
                              <p:cond delay="1150"/>
                            </p:stCondLst>
                            <p:childTnLst>
                              <p:par>
                                <p:cTn id="50" presetID="2" presetClass="entr" presetSubtype="4" fill="hold" grpId="0" nodeType="afterEffect">
                                  <p:stCondLst>
                                    <p:cond delay="0"/>
                                  </p:stCondLst>
                                  <p:childTnLst>
                                    <p:set>
                                      <p:cBhvr>
                                        <p:cTn id="51" dur="1" fill="hold">
                                          <p:stCondLst>
                                            <p:cond delay="0"/>
                                          </p:stCondLst>
                                        </p:cTn>
                                        <p:tgtEl>
                                          <p:spTgt spid="36908"/>
                                        </p:tgtEl>
                                        <p:attrNameLst>
                                          <p:attrName>style.visibility</p:attrName>
                                        </p:attrNameLst>
                                      </p:cBhvr>
                                      <p:to>
                                        <p:strVal val="visible"/>
                                      </p:to>
                                    </p:set>
                                    <p:anim calcmode="lin" valueType="num">
                                      <p:cBhvr additive="base">
                                        <p:cTn id="52" dur="1000" fill="hold"/>
                                        <p:tgtEl>
                                          <p:spTgt spid="36908"/>
                                        </p:tgtEl>
                                        <p:attrNameLst>
                                          <p:attrName>ppt_x</p:attrName>
                                        </p:attrNameLst>
                                      </p:cBhvr>
                                      <p:tavLst>
                                        <p:tav tm="0">
                                          <p:val>
                                            <p:strVal val="#ppt_x"/>
                                          </p:val>
                                        </p:tav>
                                        <p:tav tm="100000">
                                          <p:val>
                                            <p:strVal val="#ppt_x"/>
                                          </p:val>
                                        </p:tav>
                                      </p:tavLst>
                                    </p:anim>
                                    <p:anim calcmode="lin" valueType="num">
                                      <p:cBhvr additive="base">
                                        <p:cTn id="53" dur="1000" fill="hold"/>
                                        <p:tgtEl>
                                          <p:spTgt spid="369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1" grpId="0"/>
      <p:bldP spid="36902" grpId="0"/>
      <p:bldP spid="36905" grpId="0"/>
      <p:bldP spid="36907" grpId="0"/>
      <p:bldP spid="36908" grpId="0"/>
      <p:bldP spid="36909" grpId="0"/>
      <p:bldP spid="36910"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AY0951"/>
          <p:cNvPicPr>
            <a:picLocks noChangeAspect="1" noChangeArrowheads="1"/>
          </p:cNvPicPr>
          <p:nvPr/>
        </p:nvPicPr>
        <p:blipFill>
          <a:blip r:embed="rId2">
            <a:lum bright="60000" contrast="-84000"/>
          </a:blip>
          <a:srcRect/>
          <a:stretch>
            <a:fillRect/>
          </a:stretch>
        </p:blipFill>
        <p:spPr bwMode="auto">
          <a:xfrm>
            <a:off x="0" y="0"/>
            <a:ext cx="9144000" cy="6816725"/>
          </a:xfrm>
          <a:prstGeom prst="rect">
            <a:avLst/>
          </a:prstGeom>
          <a:solidFill>
            <a:srgbClr val="CCFFCC"/>
          </a:solidFill>
          <a:ln w="9525">
            <a:noFill/>
            <a:miter lim="800000"/>
            <a:headEnd/>
            <a:tailEnd/>
          </a:ln>
        </p:spPr>
      </p:pic>
      <p:pic>
        <p:nvPicPr>
          <p:cNvPr id="18435" name="Picture 3" descr="ghmau xanh reu">
            <a:hlinkClick r:id="rId3" action="ppaction://hlinksldjump"/>
          </p:cNvPr>
          <p:cNvPicPr>
            <a:picLocks noChangeAspect="1" noChangeArrowheads="1"/>
          </p:cNvPicPr>
          <p:nvPr/>
        </p:nvPicPr>
        <p:blipFill>
          <a:blip r:embed="rId4">
            <a:lum bright="24000" contrast="-78000"/>
          </a:blip>
          <a:srcRect/>
          <a:stretch>
            <a:fillRect/>
          </a:stretch>
        </p:blipFill>
        <p:spPr bwMode="auto">
          <a:xfrm>
            <a:off x="76200" y="0"/>
            <a:ext cx="685800" cy="6858000"/>
          </a:xfrm>
          <a:prstGeom prst="rect">
            <a:avLst/>
          </a:prstGeom>
          <a:noFill/>
          <a:ln w="9525">
            <a:noFill/>
            <a:miter lim="800000"/>
            <a:headEnd/>
            <a:tailEnd/>
          </a:ln>
        </p:spPr>
      </p:pic>
      <p:pic>
        <p:nvPicPr>
          <p:cNvPr id="18436" name="Picture 4" descr="ghmau xanh reu"/>
          <p:cNvPicPr>
            <a:picLocks noChangeAspect="1" noChangeArrowheads="1"/>
          </p:cNvPicPr>
          <p:nvPr/>
        </p:nvPicPr>
        <p:blipFill>
          <a:blip r:embed="rId4">
            <a:lum bright="24000" contrast="-78000"/>
          </a:blip>
          <a:srcRect/>
          <a:stretch>
            <a:fillRect/>
          </a:stretch>
        </p:blipFill>
        <p:spPr bwMode="auto">
          <a:xfrm>
            <a:off x="8382000" y="0"/>
            <a:ext cx="685800" cy="6858000"/>
          </a:xfrm>
          <a:prstGeom prst="rect">
            <a:avLst/>
          </a:prstGeom>
          <a:noFill/>
          <a:ln w="9525">
            <a:noFill/>
            <a:miter lim="800000"/>
            <a:headEnd/>
            <a:tailEnd/>
          </a:ln>
        </p:spPr>
      </p:pic>
      <p:sp>
        <p:nvSpPr>
          <p:cNvPr id="18437" name="Rectangle 5"/>
          <p:cNvSpPr>
            <a:spLocks noChangeArrowheads="1"/>
          </p:cNvSpPr>
          <p:nvPr/>
        </p:nvSpPr>
        <p:spPr bwMode="auto">
          <a:xfrm>
            <a:off x="914400" y="152400"/>
            <a:ext cx="4724400" cy="381000"/>
          </a:xfrm>
          <a:prstGeom prst="rect">
            <a:avLst/>
          </a:prstGeom>
          <a:noFill/>
          <a:ln w="9525">
            <a:noFill/>
            <a:miter lim="800000"/>
            <a:headEnd/>
            <a:tailEnd/>
          </a:ln>
        </p:spPr>
        <p:txBody>
          <a:bodyPr anchor="ctr"/>
          <a:lstStyle/>
          <a:p>
            <a:pPr algn="ctr"/>
            <a:endParaRPr lang="vi-VN" sz="2400">
              <a:solidFill>
                <a:srgbClr val="9F3B03"/>
              </a:solidFill>
              <a:latin typeface="VNI-Times" pitchFamily="2" charset="0"/>
            </a:endParaRPr>
          </a:p>
        </p:txBody>
      </p:sp>
      <p:pic>
        <p:nvPicPr>
          <p:cNvPr id="18438" name="Picture 16" descr="gliter">
            <a:hlinkClick r:id="rId5" action="ppaction://hlinksldjump"/>
          </p:cNvPr>
          <p:cNvPicPr>
            <a:picLocks noChangeAspect="1" noChangeArrowheads="1" noCrop="1"/>
          </p:cNvPicPr>
          <p:nvPr/>
        </p:nvPicPr>
        <p:blipFill>
          <a:blip r:embed="rId6">
            <a:lum bright="100000"/>
          </a:blip>
          <a:srcRect/>
          <a:stretch>
            <a:fillRect/>
          </a:stretch>
        </p:blipFill>
        <p:spPr bwMode="auto">
          <a:xfrm>
            <a:off x="127000" y="6343650"/>
            <a:ext cx="457200" cy="447675"/>
          </a:xfrm>
          <a:prstGeom prst="rect">
            <a:avLst/>
          </a:prstGeom>
          <a:noFill/>
          <a:ln w="9525">
            <a:noFill/>
            <a:miter lim="800000"/>
            <a:headEnd/>
            <a:tailEnd/>
          </a:ln>
        </p:spPr>
      </p:pic>
      <p:pic>
        <p:nvPicPr>
          <p:cNvPr id="18439" name="Picture 19" descr="flower2">
            <a:hlinkClick r:id="rId3" action="ppaction://hlinksldjump"/>
          </p:cNvPr>
          <p:cNvPicPr>
            <a:picLocks noChangeAspect="1" noChangeArrowheads="1"/>
          </p:cNvPicPr>
          <p:nvPr/>
        </p:nvPicPr>
        <p:blipFill>
          <a:blip r:embed="rId7"/>
          <a:srcRect/>
          <a:stretch>
            <a:fillRect/>
          </a:stretch>
        </p:blipFill>
        <p:spPr bwMode="auto">
          <a:xfrm>
            <a:off x="8458200" y="6296025"/>
            <a:ext cx="685800" cy="561975"/>
          </a:xfrm>
          <a:prstGeom prst="rect">
            <a:avLst/>
          </a:prstGeom>
          <a:noFill/>
          <a:ln w="9525">
            <a:noFill/>
            <a:miter lim="800000"/>
            <a:headEnd/>
            <a:tailEnd/>
          </a:ln>
        </p:spPr>
      </p:pic>
      <p:pic>
        <p:nvPicPr>
          <p:cNvPr id="18440" name="Picture 4" descr="c7"/>
          <p:cNvPicPr>
            <a:picLocks noChangeAspect="1" noChangeArrowheads="1"/>
          </p:cNvPicPr>
          <p:nvPr/>
        </p:nvPicPr>
        <p:blipFill>
          <a:blip r:embed="rId8"/>
          <a:srcRect/>
          <a:stretch>
            <a:fillRect/>
          </a:stretch>
        </p:blipFill>
        <p:spPr bwMode="auto">
          <a:xfrm>
            <a:off x="4191000" y="1219200"/>
            <a:ext cx="1752600" cy="2286000"/>
          </a:xfrm>
          <a:prstGeom prst="rect">
            <a:avLst/>
          </a:prstGeom>
          <a:noFill/>
          <a:ln w="9525">
            <a:noFill/>
            <a:miter lim="800000"/>
            <a:headEnd/>
            <a:tailEnd/>
          </a:ln>
        </p:spPr>
      </p:pic>
      <p:pic>
        <p:nvPicPr>
          <p:cNvPr id="18441" name="Picture 5" descr="c6"/>
          <p:cNvPicPr>
            <a:picLocks noChangeAspect="1" noChangeArrowheads="1"/>
          </p:cNvPicPr>
          <p:nvPr/>
        </p:nvPicPr>
        <p:blipFill>
          <a:blip r:embed="rId9"/>
          <a:srcRect/>
          <a:stretch>
            <a:fillRect/>
          </a:stretch>
        </p:blipFill>
        <p:spPr bwMode="auto">
          <a:xfrm>
            <a:off x="3886200" y="3733800"/>
            <a:ext cx="2209800" cy="2286000"/>
          </a:xfrm>
          <a:prstGeom prst="rect">
            <a:avLst/>
          </a:prstGeom>
          <a:noFill/>
          <a:ln w="9525">
            <a:noFill/>
            <a:miter lim="800000"/>
            <a:headEnd/>
            <a:tailEnd/>
          </a:ln>
        </p:spPr>
      </p:pic>
      <p:pic>
        <p:nvPicPr>
          <p:cNvPr id="18442" name="Picture 6" descr="c5"/>
          <p:cNvPicPr>
            <a:picLocks noChangeAspect="1" noChangeArrowheads="1"/>
          </p:cNvPicPr>
          <p:nvPr/>
        </p:nvPicPr>
        <p:blipFill>
          <a:blip r:embed="rId10"/>
          <a:srcRect/>
          <a:stretch>
            <a:fillRect/>
          </a:stretch>
        </p:blipFill>
        <p:spPr bwMode="auto">
          <a:xfrm>
            <a:off x="1371600" y="3657600"/>
            <a:ext cx="2286000" cy="2286000"/>
          </a:xfrm>
          <a:prstGeom prst="rect">
            <a:avLst/>
          </a:prstGeom>
          <a:noFill/>
          <a:ln w="9525">
            <a:noFill/>
            <a:miter lim="800000"/>
            <a:headEnd/>
            <a:tailEnd/>
          </a:ln>
        </p:spPr>
      </p:pic>
      <p:pic>
        <p:nvPicPr>
          <p:cNvPr id="18443" name="Picture 7" descr="c4"/>
          <p:cNvPicPr>
            <a:picLocks noChangeAspect="1" noChangeArrowheads="1"/>
          </p:cNvPicPr>
          <p:nvPr/>
        </p:nvPicPr>
        <p:blipFill>
          <a:blip r:embed="rId11"/>
          <a:srcRect/>
          <a:stretch>
            <a:fillRect/>
          </a:stretch>
        </p:blipFill>
        <p:spPr bwMode="auto">
          <a:xfrm>
            <a:off x="6324600" y="1371600"/>
            <a:ext cx="1981200" cy="2057400"/>
          </a:xfrm>
          <a:prstGeom prst="rect">
            <a:avLst/>
          </a:prstGeom>
          <a:noFill/>
          <a:ln w="9525">
            <a:noFill/>
            <a:miter lim="800000"/>
            <a:headEnd/>
            <a:tailEnd/>
          </a:ln>
        </p:spPr>
      </p:pic>
      <p:pic>
        <p:nvPicPr>
          <p:cNvPr id="18444" name="Picture 8" descr="c1"/>
          <p:cNvPicPr>
            <a:picLocks noChangeAspect="1" noChangeArrowheads="1"/>
          </p:cNvPicPr>
          <p:nvPr/>
        </p:nvPicPr>
        <p:blipFill>
          <a:blip r:embed="rId12"/>
          <a:srcRect/>
          <a:stretch>
            <a:fillRect/>
          </a:stretch>
        </p:blipFill>
        <p:spPr bwMode="auto">
          <a:xfrm>
            <a:off x="6400800" y="3657600"/>
            <a:ext cx="1981200" cy="2209800"/>
          </a:xfrm>
          <a:prstGeom prst="rect">
            <a:avLst/>
          </a:prstGeom>
          <a:noFill/>
          <a:ln w="9525">
            <a:noFill/>
            <a:miter lim="800000"/>
            <a:headEnd/>
            <a:tailEnd/>
          </a:ln>
        </p:spPr>
      </p:pic>
      <p:sp>
        <p:nvSpPr>
          <p:cNvPr id="174093" name="Text Box 13"/>
          <p:cNvSpPr txBox="1">
            <a:spLocks noChangeArrowheads="1"/>
          </p:cNvSpPr>
          <p:nvPr/>
        </p:nvSpPr>
        <p:spPr bwMode="auto">
          <a:xfrm>
            <a:off x="2416175" y="6211888"/>
            <a:ext cx="4756150" cy="466725"/>
          </a:xfrm>
          <a:prstGeom prst="rect">
            <a:avLst/>
          </a:prstGeom>
          <a:noFill/>
          <a:ln w="9525">
            <a:solidFill>
              <a:srgbClr val="FF0000"/>
            </a:solidFill>
            <a:miter lim="800000"/>
            <a:headEnd/>
            <a:tailEnd/>
          </a:ln>
        </p:spPr>
        <p:txBody>
          <a:bodyPr wrap="none">
            <a:spAutoFit/>
          </a:bodyPr>
          <a:lstStyle/>
          <a:p>
            <a:r>
              <a:rPr lang="en-US" sz="2400">
                <a:solidFill>
                  <a:srgbClr val="FF0000"/>
                </a:solidFill>
                <a:cs typeface="Arial" pitchFamily="34" charset="0"/>
              </a:rPr>
              <a:t>“Bình Ngô đại cáo” bằng chữ Hán</a:t>
            </a:r>
          </a:p>
        </p:txBody>
      </p:sp>
      <p:pic>
        <p:nvPicPr>
          <p:cNvPr id="18446" name="Picture 14" descr="bndc"/>
          <p:cNvPicPr>
            <a:picLocks noChangeAspect="1" noChangeArrowheads="1"/>
          </p:cNvPicPr>
          <p:nvPr/>
        </p:nvPicPr>
        <p:blipFill>
          <a:blip r:embed="rId13"/>
          <a:srcRect/>
          <a:stretch>
            <a:fillRect/>
          </a:stretch>
        </p:blipFill>
        <p:spPr bwMode="auto">
          <a:xfrm>
            <a:off x="-228600" y="0"/>
            <a:ext cx="4876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4093"/>
                                        </p:tgtEl>
                                        <p:attrNameLst>
                                          <p:attrName>style.visibility</p:attrName>
                                        </p:attrNameLst>
                                      </p:cBhvr>
                                      <p:to>
                                        <p:strVal val="visible"/>
                                      </p:to>
                                    </p:set>
                                    <p:animEffect transition="in" filter="wheel(4)">
                                      <p:cBhvr>
                                        <p:cTn id="7" dur="1000"/>
                                        <p:tgtEl>
                                          <p:spTgt spid="174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bndc"/>
          <p:cNvPicPr>
            <a:picLocks noGrp="1" noChangeAspect="1" noChangeArrowheads="1"/>
          </p:cNvPicPr>
          <p:nvPr>
            <p:ph sz="half" idx="2"/>
          </p:nvPr>
        </p:nvPicPr>
        <p:blipFill>
          <a:blip r:embed="rId2"/>
          <a:srcRect/>
          <a:stretch>
            <a:fillRect/>
          </a:stretch>
        </p:blipFill>
        <p:spPr>
          <a:xfrm>
            <a:off x="4114800" y="457200"/>
            <a:ext cx="4495800" cy="5334000"/>
          </a:xfrm>
          <a:noFill/>
        </p:spPr>
      </p:pic>
      <p:sp>
        <p:nvSpPr>
          <p:cNvPr id="176131" name="Text Box 3"/>
          <p:cNvSpPr txBox="1">
            <a:spLocks noChangeArrowheads="1"/>
          </p:cNvSpPr>
          <p:nvPr/>
        </p:nvSpPr>
        <p:spPr bwMode="auto">
          <a:xfrm>
            <a:off x="914400" y="6096000"/>
            <a:ext cx="7543800" cy="457200"/>
          </a:xfrm>
          <a:prstGeom prst="rect">
            <a:avLst/>
          </a:prstGeom>
          <a:noFill/>
          <a:ln w="9525">
            <a:noFill/>
            <a:miter lim="800000"/>
            <a:headEnd/>
            <a:tailEnd/>
          </a:ln>
        </p:spPr>
        <p:txBody>
          <a:bodyPr>
            <a:spAutoFit/>
          </a:bodyPr>
          <a:lstStyle/>
          <a:p>
            <a:r>
              <a:rPr lang="en-US" sz="2400">
                <a:solidFill>
                  <a:schemeClr val="tx2"/>
                </a:solidFill>
                <a:cs typeface="Arial" pitchFamily="34" charset="0"/>
              </a:rPr>
              <a:t>“Bình Ngô đại cáo” bằng chữ Hán và chữ Quốc ngữ</a:t>
            </a:r>
          </a:p>
        </p:txBody>
      </p:sp>
      <p:pic>
        <p:nvPicPr>
          <p:cNvPr id="176132" name="Picture 4" descr="ImageView">
            <a:hlinkClick r:id="rId3"/>
          </p:cNvPr>
          <p:cNvPicPr>
            <a:picLocks noChangeAspect="1" noChangeArrowheads="1"/>
          </p:cNvPicPr>
          <p:nvPr/>
        </p:nvPicPr>
        <p:blipFill>
          <a:blip r:embed="rId4"/>
          <a:srcRect/>
          <a:stretch>
            <a:fillRect/>
          </a:stretch>
        </p:blipFill>
        <p:spPr bwMode="auto">
          <a:xfrm>
            <a:off x="533400" y="457200"/>
            <a:ext cx="3352800"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plus(in)">
                                      <p:cBhvr>
                                        <p:cTn id="7" dur="2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Effect transition="in" filter="diamond(in)">
                                      <p:cBhvr>
                                        <p:cTn id="12" dur="2000"/>
                                        <p:tgtEl>
                                          <p:spTgt spid="17613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6131"/>
                                        </p:tgtEl>
                                        <p:attrNameLst>
                                          <p:attrName>style.visibility</p:attrName>
                                        </p:attrNameLst>
                                      </p:cBhvr>
                                      <p:to>
                                        <p:strVal val="visible"/>
                                      </p:to>
                                    </p:set>
                                    <p:animEffect transition="in" filter="wheel(4)">
                                      <p:cBhvr>
                                        <p:cTn id="17" dur="2000"/>
                                        <p:tgtEl>
                                          <p:spTgt spid="17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mboon"/>
          <p:cNvPicPr>
            <a:picLocks noChangeAspect="1" noChangeArrowheads="1"/>
          </p:cNvPicPr>
          <p:nvPr/>
        </p:nvPicPr>
        <p:blipFill>
          <a:blip r:embed="rId2"/>
          <a:srcRect/>
          <a:stretch>
            <a:fillRect/>
          </a:stretch>
        </p:blipFill>
        <p:spPr bwMode="auto">
          <a:xfrm>
            <a:off x="0" y="0"/>
            <a:ext cx="2667000" cy="6858000"/>
          </a:xfrm>
          <a:prstGeom prst="rect">
            <a:avLst/>
          </a:prstGeom>
          <a:noFill/>
          <a:ln w="9525">
            <a:noFill/>
            <a:miter lim="800000"/>
            <a:headEnd/>
            <a:tailEnd/>
          </a:ln>
        </p:spPr>
      </p:pic>
      <p:pic>
        <p:nvPicPr>
          <p:cNvPr id="20483" name="Picture 4" descr="bullet4"/>
          <p:cNvPicPr>
            <a:picLocks noChangeAspect="1" noChangeArrowheads="1"/>
          </p:cNvPicPr>
          <p:nvPr/>
        </p:nvPicPr>
        <p:blipFill>
          <a:blip r:embed="rId3"/>
          <a:srcRect/>
          <a:stretch>
            <a:fillRect/>
          </a:stretch>
        </p:blipFill>
        <p:spPr bwMode="auto">
          <a:xfrm>
            <a:off x="8763000" y="76200"/>
            <a:ext cx="304800" cy="228600"/>
          </a:xfrm>
          <a:prstGeom prst="rect">
            <a:avLst/>
          </a:prstGeom>
          <a:noFill/>
          <a:ln w="9525">
            <a:noFill/>
            <a:miter lim="800000"/>
            <a:headEnd/>
            <a:tailEnd/>
          </a:ln>
        </p:spPr>
      </p:pic>
      <p:pic>
        <p:nvPicPr>
          <p:cNvPr id="20484" name="Picture 5" descr="bullet4"/>
          <p:cNvPicPr>
            <a:picLocks noChangeAspect="1" noChangeArrowheads="1"/>
          </p:cNvPicPr>
          <p:nvPr/>
        </p:nvPicPr>
        <p:blipFill>
          <a:blip r:embed="rId3"/>
          <a:srcRect/>
          <a:stretch>
            <a:fillRect/>
          </a:stretch>
        </p:blipFill>
        <p:spPr bwMode="auto">
          <a:xfrm>
            <a:off x="8763000" y="381000"/>
            <a:ext cx="304800" cy="228600"/>
          </a:xfrm>
          <a:prstGeom prst="rect">
            <a:avLst/>
          </a:prstGeom>
          <a:noFill/>
          <a:ln w="9525">
            <a:noFill/>
            <a:miter lim="800000"/>
            <a:headEnd/>
            <a:tailEnd/>
          </a:ln>
        </p:spPr>
      </p:pic>
      <p:pic>
        <p:nvPicPr>
          <p:cNvPr id="20485" name="Picture 6" descr="bullet4"/>
          <p:cNvPicPr>
            <a:picLocks noChangeAspect="1" noChangeArrowheads="1"/>
          </p:cNvPicPr>
          <p:nvPr/>
        </p:nvPicPr>
        <p:blipFill>
          <a:blip r:embed="rId3"/>
          <a:srcRect/>
          <a:stretch>
            <a:fillRect/>
          </a:stretch>
        </p:blipFill>
        <p:spPr bwMode="auto">
          <a:xfrm>
            <a:off x="8763000" y="685800"/>
            <a:ext cx="304800" cy="228600"/>
          </a:xfrm>
          <a:prstGeom prst="rect">
            <a:avLst/>
          </a:prstGeom>
          <a:noFill/>
          <a:ln w="9525">
            <a:noFill/>
            <a:miter lim="800000"/>
            <a:headEnd/>
            <a:tailEnd/>
          </a:ln>
        </p:spPr>
      </p:pic>
      <p:pic>
        <p:nvPicPr>
          <p:cNvPr id="20486" name="Picture 7" descr="bullet4"/>
          <p:cNvPicPr>
            <a:picLocks noChangeAspect="1" noChangeArrowheads="1"/>
          </p:cNvPicPr>
          <p:nvPr/>
        </p:nvPicPr>
        <p:blipFill>
          <a:blip r:embed="rId3"/>
          <a:srcRect/>
          <a:stretch>
            <a:fillRect/>
          </a:stretch>
        </p:blipFill>
        <p:spPr bwMode="auto">
          <a:xfrm>
            <a:off x="8763000" y="990600"/>
            <a:ext cx="304800" cy="228600"/>
          </a:xfrm>
          <a:prstGeom prst="rect">
            <a:avLst/>
          </a:prstGeom>
          <a:noFill/>
          <a:ln w="9525">
            <a:noFill/>
            <a:miter lim="800000"/>
            <a:headEnd/>
            <a:tailEnd/>
          </a:ln>
        </p:spPr>
      </p:pic>
      <p:pic>
        <p:nvPicPr>
          <p:cNvPr id="20487" name="Picture 8" descr="bullet4"/>
          <p:cNvPicPr>
            <a:picLocks noChangeAspect="1" noChangeArrowheads="1"/>
          </p:cNvPicPr>
          <p:nvPr/>
        </p:nvPicPr>
        <p:blipFill>
          <a:blip r:embed="rId3"/>
          <a:srcRect/>
          <a:stretch>
            <a:fillRect/>
          </a:stretch>
        </p:blipFill>
        <p:spPr bwMode="auto">
          <a:xfrm>
            <a:off x="8763000" y="1295400"/>
            <a:ext cx="304800" cy="228600"/>
          </a:xfrm>
          <a:prstGeom prst="rect">
            <a:avLst/>
          </a:prstGeom>
          <a:noFill/>
          <a:ln w="9525">
            <a:noFill/>
            <a:miter lim="800000"/>
            <a:headEnd/>
            <a:tailEnd/>
          </a:ln>
        </p:spPr>
      </p:pic>
      <p:pic>
        <p:nvPicPr>
          <p:cNvPr id="20488" name="Picture 9" descr="bullet4"/>
          <p:cNvPicPr>
            <a:picLocks noChangeAspect="1" noChangeArrowheads="1"/>
          </p:cNvPicPr>
          <p:nvPr/>
        </p:nvPicPr>
        <p:blipFill>
          <a:blip r:embed="rId3"/>
          <a:srcRect/>
          <a:stretch>
            <a:fillRect/>
          </a:stretch>
        </p:blipFill>
        <p:spPr bwMode="auto">
          <a:xfrm>
            <a:off x="8763000" y="1600200"/>
            <a:ext cx="304800" cy="228600"/>
          </a:xfrm>
          <a:prstGeom prst="rect">
            <a:avLst/>
          </a:prstGeom>
          <a:noFill/>
          <a:ln w="9525">
            <a:noFill/>
            <a:miter lim="800000"/>
            <a:headEnd/>
            <a:tailEnd/>
          </a:ln>
        </p:spPr>
      </p:pic>
      <p:pic>
        <p:nvPicPr>
          <p:cNvPr id="20489" name="Picture 10" descr="bullet4"/>
          <p:cNvPicPr>
            <a:picLocks noChangeAspect="1" noChangeArrowheads="1"/>
          </p:cNvPicPr>
          <p:nvPr/>
        </p:nvPicPr>
        <p:blipFill>
          <a:blip r:embed="rId3"/>
          <a:srcRect/>
          <a:stretch>
            <a:fillRect/>
          </a:stretch>
        </p:blipFill>
        <p:spPr bwMode="auto">
          <a:xfrm>
            <a:off x="8763000" y="1905000"/>
            <a:ext cx="304800" cy="228600"/>
          </a:xfrm>
          <a:prstGeom prst="rect">
            <a:avLst/>
          </a:prstGeom>
          <a:noFill/>
          <a:ln w="9525">
            <a:noFill/>
            <a:miter lim="800000"/>
            <a:headEnd/>
            <a:tailEnd/>
          </a:ln>
        </p:spPr>
      </p:pic>
      <p:pic>
        <p:nvPicPr>
          <p:cNvPr id="20490" name="Picture 11" descr="bullet4"/>
          <p:cNvPicPr>
            <a:picLocks noChangeAspect="1" noChangeArrowheads="1"/>
          </p:cNvPicPr>
          <p:nvPr/>
        </p:nvPicPr>
        <p:blipFill>
          <a:blip r:embed="rId3"/>
          <a:srcRect/>
          <a:stretch>
            <a:fillRect/>
          </a:stretch>
        </p:blipFill>
        <p:spPr bwMode="auto">
          <a:xfrm>
            <a:off x="8763000" y="2209800"/>
            <a:ext cx="304800" cy="228600"/>
          </a:xfrm>
          <a:prstGeom prst="rect">
            <a:avLst/>
          </a:prstGeom>
          <a:noFill/>
          <a:ln w="9525">
            <a:noFill/>
            <a:miter lim="800000"/>
            <a:headEnd/>
            <a:tailEnd/>
          </a:ln>
        </p:spPr>
      </p:pic>
      <p:pic>
        <p:nvPicPr>
          <p:cNvPr id="20491" name="Picture 12" descr="bullet4"/>
          <p:cNvPicPr>
            <a:picLocks noChangeAspect="1" noChangeArrowheads="1"/>
          </p:cNvPicPr>
          <p:nvPr/>
        </p:nvPicPr>
        <p:blipFill>
          <a:blip r:embed="rId3"/>
          <a:srcRect/>
          <a:stretch>
            <a:fillRect/>
          </a:stretch>
        </p:blipFill>
        <p:spPr bwMode="auto">
          <a:xfrm>
            <a:off x="8763000" y="2514600"/>
            <a:ext cx="304800" cy="228600"/>
          </a:xfrm>
          <a:prstGeom prst="rect">
            <a:avLst/>
          </a:prstGeom>
          <a:noFill/>
          <a:ln w="9525">
            <a:noFill/>
            <a:miter lim="800000"/>
            <a:headEnd/>
            <a:tailEnd/>
          </a:ln>
        </p:spPr>
      </p:pic>
      <p:pic>
        <p:nvPicPr>
          <p:cNvPr id="20492" name="Picture 13" descr="bullet4"/>
          <p:cNvPicPr>
            <a:picLocks noChangeAspect="1" noChangeArrowheads="1"/>
          </p:cNvPicPr>
          <p:nvPr/>
        </p:nvPicPr>
        <p:blipFill>
          <a:blip r:embed="rId3"/>
          <a:srcRect/>
          <a:stretch>
            <a:fillRect/>
          </a:stretch>
        </p:blipFill>
        <p:spPr bwMode="auto">
          <a:xfrm>
            <a:off x="8763000" y="2819400"/>
            <a:ext cx="304800" cy="228600"/>
          </a:xfrm>
          <a:prstGeom prst="rect">
            <a:avLst/>
          </a:prstGeom>
          <a:noFill/>
          <a:ln w="9525">
            <a:noFill/>
            <a:miter lim="800000"/>
            <a:headEnd/>
            <a:tailEnd/>
          </a:ln>
        </p:spPr>
      </p:pic>
      <p:pic>
        <p:nvPicPr>
          <p:cNvPr id="20493" name="Picture 14" descr="bullet4"/>
          <p:cNvPicPr>
            <a:picLocks noChangeAspect="1" noChangeArrowheads="1"/>
          </p:cNvPicPr>
          <p:nvPr/>
        </p:nvPicPr>
        <p:blipFill>
          <a:blip r:embed="rId3"/>
          <a:srcRect/>
          <a:stretch>
            <a:fillRect/>
          </a:stretch>
        </p:blipFill>
        <p:spPr bwMode="auto">
          <a:xfrm>
            <a:off x="8763000" y="3124200"/>
            <a:ext cx="304800" cy="228600"/>
          </a:xfrm>
          <a:prstGeom prst="rect">
            <a:avLst/>
          </a:prstGeom>
          <a:noFill/>
          <a:ln w="9525">
            <a:noFill/>
            <a:miter lim="800000"/>
            <a:headEnd/>
            <a:tailEnd/>
          </a:ln>
        </p:spPr>
      </p:pic>
      <p:pic>
        <p:nvPicPr>
          <p:cNvPr id="20494" name="Picture 15" descr="bullet4"/>
          <p:cNvPicPr>
            <a:picLocks noChangeAspect="1" noChangeArrowheads="1"/>
          </p:cNvPicPr>
          <p:nvPr/>
        </p:nvPicPr>
        <p:blipFill>
          <a:blip r:embed="rId3"/>
          <a:srcRect/>
          <a:stretch>
            <a:fillRect/>
          </a:stretch>
        </p:blipFill>
        <p:spPr bwMode="auto">
          <a:xfrm>
            <a:off x="8763000" y="3429000"/>
            <a:ext cx="304800" cy="228600"/>
          </a:xfrm>
          <a:prstGeom prst="rect">
            <a:avLst/>
          </a:prstGeom>
          <a:noFill/>
          <a:ln w="9525">
            <a:noFill/>
            <a:miter lim="800000"/>
            <a:headEnd/>
            <a:tailEnd/>
          </a:ln>
        </p:spPr>
      </p:pic>
      <p:pic>
        <p:nvPicPr>
          <p:cNvPr id="20495" name="Picture 16" descr="bullet4"/>
          <p:cNvPicPr>
            <a:picLocks noChangeAspect="1" noChangeArrowheads="1"/>
          </p:cNvPicPr>
          <p:nvPr/>
        </p:nvPicPr>
        <p:blipFill>
          <a:blip r:embed="rId3"/>
          <a:srcRect/>
          <a:stretch>
            <a:fillRect/>
          </a:stretch>
        </p:blipFill>
        <p:spPr bwMode="auto">
          <a:xfrm>
            <a:off x="8763000" y="3733800"/>
            <a:ext cx="304800" cy="228600"/>
          </a:xfrm>
          <a:prstGeom prst="rect">
            <a:avLst/>
          </a:prstGeom>
          <a:noFill/>
          <a:ln w="9525">
            <a:noFill/>
            <a:miter lim="800000"/>
            <a:headEnd/>
            <a:tailEnd/>
          </a:ln>
        </p:spPr>
      </p:pic>
      <p:pic>
        <p:nvPicPr>
          <p:cNvPr id="20496" name="Picture 17" descr="bullet4"/>
          <p:cNvPicPr>
            <a:picLocks noChangeAspect="1" noChangeArrowheads="1"/>
          </p:cNvPicPr>
          <p:nvPr/>
        </p:nvPicPr>
        <p:blipFill>
          <a:blip r:embed="rId3"/>
          <a:srcRect/>
          <a:stretch>
            <a:fillRect/>
          </a:stretch>
        </p:blipFill>
        <p:spPr bwMode="auto">
          <a:xfrm>
            <a:off x="8763000" y="4038600"/>
            <a:ext cx="304800" cy="228600"/>
          </a:xfrm>
          <a:prstGeom prst="rect">
            <a:avLst/>
          </a:prstGeom>
          <a:noFill/>
          <a:ln w="9525">
            <a:noFill/>
            <a:miter lim="800000"/>
            <a:headEnd/>
            <a:tailEnd/>
          </a:ln>
        </p:spPr>
      </p:pic>
      <p:pic>
        <p:nvPicPr>
          <p:cNvPr id="20497" name="Picture 18" descr="bullet4"/>
          <p:cNvPicPr>
            <a:picLocks noChangeAspect="1" noChangeArrowheads="1"/>
          </p:cNvPicPr>
          <p:nvPr/>
        </p:nvPicPr>
        <p:blipFill>
          <a:blip r:embed="rId3"/>
          <a:srcRect/>
          <a:stretch>
            <a:fillRect/>
          </a:stretch>
        </p:blipFill>
        <p:spPr bwMode="auto">
          <a:xfrm>
            <a:off x="8763000" y="4343400"/>
            <a:ext cx="304800" cy="228600"/>
          </a:xfrm>
          <a:prstGeom prst="rect">
            <a:avLst/>
          </a:prstGeom>
          <a:noFill/>
          <a:ln w="9525">
            <a:noFill/>
            <a:miter lim="800000"/>
            <a:headEnd/>
            <a:tailEnd/>
          </a:ln>
        </p:spPr>
      </p:pic>
      <p:pic>
        <p:nvPicPr>
          <p:cNvPr id="20498" name="Picture 19" descr="bullet4"/>
          <p:cNvPicPr>
            <a:picLocks noChangeAspect="1" noChangeArrowheads="1"/>
          </p:cNvPicPr>
          <p:nvPr/>
        </p:nvPicPr>
        <p:blipFill>
          <a:blip r:embed="rId3"/>
          <a:srcRect/>
          <a:stretch>
            <a:fillRect/>
          </a:stretch>
        </p:blipFill>
        <p:spPr bwMode="auto">
          <a:xfrm>
            <a:off x="8763000" y="4648200"/>
            <a:ext cx="304800" cy="228600"/>
          </a:xfrm>
          <a:prstGeom prst="rect">
            <a:avLst/>
          </a:prstGeom>
          <a:noFill/>
          <a:ln w="9525">
            <a:noFill/>
            <a:miter lim="800000"/>
            <a:headEnd/>
            <a:tailEnd/>
          </a:ln>
        </p:spPr>
      </p:pic>
      <p:pic>
        <p:nvPicPr>
          <p:cNvPr id="20499" name="Picture 20" descr="bullet4"/>
          <p:cNvPicPr>
            <a:picLocks noChangeAspect="1" noChangeArrowheads="1"/>
          </p:cNvPicPr>
          <p:nvPr/>
        </p:nvPicPr>
        <p:blipFill>
          <a:blip r:embed="rId3"/>
          <a:srcRect/>
          <a:stretch>
            <a:fillRect/>
          </a:stretch>
        </p:blipFill>
        <p:spPr bwMode="auto">
          <a:xfrm>
            <a:off x="8763000" y="4953000"/>
            <a:ext cx="304800" cy="228600"/>
          </a:xfrm>
          <a:prstGeom prst="rect">
            <a:avLst/>
          </a:prstGeom>
          <a:noFill/>
          <a:ln w="9525">
            <a:noFill/>
            <a:miter lim="800000"/>
            <a:headEnd/>
            <a:tailEnd/>
          </a:ln>
        </p:spPr>
      </p:pic>
      <p:pic>
        <p:nvPicPr>
          <p:cNvPr id="20500" name="Picture 21" descr="bullet4"/>
          <p:cNvPicPr>
            <a:picLocks noChangeAspect="1" noChangeArrowheads="1"/>
          </p:cNvPicPr>
          <p:nvPr/>
        </p:nvPicPr>
        <p:blipFill>
          <a:blip r:embed="rId3"/>
          <a:srcRect/>
          <a:stretch>
            <a:fillRect/>
          </a:stretch>
        </p:blipFill>
        <p:spPr bwMode="auto">
          <a:xfrm>
            <a:off x="8763000" y="5257800"/>
            <a:ext cx="304800" cy="228600"/>
          </a:xfrm>
          <a:prstGeom prst="rect">
            <a:avLst/>
          </a:prstGeom>
          <a:noFill/>
          <a:ln w="9525">
            <a:noFill/>
            <a:miter lim="800000"/>
            <a:headEnd/>
            <a:tailEnd/>
          </a:ln>
        </p:spPr>
      </p:pic>
      <p:pic>
        <p:nvPicPr>
          <p:cNvPr id="20501" name="Picture 22" descr="bullet4"/>
          <p:cNvPicPr>
            <a:picLocks noChangeAspect="1" noChangeArrowheads="1"/>
          </p:cNvPicPr>
          <p:nvPr/>
        </p:nvPicPr>
        <p:blipFill>
          <a:blip r:embed="rId3"/>
          <a:srcRect/>
          <a:stretch>
            <a:fillRect/>
          </a:stretch>
        </p:blipFill>
        <p:spPr bwMode="auto">
          <a:xfrm>
            <a:off x="8763000" y="5562600"/>
            <a:ext cx="304800" cy="228600"/>
          </a:xfrm>
          <a:prstGeom prst="rect">
            <a:avLst/>
          </a:prstGeom>
          <a:noFill/>
          <a:ln w="9525">
            <a:noFill/>
            <a:miter lim="800000"/>
            <a:headEnd/>
            <a:tailEnd/>
          </a:ln>
        </p:spPr>
      </p:pic>
      <p:pic>
        <p:nvPicPr>
          <p:cNvPr id="20502" name="Picture 23" descr="bullet4"/>
          <p:cNvPicPr>
            <a:picLocks noChangeAspect="1" noChangeArrowheads="1"/>
          </p:cNvPicPr>
          <p:nvPr/>
        </p:nvPicPr>
        <p:blipFill>
          <a:blip r:embed="rId3"/>
          <a:srcRect/>
          <a:stretch>
            <a:fillRect/>
          </a:stretch>
        </p:blipFill>
        <p:spPr bwMode="auto">
          <a:xfrm>
            <a:off x="8763000" y="5867400"/>
            <a:ext cx="304800" cy="228600"/>
          </a:xfrm>
          <a:prstGeom prst="rect">
            <a:avLst/>
          </a:prstGeom>
          <a:noFill/>
          <a:ln w="9525">
            <a:noFill/>
            <a:miter lim="800000"/>
            <a:headEnd/>
            <a:tailEnd/>
          </a:ln>
        </p:spPr>
      </p:pic>
      <p:pic>
        <p:nvPicPr>
          <p:cNvPr id="20503" name="Picture 24" descr="bullet4"/>
          <p:cNvPicPr>
            <a:picLocks noChangeAspect="1" noChangeArrowheads="1"/>
          </p:cNvPicPr>
          <p:nvPr/>
        </p:nvPicPr>
        <p:blipFill>
          <a:blip r:embed="rId3"/>
          <a:srcRect/>
          <a:stretch>
            <a:fillRect/>
          </a:stretch>
        </p:blipFill>
        <p:spPr bwMode="auto">
          <a:xfrm>
            <a:off x="8763000" y="6172200"/>
            <a:ext cx="304800" cy="228600"/>
          </a:xfrm>
          <a:prstGeom prst="rect">
            <a:avLst/>
          </a:prstGeom>
          <a:noFill/>
          <a:ln w="9525">
            <a:noFill/>
            <a:miter lim="800000"/>
            <a:headEnd/>
            <a:tailEnd/>
          </a:ln>
        </p:spPr>
      </p:pic>
      <p:pic>
        <p:nvPicPr>
          <p:cNvPr id="20504" name="Picture 25" descr="bullet4"/>
          <p:cNvPicPr>
            <a:picLocks noChangeAspect="1" noChangeArrowheads="1"/>
          </p:cNvPicPr>
          <p:nvPr/>
        </p:nvPicPr>
        <p:blipFill>
          <a:blip r:embed="rId3"/>
          <a:srcRect/>
          <a:stretch>
            <a:fillRect/>
          </a:stretch>
        </p:blipFill>
        <p:spPr bwMode="auto">
          <a:xfrm>
            <a:off x="8763000" y="6477000"/>
            <a:ext cx="304800" cy="228600"/>
          </a:xfrm>
          <a:prstGeom prst="rect">
            <a:avLst/>
          </a:prstGeom>
          <a:noFill/>
          <a:ln w="9525">
            <a:noFill/>
            <a:miter lim="800000"/>
            <a:headEnd/>
            <a:tailEnd/>
          </a:ln>
        </p:spPr>
      </p:pic>
      <p:pic>
        <p:nvPicPr>
          <p:cNvPr id="20505" name="Picture 26" descr="bullet4"/>
          <p:cNvPicPr>
            <a:picLocks noChangeAspect="1" noChangeArrowheads="1"/>
          </p:cNvPicPr>
          <p:nvPr/>
        </p:nvPicPr>
        <p:blipFill>
          <a:blip r:embed="rId3"/>
          <a:srcRect/>
          <a:stretch>
            <a:fillRect/>
          </a:stretch>
        </p:blipFill>
        <p:spPr bwMode="auto">
          <a:xfrm>
            <a:off x="8382000" y="609600"/>
            <a:ext cx="304800" cy="228600"/>
          </a:xfrm>
          <a:prstGeom prst="rect">
            <a:avLst/>
          </a:prstGeom>
          <a:noFill/>
          <a:ln w="9525">
            <a:noFill/>
            <a:miter lim="800000"/>
            <a:headEnd/>
            <a:tailEnd/>
          </a:ln>
        </p:spPr>
      </p:pic>
      <p:pic>
        <p:nvPicPr>
          <p:cNvPr id="20506" name="Picture 27" descr="bullet4"/>
          <p:cNvPicPr>
            <a:picLocks noChangeAspect="1" noChangeArrowheads="1"/>
          </p:cNvPicPr>
          <p:nvPr/>
        </p:nvPicPr>
        <p:blipFill>
          <a:blip r:embed="rId3"/>
          <a:srcRect/>
          <a:stretch>
            <a:fillRect/>
          </a:stretch>
        </p:blipFill>
        <p:spPr bwMode="auto">
          <a:xfrm>
            <a:off x="8382000" y="914400"/>
            <a:ext cx="304800" cy="228600"/>
          </a:xfrm>
          <a:prstGeom prst="rect">
            <a:avLst/>
          </a:prstGeom>
          <a:noFill/>
          <a:ln w="9525">
            <a:noFill/>
            <a:miter lim="800000"/>
            <a:headEnd/>
            <a:tailEnd/>
          </a:ln>
        </p:spPr>
      </p:pic>
      <p:pic>
        <p:nvPicPr>
          <p:cNvPr id="20507" name="Picture 28" descr="bullet4"/>
          <p:cNvPicPr>
            <a:picLocks noChangeAspect="1" noChangeArrowheads="1"/>
          </p:cNvPicPr>
          <p:nvPr/>
        </p:nvPicPr>
        <p:blipFill>
          <a:blip r:embed="rId3"/>
          <a:srcRect/>
          <a:stretch>
            <a:fillRect/>
          </a:stretch>
        </p:blipFill>
        <p:spPr bwMode="auto">
          <a:xfrm>
            <a:off x="8382000" y="1219200"/>
            <a:ext cx="304800" cy="228600"/>
          </a:xfrm>
          <a:prstGeom prst="rect">
            <a:avLst/>
          </a:prstGeom>
          <a:noFill/>
          <a:ln w="9525">
            <a:noFill/>
            <a:miter lim="800000"/>
            <a:headEnd/>
            <a:tailEnd/>
          </a:ln>
        </p:spPr>
      </p:pic>
      <p:pic>
        <p:nvPicPr>
          <p:cNvPr id="20508" name="Picture 29" descr="bullet4"/>
          <p:cNvPicPr>
            <a:picLocks noChangeAspect="1" noChangeArrowheads="1"/>
          </p:cNvPicPr>
          <p:nvPr/>
        </p:nvPicPr>
        <p:blipFill>
          <a:blip r:embed="rId3"/>
          <a:srcRect/>
          <a:stretch>
            <a:fillRect/>
          </a:stretch>
        </p:blipFill>
        <p:spPr bwMode="auto">
          <a:xfrm>
            <a:off x="8382000" y="1524000"/>
            <a:ext cx="304800" cy="228600"/>
          </a:xfrm>
          <a:prstGeom prst="rect">
            <a:avLst/>
          </a:prstGeom>
          <a:noFill/>
          <a:ln w="9525">
            <a:noFill/>
            <a:miter lim="800000"/>
            <a:headEnd/>
            <a:tailEnd/>
          </a:ln>
        </p:spPr>
      </p:pic>
      <p:pic>
        <p:nvPicPr>
          <p:cNvPr id="20509" name="Picture 30" descr="bullet4"/>
          <p:cNvPicPr>
            <a:picLocks noChangeAspect="1" noChangeArrowheads="1"/>
          </p:cNvPicPr>
          <p:nvPr/>
        </p:nvPicPr>
        <p:blipFill>
          <a:blip r:embed="rId3"/>
          <a:srcRect/>
          <a:stretch>
            <a:fillRect/>
          </a:stretch>
        </p:blipFill>
        <p:spPr bwMode="auto">
          <a:xfrm>
            <a:off x="8382000" y="1828800"/>
            <a:ext cx="304800" cy="228600"/>
          </a:xfrm>
          <a:prstGeom prst="rect">
            <a:avLst/>
          </a:prstGeom>
          <a:noFill/>
          <a:ln w="9525">
            <a:noFill/>
            <a:miter lim="800000"/>
            <a:headEnd/>
            <a:tailEnd/>
          </a:ln>
        </p:spPr>
      </p:pic>
      <p:pic>
        <p:nvPicPr>
          <p:cNvPr id="20510" name="Picture 31" descr="bullet4"/>
          <p:cNvPicPr>
            <a:picLocks noChangeAspect="1" noChangeArrowheads="1"/>
          </p:cNvPicPr>
          <p:nvPr/>
        </p:nvPicPr>
        <p:blipFill>
          <a:blip r:embed="rId3"/>
          <a:srcRect/>
          <a:stretch>
            <a:fillRect/>
          </a:stretch>
        </p:blipFill>
        <p:spPr bwMode="auto">
          <a:xfrm>
            <a:off x="8382000" y="2133600"/>
            <a:ext cx="304800" cy="228600"/>
          </a:xfrm>
          <a:prstGeom prst="rect">
            <a:avLst/>
          </a:prstGeom>
          <a:noFill/>
          <a:ln w="9525">
            <a:noFill/>
            <a:miter lim="800000"/>
            <a:headEnd/>
            <a:tailEnd/>
          </a:ln>
        </p:spPr>
      </p:pic>
      <p:pic>
        <p:nvPicPr>
          <p:cNvPr id="20511" name="Picture 32" descr="bullet4"/>
          <p:cNvPicPr>
            <a:picLocks noChangeAspect="1" noChangeArrowheads="1"/>
          </p:cNvPicPr>
          <p:nvPr/>
        </p:nvPicPr>
        <p:blipFill>
          <a:blip r:embed="rId3"/>
          <a:srcRect/>
          <a:stretch>
            <a:fillRect/>
          </a:stretch>
        </p:blipFill>
        <p:spPr bwMode="auto">
          <a:xfrm>
            <a:off x="8382000" y="2438400"/>
            <a:ext cx="304800" cy="228600"/>
          </a:xfrm>
          <a:prstGeom prst="rect">
            <a:avLst/>
          </a:prstGeom>
          <a:noFill/>
          <a:ln w="9525">
            <a:noFill/>
            <a:miter lim="800000"/>
            <a:headEnd/>
            <a:tailEnd/>
          </a:ln>
        </p:spPr>
      </p:pic>
      <p:pic>
        <p:nvPicPr>
          <p:cNvPr id="20512" name="Picture 33" descr="bullet4"/>
          <p:cNvPicPr>
            <a:picLocks noChangeAspect="1" noChangeArrowheads="1"/>
          </p:cNvPicPr>
          <p:nvPr/>
        </p:nvPicPr>
        <p:blipFill>
          <a:blip r:embed="rId3"/>
          <a:srcRect/>
          <a:stretch>
            <a:fillRect/>
          </a:stretch>
        </p:blipFill>
        <p:spPr bwMode="auto">
          <a:xfrm>
            <a:off x="8382000" y="2743200"/>
            <a:ext cx="304800" cy="228600"/>
          </a:xfrm>
          <a:prstGeom prst="rect">
            <a:avLst/>
          </a:prstGeom>
          <a:noFill/>
          <a:ln w="9525">
            <a:noFill/>
            <a:miter lim="800000"/>
            <a:headEnd/>
            <a:tailEnd/>
          </a:ln>
        </p:spPr>
      </p:pic>
      <p:pic>
        <p:nvPicPr>
          <p:cNvPr id="20513" name="Picture 34" descr="bullet4"/>
          <p:cNvPicPr>
            <a:picLocks noChangeAspect="1" noChangeArrowheads="1"/>
          </p:cNvPicPr>
          <p:nvPr/>
        </p:nvPicPr>
        <p:blipFill>
          <a:blip r:embed="rId3"/>
          <a:srcRect/>
          <a:stretch>
            <a:fillRect/>
          </a:stretch>
        </p:blipFill>
        <p:spPr bwMode="auto">
          <a:xfrm>
            <a:off x="8382000" y="3048000"/>
            <a:ext cx="304800" cy="228600"/>
          </a:xfrm>
          <a:prstGeom prst="rect">
            <a:avLst/>
          </a:prstGeom>
          <a:noFill/>
          <a:ln w="9525">
            <a:noFill/>
            <a:miter lim="800000"/>
            <a:headEnd/>
            <a:tailEnd/>
          </a:ln>
        </p:spPr>
      </p:pic>
      <p:pic>
        <p:nvPicPr>
          <p:cNvPr id="20514" name="Picture 35" descr="bullet4"/>
          <p:cNvPicPr>
            <a:picLocks noChangeAspect="1" noChangeArrowheads="1"/>
          </p:cNvPicPr>
          <p:nvPr/>
        </p:nvPicPr>
        <p:blipFill>
          <a:blip r:embed="rId3"/>
          <a:srcRect/>
          <a:stretch>
            <a:fillRect/>
          </a:stretch>
        </p:blipFill>
        <p:spPr bwMode="auto">
          <a:xfrm>
            <a:off x="8382000" y="3352800"/>
            <a:ext cx="304800" cy="228600"/>
          </a:xfrm>
          <a:prstGeom prst="rect">
            <a:avLst/>
          </a:prstGeom>
          <a:noFill/>
          <a:ln w="9525">
            <a:noFill/>
            <a:miter lim="800000"/>
            <a:headEnd/>
            <a:tailEnd/>
          </a:ln>
        </p:spPr>
      </p:pic>
      <p:pic>
        <p:nvPicPr>
          <p:cNvPr id="20515" name="Picture 36" descr="bullet4"/>
          <p:cNvPicPr>
            <a:picLocks noChangeAspect="1" noChangeArrowheads="1"/>
          </p:cNvPicPr>
          <p:nvPr/>
        </p:nvPicPr>
        <p:blipFill>
          <a:blip r:embed="rId3"/>
          <a:srcRect/>
          <a:stretch>
            <a:fillRect/>
          </a:stretch>
        </p:blipFill>
        <p:spPr bwMode="auto">
          <a:xfrm>
            <a:off x="8382000" y="3657600"/>
            <a:ext cx="304800" cy="228600"/>
          </a:xfrm>
          <a:prstGeom prst="rect">
            <a:avLst/>
          </a:prstGeom>
          <a:noFill/>
          <a:ln w="9525">
            <a:noFill/>
            <a:miter lim="800000"/>
            <a:headEnd/>
            <a:tailEnd/>
          </a:ln>
        </p:spPr>
      </p:pic>
      <p:pic>
        <p:nvPicPr>
          <p:cNvPr id="20516" name="Picture 37" descr="bullet4"/>
          <p:cNvPicPr>
            <a:picLocks noChangeAspect="1" noChangeArrowheads="1"/>
          </p:cNvPicPr>
          <p:nvPr/>
        </p:nvPicPr>
        <p:blipFill>
          <a:blip r:embed="rId3"/>
          <a:srcRect/>
          <a:stretch>
            <a:fillRect/>
          </a:stretch>
        </p:blipFill>
        <p:spPr bwMode="auto">
          <a:xfrm>
            <a:off x="8382000" y="3962400"/>
            <a:ext cx="304800" cy="228600"/>
          </a:xfrm>
          <a:prstGeom prst="rect">
            <a:avLst/>
          </a:prstGeom>
          <a:noFill/>
          <a:ln w="9525">
            <a:noFill/>
            <a:miter lim="800000"/>
            <a:headEnd/>
            <a:tailEnd/>
          </a:ln>
        </p:spPr>
      </p:pic>
      <p:pic>
        <p:nvPicPr>
          <p:cNvPr id="20517" name="Picture 38" descr="bullet4"/>
          <p:cNvPicPr>
            <a:picLocks noChangeAspect="1" noChangeArrowheads="1"/>
          </p:cNvPicPr>
          <p:nvPr/>
        </p:nvPicPr>
        <p:blipFill>
          <a:blip r:embed="rId3"/>
          <a:srcRect/>
          <a:stretch>
            <a:fillRect/>
          </a:stretch>
        </p:blipFill>
        <p:spPr bwMode="auto">
          <a:xfrm>
            <a:off x="8382000" y="4267200"/>
            <a:ext cx="304800" cy="228600"/>
          </a:xfrm>
          <a:prstGeom prst="rect">
            <a:avLst/>
          </a:prstGeom>
          <a:noFill/>
          <a:ln w="9525">
            <a:noFill/>
            <a:miter lim="800000"/>
            <a:headEnd/>
            <a:tailEnd/>
          </a:ln>
        </p:spPr>
      </p:pic>
      <p:pic>
        <p:nvPicPr>
          <p:cNvPr id="20518" name="Picture 39" descr="bullet4"/>
          <p:cNvPicPr>
            <a:picLocks noChangeAspect="1" noChangeArrowheads="1"/>
          </p:cNvPicPr>
          <p:nvPr/>
        </p:nvPicPr>
        <p:blipFill>
          <a:blip r:embed="rId3"/>
          <a:srcRect/>
          <a:stretch>
            <a:fillRect/>
          </a:stretch>
        </p:blipFill>
        <p:spPr bwMode="auto">
          <a:xfrm>
            <a:off x="8382000" y="4572000"/>
            <a:ext cx="304800" cy="228600"/>
          </a:xfrm>
          <a:prstGeom prst="rect">
            <a:avLst/>
          </a:prstGeom>
          <a:noFill/>
          <a:ln w="9525">
            <a:noFill/>
            <a:miter lim="800000"/>
            <a:headEnd/>
            <a:tailEnd/>
          </a:ln>
        </p:spPr>
      </p:pic>
      <p:pic>
        <p:nvPicPr>
          <p:cNvPr id="20519" name="Picture 40" descr="bullet4"/>
          <p:cNvPicPr>
            <a:picLocks noChangeAspect="1" noChangeArrowheads="1"/>
          </p:cNvPicPr>
          <p:nvPr/>
        </p:nvPicPr>
        <p:blipFill>
          <a:blip r:embed="rId3"/>
          <a:srcRect/>
          <a:stretch>
            <a:fillRect/>
          </a:stretch>
        </p:blipFill>
        <p:spPr bwMode="auto">
          <a:xfrm>
            <a:off x="8382000" y="4876800"/>
            <a:ext cx="304800" cy="228600"/>
          </a:xfrm>
          <a:prstGeom prst="rect">
            <a:avLst/>
          </a:prstGeom>
          <a:noFill/>
          <a:ln w="9525">
            <a:noFill/>
            <a:miter lim="800000"/>
            <a:headEnd/>
            <a:tailEnd/>
          </a:ln>
        </p:spPr>
      </p:pic>
      <p:pic>
        <p:nvPicPr>
          <p:cNvPr id="20520" name="Picture 41" descr="bullet4"/>
          <p:cNvPicPr>
            <a:picLocks noChangeAspect="1" noChangeArrowheads="1"/>
          </p:cNvPicPr>
          <p:nvPr/>
        </p:nvPicPr>
        <p:blipFill>
          <a:blip r:embed="rId3"/>
          <a:srcRect/>
          <a:stretch>
            <a:fillRect/>
          </a:stretch>
        </p:blipFill>
        <p:spPr bwMode="auto">
          <a:xfrm>
            <a:off x="8382000" y="5181600"/>
            <a:ext cx="304800" cy="228600"/>
          </a:xfrm>
          <a:prstGeom prst="rect">
            <a:avLst/>
          </a:prstGeom>
          <a:noFill/>
          <a:ln w="9525">
            <a:noFill/>
            <a:miter lim="800000"/>
            <a:headEnd/>
            <a:tailEnd/>
          </a:ln>
        </p:spPr>
      </p:pic>
      <p:pic>
        <p:nvPicPr>
          <p:cNvPr id="20521" name="Picture 42" descr="line"/>
          <p:cNvPicPr>
            <a:picLocks noChangeAspect="1" noChangeArrowheads="1"/>
          </p:cNvPicPr>
          <p:nvPr/>
        </p:nvPicPr>
        <p:blipFill>
          <a:blip r:embed="rId4"/>
          <a:srcRect/>
          <a:stretch>
            <a:fillRect/>
          </a:stretch>
        </p:blipFill>
        <p:spPr bwMode="auto">
          <a:xfrm>
            <a:off x="1219200" y="6507163"/>
            <a:ext cx="7391400" cy="350837"/>
          </a:xfrm>
          <a:prstGeom prst="rect">
            <a:avLst/>
          </a:prstGeom>
          <a:noFill/>
          <a:ln w="9525">
            <a:noFill/>
            <a:miter lim="800000"/>
            <a:headEnd/>
            <a:tailEnd/>
          </a:ln>
        </p:spPr>
      </p:pic>
      <p:pic>
        <p:nvPicPr>
          <p:cNvPr id="20522" name="Picture 45" descr="twinkling1"/>
          <p:cNvPicPr>
            <a:picLocks noChangeAspect="1" noChangeArrowheads="1"/>
          </p:cNvPicPr>
          <p:nvPr/>
        </p:nvPicPr>
        <p:blipFill>
          <a:blip r:embed="rId5"/>
          <a:srcRect/>
          <a:stretch>
            <a:fillRect/>
          </a:stretch>
        </p:blipFill>
        <p:spPr bwMode="auto">
          <a:xfrm>
            <a:off x="0" y="0"/>
            <a:ext cx="1143000" cy="2857500"/>
          </a:xfrm>
          <a:prstGeom prst="rect">
            <a:avLst/>
          </a:prstGeom>
          <a:noFill/>
          <a:ln w="9525">
            <a:noFill/>
            <a:miter lim="800000"/>
            <a:headEnd/>
            <a:tailEnd/>
          </a:ln>
        </p:spPr>
      </p:pic>
      <p:pic>
        <p:nvPicPr>
          <p:cNvPr id="20523" name="Picture 46" descr="twinkling1"/>
          <p:cNvPicPr>
            <a:picLocks noChangeAspect="1" noChangeArrowheads="1"/>
          </p:cNvPicPr>
          <p:nvPr/>
        </p:nvPicPr>
        <p:blipFill>
          <a:blip r:embed="rId5"/>
          <a:srcRect/>
          <a:stretch>
            <a:fillRect/>
          </a:stretch>
        </p:blipFill>
        <p:spPr bwMode="auto">
          <a:xfrm>
            <a:off x="990600" y="342900"/>
            <a:ext cx="1143000" cy="2857500"/>
          </a:xfrm>
          <a:prstGeom prst="rect">
            <a:avLst/>
          </a:prstGeom>
          <a:noFill/>
          <a:ln w="9525">
            <a:noFill/>
            <a:miter lim="800000"/>
            <a:headEnd/>
            <a:tailEnd/>
          </a:ln>
        </p:spPr>
      </p:pic>
      <p:pic>
        <p:nvPicPr>
          <p:cNvPr id="20524" name="Picture 47" descr="twinkling1"/>
          <p:cNvPicPr>
            <a:picLocks noChangeAspect="1" noChangeArrowheads="1"/>
          </p:cNvPicPr>
          <p:nvPr/>
        </p:nvPicPr>
        <p:blipFill>
          <a:blip r:embed="rId5"/>
          <a:srcRect/>
          <a:stretch>
            <a:fillRect/>
          </a:stretch>
        </p:blipFill>
        <p:spPr bwMode="auto">
          <a:xfrm>
            <a:off x="685800" y="2438400"/>
            <a:ext cx="1143000" cy="2857500"/>
          </a:xfrm>
          <a:prstGeom prst="rect">
            <a:avLst/>
          </a:prstGeom>
          <a:noFill/>
          <a:ln w="9525">
            <a:noFill/>
            <a:miter lim="800000"/>
            <a:headEnd/>
            <a:tailEnd/>
          </a:ln>
        </p:spPr>
      </p:pic>
      <p:pic>
        <p:nvPicPr>
          <p:cNvPr id="20525" name="Picture 48" descr="twinkling1"/>
          <p:cNvPicPr>
            <a:picLocks noChangeAspect="1" noChangeArrowheads="1"/>
          </p:cNvPicPr>
          <p:nvPr/>
        </p:nvPicPr>
        <p:blipFill>
          <a:blip r:embed="rId5"/>
          <a:srcRect/>
          <a:stretch>
            <a:fillRect/>
          </a:stretch>
        </p:blipFill>
        <p:spPr bwMode="auto">
          <a:xfrm>
            <a:off x="762000" y="3733800"/>
            <a:ext cx="1143000" cy="2857500"/>
          </a:xfrm>
          <a:prstGeom prst="rect">
            <a:avLst/>
          </a:prstGeom>
          <a:noFill/>
          <a:ln w="9525">
            <a:noFill/>
            <a:miter lim="800000"/>
            <a:headEnd/>
            <a:tailEnd/>
          </a:ln>
        </p:spPr>
      </p:pic>
      <p:grpSp>
        <p:nvGrpSpPr>
          <p:cNvPr id="2" name="Group 46"/>
          <p:cNvGrpSpPr>
            <a:grpSpLocks/>
          </p:cNvGrpSpPr>
          <p:nvPr/>
        </p:nvGrpSpPr>
        <p:grpSpPr bwMode="auto">
          <a:xfrm>
            <a:off x="3352800" y="228600"/>
            <a:ext cx="5638800" cy="6629400"/>
            <a:chOff x="1488" y="0"/>
            <a:chExt cx="2466" cy="4374"/>
          </a:xfrm>
        </p:grpSpPr>
        <p:pic>
          <p:nvPicPr>
            <p:cNvPr id="20528" name="Picture 47" descr="Picture2"/>
            <p:cNvPicPr>
              <a:picLocks noChangeAspect="1" noChangeArrowheads="1"/>
            </p:cNvPicPr>
            <p:nvPr/>
          </p:nvPicPr>
          <p:blipFill>
            <a:blip r:embed="rId6"/>
            <a:srcRect/>
            <a:stretch>
              <a:fillRect/>
            </a:stretch>
          </p:blipFill>
          <p:spPr bwMode="auto">
            <a:xfrm>
              <a:off x="1488" y="2304"/>
              <a:ext cx="2466" cy="2070"/>
            </a:xfrm>
            <a:prstGeom prst="rect">
              <a:avLst/>
            </a:prstGeom>
            <a:noFill/>
            <a:ln w="9525">
              <a:noFill/>
              <a:miter lim="800000"/>
              <a:headEnd/>
              <a:tailEnd/>
            </a:ln>
          </p:spPr>
        </p:pic>
        <p:pic>
          <p:nvPicPr>
            <p:cNvPr id="20529" name="Picture 48" descr="Picture1"/>
            <p:cNvPicPr>
              <a:picLocks noChangeAspect="1" noChangeArrowheads="1"/>
            </p:cNvPicPr>
            <p:nvPr/>
          </p:nvPicPr>
          <p:blipFill>
            <a:blip r:embed="rId7"/>
            <a:srcRect/>
            <a:stretch>
              <a:fillRect/>
            </a:stretch>
          </p:blipFill>
          <p:spPr bwMode="auto">
            <a:xfrm>
              <a:off x="1488" y="0"/>
              <a:ext cx="2466" cy="2310"/>
            </a:xfrm>
            <a:prstGeom prst="rect">
              <a:avLst/>
            </a:prstGeom>
            <a:noFill/>
            <a:ln w="9525">
              <a:noFill/>
              <a:miter lim="800000"/>
              <a:headEnd/>
              <a:tailEnd/>
            </a:ln>
          </p:spPr>
        </p:pic>
      </p:grpSp>
      <p:pic>
        <p:nvPicPr>
          <p:cNvPr id="318513" name="Picture 49" descr="Picture1">
            <a:hlinkClick r:id="rId8"/>
          </p:cNvPr>
          <p:cNvPicPr>
            <a:picLocks noChangeAspect="1" noChangeArrowheads="1"/>
          </p:cNvPicPr>
          <p:nvPr/>
        </p:nvPicPr>
        <p:blipFill>
          <a:blip r:embed="rId9"/>
          <a:srcRect l="3391" t="5301" r="3391" b="5356"/>
          <a:stretch>
            <a:fillRect/>
          </a:stretch>
        </p:blipFill>
        <p:spPr bwMode="auto">
          <a:xfrm>
            <a:off x="0" y="3352800"/>
            <a:ext cx="33528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18513"/>
                                        </p:tgtEl>
                                        <p:attrNameLst>
                                          <p:attrName>style.visibility</p:attrName>
                                        </p:attrNameLst>
                                      </p:cBhvr>
                                      <p:to>
                                        <p:strVal val="visible"/>
                                      </p:to>
                                    </p:set>
                                    <p:animEffect transition="in" filter="dissolve">
                                      <p:cBhvr>
                                        <p:cTn id="10" dur="500"/>
                                        <p:tgtEl>
                                          <p:spTgt spid="318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RAY0951"/>
          <p:cNvPicPr>
            <a:picLocks noChangeAspect="1" noChangeArrowheads="1"/>
          </p:cNvPicPr>
          <p:nvPr/>
        </p:nvPicPr>
        <p:blipFill>
          <a:blip r:embed="rId2">
            <a:lum bright="60000" contrast="-84000"/>
          </a:blip>
          <a:srcRect/>
          <a:stretch>
            <a:fillRect/>
          </a:stretch>
        </p:blipFill>
        <p:spPr bwMode="auto">
          <a:xfrm>
            <a:off x="0" y="0"/>
            <a:ext cx="9144000" cy="6816725"/>
          </a:xfrm>
          <a:prstGeom prst="rect">
            <a:avLst/>
          </a:prstGeom>
          <a:solidFill>
            <a:srgbClr val="CCFFCC"/>
          </a:solidFill>
          <a:ln w="9525">
            <a:noFill/>
            <a:miter lim="800000"/>
            <a:headEnd/>
            <a:tailEnd/>
          </a:ln>
        </p:spPr>
      </p:pic>
      <p:sp>
        <p:nvSpPr>
          <p:cNvPr id="21507" name="Rectangle 5"/>
          <p:cNvSpPr>
            <a:spLocks noChangeArrowheads="1"/>
          </p:cNvSpPr>
          <p:nvPr/>
        </p:nvSpPr>
        <p:spPr bwMode="auto">
          <a:xfrm>
            <a:off x="914400" y="152400"/>
            <a:ext cx="4724400" cy="381000"/>
          </a:xfrm>
          <a:prstGeom prst="rect">
            <a:avLst/>
          </a:prstGeom>
          <a:noFill/>
          <a:ln w="9525">
            <a:noFill/>
            <a:miter lim="800000"/>
            <a:headEnd/>
            <a:tailEnd/>
          </a:ln>
        </p:spPr>
        <p:txBody>
          <a:bodyPr anchor="ctr"/>
          <a:lstStyle/>
          <a:p>
            <a:pPr algn="ctr"/>
            <a:endParaRPr lang="vi-VN" sz="2400">
              <a:solidFill>
                <a:srgbClr val="9F3B03"/>
              </a:solidFill>
              <a:latin typeface="VNI-Times" pitchFamily="2" charset="0"/>
            </a:endParaRPr>
          </a:p>
        </p:txBody>
      </p:sp>
      <p:sp>
        <p:nvSpPr>
          <p:cNvPr id="21508" name="Rectangle 12"/>
          <p:cNvSpPr>
            <a:spLocks noChangeArrowheads="1"/>
          </p:cNvSpPr>
          <p:nvPr/>
        </p:nvSpPr>
        <p:spPr bwMode="auto">
          <a:xfrm>
            <a:off x="1295400" y="3581400"/>
            <a:ext cx="3657600" cy="519113"/>
          </a:xfrm>
          <a:prstGeom prst="rect">
            <a:avLst/>
          </a:prstGeom>
          <a:noFill/>
          <a:ln w="9525">
            <a:noFill/>
            <a:miter lim="800000"/>
            <a:headEnd/>
            <a:tailEnd/>
          </a:ln>
        </p:spPr>
        <p:txBody>
          <a:bodyPr>
            <a:spAutoFit/>
          </a:bodyPr>
          <a:lstStyle/>
          <a:p>
            <a:endParaRPr lang="vi-VN" sz="2800">
              <a:solidFill>
                <a:srgbClr val="006600"/>
              </a:solidFill>
              <a:latin typeface="VNI-Ariston" pitchFamily="2" charset="0"/>
            </a:endParaRPr>
          </a:p>
        </p:txBody>
      </p:sp>
      <p:pic>
        <p:nvPicPr>
          <p:cNvPr id="21509" name="Picture 16" descr="gliter">
            <a:hlinkClick r:id="rId3" action="ppaction://hlinksldjump"/>
          </p:cNvPr>
          <p:cNvPicPr>
            <a:picLocks noChangeAspect="1" noChangeArrowheads="1" noCrop="1"/>
          </p:cNvPicPr>
          <p:nvPr/>
        </p:nvPicPr>
        <p:blipFill>
          <a:blip r:embed="rId4">
            <a:lum bright="100000"/>
          </a:blip>
          <a:srcRect/>
          <a:stretch>
            <a:fillRect/>
          </a:stretch>
        </p:blipFill>
        <p:spPr bwMode="auto">
          <a:xfrm>
            <a:off x="127000" y="6343650"/>
            <a:ext cx="457200" cy="447675"/>
          </a:xfrm>
          <a:prstGeom prst="rect">
            <a:avLst/>
          </a:prstGeom>
          <a:noFill/>
          <a:ln w="9525">
            <a:noFill/>
            <a:miter lim="800000"/>
            <a:headEnd/>
            <a:tailEnd/>
          </a:ln>
        </p:spPr>
      </p:pic>
      <p:grpSp>
        <p:nvGrpSpPr>
          <p:cNvPr id="2" name="Group 6"/>
          <p:cNvGrpSpPr>
            <a:grpSpLocks/>
          </p:cNvGrpSpPr>
          <p:nvPr/>
        </p:nvGrpSpPr>
        <p:grpSpPr bwMode="auto">
          <a:xfrm>
            <a:off x="152400" y="0"/>
            <a:ext cx="8991600" cy="6858000"/>
            <a:chOff x="48" y="0"/>
            <a:chExt cx="5664" cy="4320"/>
          </a:xfrm>
        </p:grpSpPr>
        <p:pic>
          <p:nvPicPr>
            <p:cNvPr id="21511" name="Picture 3" descr="ghmau xanh reu"/>
            <p:cNvPicPr>
              <a:picLocks noChangeAspect="1" noChangeArrowheads="1"/>
            </p:cNvPicPr>
            <p:nvPr/>
          </p:nvPicPr>
          <p:blipFill>
            <a:blip r:embed="rId5">
              <a:lum bright="24000" contrast="-78000"/>
            </a:blip>
            <a:srcRect/>
            <a:stretch>
              <a:fillRect/>
            </a:stretch>
          </p:blipFill>
          <p:spPr bwMode="auto">
            <a:xfrm>
              <a:off x="48" y="0"/>
              <a:ext cx="432" cy="4320"/>
            </a:xfrm>
            <a:prstGeom prst="rect">
              <a:avLst/>
            </a:prstGeom>
            <a:noFill/>
            <a:ln w="9525">
              <a:noFill/>
              <a:miter lim="800000"/>
              <a:headEnd/>
              <a:tailEnd/>
            </a:ln>
          </p:spPr>
        </p:pic>
        <p:pic>
          <p:nvPicPr>
            <p:cNvPr id="21512" name="Picture 4" descr="ghmau xanh reu"/>
            <p:cNvPicPr>
              <a:picLocks noChangeAspect="1" noChangeArrowheads="1"/>
            </p:cNvPicPr>
            <p:nvPr/>
          </p:nvPicPr>
          <p:blipFill>
            <a:blip r:embed="rId5">
              <a:lum bright="24000" contrast="-78000"/>
            </a:blip>
            <a:srcRect/>
            <a:stretch>
              <a:fillRect/>
            </a:stretch>
          </p:blipFill>
          <p:spPr bwMode="auto">
            <a:xfrm>
              <a:off x="5280" y="0"/>
              <a:ext cx="432" cy="4320"/>
            </a:xfrm>
            <a:prstGeom prst="rect">
              <a:avLst/>
            </a:prstGeom>
            <a:noFill/>
            <a:ln w="9525">
              <a:noFill/>
              <a:miter lim="800000"/>
              <a:headEnd/>
              <a:tailEnd/>
            </a:ln>
          </p:spPr>
        </p:pic>
        <p:pic>
          <p:nvPicPr>
            <p:cNvPr id="21513" name="Picture 18" descr="flower2">
              <a:hlinkClick r:id="rId6" action="ppaction://hlinksldjump"/>
            </p:cNvPr>
            <p:cNvPicPr>
              <a:picLocks noChangeAspect="1" noChangeArrowheads="1"/>
            </p:cNvPicPr>
            <p:nvPr/>
          </p:nvPicPr>
          <p:blipFill>
            <a:blip r:embed="rId7"/>
            <a:srcRect/>
            <a:stretch>
              <a:fillRect/>
            </a:stretch>
          </p:blipFill>
          <p:spPr bwMode="auto">
            <a:xfrm>
              <a:off x="2592" y="3966"/>
              <a:ext cx="432" cy="354"/>
            </a:xfrm>
            <a:prstGeom prst="rect">
              <a:avLst/>
            </a:prstGeom>
            <a:noFill/>
            <a:ln w="9525">
              <a:noFill/>
              <a:miter lim="800000"/>
              <a:headEnd/>
              <a:tailEnd/>
            </a:ln>
          </p:spPr>
        </p:pic>
        <p:sp>
          <p:nvSpPr>
            <p:cNvPr id="21514" name="Text Box 10"/>
            <p:cNvSpPr txBox="1">
              <a:spLocks noChangeArrowheads="1"/>
            </p:cNvSpPr>
            <p:nvPr/>
          </p:nvSpPr>
          <p:spPr bwMode="auto">
            <a:xfrm>
              <a:off x="432" y="576"/>
              <a:ext cx="1104" cy="288"/>
            </a:xfrm>
            <a:prstGeom prst="rect">
              <a:avLst/>
            </a:prstGeom>
            <a:noFill/>
            <a:ln w="9525">
              <a:noFill/>
              <a:miter lim="800000"/>
              <a:headEnd/>
              <a:tailEnd/>
            </a:ln>
          </p:spPr>
          <p:txBody>
            <a:bodyPr>
              <a:spAutoFit/>
            </a:bodyPr>
            <a:lstStyle/>
            <a:p>
              <a:pPr>
                <a:spcBef>
                  <a:spcPct val="50000"/>
                </a:spcBef>
              </a:pPr>
              <a:r>
                <a:rPr lang="en-US" sz="2400" dirty="0">
                  <a:solidFill>
                    <a:srgbClr val="FF0000"/>
                  </a:solidFill>
                  <a:latin typeface=".VnArial" pitchFamily="34" charset="0"/>
                  <a:cs typeface="Arial" pitchFamily="34" charset="0"/>
                </a:rPr>
                <a:t>- Văn </a:t>
              </a:r>
              <a:r>
                <a:rPr lang="en-US" sz="2400" dirty="0" smtClean="0">
                  <a:solidFill>
                    <a:srgbClr val="FF0000"/>
                  </a:solidFill>
                  <a:latin typeface=".VnArial" pitchFamily="34" charset="0"/>
                  <a:cs typeface="Arial" pitchFamily="34" charset="0"/>
                </a:rPr>
                <a:t>hiến:</a:t>
              </a:r>
              <a:endParaRPr lang="en-US" sz="2400" dirty="0">
                <a:solidFill>
                  <a:srgbClr val="FF0000"/>
                </a:solidFill>
                <a:latin typeface=".VnArial" pitchFamily="34" charset="0"/>
                <a:cs typeface="Arial" pitchFamily="34" charset="0"/>
              </a:endParaRPr>
            </a:p>
          </p:txBody>
        </p:sp>
        <p:sp>
          <p:nvSpPr>
            <p:cNvPr id="21515" name="Text Box 11"/>
            <p:cNvSpPr txBox="1">
              <a:spLocks noChangeArrowheads="1"/>
            </p:cNvSpPr>
            <p:nvPr/>
          </p:nvSpPr>
          <p:spPr bwMode="auto">
            <a:xfrm>
              <a:off x="432" y="1104"/>
              <a:ext cx="1104" cy="291"/>
            </a:xfrm>
            <a:prstGeom prst="rect">
              <a:avLst/>
            </a:prstGeom>
            <a:noFill/>
            <a:ln w="9525">
              <a:noFill/>
              <a:miter lim="800000"/>
              <a:headEnd/>
              <a:tailEnd/>
            </a:ln>
          </p:spPr>
          <p:txBody>
            <a:bodyPr>
              <a:spAutoFit/>
            </a:bodyPr>
            <a:lstStyle/>
            <a:p>
              <a:pPr>
                <a:spcBef>
                  <a:spcPct val="50000"/>
                </a:spcBef>
                <a:buFontTx/>
                <a:buChar char="-"/>
              </a:pPr>
              <a:r>
                <a:rPr lang="en-US" sz="2400" dirty="0" smtClean="0">
                  <a:solidFill>
                    <a:srgbClr val="FF0000"/>
                  </a:solidFill>
                  <a:latin typeface=".VnArial" pitchFamily="34" charset="0"/>
                  <a:cs typeface="Arial" pitchFamily="34" charset="0"/>
                </a:rPr>
                <a:t> Đại Việt</a:t>
              </a:r>
              <a:r>
                <a:rPr lang="en-US" sz="2400" dirty="0">
                  <a:solidFill>
                    <a:srgbClr val="FF0000"/>
                  </a:solidFill>
                  <a:latin typeface=".VnArial" pitchFamily="34" charset="0"/>
                  <a:cs typeface="Arial" pitchFamily="34" charset="0"/>
                </a:rPr>
                <a:t>:</a:t>
              </a:r>
            </a:p>
          </p:txBody>
        </p:sp>
        <p:sp>
          <p:nvSpPr>
            <p:cNvPr id="21516" name="Text Box 12"/>
            <p:cNvSpPr txBox="1">
              <a:spLocks noChangeArrowheads="1"/>
            </p:cNvSpPr>
            <p:nvPr/>
          </p:nvSpPr>
          <p:spPr bwMode="auto">
            <a:xfrm>
              <a:off x="440" y="1536"/>
              <a:ext cx="1296" cy="291"/>
            </a:xfrm>
            <a:prstGeom prst="rect">
              <a:avLst/>
            </a:prstGeom>
            <a:noFill/>
            <a:ln w="9525">
              <a:noFill/>
              <a:miter lim="800000"/>
              <a:headEnd/>
              <a:tailEnd/>
            </a:ln>
          </p:spPr>
          <p:txBody>
            <a:bodyPr>
              <a:spAutoFit/>
            </a:bodyPr>
            <a:lstStyle/>
            <a:p>
              <a:pPr>
                <a:spcBef>
                  <a:spcPct val="50000"/>
                </a:spcBef>
              </a:pPr>
              <a:r>
                <a:rPr lang="en-US" sz="2400" dirty="0">
                  <a:solidFill>
                    <a:srgbClr val="FF0000"/>
                  </a:solidFill>
                  <a:latin typeface=".VnArial" pitchFamily="34" charset="0"/>
                  <a:cs typeface="Arial" pitchFamily="34" charset="0"/>
                </a:rPr>
                <a:t>- </a:t>
              </a:r>
              <a:r>
                <a:rPr lang="en-US" sz="2400" dirty="0" smtClean="0">
                  <a:solidFill>
                    <a:srgbClr val="FF0000"/>
                  </a:solidFill>
                  <a:latin typeface=".VnArial" pitchFamily="34" charset="0"/>
                  <a:cs typeface="Arial" pitchFamily="34" charset="0"/>
                </a:rPr>
                <a:t>Nhân nghĩa</a:t>
              </a:r>
              <a:r>
                <a:rPr lang="en-US" sz="2400" dirty="0">
                  <a:solidFill>
                    <a:srgbClr val="FF0000"/>
                  </a:solidFill>
                  <a:latin typeface=".VnArial" pitchFamily="34" charset="0"/>
                  <a:cs typeface="Arial" pitchFamily="34" charset="0"/>
                </a:rPr>
                <a:t>:</a:t>
              </a:r>
            </a:p>
          </p:txBody>
        </p:sp>
        <p:sp>
          <p:nvSpPr>
            <p:cNvPr id="21517" name="Text Box 13"/>
            <p:cNvSpPr txBox="1">
              <a:spLocks noChangeArrowheads="1"/>
            </p:cNvSpPr>
            <p:nvPr/>
          </p:nvSpPr>
          <p:spPr bwMode="auto">
            <a:xfrm>
              <a:off x="456" y="2352"/>
              <a:ext cx="1176" cy="288"/>
            </a:xfrm>
            <a:prstGeom prst="rect">
              <a:avLst/>
            </a:prstGeom>
            <a:noFill/>
            <a:ln w="9525">
              <a:noFill/>
              <a:miter lim="800000"/>
              <a:headEnd/>
              <a:tailEnd/>
            </a:ln>
          </p:spPr>
          <p:txBody>
            <a:bodyPr>
              <a:spAutoFit/>
            </a:bodyPr>
            <a:lstStyle/>
            <a:p>
              <a:pPr>
                <a:spcBef>
                  <a:spcPct val="50000"/>
                </a:spcBef>
              </a:pPr>
              <a:r>
                <a:rPr lang="en-US" sz="2400" dirty="0">
                  <a:solidFill>
                    <a:srgbClr val="FF0000"/>
                  </a:solidFill>
                  <a:latin typeface=".VnArial" pitchFamily="34" charset="0"/>
                  <a:cs typeface="Arial" pitchFamily="34" charset="0"/>
                </a:rPr>
                <a:t>- </a:t>
              </a:r>
              <a:r>
                <a:rPr lang="en-US" sz="2400" dirty="0" smtClean="0">
                  <a:solidFill>
                    <a:srgbClr val="FF0000"/>
                  </a:solidFill>
                  <a:latin typeface=".VnArial" pitchFamily="34" charset="0"/>
                  <a:cs typeface="Arial" pitchFamily="34" charset="0"/>
                </a:rPr>
                <a:t>Điếu phạt</a:t>
              </a:r>
              <a:r>
                <a:rPr lang="en-US" sz="2400" dirty="0">
                  <a:solidFill>
                    <a:srgbClr val="FF0000"/>
                  </a:solidFill>
                  <a:latin typeface=".VnArial" pitchFamily="34" charset="0"/>
                  <a:cs typeface="Arial" pitchFamily="34" charset="0"/>
                </a:rPr>
                <a:t>:</a:t>
              </a:r>
            </a:p>
          </p:txBody>
        </p:sp>
        <p:sp>
          <p:nvSpPr>
            <p:cNvPr id="21518" name="Text Box 14"/>
            <p:cNvSpPr txBox="1">
              <a:spLocks noChangeArrowheads="1"/>
            </p:cNvSpPr>
            <p:nvPr/>
          </p:nvSpPr>
          <p:spPr bwMode="auto">
            <a:xfrm>
              <a:off x="1424" y="573"/>
              <a:ext cx="4000" cy="29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VnArial" pitchFamily="34" charset="0"/>
                  <a:cs typeface="Arial" pitchFamily="34" charset="0"/>
                </a:rPr>
                <a:t>   </a:t>
              </a:r>
              <a:r>
                <a:rPr lang="en-US" sz="2400" dirty="0" smtClean="0">
                  <a:solidFill>
                    <a:srgbClr val="0000FF"/>
                  </a:solidFill>
                  <a:latin typeface=".VnArial" pitchFamily="34" charset="0"/>
                  <a:cs typeface="Arial" pitchFamily="34" charset="0"/>
                </a:rPr>
                <a:t>Truyền thống lâu đời và tốt đẹp</a:t>
              </a:r>
              <a:endParaRPr lang="en-US" sz="2400" dirty="0">
                <a:solidFill>
                  <a:srgbClr val="0000FF"/>
                </a:solidFill>
                <a:latin typeface=".VnArial" pitchFamily="34" charset="0"/>
                <a:cs typeface="Arial" pitchFamily="34" charset="0"/>
              </a:endParaRPr>
            </a:p>
          </p:txBody>
        </p:sp>
        <p:sp>
          <p:nvSpPr>
            <p:cNvPr id="21519" name="Text Box 15"/>
            <p:cNvSpPr txBox="1">
              <a:spLocks noChangeArrowheads="1"/>
            </p:cNvSpPr>
            <p:nvPr/>
          </p:nvSpPr>
          <p:spPr bwMode="auto">
            <a:xfrm>
              <a:off x="1328" y="1104"/>
              <a:ext cx="3856" cy="288"/>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VnArial" pitchFamily="34" charset="0"/>
                  <a:cs typeface="Arial" pitchFamily="34" charset="0"/>
                </a:rPr>
                <a:t>      </a:t>
              </a:r>
              <a:r>
                <a:rPr lang="en-US" sz="2400" dirty="0" smtClean="0">
                  <a:solidFill>
                    <a:srgbClr val="0000FF"/>
                  </a:solidFill>
                  <a:latin typeface=".VnArial" pitchFamily="34" charset="0"/>
                  <a:cs typeface="Arial" pitchFamily="34" charset="0"/>
                </a:rPr>
                <a:t>Tên nước </a:t>
              </a:r>
              <a:r>
                <a:rPr lang="en-US" sz="2400" dirty="0">
                  <a:solidFill>
                    <a:srgbClr val="0000FF"/>
                  </a:solidFill>
                  <a:latin typeface=".VnArial" pitchFamily="34" charset="0"/>
                  <a:cs typeface="Arial" pitchFamily="34" charset="0"/>
                </a:rPr>
                <a:t>ta </a:t>
              </a:r>
              <a:r>
                <a:rPr lang="en-US" sz="2400" dirty="0" smtClean="0">
                  <a:solidFill>
                    <a:srgbClr val="0000FF"/>
                  </a:solidFill>
                  <a:latin typeface=".VnArial" pitchFamily="34" charset="0"/>
                  <a:cs typeface="Arial" pitchFamily="34" charset="0"/>
                </a:rPr>
                <a:t>có từ thời Lí Thánh Tông</a:t>
              </a:r>
              <a:r>
                <a:rPr lang="en-US" sz="2400" dirty="0">
                  <a:solidFill>
                    <a:srgbClr val="0000FF"/>
                  </a:solidFill>
                  <a:latin typeface=".VnArial" pitchFamily="34" charset="0"/>
                  <a:cs typeface="Arial" pitchFamily="34" charset="0"/>
                </a:rPr>
                <a:t>.</a:t>
              </a:r>
            </a:p>
          </p:txBody>
        </p:sp>
        <p:sp>
          <p:nvSpPr>
            <p:cNvPr id="21520" name="Text Box 16"/>
            <p:cNvSpPr txBox="1">
              <a:spLocks noChangeArrowheads="1"/>
            </p:cNvSpPr>
            <p:nvPr/>
          </p:nvSpPr>
          <p:spPr bwMode="auto">
            <a:xfrm>
              <a:off x="1640" y="1556"/>
              <a:ext cx="3616" cy="756"/>
            </a:xfrm>
            <a:prstGeom prst="rect">
              <a:avLst/>
            </a:prstGeom>
            <a:noFill/>
            <a:ln w="9525">
              <a:noFill/>
              <a:miter lim="800000"/>
              <a:headEnd/>
              <a:tailEnd/>
            </a:ln>
          </p:spPr>
          <p:txBody>
            <a:bodyPr>
              <a:spAutoFit/>
            </a:bodyPr>
            <a:lstStyle/>
            <a:p>
              <a:pPr>
                <a:spcBef>
                  <a:spcPct val="50000"/>
                </a:spcBef>
              </a:pPr>
              <a:r>
                <a:rPr lang="en-US" sz="2400" dirty="0" smtClean="0">
                  <a:solidFill>
                    <a:srgbClr val="0000FF"/>
                  </a:solidFill>
                  <a:latin typeface=".VnArial" pitchFamily="34" charset="0"/>
                  <a:cs typeface="Arial" pitchFamily="34" charset="0"/>
                </a:rPr>
                <a:t>Vốn là khái niệm đạo đức của </a:t>
              </a:r>
              <a:r>
                <a:rPr lang="en-US" sz="2400" dirty="0">
                  <a:solidFill>
                    <a:srgbClr val="0000FF"/>
                  </a:solidFill>
                  <a:latin typeface=".VnArial" pitchFamily="34" charset="0"/>
                  <a:cs typeface="Arial" pitchFamily="34" charset="0"/>
                </a:rPr>
                <a:t>Nho </a:t>
              </a:r>
              <a:r>
                <a:rPr lang="en-US" sz="2400" dirty="0" smtClean="0">
                  <a:solidFill>
                    <a:srgbClr val="0000FF"/>
                  </a:solidFill>
                  <a:latin typeface=".VnArial" pitchFamily="34" charset="0"/>
                  <a:cs typeface="Arial" pitchFamily="34" charset="0"/>
                </a:rPr>
                <a:t>giáo</a:t>
              </a:r>
              <a:r>
                <a:rPr lang="en-US" sz="2400" dirty="0">
                  <a:solidFill>
                    <a:srgbClr val="0000FF"/>
                  </a:solidFill>
                  <a:latin typeface=".VnArial" pitchFamily="34" charset="0"/>
                  <a:cs typeface="Arial" pitchFamily="34" charset="0"/>
                </a:rPr>
                <a:t>, </a:t>
              </a:r>
              <a:r>
                <a:rPr lang="en-US" sz="2400" dirty="0" smtClean="0">
                  <a:solidFill>
                    <a:srgbClr val="0000FF"/>
                  </a:solidFill>
                  <a:latin typeface=".VnArial" pitchFamily="34" charset="0"/>
                  <a:cs typeface="Arial" pitchFamily="34" charset="0"/>
                </a:rPr>
                <a:t>nói về đạo lí, cách </a:t>
              </a:r>
              <a:r>
                <a:rPr lang="en-US" sz="2400" dirty="0">
                  <a:solidFill>
                    <a:srgbClr val="0000FF"/>
                  </a:solidFill>
                  <a:latin typeface=".VnArial" pitchFamily="34" charset="0"/>
                  <a:cs typeface="Arial" pitchFamily="34" charset="0"/>
                </a:rPr>
                <a:t>ứ</a:t>
              </a:r>
              <a:r>
                <a:rPr lang="en-US" sz="2400" dirty="0" smtClean="0">
                  <a:solidFill>
                    <a:srgbClr val="0000FF"/>
                  </a:solidFill>
                  <a:latin typeface=".VnArial" pitchFamily="34" charset="0"/>
                  <a:cs typeface="Arial" pitchFamily="34" charset="0"/>
                </a:rPr>
                <a:t>ng xử và </a:t>
              </a:r>
              <a:r>
                <a:rPr lang="en-US" sz="2400" dirty="0">
                  <a:solidFill>
                    <a:srgbClr val="0000FF"/>
                  </a:solidFill>
                  <a:latin typeface=".VnArial" pitchFamily="34" charset="0"/>
                  <a:cs typeface="Arial" pitchFamily="34" charset="0"/>
                </a:rPr>
                <a:t>t</a:t>
              </a:r>
              <a:r>
                <a:rPr lang="en-US" sz="2400" dirty="0">
                  <a:solidFill>
                    <a:srgbClr val="0000FF"/>
                  </a:solidFill>
                  <a:cs typeface="Arial" pitchFamily="34" charset="0"/>
                </a:rPr>
                <a:t>ì</a:t>
              </a:r>
              <a:r>
                <a:rPr lang="en-US" sz="2400" dirty="0">
                  <a:solidFill>
                    <a:srgbClr val="0000FF"/>
                  </a:solidFill>
                  <a:latin typeface=".VnArial" pitchFamily="34" charset="0"/>
                  <a:cs typeface="Arial" pitchFamily="34" charset="0"/>
                </a:rPr>
                <a:t>nh </a:t>
              </a:r>
              <a:r>
                <a:rPr lang="en-US" sz="2400" dirty="0" smtClean="0">
                  <a:solidFill>
                    <a:srgbClr val="0000FF"/>
                  </a:solidFill>
                  <a:latin typeface=".VnArial" pitchFamily="34" charset="0"/>
                  <a:cs typeface="Arial" pitchFamily="34" charset="0"/>
                </a:rPr>
                <a:t>thương </a:t>
              </a:r>
              <a:r>
                <a:rPr lang="en-US" sz="2400" dirty="0">
                  <a:solidFill>
                    <a:srgbClr val="0000FF"/>
                  </a:solidFill>
                  <a:latin typeface=".VnArial" pitchFamily="34" charset="0"/>
                  <a:cs typeface="Arial" pitchFamily="34" charset="0"/>
                </a:rPr>
                <a:t>giữa con </a:t>
              </a:r>
              <a:r>
                <a:rPr lang="en-US" sz="2400" dirty="0" smtClean="0">
                  <a:solidFill>
                    <a:srgbClr val="0000FF"/>
                  </a:solidFill>
                  <a:latin typeface=".VnArial" pitchFamily="34" charset="0"/>
                  <a:cs typeface="Arial" pitchFamily="34" charset="0"/>
                </a:rPr>
                <a:t>người với </a:t>
              </a:r>
              <a:r>
                <a:rPr lang="en-US" sz="2400" dirty="0">
                  <a:solidFill>
                    <a:srgbClr val="0000FF"/>
                  </a:solidFill>
                  <a:latin typeface=".VnArial" pitchFamily="34" charset="0"/>
                  <a:cs typeface="Arial" pitchFamily="34" charset="0"/>
                </a:rPr>
                <a:t>nhau.</a:t>
              </a:r>
            </a:p>
          </p:txBody>
        </p:sp>
        <p:sp>
          <p:nvSpPr>
            <p:cNvPr id="21521" name="Text Box 17"/>
            <p:cNvSpPr txBox="1">
              <a:spLocks noChangeArrowheads="1"/>
            </p:cNvSpPr>
            <p:nvPr/>
          </p:nvSpPr>
          <p:spPr bwMode="auto">
            <a:xfrm>
              <a:off x="1496" y="2352"/>
              <a:ext cx="3616" cy="288"/>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VnArial" pitchFamily="34" charset="0"/>
                  <a:cs typeface="Arial" pitchFamily="34" charset="0"/>
                </a:rPr>
                <a:t>   </a:t>
              </a:r>
              <a:r>
                <a:rPr lang="en-US" sz="2400" dirty="0" smtClean="0">
                  <a:solidFill>
                    <a:srgbClr val="0000FF"/>
                  </a:solidFill>
                  <a:latin typeface=".VnArial" pitchFamily="34" charset="0"/>
                  <a:cs typeface="Arial" pitchFamily="34" charset="0"/>
                </a:rPr>
                <a:t>Thương dân đánh kẻ có tội</a:t>
              </a:r>
              <a:r>
                <a:rPr lang="en-US" sz="2400" dirty="0">
                  <a:solidFill>
                    <a:srgbClr val="0000FF"/>
                  </a:solidFill>
                  <a:latin typeface=".VnArial" pitchFamily="34" charset="0"/>
                  <a:cs typeface="Arial"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4"/>
          <p:cNvSpPr>
            <a:spLocks noChangeShapeType="1"/>
          </p:cNvSpPr>
          <p:nvPr/>
        </p:nvSpPr>
        <p:spPr bwMode="auto">
          <a:xfrm>
            <a:off x="0" y="457200"/>
            <a:ext cx="9144000" cy="0"/>
          </a:xfrm>
          <a:prstGeom prst="line">
            <a:avLst/>
          </a:prstGeom>
          <a:noFill/>
          <a:ln w="127000" cmpd="tri">
            <a:solidFill>
              <a:srgbClr val="FFCC00"/>
            </a:solidFill>
            <a:round/>
            <a:headEnd/>
            <a:tailEnd/>
          </a:ln>
        </p:spPr>
        <p:txBody>
          <a:bodyPr/>
          <a:lstStyle/>
          <a:p>
            <a:endParaRPr lang="en-US"/>
          </a:p>
        </p:txBody>
      </p:sp>
      <p:sp>
        <p:nvSpPr>
          <p:cNvPr id="22531" name="Line 5"/>
          <p:cNvSpPr>
            <a:spLocks noChangeShapeType="1"/>
          </p:cNvSpPr>
          <p:nvPr/>
        </p:nvSpPr>
        <p:spPr bwMode="auto">
          <a:xfrm>
            <a:off x="0" y="6400800"/>
            <a:ext cx="9144000" cy="0"/>
          </a:xfrm>
          <a:prstGeom prst="line">
            <a:avLst/>
          </a:prstGeom>
          <a:noFill/>
          <a:ln w="127000" cmpd="tri">
            <a:solidFill>
              <a:srgbClr val="FFCC00"/>
            </a:solidFill>
            <a:round/>
            <a:headEnd/>
            <a:tailEnd/>
          </a:ln>
        </p:spPr>
        <p:txBody>
          <a:bodyPr/>
          <a:lstStyle/>
          <a:p>
            <a:endParaRPr lang="en-US"/>
          </a:p>
        </p:txBody>
      </p:sp>
      <p:grpSp>
        <p:nvGrpSpPr>
          <p:cNvPr id="2" name="Group 13"/>
          <p:cNvGrpSpPr>
            <a:grpSpLocks/>
          </p:cNvGrpSpPr>
          <p:nvPr/>
        </p:nvGrpSpPr>
        <p:grpSpPr bwMode="auto">
          <a:xfrm>
            <a:off x="0" y="0"/>
            <a:ext cx="9144000" cy="6858000"/>
            <a:chOff x="0" y="0"/>
            <a:chExt cx="5760" cy="4320"/>
          </a:xfrm>
        </p:grpSpPr>
        <p:grpSp>
          <p:nvGrpSpPr>
            <p:cNvPr id="3" name="Group 2"/>
            <p:cNvGrpSpPr>
              <a:grpSpLocks/>
            </p:cNvGrpSpPr>
            <p:nvPr/>
          </p:nvGrpSpPr>
          <p:grpSpPr bwMode="auto">
            <a:xfrm>
              <a:off x="0" y="0"/>
              <a:ext cx="5760" cy="4320"/>
              <a:chOff x="0" y="0"/>
              <a:chExt cx="5760" cy="4320"/>
            </a:xfrm>
          </p:grpSpPr>
          <p:sp>
            <p:nvSpPr>
              <p:cNvPr id="22548" name="Rectangle 2"/>
              <p:cNvSpPr>
                <a:spLocks noChangeArrowheads="1"/>
              </p:cNvSpPr>
              <p:nvPr/>
            </p:nvSpPr>
            <p:spPr bwMode="auto">
              <a:xfrm>
                <a:off x="0" y="0"/>
                <a:ext cx="5760" cy="336"/>
              </a:xfrm>
              <a:prstGeom prst="rect">
                <a:avLst/>
              </a:prstGeom>
              <a:solidFill>
                <a:srgbClr val="800000"/>
              </a:solidFill>
              <a:ln w="9525">
                <a:solidFill>
                  <a:srgbClr val="800000"/>
                </a:solidFill>
                <a:miter lim="800000"/>
                <a:headEnd/>
                <a:tailEnd/>
              </a:ln>
            </p:spPr>
            <p:txBody>
              <a:bodyPr wrap="none" anchor="ctr"/>
              <a:lstStyle/>
              <a:p>
                <a:pPr algn="ctr"/>
                <a:endParaRPr lang="vi-VN" sz="2400">
                  <a:latin typeface="VNI-Present" pitchFamily="2" charset="0"/>
                </a:endParaRPr>
              </a:p>
            </p:txBody>
          </p:sp>
          <p:sp>
            <p:nvSpPr>
              <p:cNvPr id="22549" name="Rectangle 3"/>
              <p:cNvSpPr>
                <a:spLocks noChangeArrowheads="1"/>
              </p:cNvSpPr>
              <p:nvPr/>
            </p:nvSpPr>
            <p:spPr bwMode="auto">
              <a:xfrm>
                <a:off x="0" y="3984"/>
                <a:ext cx="5760" cy="336"/>
              </a:xfrm>
              <a:prstGeom prst="rect">
                <a:avLst/>
              </a:prstGeom>
              <a:solidFill>
                <a:srgbClr val="800000"/>
              </a:solidFill>
              <a:ln w="9525">
                <a:solidFill>
                  <a:srgbClr val="800000"/>
                </a:solidFill>
                <a:miter lim="800000"/>
                <a:headEnd/>
                <a:tailEnd/>
              </a:ln>
            </p:spPr>
            <p:txBody>
              <a:bodyPr wrap="none" anchor="ctr"/>
              <a:lstStyle/>
              <a:p>
                <a:pPr algn="ctr"/>
                <a:endParaRPr lang="vi-VN" sz="2400">
                  <a:latin typeface="VNI-Present" pitchFamily="2" charset="0"/>
                </a:endParaRPr>
              </a:p>
            </p:txBody>
          </p:sp>
        </p:grpSp>
        <p:sp>
          <p:nvSpPr>
            <p:cNvPr id="22545" name="Rectangle 8" descr="lichsu_up"/>
            <p:cNvSpPr>
              <a:spLocks noChangeArrowheads="1"/>
            </p:cNvSpPr>
            <p:nvPr/>
          </p:nvSpPr>
          <p:spPr bwMode="auto">
            <a:xfrm>
              <a:off x="0" y="336"/>
              <a:ext cx="5760" cy="3648"/>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pPr algn="ctr"/>
              <a:endParaRPr lang="vi-VN" sz="2400" b="1" i="1">
                <a:latin typeface="VNI-Times" pitchFamily="2" charset="0"/>
              </a:endParaRPr>
            </a:p>
          </p:txBody>
        </p:sp>
        <p:sp>
          <p:nvSpPr>
            <p:cNvPr id="22546" name="Line 4"/>
            <p:cNvSpPr>
              <a:spLocks noChangeShapeType="1"/>
            </p:cNvSpPr>
            <p:nvPr/>
          </p:nvSpPr>
          <p:spPr bwMode="auto">
            <a:xfrm>
              <a:off x="0" y="288"/>
              <a:ext cx="5760" cy="0"/>
            </a:xfrm>
            <a:prstGeom prst="line">
              <a:avLst/>
            </a:prstGeom>
            <a:noFill/>
            <a:ln w="127000" cmpd="tri">
              <a:solidFill>
                <a:srgbClr val="FFCC00"/>
              </a:solidFill>
              <a:round/>
              <a:headEnd/>
              <a:tailEnd/>
            </a:ln>
          </p:spPr>
          <p:txBody>
            <a:bodyPr/>
            <a:lstStyle/>
            <a:p>
              <a:endParaRPr lang="en-US"/>
            </a:p>
          </p:txBody>
        </p:sp>
        <p:sp>
          <p:nvSpPr>
            <p:cNvPr id="22547" name="Line 4"/>
            <p:cNvSpPr>
              <a:spLocks noChangeShapeType="1"/>
            </p:cNvSpPr>
            <p:nvPr/>
          </p:nvSpPr>
          <p:spPr bwMode="auto">
            <a:xfrm>
              <a:off x="0" y="4032"/>
              <a:ext cx="5760" cy="0"/>
            </a:xfrm>
            <a:prstGeom prst="line">
              <a:avLst/>
            </a:prstGeom>
            <a:noFill/>
            <a:ln w="127000" cmpd="tri">
              <a:solidFill>
                <a:srgbClr val="FFCC00"/>
              </a:solidFill>
              <a:round/>
              <a:headEnd/>
              <a:tailEnd/>
            </a:ln>
          </p:spPr>
          <p:txBody>
            <a:bodyPr/>
            <a:lstStyle/>
            <a:p>
              <a:endParaRPr lang="en-US"/>
            </a:p>
          </p:txBody>
        </p:sp>
      </p:grpSp>
      <p:grpSp>
        <p:nvGrpSpPr>
          <p:cNvPr id="4" name="Group 29"/>
          <p:cNvGrpSpPr>
            <a:grpSpLocks/>
          </p:cNvGrpSpPr>
          <p:nvPr/>
        </p:nvGrpSpPr>
        <p:grpSpPr bwMode="auto">
          <a:xfrm>
            <a:off x="2895600" y="609600"/>
            <a:ext cx="4038600" cy="685800"/>
            <a:chOff x="1728" y="306"/>
            <a:chExt cx="2544" cy="432"/>
          </a:xfrm>
        </p:grpSpPr>
        <p:pic>
          <p:nvPicPr>
            <p:cNvPr id="22540" name="Picture 20" descr="bar-AGyuu"/>
            <p:cNvPicPr>
              <a:picLocks noChangeAspect="1" noChangeArrowheads="1"/>
            </p:cNvPicPr>
            <p:nvPr/>
          </p:nvPicPr>
          <p:blipFill>
            <a:blip r:embed="rId3">
              <a:lum bright="-30000"/>
            </a:blip>
            <a:srcRect/>
            <a:stretch>
              <a:fillRect/>
            </a:stretch>
          </p:blipFill>
          <p:spPr bwMode="auto">
            <a:xfrm>
              <a:off x="2160" y="579"/>
              <a:ext cx="1440" cy="159"/>
            </a:xfrm>
            <a:prstGeom prst="rect">
              <a:avLst/>
            </a:prstGeom>
            <a:noFill/>
            <a:ln w="9525">
              <a:noFill/>
              <a:miter lim="800000"/>
              <a:headEnd/>
              <a:tailEnd/>
            </a:ln>
          </p:spPr>
        </p:pic>
        <p:sp>
          <p:nvSpPr>
            <p:cNvPr id="22543" name="WordArt 7" descr="2"/>
            <p:cNvSpPr>
              <a:spLocks noChangeArrowheads="1" noChangeShapeType="1" noTextEdit="1"/>
            </p:cNvSpPr>
            <p:nvPr/>
          </p:nvSpPr>
          <p:spPr bwMode="auto">
            <a:xfrm>
              <a:off x="1728" y="306"/>
              <a:ext cx="2544" cy="316"/>
            </a:xfrm>
            <a:prstGeom prst="rect">
              <a:avLst/>
            </a:prstGeom>
          </p:spPr>
          <p:txBody>
            <a:bodyPr wrap="none" fromWordArt="1">
              <a:prstTxWarp prst="textPlain">
                <a:avLst>
                  <a:gd name="adj" fmla="val 50000"/>
                </a:avLst>
              </a:prstTxWarp>
            </a:bodyPr>
            <a:lstStyle/>
            <a:p>
              <a:pPr algn="ctr"/>
              <a:r>
                <a:rPr lang="vi-VN" sz="3600" kern="10" dirty="0">
                  <a:ln w="25400">
                    <a:solidFill>
                      <a:srgbClr val="003300"/>
                    </a:solidFill>
                    <a:round/>
                    <a:headEnd/>
                    <a:tailEnd/>
                  </a:ln>
                  <a:blipFill dpi="0" rotWithShape="1">
                    <a:blip r:embed="rId4"/>
                    <a:srcRect/>
                    <a:tile tx="0" ty="0" sx="100000" sy="100000" flip="none" algn="tl"/>
                  </a:blipFill>
                  <a:latin typeface="Times New Roman"/>
                  <a:cs typeface="Times New Roman"/>
                </a:rPr>
                <a:t>NƯỚC </a:t>
              </a:r>
              <a:r>
                <a:rPr lang="vi-VN" sz="3600" kern="10" dirty="0" smtClean="0">
                  <a:ln w="25400">
                    <a:solidFill>
                      <a:srgbClr val="003300"/>
                    </a:solidFill>
                    <a:round/>
                    <a:headEnd/>
                    <a:tailEnd/>
                  </a:ln>
                  <a:blipFill dpi="0" rotWithShape="1">
                    <a:blip r:embed="rId4"/>
                    <a:srcRect/>
                    <a:tile tx="0" ty="0" sx="100000" sy="100000" flip="none" algn="tl"/>
                  </a:blipFill>
                  <a:latin typeface="Times New Roman"/>
                  <a:cs typeface="Times New Roman"/>
                </a:rPr>
                <a:t>ĐẠ </a:t>
              </a:r>
              <a:r>
                <a:rPr lang="vi-VN" sz="3600" kern="10" dirty="0">
                  <a:ln w="25400">
                    <a:solidFill>
                      <a:srgbClr val="003300"/>
                    </a:solidFill>
                    <a:round/>
                    <a:headEnd/>
                    <a:tailEnd/>
                  </a:ln>
                  <a:blipFill dpi="0" rotWithShape="1">
                    <a:blip r:embed="rId4"/>
                    <a:srcRect/>
                    <a:tile tx="0" ty="0" sx="100000" sy="100000" flip="none" algn="tl"/>
                  </a:blipFill>
                  <a:latin typeface="Times New Roman"/>
                  <a:cs typeface="Times New Roman"/>
                </a:rPr>
                <a:t>ViỆT TA</a:t>
              </a:r>
              <a:endParaRPr lang="en-US" sz="3600" kern="10" dirty="0">
                <a:ln w="25400">
                  <a:solidFill>
                    <a:srgbClr val="003300"/>
                  </a:solidFill>
                  <a:round/>
                  <a:headEnd/>
                  <a:tailEnd/>
                </a:ln>
                <a:blipFill dpi="0" rotWithShape="1">
                  <a:blip r:embed="rId4"/>
                  <a:srcRect/>
                  <a:tile tx="0" ty="0" sx="100000" sy="100000" flip="none" algn="tl"/>
                </a:blipFill>
                <a:latin typeface="Times New Roman"/>
                <a:cs typeface="Times New Roman"/>
              </a:endParaRPr>
            </a:p>
          </p:txBody>
        </p:sp>
      </p:grpSp>
      <p:sp>
        <p:nvSpPr>
          <p:cNvPr id="82980" name="Text Box 36"/>
          <p:cNvSpPr txBox="1">
            <a:spLocks noChangeArrowheads="1"/>
          </p:cNvSpPr>
          <p:nvPr/>
        </p:nvSpPr>
        <p:spPr bwMode="auto">
          <a:xfrm>
            <a:off x="304800" y="1766922"/>
            <a:ext cx="2209800" cy="442878"/>
          </a:xfrm>
          <a:prstGeom prst="rect">
            <a:avLst/>
          </a:prstGeom>
          <a:noFill/>
          <a:ln w="9525">
            <a:noFill/>
            <a:miter lim="800000"/>
            <a:headEnd/>
            <a:tailEnd/>
          </a:ln>
        </p:spPr>
        <p:txBody>
          <a:bodyPr>
            <a:spAutoFit/>
          </a:bodyPr>
          <a:lstStyle/>
          <a:p>
            <a:pPr eaLnBrk="0" hangingPunct="0">
              <a:lnSpc>
                <a:spcPct val="80000"/>
              </a:lnSpc>
              <a:spcBef>
                <a:spcPct val="45000"/>
              </a:spcBef>
            </a:pPr>
            <a:r>
              <a:rPr lang="en-US" sz="2800" b="1" u="sng" dirty="0">
                <a:cs typeface="Arial" pitchFamily="34" charset="0"/>
              </a:rPr>
              <a:t>2</a:t>
            </a:r>
            <a:r>
              <a:rPr lang="en-US" sz="2800" b="1" u="sng" dirty="0" smtClean="0">
                <a:cs typeface="Arial" pitchFamily="34" charset="0"/>
              </a:rPr>
              <a:t>. Tác </a:t>
            </a:r>
            <a:r>
              <a:rPr lang="en-US" sz="2800" b="1" u="sng" dirty="0">
                <a:cs typeface="Arial" pitchFamily="34" charset="0"/>
              </a:rPr>
              <a:t>phẩm:</a:t>
            </a:r>
          </a:p>
        </p:txBody>
      </p:sp>
      <p:pic>
        <p:nvPicPr>
          <p:cNvPr id="22537" name="Picture 42" descr="01_08_T"/>
          <p:cNvPicPr>
            <a:picLocks noChangeAspect="1" noChangeArrowheads="1" noCrop="1"/>
          </p:cNvPicPr>
          <p:nvPr/>
        </p:nvPicPr>
        <p:blipFill>
          <a:blip r:embed="rId5"/>
          <a:srcRect/>
          <a:stretch>
            <a:fillRect/>
          </a:stretch>
        </p:blipFill>
        <p:spPr bwMode="auto">
          <a:xfrm>
            <a:off x="0" y="838200"/>
            <a:ext cx="1219200" cy="762000"/>
          </a:xfrm>
          <a:prstGeom prst="rect">
            <a:avLst/>
          </a:prstGeom>
          <a:noFill/>
          <a:ln w="9525">
            <a:noFill/>
            <a:miter lim="800000"/>
            <a:headEnd/>
            <a:tailEnd/>
          </a:ln>
        </p:spPr>
      </p:pic>
      <p:pic>
        <p:nvPicPr>
          <p:cNvPr id="22538" name="Picture 43" descr="PENCIL1_1_"/>
          <p:cNvPicPr>
            <a:picLocks noChangeAspect="1" noChangeArrowheads="1" noCrop="1"/>
          </p:cNvPicPr>
          <p:nvPr/>
        </p:nvPicPr>
        <p:blipFill>
          <a:blip r:embed="rId6"/>
          <a:srcRect/>
          <a:stretch>
            <a:fillRect/>
          </a:stretch>
        </p:blipFill>
        <p:spPr bwMode="auto">
          <a:xfrm rot="1230571">
            <a:off x="381000" y="1066800"/>
            <a:ext cx="538163" cy="374650"/>
          </a:xfrm>
          <a:prstGeom prst="rect">
            <a:avLst/>
          </a:prstGeom>
          <a:noFill/>
          <a:ln w="9525">
            <a:noFill/>
            <a:miter lim="800000"/>
            <a:headEnd/>
            <a:tailEnd/>
          </a:ln>
        </p:spPr>
      </p:pic>
      <p:sp>
        <p:nvSpPr>
          <p:cNvPr id="22" name="Rectangle 8"/>
          <p:cNvSpPr>
            <a:spLocks noChangeArrowheads="1"/>
          </p:cNvSpPr>
          <p:nvPr/>
        </p:nvSpPr>
        <p:spPr bwMode="auto">
          <a:xfrm>
            <a:off x="0" y="2286000"/>
            <a:ext cx="8915400" cy="1107996"/>
          </a:xfrm>
          <a:prstGeom prst="rect">
            <a:avLst/>
          </a:prstGeom>
          <a:noFill/>
          <a:ln w="9525">
            <a:noFill/>
            <a:miter lim="800000"/>
            <a:headEnd/>
            <a:tailEnd/>
          </a:ln>
          <a:effectLst/>
        </p:spPr>
        <p:txBody>
          <a:bodyPr wrap="square">
            <a:spAutoFit/>
          </a:bodyPr>
          <a:lstStyle/>
          <a:p>
            <a:pPr>
              <a:spcBef>
                <a:spcPct val="50000"/>
              </a:spcBef>
              <a:buClr>
                <a:schemeClr val="tx1"/>
              </a:buClr>
              <a:buFont typeface="Arial" charset="0"/>
              <a:buChar char="-"/>
            </a:pPr>
            <a:r>
              <a:rPr lang="en-US" sz="2000" dirty="0">
                <a:latin typeface="Times New Roman" pitchFamily="18" charset="0"/>
              </a:rPr>
              <a:t> </a:t>
            </a:r>
            <a:r>
              <a:rPr lang="en-US" sz="2200" dirty="0">
                <a:latin typeface="Times New Roman" pitchFamily="18" charset="0"/>
              </a:rPr>
              <a:t>Thể cáo: Là thể văn NL cổ, thường được vua chúa hoặc thủ lĩnh dùng để trình bày một chủ trương hay công bố một kết quả một sự nghiệp để mọi người cùng biết.</a:t>
            </a:r>
          </a:p>
        </p:txBody>
      </p:sp>
      <p:sp>
        <p:nvSpPr>
          <p:cNvPr id="23" name="Rectangle 9"/>
          <p:cNvSpPr>
            <a:spLocks noChangeArrowheads="1"/>
          </p:cNvSpPr>
          <p:nvPr/>
        </p:nvSpPr>
        <p:spPr bwMode="auto">
          <a:xfrm>
            <a:off x="0" y="3352800"/>
            <a:ext cx="8915400" cy="769441"/>
          </a:xfrm>
          <a:prstGeom prst="rect">
            <a:avLst/>
          </a:prstGeom>
          <a:noFill/>
          <a:ln w="9525">
            <a:noFill/>
            <a:miter lim="800000"/>
            <a:headEnd/>
            <a:tailEnd/>
          </a:ln>
          <a:effectLst/>
        </p:spPr>
        <p:txBody>
          <a:bodyPr wrap="square">
            <a:spAutoFit/>
          </a:bodyPr>
          <a:lstStyle/>
          <a:p>
            <a:pPr>
              <a:spcBef>
                <a:spcPct val="50000"/>
              </a:spcBef>
              <a:buClr>
                <a:schemeClr val="tx1"/>
              </a:buClr>
              <a:buFont typeface="Arial" charset="0"/>
              <a:buChar char="-"/>
            </a:pPr>
            <a:r>
              <a:rPr lang="en-US" sz="2200" dirty="0">
                <a:latin typeface="Times New Roman" pitchFamily="18" charset="0"/>
              </a:rPr>
              <a:t> Hoàn cảnh ra đời: Năm 1428 sau chiến thắng giặc minh xâm lược =&gt; Bình Ngô đại cáo </a:t>
            </a:r>
            <a:r>
              <a:rPr lang="en-US" sz="2200" dirty="0">
                <a:latin typeface="Times New Roman" pitchFamily="18" charset="0"/>
                <a:sym typeface="Wingdings" pitchFamily="2" charset="2"/>
              </a:rPr>
              <a:t>công</a:t>
            </a:r>
            <a:r>
              <a:rPr lang="en-US" sz="2200" dirty="0">
                <a:solidFill>
                  <a:srgbClr val="FFFF00"/>
                </a:solidFill>
                <a:latin typeface="Times New Roman" pitchFamily="18" charset="0"/>
                <a:sym typeface="Wingdings" pitchFamily="2" charset="2"/>
              </a:rPr>
              <a:t> </a:t>
            </a:r>
            <a:r>
              <a:rPr lang="en-US" sz="2200" dirty="0">
                <a:latin typeface="Times New Roman" pitchFamily="18" charset="0"/>
                <a:sym typeface="Wingdings" pitchFamily="2" charset="2"/>
              </a:rPr>
              <a:t>bố về sự nghiệp đánh đuổi giặc Minh thắng lợi hoàn toàn.</a:t>
            </a:r>
          </a:p>
        </p:txBody>
      </p:sp>
      <p:sp>
        <p:nvSpPr>
          <p:cNvPr id="24" name="Rectangle 10"/>
          <p:cNvSpPr>
            <a:spLocks noChangeArrowheads="1"/>
          </p:cNvSpPr>
          <p:nvPr/>
        </p:nvSpPr>
        <p:spPr bwMode="auto">
          <a:xfrm>
            <a:off x="0" y="4114800"/>
            <a:ext cx="8915400" cy="430887"/>
          </a:xfrm>
          <a:prstGeom prst="rect">
            <a:avLst/>
          </a:prstGeom>
          <a:noFill/>
          <a:ln w="9525">
            <a:noFill/>
            <a:miter lim="800000"/>
            <a:headEnd/>
            <a:tailEnd/>
          </a:ln>
          <a:effectLst/>
        </p:spPr>
        <p:txBody>
          <a:bodyPr wrap="square">
            <a:spAutoFit/>
          </a:bodyPr>
          <a:lstStyle/>
          <a:p>
            <a:pPr>
              <a:spcBef>
                <a:spcPct val="50000"/>
              </a:spcBef>
              <a:buClr>
                <a:schemeClr val="tx1"/>
              </a:buClr>
              <a:buFont typeface="Arial" charset="0"/>
              <a:buChar char="-"/>
            </a:pPr>
            <a:r>
              <a:rPr lang="en-US" sz="2200" dirty="0">
                <a:latin typeface="Times New Roman" pitchFamily="18" charset="0"/>
              </a:rPr>
              <a:t> Bài Bình Ngô đại cáo gồm có 4 phần</a:t>
            </a:r>
            <a:endParaRPr lang="en-US" sz="2200" dirty="0">
              <a:latin typeface="Times New Roman" pitchFamily="18" charset="0"/>
              <a:sym typeface="Wingdings" pitchFamily="2" charset="2"/>
            </a:endParaRPr>
          </a:p>
        </p:txBody>
      </p:sp>
      <p:sp>
        <p:nvSpPr>
          <p:cNvPr id="25" name="Text Box 11"/>
          <p:cNvSpPr txBox="1">
            <a:spLocks noChangeArrowheads="1"/>
          </p:cNvSpPr>
          <p:nvPr/>
        </p:nvSpPr>
        <p:spPr bwMode="auto">
          <a:xfrm>
            <a:off x="228600" y="4572000"/>
            <a:ext cx="8458200" cy="1446550"/>
          </a:xfrm>
          <a:prstGeom prst="rect">
            <a:avLst/>
          </a:prstGeom>
          <a:noFill/>
          <a:ln w="9525">
            <a:noFill/>
            <a:miter lim="800000"/>
            <a:headEnd/>
            <a:tailEnd/>
          </a:ln>
          <a:effectLst/>
        </p:spPr>
        <p:txBody>
          <a:bodyPr wrap="square">
            <a:spAutoFit/>
          </a:bodyPr>
          <a:lstStyle/>
          <a:p>
            <a:pPr marL="342900" indent="-342900"/>
            <a:r>
              <a:rPr lang="en-US" sz="2200" b="1" dirty="0">
                <a:latin typeface="Times New Roman" pitchFamily="18" charset="0"/>
              </a:rPr>
              <a:t>+ Phần 1. Nêu luận đề chính nghĩa.</a:t>
            </a:r>
          </a:p>
          <a:p>
            <a:pPr marL="342900" indent="-342900"/>
            <a:r>
              <a:rPr lang="en-US" sz="2200" b="1" dirty="0">
                <a:latin typeface="Times New Roman" pitchFamily="18" charset="0"/>
              </a:rPr>
              <a:t>+ Phần 2:  Vạch rõ tội ác kẻ thù.</a:t>
            </a:r>
          </a:p>
          <a:p>
            <a:pPr marL="342900" indent="-342900"/>
            <a:r>
              <a:rPr lang="en-US" sz="2200" b="1" dirty="0">
                <a:latin typeface="Times New Roman" pitchFamily="18" charset="0"/>
              </a:rPr>
              <a:t>+ Phần 3:  Kể lại quá trình kháng chiến.</a:t>
            </a:r>
          </a:p>
          <a:p>
            <a:pPr marL="342900" indent="-342900"/>
            <a:r>
              <a:rPr lang="en-US" sz="2200" b="1" dirty="0">
                <a:latin typeface="Times New Roman" pitchFamily="18" charset="0"/>
              </a:rPr>
              <a:t>+ Phần 4:  Tuyên bố chiến thắng và nêu cao chính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980"/>
                                        </p:tgtEl>
                                        <p:attrNameLst>
                                          <p:attrName>style.visibility</p:attrName>
                                        </p:attrNameLst>
                                      </p:cBhvr>
                                      <p:to>
                                        <p:strVal val="visible"/>
                                      </p:to>
                                    </p:set>
                                    <p:animEffect transition="in" filter="diamond(in)">
                                      <p:cBhvr>
                                        <p:cTn id="7" dur="2000"/>
                                        <p:tgtEl>
                                          <p:spTgt spid="829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additive="base">
                                        <p:cTn id="2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diamond(in)">
                                      <p:cBhvr>
                                        <p:cTn id="30" dur="20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checkerboard(across)">
                                      <p:cBhvr>
                                        <p:cTn id="35" dur="500"/>
                                        <p:tgtEl>
                                          <p:spTgt spid="2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25">
                                            <p:txEl>
                                              <p:pRg st="1" end="1"/>
                                            </p:txEl>
                                          </p:spTgt>
                                        </p:tgtEl>
                                        <p:attrNameLst>
                                          <p:attrName>style.visibility</p:attrName>
                                        </p:attrNameLst>
                                      </p:cBhvr>
                                      <p:to>
                                        <p:strVal val="visible"/>
                                      </p:to>
                                    </p:set>
                                    <p:anim calcmode="discrete" valueType="clr">
                                      <p:cBhvr override="childStyle">
                                        <p:cTn id="40" dur="80"/>
                                        <p:tgtEl>
                                          <p:spTgt spid="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5">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25">
                                            <p:txEl>
                                              <p:pRg st="1" end="1"/>
                                            </p:txEl>
                                          </p:spTgt>
                                        </p:tgtEl>
                                        <p:attrNameLst>
                                          <p:attrName>fill.type</p:attrName>
                                        </p:attrNameLst>
                                      </p:cBhvr>
                                      <p:to>
                                        <p:strVal val="solid"/>
                                      </p:to>
                                    </p:set>
                                  </p:childTnLst>
                                </p:cTn>
                              </p:par>
                            </p:childTnLst>
                          </p:cTn>
                        </p:par>
                        <p:par>
                          <p:cTn id="43" fill="hold">
                            <p:stCondLst>
                              <p:cond delay="100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25">
                                            <p:txEl>
                                              <p:pRg st="2" end="2"/>
                                            </p:txEl>
                                          </p:spTgt>
                                        </p:tgtEl>
                                        <p:attrNameLst>
                                          <p:attrName>style.visibility</p:attrName>
                                        </p:attrNameLst>
                                      </p:cBhvr>
                                      <p:to>
                                        <p:strVal val="visible"/>
                                      </p:to>
                                    </p:set>
                                    <p:anim calcmode="discrete" valueType="clr">
                                      <p:cBhvr override="childStyle">
                                        <p:cTn id="46" dur="80"/>
                                        <p:tgtEl>
                                          <p:spTgt spid="2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5">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25">
                                            <p:txEl>
                                              <p:pRg st="2" end="2"/>
                                            </p:txEl>
                                          </p:spTgt>
                                        </p:tgtEl>
                                        <p:attrNameLst>
                                          <p:attrName>fill.type</p:attrName>
                                        </p:attrNameLst>
                                      </p:cBhvr>
                                      <p:to>
                                        <p:strVal val="solid"/>
                                      </p:to>
                                    </p:set>
                                  </p:childTnLst>
                                </p:cTn>
                              </p:par>
                            </p:childTnLst>
                          </p:cTn>
                        </p:par>
                        <p:par>
                          <p:cTn id="49" fill="hold">
                            <p:stCondLst>
                              <p:cond delay="2280"/>
                            </p:stCondLst>
                            <p:childTnLst>
                              <p:par>
                                <p:cTn id="50" presetID="27" presetClass="entr" presetSubtype="0" fill="hold" nodeType="afterEffect">
                                  <p:stCondLst>
                                    <p:cond delay="0"/>
                                  </p:stCondLst>
                                  <p:iterate type="lt">
                                    <p:tmPct val="50000"/>
                                  </p:iterate>
                                  <p:childTnLst>
                                    <p:set>
                                      <p:cBhvr>
                                        <p:cTn id="51" dur="1" fill="hold">
                                          <p:stCondLst>
                                            <p:cond delay="0"/>
                                          </p:stCondLst>
                                        </p:cTn>
                                        <p:tgtEl>
                                          <p:spTgt spid="25">
                                            <p:txEl>
                                              <p:pRg st="3" end="3"/>
                                            </p:txEl>
                                          </p:spTgt>
                                        </p:tgtEl>
                                        <p:attrNameLst>
                                          <p:attrName>style.visibility</p:attrName>
                                        </p:attrNameLst>
                                      </p:cBhvr>
                                      <p:to>
                                        <p:strVal val="visible"/>
                                      </p:to>
                                    </p:set>
                                    <p:anim calcmode="discrete" valueType="clr">
                                      <p:cBhvr override="childStyle">
                                        <p:cTn id="52" dur="80"/>
                                        <p:tgtEl>
                                          <p:spTgt spid="2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5">
                                            <p:txEl>
                                              <p:pRg st="3" end="3"/>
                                            </p:txEl>
                                          </p:spTgt>
                                        </p:tgtEl>
                                        <p:attrNameLst>
                                          <p:attrName>fillcolor</p:attrName>
                                        </p:attrNameLst>
                                      </p:cBhvr>
                                      <p:tavLst>
                                        <p:tav tm="0">
                                          <p:val>
                                            <p:clrVal>
                                              <a:schemeClr val="accent2"/>
                                            </p:clrVal>
                                          </p:val>
                                        </p:tav>
                                        <p:tav tm="50000">
                                          <p:val>
                                            <p:clrVal>
                                              <a:schemeClr val="hlink"/>
                                            </p:clrVal>
                                          </p:val>
                                        </p:tav>
                                      </p:tavLst>
                                    </p:anim>
                                    <p:set>
                                      <p:cBhvr>
                                        <p:cTn id="54" dur="80"/>
                                        <p:tgtEl>
                                          <p:spTgt spid="2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0" grpId="0"/>
      <p:bldP spid="22" grpId="0"/>
      <p:bldP spid="23" grpId="0"/>
      <p:bldP spid="2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descr="Woven mat"/>
          <p:cNvSpPr>
            <a:spLocks noChangeArrowheads="1"/>
          </p:cNvSpPr>
          <p:nvPr/>
        </p:nvSpPr>
        <p:spPr bwMode="auto">
          <a:xfrm>
            <a:off x="0" y="0"/>
            <a:ext cx="8001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pPr algn="ctr"/>
            <a:endParaRPr lang="vi-VN" sz="2400">
              <a:latin typeface="VNI-Present" pitchFamily="2" charset="0"/>
            </a:endParaRPr>
          </a:p>
        </p:txBody>
      </p:sp>
      <p:sp>
        <p:nvSpPr>
          <p:cNvPr id="27651" name="Rectangle 8" descr="lichsu_up"/>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endParaRPr lang="vi-VN" b="1" i="1"/>
          </a:p>
        </p:txBody>
      </p:sp>
      <p:sp>
        <p:nvSpPr>
          <p:cNvPr id="20501" name="Rectangle 21"/>
          <p:cNvSpPr>
            <a:spLocks noChangeArrowheads="1"/>
          </p:cNvSpPr>
          <p:nvPr/>
        </p:nvSpPr>
        <p:spPr bwMode="auto">
          <a:xfrm>
            <a:off x="1981200" y="1527175"/>
            <a:ext cx="5334000" cy="3046988"/>
          </a:xfrm>
          <a:prstGeom prst="rect">
            <a:avLst/>
          </a:prstGeom>
          <a:noFill/>
          <a:ln w="9525">
            <a:noFill/>
            <a:miter lim="800000"/>
            <a:headEnd/>
            <a:tailEnd/>
          </a:ln>
        </p:spPr>
        <p:txBody>
          <a:bodyPr anchor="ctr">
            <a:spAutoFit/>
          </a:bodyPr>
          <a:lstStyle/>
          <a:p>
            <a:pPr algn="just"/>
            <a:r>
              <a:rPr lang="en-US" sz="2400" b="1" dirty="0" smtClean="0">
                <a:solidFill>
                  <a:srgbClr val="FF0000"/>
                </a:solidFill>
                <a:latin typeface=".VnTime" pitchFamily="34" charset="0"/>
              </a:rPr>
              <a:t>Phần </a:t>
            </a:r>
            <a:r>
              <a:rPr lang="en-US" sz="2400" b="1" dirty="0">
                <a:solidFill>
                  <a:srgbClr val="FF0000"/>
                </a:solidFill>
                <a:latin typeface=".VnTime" pitchFamily="34" charset="0"/>
              </a:rPr>
              <a:t>1</a:t>
            </a:r>
            <a:r>
              <a:rPr lang="en-US" sz="2400" dirty="0">
                <a:solidFill>
                  <a:srgbClr val="FF0000"/>
                </a:solidFill>
                <a:latin typeface=".VnTime" pitchFamily="34" charset="0"/>
              </a:rPr>
              <a:t> </a:t>
            </a:r>
            <a:r>
              <a:rPr lang="en-US" sz="2400" dirty="0">
                <a:latin typeface=".VnTime" pitchFamily="34" charset="0"/>
              </a:rPr>
              <a:t>(2 </a:t>
            </a:r>
            <a:r>
              <a:rPr lang="en-US" sz="2400" dirty="0" smtClean="0">
                <a:latin typeface=".VnTime" pitchFamily="34" charset="0"/>
              </a:rPr>
              <a:t>câu thơ đầu): Đề cao nguyên lí nhân nghĩ</a:t>
            </a:r>
            <a:endParaRPr lang="en-US" sz="2400" dirty="0">
              <a:latin typeface=".VnTime" pitchFamily="34" charset="0"/>
            </a:endParaRPr>
          </a:p>
          <a:p>
            <a:pPr algn="just"/>
            <a:endParaRPr lang="en-US" sz="2400" dirty="0">
              <a:latin typeface=".VnTime" pitchFamily="34" charset="0"/>
            </a:endParaRPr>
          </a:p>
          <a:p>
            <a:pPr algn="just"/>
            <a:r>
              <a:rPr lang="en-US" sz="2400" b="1" dirty="0" smtClean="0">
                <a:solidFill>
                  <a:srgbClr val="FF0000"/>
                </a:solidFill>
                <a:latin typeface=".VnTime" pitchFamily="34" charset="0"/>
              </a:rPr>
              <a:t>Phần </a:t>
            </a:r>
            <a:r>
              <a:rPr lang="en-US" sz="2400" b="1" dirty="0">
                <a:solidFill>
                  <a:srgbClr val="FF0000"/>
                </a:solidFill>
                <a:latin typeface=".VnTime" pitchFamily="34" charset="0"/>
              </a:rPr>
              <a:t>2</a:t>
            </a:r>
            <a:r>
              <a:rPr lang="en-US" sz="2400" dirty="0">
                <a:latin typeface=".VnTime" pitchFamily="34" charset="0"/>
              </a:rPr>
              <a:t> (8 </a:t>
            </a:r>
            <a:r>
              <a:rPr lang="en-US" sz="2400" dirty="0" smtClean="0">
                <a:latin typeface=".VnTime" pitchFamily="34" charset="0"/>
              </a:rPr>
              <a:t>câu tiếp): Chân lí về sự tồn tại độc lập, chủ quyền </a:t>
            </a:r>
            <a:r>
              <a:rPr lang="en-US" sz="2400" dirty="0" err="1" smtClean="0">
                <a:latin typeface=".VnTime" pitchFamily="34" charset="0"/>
              </a:rPr>
              <a:t>của</a:t>
            </a:r>
            <a:r>
              <a:rPr lang="en-US" sz="2400" dirty="0" smtClean="0">
                <a:latin typeface=".VnTime" pitchFamily="34" charset="0"/>
              </a:rPr>
              <a:t> </a:t>
            </a:r>
            <a:r>
              <a:rPr lang="en-US" sz="2400" dirty="0" err="1" smtClean="0">
                <a:latin typeface=".VnTime" pitchFamily="34" charset="0"/>
              </a:rPr>
              <a:t>dân</a:t>
            </a:r>
            <a:r>
              <a:rPr lang="en-US" sz="2400" dirty="0" smtClean="0">
                <a:latin typeface=".VnTime" pitchFamily="34" charset="0"/>
              </a:rPr>
              <a:t> </a:t>
            </a:r>
            <a:r>
              <a:rPr lang="en-US" sz="2400" dirty="0" smtClean="0">
                <a:latin typeface=".VnTime" pitchFamily="34" charset="0"/>
              </a:rPr>
              <a:t>tộc</a:t>
            </a:r>
            <a:endParaRPr lang="en-US" sz="2400" dirty="0">
              <a:latin typeface=".VnTime" pitchFamily="34" charset="0"/>
            </a:endParaRPr>
          </a:p>
          <a:p>
            <a:pPr algn="just"/>
            <a:endParaRPr lang="en-US" sz="2400" b="1" dirty="0" smtClean="0">
              <a:solidFill>
                <a:srgbClr val="FF0000"/>
              </a:solidFill>
              <a:latin typeface=".VnTime" pitchFamily="34" charset="0"/>
            </a:endParaRPr>
          </a:p>
          <a:p>
            <a:pPr algn="just"/>
            <a:r>
              <a:rPr lang="en-US" sz="2400" b="1" dirty="0" smtClean="0">
                <a:solidFill>
                  <a:srgbClr val="FF0000"/>
                </a:solidFill>
                <a:latin typeface=".VnTime" pitchFamily="34" charset="0"/>
              </a:rPr>
              <a:t>Phần </a:t>
            </a:r>
            <a:r>
              <a:rPr lang="en-US" sz="2400" b="1" dirty="0">
                <a:solidFill>
                  <a:srgbClr val="FF0000"/>
                </a:solidFill>
                <a:latin typeface=".VnTime" pitchFamily="34" charset="0"/>
              </a:rPr>
              <a:t>3</a:t>
            </a:r>
            <a:r>
              <a:rPr lang="en-US" sz="2400" dirty="0">
                <a:latin typeface=".VnTime" pitchFamily="34" charset="0"/>
              </a:rPr>
              <a:t> </a:t>
            </a:r>
            <a:r>
              <a:rPr lang="en-US" sz="2400" dirty="0" smtClean="0">
                <a:latin typeface=".VnTime" pitchFamily="34" charset="0"/>
              </a:rPr>
              <a:t>(còn lại): </a:t>
            </a:r>
            <a:r>
              <a:rPr lang="vi-VN" sz="2400" dirty="0"/>
              <a:t>Sức mạnh của nhân nghĩa, sức mạnh của độc lập dân tộc.</a:t>
            </a:r>
            <a:endParaRPr lang="en-US" sz="2400" dirty="0">
              <a:latin typeface=".VnMonotype corsiva" pitchFamily="34" charset="0"/>
            </a:endParaRPr>
          </a:p>
        </p:txBody>
      </p:sp>
      <p:sp>
        <p:nvSpPr>
          <p:cNvPr id="16389" name="WordArt 5" descr="2"/>
          <p:cNvSpPr>
            <a:spLocks noChangeArrowheads="1" noChangeShapeType="1" noTextEdit="1"/>
          </p:cNvSpPr>
          <p:nvPr/>
        </p:nvSpPr>
        <p:spPr bwMode="auto">
          <a:xfrm>
            <a:off x="2362200" y="228600"/>
            <a:ext cx="4343400" cy="952500"/>
          </a:xfrm>
          <a:prstGeom prst="rect">
            <a:avLst/>
          </a:prstGeom>
        </p:spPr>
        <p:txBody>
          <a:bodyPr wrap="none" fromWordArt="1">
            <a:prstTxWarp prst="textPlain">
              <a:avLst>
                <a:gd name="adj" fmla="val 50000"/>
              </a:avLst>
            </a:prstTxWarp>
          </a:bodyPr>
          <a:lstStyle/>
          <a:p>
            <a:pPr algn="ctr"/>
            <a:r>
              <a:rPr lang="en-US" sz="2800" b="1" i="1" kern="10" dirty="0" smtClean="0">
                <a:ln w="9525">
                  <a:solidFill>
                    <a:srgbClr val="000000"/>
                  </a:solidFill>
                  <a:round/>
                  <a:headEnd/>
                  <a:tailEnd/>
                </a:ln>
                <a:blipFill dpi="0" rotWithShape="1">
                  <a:blip r:embed="rId4"/>
                  <a:srcRect/>
                  <a:tile tx="0" ty="0" sx="100000" sy="100000" flip="none" algn="tl"/>
                </a:blipFill>
                <a:latin typeface=".VnVogueH"/>
              </a:rPr>
              <a:t>Bố cục của đoạn trích:</a:t>
            </a:r>
            <a:endParaRPr lang="en-US" sz="2800" b="1" i="1" kern="10" dirty="0">
              <a:ln w="9525">
                <a:solidFill>
                  <a:srgbClr val="000000"/>
                </a:solidFill>
                <a:round/>
                <a:headEnd/>
                <a:tailEnd/>
              </a:ln>
              <a:blipFill dpi="0" rotWithShape="1">
                <a:blip r:embed="rId4"/>
                <a:srcRect/>
                <a:tile tx="0" ty="0" sx="100000" sy="100000" flip="none" algn="tl"/>
              </a:blipFill>
              <a:latin typeface=".VnVogue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770" decel="100000"/>
                                        <p:tgtEl>
                                          <p:spTgt spid="16389"/>
                                        </p:tgtEl>
                                      </p:cBhvr>
                                    </p:animEffect>
                                    <p:animScale>
                                      <p:cBhvr>
                                        <p:cTn id="8" dur="770" decel="100000"/>
                                        <p:tgtEl>
                                          <p:spTgt spid="16389"/>
                                        </p:tgtEl>
                                      </p:cBhvr>
                                      <p:from x="10000" y="10000"/>
                                      <p:to x="200000" y="450000"/>
                                    </p:animScale>
                                    <p:animScale>
                                      <p:cBhvr>
                                        <p:cTn id="9" dur="1230" accel="100000" fill="hold">
                                          <p:stCondLst>
                                            <p:cond delay="770"/>
                                          </p:stCondLst>
                                        </p:cTn>
                                        <p:tgtEl>
                                          <p:spTgt spid="16389"/>
                                        </p:tgtEl>
                                      </p:cBhvr>
                                      <p:from x="200000" y="450000"/>
                                      <p:to x="100000" y="100000"/>
                                    </p:animScale>
                                    <p:set>
                                      <p:cBhvr>
                                        <p:cTn id="10" dur="770" fill="hold"/>
                                        <p:tgtEl>
                                          <p:spTgt spid="16389"/>
                                        </p:tgtEl>
                                        <p:attrNameLst>
                                          <p:attrName>ppt_x</p:attrName>
                                        </p:attrNameLst>
                                      </p:cBhvr>
                                      <p:to>
                                        <p:strVal val="(0.5)"/>
                                      </p:to>
                                    </p:set>
                                    <p:anim from="(0.5)" to="(#ppt_x)" calcmode="lin" valueType="num">
                                      <p:cBhvr>
                                        <p:cTn id="11" dur="1230" accel="100000" fill="hold">
                                          <p:stCondLst>
                                            <p:cond delay="770"/>
                                          </p:stCondLst>
                                        </p:cTn>
                                        <p:tgtEl>
                                          <p:spTgt spid="16389"/>
                                        </p:tgtEl>
                                        <p:attrNameLst>
                                          <p:attrName>ppt_x</p:attrName>
                                        </p:attrNameLst>
                                      </p:cBhvr>
                                    </p:anim>
                                    <p:set>
                                      <p:cBhvr>
                                        <p:cTn id="12" dur="770" fill="hold"/>
                                        <p:tgtEl>
                                          <p:spTgt spid="16389"/>
                                        </p:tgtEl>
                                        <p:attrNameLst>
                                          <p:attrName>ppt_y</p:attrName>
                                        </p:attrNameLst>
                                      </p:cBhvr>
                                      <p:to>
                                        <p:strVal val="(#ppt_y+0.4)"/>
                                      </p:to>
                                    </p:set>
                                    <p:anim from="(#ppt_y+0.4)" to="(#ppt_y)" calcmode="lin" valueType="num">
                                      <p:cBhvr>
                                        <p:cTn id="13" dur="1230" accel="100000" fill="hold">
                                          <p:stCondLst>
                                            <p:cond delay="770"/>
                                          </p:stCondLst>
                                        </p:cTn>
                                        <p:tgtEl>
                                          <p:spTgt spid="1638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501">
                                            <p:txEl>
                                              <p:pRg st="0" end="0"/>
                                            </p:txEl>
                                          </p:spTgt>
                                        </p:tgtEl>
                                        <p:attrNameLst>
                                          <p:attrName>style.visibility</p:attrName>
                                        </p:attrNameLst>
                                      </p:cBhvr>
                                      <p:to>
                                        <p:strVal val="visible"/>
                                      </p:to>
                                    </p:set>
                                    <p:animEffect transition="in" filter="wheel(4)">
                                      <p:cBhvr>
                                        <p:cTn id="18" dur="2000"/>
                                        <p:tgtEl>
                                          <p:spTgt spid="2050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0501">
                                            <p:txEl>
                                              <p:pRg st="2" end="2"/>
                                            </p:txEl>
                                          </p:spTgt>
                                        </p:tgtEl>
                                        <p:attrNameLst>
                                          <p:attrName>style.visibility</p:attrName>
                                        </p:attrNameLst>
                                      </p:cBhvr>
                                      <p:to>
                                        <p:strVal val="visible"/>
                                      </p:to>
                                    </p:set>
                                    <p:animEffect transition="in" filter="wheel(4)">
                                      <p:cBhvr>
                                        <p:cTn id="23" dur="2000"/>
                                        <p:tgtEl>
                                          <p:spTgt spid="2050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01">
                                            <p:txEl>
                                              <p:pRg st="4" end="4"/>
                                            </p:txEl>
                                          </p:spTgt>
                                        </p:tgtEl>
                                        <p:attrNameLst>
                                          <p:attrName>style.visibility</p:attrName>
                                        </p:attrNameLst>
                                      </p:cBhvr>
                                      <p:to>
                                        <p:strVal val="visible"/>
                                      </p:to>
                                    </p:set>
                                    <p:animEffect transition="in" filter="wipe(down)">
                                      <p:cBhvr>
                                        <p:cTn id="28" dur="500"/>
                                        <p:tgtEl>
                                          <p:spTgt spid="205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Line 2"/>
          <p:cNvSpPr>
            <a:spLocks noChangeShapeType="1"/>
          </p:cNvSpPr>
          <p:nvPr/>
        </p:nvSpPr>
        <p:spPr bwMode="auto">
          <a:xfrm>
            <a:off x="4724400" y="1143000"/>
            <a:ext cx="0" cy="5715000"/>
          </a:xfrm>
          <a:prstGeom prst="line">
            <a:avLst/>
          </a:prstGeom>
          <a:noFill/>
          <a:ln w="28575">
            <a:solidFill>
              <a:schemeClr val="tx1"/>
            </a:solidFill>
            <a:round/>
            <a:headEnd/>
            <a:tailEnd/>
          </a:ln>
          <a:effectLst/>
        </p:spPr>
        <p:txBody>
          <a:bodyPr/>
          <a:lstStyle/>
          <a:p>
            <a:endParaRPr lang="en-US"/>
          </a:p>
        </p:txBody>
      </p:sp>
      <p:sp>
        <p:nvSpPr>
          <p:cNvPr id="314371" name="Text Box 3"/>
          <p:cNvSpPr txBox="1">
            <a:spLocks noChangeArrowheads="1"/>
          </p:cNvSpPr>
          <p:nvPr/>
        </p:nvSpPr>
        <p:spPr bwMode="auto">
          <a:xfrm>
            <a:off x="0" y="11430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I. </a:t>
            </a:r>
            <a:r>
              <a:rPr lang="en-US" sz="2400" b="1" dirty="0" err="1" smtClean="0">
                <a:latin typeface="Times New Roman" pitchFamily="18" charset="0"/>
              </a:rPr>
              <a:t>Đọc</a:t>
            </a:r>
            <a:r>
              <a:rPr lang="en-US" sz="2400" b="1" dirty="0" smtClean="0">
                <a:latin typeface="Times New Roman" pitchFamily="18" charset="0"/>
              </a:rPr>
              <a:t> – </a:t>
            </a:r>
            <a:r>
              <a:rPr lang="en-US" sz="2400" b="1" dirty="0" err="1" smtClean="0">
                <a:latin typeface="Times New Roman" pitchFamily="18" charset="0"/>
              </a:rPr>
              <a:t>Hiểu</a:t>
            </a:r>
            <a:r>
              <a:rPr lang="en-US" sz="2400" b="1" dirty="0" smtClean="0">
                <a:latin typeface="Times New Roman" pitchFamily="18" charset="0"/>
              </a:rPr>
              <a:t> </a:t>
            </a:r>
            <a:r>
              <a:rPr lang="en-US" sz="2400" b="1" dirty="0" err="1" smtClean="0">
                <a:latin typeface="Times New Roman" pitchFamily="18" charset="0"/>
              </a:rPr>
              <a:t>chú</a:t>
            </a:r>
            <a:r>
              <a:rPr lang="en-US" sz="2400" b="1" dirty="0" smtClean="0">
                <a:latin typeface="Times New Roman" pitchFamily="18" charset="0"/>
              </a:rPr>
              <a:t> </a:t>
            </a:r>
            <a:r>
              <a:rPr lang="en-US" sz="2400" b="1" dirty="0" err="1" smtClean="0">
                <a:latin typeface="Times New Roman" pitchFamily="18" charset="0"/>
              </a:rPr>
              <a:t>thích</a:t>
            </a:r>
            <a:r>
              <a:rPr lang="en-US" sz="2400" b="1" dirty="0" smtClean="0">
                <a:latin typeface="Times New Roman" pitchFamily="18" charset="0"/>
              </a:rPr>
              <a:t>.</a:t>
            </a:r>
            <a:endParaRPr lang="en-US" sz="2400" b="1" dirty="0">
              <a:latin typeface="Times New Roman" pitchFamily="18" charset="0"/>
            </a:endParaRPr>
          </a:p>
        </p:txBody>
      </p:sp>
      <p:sp>
        <p:nvSpPr>
          <p:cNvPr id="314372" name="Text Box 4"/>
          <p:cNvSpPr txBox="1">
            <a:spLocks noChangeArrowheads="1"/>
          </p:cNvSpPr>
          <p:nvPr/>
        </p:nvSpPr>
        <p:spPr bwMode="auto">
          <a:xfrm>
            <a:off x="0" y="0"/>
            <a:ext cx="9144000" cy="1016689"/>
          </a:xfrm>
          <a:prstGeom prst="rect">
            <a:avLst/>
          </a:prstGeom>
          <a:noFill/>
          <a:ln w="9525">
            <a:noFill/>
            <a:miter lim="800000"/>
            <a:headEnd/>
            <a:tailEnd/>
          </a:ln>
          <a:effectLst/>
        </p:spPr>
        <p:txBody>
          <a:bodyPr>
            <a:spAutoFit/>
          </a:bodyPr>
          <a:lstStyle/>
          <a:p>
            <a:pPr algn="ctr">
              <a:spcBef>
                <a:spcPct val="50000"/>
              </a:spcBef>
            </a:pPr>
            <a:r>
              <a:rPr lang="en-US" sz="2800" b="1" dirty="0" smtClean="0">
                <a:latin typeface="Times New Roman" pitchFamily="18" charset="0"/>
              </a:rPr>
              <a:t>Văn </a:t>
            </a:r>
            <a:r>
              <a:rPr lang="en-US" sz="2800" b="1" dirty="0">
                <a:latin typeface="Times New Roman" pitchFamily="18" charset="0"/>
              </a:rPr>
              <a:t>bản:    BÌNH NGÔ ĐẠI CÁO</a:t>
            </a:r>
          </a:p>
          <a:p>
            <a:pPr algn="ctr">
              <a:lnSpc>
                <a:spcPct val="60000"/>
              </a:lnSpc>
              <a:spcBef>
                <a:spcPct val="50000"/>
              </a:spcBef>
            </a:pPr>
            <a:r>
              <a:rPr lang="en-US" sz="2800" b="1" dirty="0">
                <a:latin typeface="Times New Roman" pitchFamily="18" charset="0"/>
              </a:rPr>
              <a:t>(Trích “ Bình Ngô đại cáo” – Nguyễn Trãi</a:t>
            </a:r>
          </a:p>
        </p:txBody>
      </p:sp>
      <p:sp>
        <p:nvSpPr>
          <p:cNvPr id="314373" name="Line 5"/>
          <p:cNvSpPr>
            <a:spLocks noChangeShapeType="1"/>
          </p:cNvSpPr>
          <p:nvPr/>
        </p:nvSpPr>
        <p:spPr bwMode="auto">
          <a:xfrm flipH="1">
            <a:off x="0" y="1143000"/>
            <a:ext cx="9144000" cy="0"/>
          </a:xfrm>
          <a:prstGeom prst="line">
            <a:avLst/>
          </a:prstGeom>
          <a:noFill/>
          <a:ln w="9525">
            <a:solidFill>
              <a:schemeClr val="tx1"/>
            </a:solidFill>
            <a:round/>
            <a:headEnd/>
            <a:tailEnd/>
          </a:ln>
          <a:effectLst/>
        </p:spPr>
        <p:txBody>
          <a:bodyPr/>
          <a:lstStyle/>
          <a:p>
            <a:endParaRPr lang="en-US"/>
          </a:p>
        </p:txBody>
      </p:sp>
      <p:sp>
        <p:nvSpPr>
          <p:cNvPr id="314379" name="Text Box 11"/>
          <p:cNvSpPr txBox="1">
            <a:spLocks noChangeArrowheads="1"/>
          </p:cNvSpPr>
          <p:nvPr/>
        </p:nvSpPr>
        <p:spPr bwMode="auto">
          <a:xfrm>
            <a:off x="0" y="15240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II. </a:t>
            </a:r>
            <a:r>
              <a:rPr lang="en-US" sz="2400" b="1" dirty="0" err="1">
                <a:latin typeface="Times New Roman" pitchFamily="18" charset="0"/>
              </a:rPr>
              <a:t>Đọc</a:t>
            </a:r>
            <a:r>
              <a:rPr lang="en-US" sz="2400" b="1" dirty="0">
                <a:latin typeface="Times New Roman" pitchFamily="18" charset="0"/>
              </a:rPr>
              <a:t> - </a:t>
            </a:r>
            <a:r>
              <a:rPr lang="en-US" sz="2400" b="1" dirty="0" err="1">
                <a:latin typeface="Times New Roman" pitchFamily="18" charset="0"/>
              </a:rPr>
              <a:t>Hiểu</a:t>
            </a:r>
            <a:r>
              <a:rPr lang="en-US" sz="2400" b="1" dirty="0">
                <a:latin typeface="Times New Roman" pitchFamily="18" charset="0"/>
              </a:rPr>
              <a:t> </a:t>
            </a:r>
            <a:r>
              <a:rPr lang="en-US" sz="2400" b="1" dirty="0" err="1">
                <a:latin typeface="Times New Roman" pitchFamily="18" charset="0"/>
              </a:rPr>
              <a:t>văn</a:t>
            </a:r>
            <a:r>
              <a:rPr lang="en-US" sz="2400" b="1" dirty="0">
                <a:latin typeface="Times New Roman" pitchFamily="18" charset="0"/>
              </a:rPr>
              <a:t> </a:t>
            </a:r>
            <a:r>
              <a:rPr lang="en-US" sz="2400" b="1" dirty="0" err="1">
                <a:latin typeface="Times New Roman" pitchFamily="18" charset="0"/>
              </a:rPr>
              <a:t>bản</a:t>
            </a:r>
            <a:r>
              <a:rPr lang="en-US" sz="2400" b="1" dirty="0">
                <a:latin typeface="Times New Roman" pitchFamily="18" charset="0"/>
              </a:rPr>
              <a:t>.</a:t>
            </a:r>
            <a:endParaRPr lang="en-US" sz="2400" dirty="0">
              <a:latin typeface="Times New Roman" pitchFamily="18" charset="0"/>
            </a:endParaRPr>
          </a:p>
        </p:txBody>
      </p:sp>
      <p:sp>
        <p:nvSpPr>
          <p:cNvPr id="314388" name="Text Box 20"/>
          <p:cNvSpPr txBox="1">
            <a:spLocks noChangeArrowheads="1"/>
          </p:cNvSpPr>
          <p:nvPr/>
        </p:nvSpPr>
        <p:spPr bwMode="auto">
          <a:xfrm>
            <a:off x="0" y="20574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smtClean="0">
                <a:latin typeface="Times New Roman" pitchFamily="18" charset="0"/>
              </a:rPr>
              <a:t>1.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nhân</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dirty="0">
                <a:latin typeface="Times New Roman" pitchFamily="18" charset="0"/>
              </a:rPr>
              <a:t> </a:t>
            </a:r>
          </a:p>
        </p:txBody>
      </p:sp>
      <p:sp>
        <p:nvSpPr>
          <p:cNvPr id="314389" name="Text Box 21"/>
          <p:cNvSpPr txBox="1">
            <a:spLocks noChangeArrowheads="1"/>
          </p:cNvSpPr>
          <p:nvPr/>
        </p:nvSpPr>
        <p:spPr bwMode="auto">
          <a:xfrm>
            <a:off x="152400" y="2819400"/>
            <a:ext cx="3276600" cy="822325"/>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 </a:t>
            </a:r>
            <a:r>
              <a:rPr lang="en-US" sz="2400" dirty="0" err="1">
                <a:latin typeface="Times New Roman" pitchFamily="18" charset="0"/>
              </a:rPr>
              <a:t>Quan</a:t>
            </a:r>
            <a:r>
              <a:rPr lang="en-US" sz="2400" dirty="0">
                <a:latin typeface="Times New Roman" pitchFamily="18" charset="0"/>
              </a:rPr>
              <a:t> </a:t>
            </a:r>
            <a:r>
              <a:rPr lang="en-US" sz="2400" dirty="0" err="1">
                <a:latin typeface="Times New Roman" pitchFamily="18" charset="0"/>
              </a:rPr>
              <a:t>điểm</a:t>
            </a:r>
            <a:r>
              <a:rPr lang="en-US" sz="2400" dirty="0">
                <a:latin typeface="Times New Roman" pitchFamily="18" charset="0"/>
              </a:rPr>
              <a:t> </a:t>
            </a:r>
            <a:r>
              <a:rPr lang="en-US" sz="2400" dirty="0" err="1">
                <a:latin typeface="Times New Roman" pitchFamily="18" charset="0"/>
              </a:rPr>
              <a:t>nhân</a:t>
            </a:r>
            <a:r>
              <a:rPr lang="en-US" sz="2400" dirty="0">
                <a:latin typeface="Times New Roman" pitchFamily="18" charset="0"/>
              </a:rPr>
              <a:t> </a:t>
            </a:r>
            <a:r>
              <a:rPr lang="en-US" sz="2400" dirty="0" err="1">
                <a:latin typeface="Times New Roman" pitchFamily="18" charset="0"/>
              </a:rPr>
              <a:t>nghĩa</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Nguyễn</a:t>
            </a:r>
            <a:r>
              <a:rPr lang="en-US" sz="2400" dirty="0">
                <a:latin typeface="Times New Roman" pitchFamily="18" charset="0"/>
              </a:rPr>
              <a:t> </a:t>
            </a:r>
            <a:r>
              <a:rPr lang="en-US" sz="2400" dirty="0" err="1">
                <a:latin typeface="Times New Roman" pitchFamily="18" charset="0"/>
              </a:rPr>
              <a:t>Trãi</a:t>
            </a:r>
            <a:r>
              <a:rPr lang="en-US" sz="2400" dirty="0">
                <a:latin typeface="Times New Roman" pitchFamily="18" charset="0"/>
              </a:rPr>
              <a:t>: </a:t>
            </a:r>
          </a:p>
        </p:txBody>
      </p:sp>
      <p:sp>
        <p:nvSpPr>
          <p:cNvPr id="314385" name="Text Box 17"/>
          <p:cNvSpPr txBox="1">
            <a:spLocks noChangeArrowheads="1"/>
          </p:cNvSpPr>
          <p:nvPr/>
        </p:nvSpPr>
        <p:spPr bwMode="auto">
          <a:xfrm>
            <a:off x="5029200" y="1219200"/>
            <a:ext cx="4419600" cy="912813"/>
          </a:xfrm>
          <a:prstGeom prst="rect">
            <a:avLst/>
          </a:prstGeom>
          <a:noFill/>
          <a:ln w="9525">
            <a:noFill/>
            <a:miter lim="800000"/>
            <a:headEnd/>
            <a:tailEnd/>
          </a:ln>
          <a:effectLst/>
        </p:spPr>
        <p:txBody>
          <a:bodyPr>
            <a:spAutoFit/>
          </a:bodyPr>
          <a:lstStyle/>
          <a:p>
            <a:r>
              <a:rPr lang="en-US" sz="2400">
                <a:latin typeface="Times New Roman" pitchFamily="18" charset="0"/>
              </a:rPr>
              <a:t>Việc nhân nghĩa cốt ở yên dân,</a:t>
            </a:r>
          </a:p>
          <a:p>
            <a:r>
              <a:rPr lang="en-US" sz="2400">
                <a:latin typeface="Times New Roman" pitchFamily="18" charset="0"/>
              </a:rPr>
              <a:t>Quân điếu phạt trước lo trừ bạo.</a:t>
            </a:r>
          </a:p>
          <a:p>
            <a:pPr>
              <a:spcBef>
                <a:spcPct val="50000"/>
              </a:spcBef>
            </a:pPr>
            <a:endParaRPr lang="en-US" sz="400">
              <a:solidFill>
                <a:srgbClr val="CC3300"/>
              </a:solidFill>
              <a:latin typeface="Times New Roman" pitchFamily="18" charset="0"/>
            </a:endParaRPr>
          </a:p>
        </p:txBody>
      </p:sp>
      <p:sp>
        <p:nvSpPr>
          <p:cNvPr id="314390" name="Text Box 22"/>
          <p:cNvSpPr txBox="1">
            <a:spLocks noChangeArrowheads="1"/>
          </p:cNvSpPr>
          <p:nvPr/>
        </p:nvSpPr>
        <p:spPr bwMode="auto">
          <a:xfrm>
            <a:off x="7772400" y="12192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yên dân</a:t>
            </a:r>
          </a:p>
        </p:txBody>
      </p:sp>
      <p:sp>
        <p:nvSpPr>
          <p:cNvPr id="314392" name="Text Box 24"/>
          <p:cNvSpPr txBox="1">
            <a:spLocks noChangeArrowheads="1"/>
          </p:cNvSpPr>
          <p:nvPr/>
        </p:nvSpPr>
        <p:spPr bwMode="auto">
          <a:xfrm>
            <a:off x="8001000" y="16002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trừ bạo</a:t>
            </a:r>
          </a:p>
        </p:txBody>
      </p:sp>
      <p:sp>
        <p:nvSpPr>
          <p:cNvPr id="314396" name="Text Box 28"/>
          <p:cNvSpPr txBox="1">
            <a:spLocks noChangeArrowheads="1"/>
          </p:cNvSpPr>
          <p:nvPr/>
        </p:nvSpPr>
        <p:spPr bwMode="auto">
          <a:xfrm>
            <a:off x="3276600" y="3200400"/>
            <a:ext cx="762000" cy="457200"/>
          </a:xfrm>
          <a:prstGeom prst="rect">
            <a:avLst/>
          </a:prstGeom>
          <a:noFill/>
          <a:ln w="9525">
            <a:noFill/>
            <a:miter lim="800000"/>
            <a:headEnd/>
            <a:tailEnd/>
          </a:ln>
          <a:effectLst/>
        </p:spPr>
        <p:txBody>
          <a:bodyPr>
            <a:spAutoFit/>
          </a:bodyPr>
          <a:lstStyle/>
          <a:p>
            <a:pPr marL="342900" indent="-342900"/>
            <a:r>
              <a:rPr lang="en-US" sz="2400">
                <a:latin typeface="Times New Roman" pitchFamily="18" charset="0"/>
              </a:rPr>
              <a:t> </a:t>
            </a:r>
            <a:r>
              <a:rPr lang="en-US" sz="2400">
                <a:solidFill>
                  <a:srgbClr val="FF0000"/>
                </a:solidFill>
                <a:latin typeface="Times New Roman" pitchFamily="18" charset="0"/>
              </a:rPr>
              <a:t>và</a:t>
            </a:r>
            <a:r>
              <a:rPr lang="en-US" sz="2400" b="1">
                <a:latin typeface="Times New Roman" pitchFamily="18" charset="0"/>
              </a:rPr>
              <a:t> </a:t>
            </a:r>
            <a:r>
              <a:rPr lang="en-US" sz="2400">
                <a:latin typeface="Times New Roman" pitchFamily="18" charset="0"/>
              </a:rPr>
              <a:t> </a:t>
            </a:r>
          </a:p>
        </p:txBody>
      </p:sp>
      <p:sp>
        <p:nvSpPr>
          <p:cNvPr id="314397" name="Text Box 29"/>
          <p:cNvSpPr txBox="1">
            <a:spLocks noChangeArrowheads="1"/>
          </p:cNvSpPr>
          <p:nvPr/>
        </p:nvSpPr>
        <p:spPr bwMode="auto">
          <a:xfrm>
            <a:off x="0" y="3810000"/>
            <a:ext cx="4876800" cy="1552575"/>
          </a:xfrm>
          <a:prstGeom prst="rect">
            <a:avLst/>
          </a:prstGeom>
          <a:noFill/>
          <a:ln w="9525">
            <a:noFill/>
            <a:miter lim="800000"/>
            <a:headEnd/>
            <a:tailEnd/>
          </a:ln>
          <a:effectLst/>
        </p:spPr>
        <p:txBody>
          <a:bodyPr>
            <a:spAutoFit/>
          </a:bodyPr>
          <a:lstStyle/>
          <a:p>
            <a:r>
              <a:rPr lang="en-US" sz="2400" dirty="0">
                <a:latin typeface="Times New Roman" pitchFamily="18" charset="0"/>
              </a:rPr>
              <a:t>+ </a:t>
            </a:r>
            <a:r>
              <a:rPr lang="en-US" sz="2400" dirty="0" err="1">
                <a:latin typeface="Times New Roman" pitchFamily="18" charset="0"/>
              </a:rPr>
              <a:t>Yên</a:t>
            </a:r>
            <a:r>
              <a:rPr lang="en-US" sz="2400" dirty="0">
                <a:latin typeface="Times New Roman" pitchFamily="18" charset="0"/>
              </a:rPr>
              <a:t> </a:t>
            </a:r>
            <a:r>
              <a:rPr lang="en-US" sz="2400" dirty="0" err="1">
                <a:latin typeface="Times New Roman" pitchFamily="18" charset="0"/>
              </a:rPr>
              <a:t>dân</a:t>
            </a:r>
            <a:r>
              <a:rPr lang="en-US" sz="2400" dirty="0">
                <a:latin typeface="Times New Roman" pitchFamily="18" charset="0"/>
              </a:rPr>
              <a:t>: </a:t>
            </a:r>
            <a:r>
              <a:rPr lang="en-US" sz="2400" dirty="0" err="1">
                <a:latin typeface="Times New Roman" pitchFamily="18" charset="0"/>
              </a:rPr>
              <a:t>giúp</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dân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cuộc</a:t>
            </a:r>
            <a:r>
              <a:rPr lang="en-US" sz="2400" dirty="0">
                <a:latin typeface="Times New Roman" pitchFamily="18" charset="0"/>
              </a:rPr>
              <a:t> </a:t>
            </a:r>
            <a:r>
              <a:rPr lang="en-US" sz="2400" dirty="0" err="1">
                <a:latin typeface="Times New Roman" pitchFamily="18" charset="0"/>
              </a:rPr>
              <a:t>sống</a:t>
            </a:r>
            <a:r>
              <a:rPr lang="en-US" sz="2400" dirty="0">
                <a:latin typeface="Times New Roman" pitchFamily="18" charset="0"/>
              </a:rPr>
              <a:t> </a:t>
            </a:r>
            <a:r>
              <a:rPr lang="en-US" sz="2400" dirty="0" err="1">
                <a:latin typeface="Times New Roman" pitchFamily="18" charset="0"/>
              </a:rPr>
              <a:t>yên</a:t>
            </a:r>
            <a:r>
              <a:rPr lang="en-US" sz="2400" dirty="0">
                <a:latin typeface="Times New Roman" pitchFamily="18" charset="0"/>
              </a:rPr>
              <a:t> </a:t>
            </a:r>
            <a:r>
              <a:rPr lang="en-US" sz="2400" dirty="0" err="1">
                <a:latin typeface="Times New Roman" pitchFamily="18" charset="0"/>
              </a:rPr>
              <a:t>ổn</a:t>
            </a:r>
            <a:r>
              <a:rPr lang="en-US" sz="2400" dirty="0">
                <a:latin typeface="Times New Roman" pitchFamily="18" charset="0"/>
              </a:rPr>
              <a:t> (</a:t>
            </a:r>
            <a:r>
              <a:rPr lang="en-US" sz="2400" dirty="0" err="1">
                <a:latin typeface="Times New Roman" pitchFamily="18" charset="0"/>
              </a:rPr>
              <a:t>dân</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dân</a:t>
            </a:r>
            <a:r>
              <a:rPr lang="en-US" sz="2400" dirty="0">
                <a:latin typeface="Times New Roman" pitchFamily="18" charset="0"/>
              </a:rPr>
              <a:t> </a:t>
            </a:r>
            <a:r>
              <a:rPr lang="en-US" sz="2400" dirty="0" err="1">
                <a:latin typeface="Times New Roman" pitchFamily="18" charset="0"/>
              </a:rPr>
              <a:t>tộc</a:t>
            </a:r>
            <a:r>
              <a:rPr lang="en-US" sz="2400" dirty="0">
                <a:latin typeface="Times New Roman" pitchFamily="18" charset="0"/>
              </a:rPr>
              <a:t> </a:t>
            </a:r>
            <a:r>
              <a:rPr lang="en-US" sz="2400" dirty="0" err="1">
                <a:latin typeface="Times New Roman" pitchFamily="18" charset="0"/>
              </a:rPr>
              <a:t>Đại</a:t>
            </a:r>
            <a:r>
              <a:rPr lang="en-US" sz="2400" dirty="0">
                <a:latin typeface="Times New Roman" pitchFamily="18" charset="0"/>
              </a:rPr>
              <a:t> </a:t>
            </a:r>
            <a:r>
              <a:rPr lang="en-US" sz="2400" dirty="0" err="1">
                <a:latin typeface="Times New Roman" pitchFamily="18" charset="0"/>
              </a:rPr>
              <a:t>Việt</a:t>
            </a:r>
            <a:r>
              <a:rPr lang="en-US" sz="2400" dirty="0">
                <a:latin typeface="Times New Roman" pitchFamily="18" charset="0"/>
              </a:rPr>
              <a:t>).</a:t>
            </a:r>
          </a:p>
          <a:p>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bạo</a:t>
            </a:r>
            <a:r>
              <a:rPr lang="en-US" sz="2400" dirty="0">
                <a:latin typeface="Times New Roman" pitchFamily="18" charset="0"/>
              </a:rPr>
              <a:t>: </a:t>
            </a:r>
            <a:r>
              <a:rPr lang="en-US" sz="2400" dirty="0" err="1">
                <a:latin typeface="Times New Roman" pitchFamily="18" charset="0"/>
              </a:rPr>
              <a:t>diệt</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giặc</a:t>
            </a:r>
            <a:r>
              <a:rPr lang="en-US" sz="2400" dirty="0">
                <a:latin typeface="Times New Roman" pitchFamily="18" charset="0"/>
              </a:rPr>
              <a:t> Minh </a:t>
            </a:r>
            <a:r>
              <a:rPr lang="en-US" sz="2400" dirty="0" err="1">
                <a:latin typeface="Times New Roman" pitchFamily="18" charset="0"/>
              </a:rPr>
              <a:t>xâm</a:t>
            </a:r>
            <a:r>
              <a:rPr lang="en-US" sz="2400" dirty="0">
                <a:latin typeface="Times New Roman" pitchFamily="18" charset="0"/>
              </a:rPr>
              <a:t> </a:t>
            </a:r>
            <a:r>
              <a:rPr lang="en-US" sz="2400" dirty="0" err="1">
                <a:latin typeface="Times New Roman" pitchFamily="18" charset="0"/>
              </a:rPr>
              <a:t>lược</a:t>
            </a:r>
            <a:r>
              <a:rPr lang="en-US" sz="2400" dirty="0">
                <a:latin typeface="Times New Roman" pitchFamily="18" charset="0"/>
              </a:rPr>
              <a:t>.</a:t>
            </a:r>
          </a:p>
        </p:txBody>
      </p:sp>
      <p:sp>
        <p:nvSpPr>
          <p:cNvPr id="314398" name="Text Box 30"/>
          <p:cNvSpPr txBox="1">
            <a:spLocks noChangeArrowheads="1"/>
          </p:cNvSpPr>
          <p:nvPr/>
        </p:nvSpPr>
        <p:spPr bwMode="auto">
          <a:xfrm>
            <a:off x="0" y="5334000"/>
            <a:ext cx="4724400" cy="822325"/>
          </a:xfrm>
          <a:prstGeom prst="rect">
            <a:avLst/>
          </a:prstGeom>
          <a:noFill/>
          <a:ln w="9525">
            <a:noFill/>
            <a:miter lim="800000"/>
            <a:headEnd/>
            <a:tailEnd/>
          </a:ln>
          <a:effectLst/>
        </p:spPr>
        <p:txBody>
          <a:bodyPr>
            <a:spAutoFit/>
          </a:bodyPr>
          <a:lstStyle/>
          <a:p>
            <a:pPr algn="just">
              <a:spcBef>
                <a:spcPct val="50000"/>
              </a:spcBef>
            </a:pPr>
            <a:r>
              <a:rPr lang="en-US" sz="2400">
                <a:latin typeface="Times New Roman" pitchFamily="18" charset="0"/>
              </a:rPr>
              <a:t>=&gt; Nhân nghĩa là yêu nước, chống giặc ngoại xâm.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4389"/>
                                        </p:tgtEl>
                                        <p:attrNameLst>
                                          <p:attrName>style.visibility</p:attrName>
                                        </p:attrNameLst>
                                      </p:cBhvr>
                                      <p:to>
                                        <p:strVal val="visible"/>
                                      </p:to>
                                    </p:set>
                                    <p:anim calcmode="lin" valueType="num">
                                      <p:cBhvr>
                                        <p:cTn id="7" dur="1000" fill="hold"/>
                                        <p:tgtEl>
                                          <p:spTgt spid="314389"/>
                                        </p:tgtEl>
                                        <p:attrNameLst>
                                          <p:attrName>ppt_x</p:attrName>
                                        </p:attrNameLst>
                                      </p:cBhvr>
                                      <p:tavLst>
                                        <p:tav tm="0">
                                          <p:val>
                                            <p:strVal val="#ppt_x-.2"/>
                                          </p:val>
                                        </p:tav>
                                        <p:tav tm="100000">
                                          <p:val>
                                            <p:strVal val="#ppt_x"/>
                                          </p:val>
                                        </p:tav>
                                      </p:tavLst>
                                    </p:anim>
                                    <p:anim calcmode="lin" valueType="num">
                                      <p:cBhvr>
                                        <p:cTn id="8" dur="1000" fill="hold"/>
                                        <p:tgtEl>
                                          <p:spTgt spid="3143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438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1.11022E-16 2.94798E-6 L -0.59583 0.28855 " pathEditMode="relative" rAng="0" ptsTypes="AA">
                                      <p:cBhvr>
                                        <p:cTn id="13" dur="2000" fill="hold"/>
                                        <p:tgtEl>
                                          <p:spTgt spid="314390"/>
                                        </p:tgtEl>
                                        <p:attrNameLst>
                                          <p:attrName>ppt_x</p:attrName>
                                          <p:attrName>ppt_y</p:attrName>
                                        </p:attrNameLst>
                                      </p:cBhvr>
                                      <p:rCtr x="-29800" y="14400"/>
                                    </p:animMotion>
                                  </p:childTnLst>
                                </p:cTn>
                              </p:par>
                            </p:childTnLst>
                          </p:cTn>
                        </p:par>
                        <p:par>
                          <p:cTn id="14" fill="hold">
                            <p:stCondLst>
                              <p:cond delay="2000"/>
                            </p:stCondLst>
                            <p:childTnLst>
                              <p:par>
                                <p:cTn id="15" presetID="8" presetClass="entr" presetSubtype="16" fill="hold" grpId="0" nodeType="afterEffect">
                                  <p:stCondLst>
                                    <p:cond delay="0"/>
                                  </p:stCondLst>
                                  <p:childTnLst>
                                    <p:set>
                                      <p:cBhvr>
                                        <p:cTn id="16" dur="1" fill="hold">
                                          <p:stCondLst>
                                            <p:cond delay="0"/>
                                          </p:stCondLst>
                                        </p:cTn>
                                        <p:tgtEl>
                                          <p:spTgt spid="314396"/>
                                        </p:tgtEl>
                                        <p:attrNameLst>
                                          <p:attrName>style.visibility</p:attrName>
                                        </p:attrNameLst>
                                      </p:cBhvr>
                                      <p:to>
                                        <p:strVal val="visible"/>
                                      </p:to>
                                    </p:set>
                                    <p:animEffect transition="in" filter="diamond(in)">
                                      <p:cBhvr>
                                        <p:cTn id="17" dur="2000"/>
                                        <p:tgtEl>
                                          <p:spTgt spid="314396"/>
                                        </p:tgtEl>
                                      </p:cBhvr>
                                    </p:animEffect>
                                  </p:childTnLst>
                                </p:cTn>
                              </p:par>
                            </p:childTnLst>
                          </p:cTn>
                        </p:par>
                        <p:par>
                          <p:cTn id="18" fill="hold">
                            <p:stCondLst>
                              <p:cond delay="4000"/>
                            </p:stCondLst>
                            <p:childTnLst>
                              <p:par>
                                <p:cTn id="19" presetID="64" presetClass="path" presetSubtype="0" accel="50000" decel="50000" fill="hold" grpId="0" nodeType="afterEffect">
                                  <p:stCondLst>
                                    <p:cond delay="0"/>
                                  </p:stCondLst>
                                  <p:childTnLst>
                                    <p:animMotion origin="layout" path="M 0 1.6185E-6 L -0.47083 0.23306 " pathEditMode="relative" rAng="0" ptsTypes="AA">
                                      <p:cBhvr>
                                        <p:cTn id="20" dur="2000" fill="hold"/>
                                        <p:tgtEl>
                                          <p:spTgt spid="314392"/>
                                        </p:tgtEl>
                                        <p:attrNameLst>
                                          <p:attrName>ppt_x</p:attrName>
                                          <p:attrName>ppt_y</p:attrName>
                                        </p:attrNameLst>
                                      </p:cBhvr>
                                      <p:rCtr x="-23500" y="1170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4397">
                                            <p:txEl>
                                              <p:pRg st="0" end="0"/>
                                            </p:txEl>
                                          </p:spTgt>
                                        </p:tgtEl>
                                        <p:attrNameLst>
                                          <p:attrName>style.visibility</p:attrName>
                                        </p:attrNameLst>
                                      </p:cBhvr>
                                      <p:to>
                                        <p:strVal val="visible"/>
                                      </p:to>
                                    </p:set>
                                    <p:animEffect transition="in" filter="fade">
                                      <p:cBhvr>
                                        <p:cTn id="25" dur="2000"/>
                                        <p:tgtEl>
                                          <p:spTgt spid="31439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4397">
                                            <p:txEl>
                                              <p:pRg st="1" end="1"/>
                                            </p:txEl>
                                          </p:spTgt>
                                        </p:tgtEl>
                                        <p:attrNameLst>
                                          <p:attrName>style.visibility</p:attrName>
                                        </p:attrNameLst>
                                      </p:cBhvr>
                                      <p:to>
                                        <p:strVal val="visible"/>
                                      </p:to>
                                    </p:set>
                                    <p:animEffect transition="in" filter="fade">
                                      <p:cBhvr>
                                        <p:cTn id="30" dur="2000"/>
                                        <p:tgtEl>
                                          <p:spTgt spid="31439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314398"/>
                                        </p:tgtEl>
                                        <p:attrNameLst>
                                          <p:attrName>style.visibility</p:attrName>
                                        </p:attrNameLst>
                                      </p:cBhvr>
                                      <p:to>
                                        <p:strVal val="visible"/>
                                      </p:to>
                                    </p:set>
                                    <p:anim calcmode="lin" valueType="num">
                                      <p:cBhvr>
                                        <p:cTn id="35" dur="1000" fill="hold"/>
                                        <p:tgtEl>
                                          <p:spTgt spid="314398"/>
                                        </p:tgtEl>
                                        <p:attrNameLst>
                                          <p:attrName>ppt_w</p:attrName>
                                        </p:attrNameLst>
                                      </p:cBhvr>
                                      <p:tavLst>
                                        <p:tav tm="0">
                                          <p:val>
                                            <p:fltVal val="0"/>
                                          </p:val>
                                        </p:tav>
                                        <p:tav tm="100000">
                                          <p:val>
                                            <p:strVal val="#ppt_w"/>
                                          </p:val>
                                        </p:tav>
                                      </p:tavLst>
                                    </p:anim>
                                    <p:anim calcmode="lin" valueType="num">
                                      <p:cBhvr>
                                        <p:cTn id="36" dur="1000" fill="hold"/>
                                        <p:tgtEl>
                                          <p:spTgt spid="314398"/>
                                        </p:tgtEl>
                                        <p:attrNameLst>
                                          <p:attrName>ppt_h</p:attrName>
                                        </p:attrNameLst>
                                      </p:cBhvr>
                                      <p:tavLst>
                                        <p:tav tm="0">
                                          <p:val>
                                            <p:fltVal val="0"/>
                                          </p:val>
                                        </p:tav>
                                        <p:tav tm="100000">
                                          <p:val>
                                            <p:strVal val="#ppt_h"/>
                                          </p:val>
                                        </p:tav>
                                      </p:tavLst>
                                    </p:anim>
                                    <p:anim calcmode="lin" valueType="num">
                                      <p:cBhvr>
                                        <p:cTn id="37" dur="1000" fill="hold"/>
                                        <p:tgtEl>
                                          <p:spTgt spid="314398"/>
                                        </p:tgtEl>
                                        <p:attrNameLst>
                                          <p:attrName>style.rotation</p:attrName>
                                        </p:attrNameLst>
                                      </p:cBhvr>
                                      <p:tavLst>
                                        <p:tav tm="0">
                                          <p:val>
                                            <p:fltVal val="90"/>
                                          </p:val>
                                        </p:tav>
                                        <p:tav tm="100000">
                                          <p:val>
                                            <p:fltVal val="0"/>
                                          </p:val>
                                        </p:tav>
                                      </p:tavLst>
                                    </p:anim>
                                    <p:animEffect transition="in" filter="fade">
                                      <p:cBhvr>
                                        <p:cTn id="38" dur="1000"/>
                                        <p:tgtEl>
                                          <p:spTgt spid="314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9" grpId="0"/>
      <p:bldP spid="314390" grpId="0"/>
      <p:bldP spid="314392" grpId="0"/>
      <p:bldP spid="314396" grpId="0"/>
      <p:bldP spid="3143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Line 2"/>
          <p:cNvSpPr>
            <a:spLocks noChangeShapeType="1"/>
          </p:cNvSpPr>
          <p:nvPr/>
        </p:nvSpPr>
        <p:spPr bwMode="auto">
          <a:xfrm>
            <a:off x="4724400" y="1143000"/>
            <a:ext cx="0" cy="5715000"/>
          </a:xfrm>
          <a:prstGeom prst="line">
            <a:avLst/>
          </a:prstGeom>
          <a:noFill/>
          <a:ln w="28575">
            <a:solidFill>
              <a:schemeClr val="tx1"/>
            </a:solidFill>
            <a:round/>
            <a:headEnd/>
            <a:tailEnd/>
          </a:ln>
          <a:effectLst/>
        </p:spPr>
        <p:txBody>
          <a:bodyPr/>
          <a:lstStyle/>
          <a:p>
            <a:endParaRPr lang="en-US"/>
          </a:p>
        </p:txBody>
      </p:sp>
      <p:sp>
        <p:nvSpPr>
          <p:cNvPr id="314371" name="Text Box 3"/>
          <p:cNvSpPr txBox="1">
            <a:spLocks noChangeArrowheads="1"/>
          </p:cNvSpPr>
          <p:nvPr/>
        </p:nvSpPr>
        <p:spPr bwMode="auto">
          <a:xfrm>
            <a:off x="0" y="11430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I. </a:t>
            </a:r>
            <a:r>
              <a:rPr lang="en-US" sz="2400" b="1" dirty="0" err="1" smtClean="0">
                <a:latin typeface="Times New Roman" pitchFamily="18" charset="0"/>
              </a:rPr>
              <a:t>Đọc</a:t>
            </a:r>
            <a:r>
              <a:rPr lang="en-US" sz="2400" b="1" dirty="0" smtClean="0">
                <a:latin typeface="Times New Roman" pitchFamily="18" charset="0"/>
              </a:rPr>
              <a:t>- </a:t>
            </a:r>
            <a:r>
              <a:rPr lang="en-US" sz="2400" b="1" dirty="0" err="1" smtClean="0">
                <a:latin typeface="Times New Roman" pitchFamily="18" charset="0"/>
              </a:rPr>
              <a:t>Hiểu</a:t>
            </a:r>
            <a:r>
              <a:rPr lang="en-US" sz="2400" b="1" dirty="0" smtClean="0">
                <a:latin typeface="Times New Roman" pitchFamily="18" charset="0"/>
              </a:rPr>
              <a:t> </a:t>
            </a:r>
            <a:r>
              <a:rPr lang="en-US" sz="2400" b="1" dirty="0" err="1" smtClean="0">
                <a:latin typeface="Times New Roman" pitchFamily="18" charset="0"/>
              </a:rPr>
              <a:t>chú</a:t>
            </a:r>
            <a:r>
              <a:rPr lang="en-US" sz="2400" b="1" dirty="0" smtClean="0">
                <a:latin typeface="Times New Roman" pitchFamily="18" charset="0"/>
              </a:rPr>
              <a:t> </a:t>
            </a:r>
            <a:r>
              <a:rPr lang="en-US" sz="2400" b="1" dirty="0" err="1" smtClean="0">
                <a:latin typeface="Times New Roman" pitchFamily="18" charset="0"/>
              </a:rPr>
              <a:t>thích</a:t>
            </a:r>
            <a:r>
              <a:rPr lang="en-US" sz="2400" b="1" dirty="0" smtClean="0">
                <a:latin typeface="Times New Roman" pitchFamily="18" charset="0"/>
              </a:rPr>
              <a:t>.</a:t>
            </a:r>
            <a:endParaRPr lang="en-US" sz="2400" b="1" dirty="0">
              <a:latin typeface="Times New Roman" pitchFamily="18" charset="0"/>
            </a:endParaRPr>
          </a:p>
        </p:txBody>
      </p:sp>
      <p:sp>
        <p:nvSpPr>
          <p:cNvPr id="314373" name="Line 5"/>
          <p:cNvSpPr>
            <a:spLocks noChangeShapeType="1"/>
          </p:cNvSpPr>
          <p:nvPr/>
        </p:nvSpPr>
        <p:spPr bwMode="auto">
          <a:xfrm flipH="1">
            <a:off x="0" y="1143000"/>
            <a:ext cx="9144000" cy="0"/>
          </a:xfrm>
          <a:prstGeom prst="line">
            <a:avLst/>
          </a:prstGeom>
          <a:noFill/>
          <a:ln w="9525">
            <a:solidFill>
              <a:schemeClr val="tx1"/>
            </a:solidFill>
            <a:round/>
            <a:headEnd/>
            <a:tailEnd/>
          </a:ln>
          <a:effectLst/>
        </p:spPr>
        <p:txBody>
          <a:bodyPr/>
          <a:lstStyle/>
          <a:p>
            <a:endParaRPr lang="en-US"/>
          </a:p>
        </p:txBody>
      </p:sp>
      <p:sp>
        <p:nvSpPr>
          <p:cNvPr id="314379" name="Text Box 11"/>
          <p:cNvSpPr txBox="1">
            <a:spLocks noChangeArrowheads="1"/>
          </p:cNvSpPr>
          <p:nvPr/>
        </p:nvSpPr>
        <p:spPr bwMode="auto">
          <a:xfrm>
            <a:off x="0" y="1524000"/>
            <a:ext cx="3429000" cy="457200"/>
          </a:xfrm>
          <a:prstGeom prst="rect">
            <a:avLst/>
          </a:prstGeom>
          <a:noFill/>
          <a:ln w="9525">
            <a:noFill/>
            <a:miter lim="800000"/>
            <a:headEnd/>
            <a:tailEnd/>
          </a:ln>
          <a:effectLst/>
        </p:spPr>
        <p:txBody>
          <a:bodyPr>
            <a:spAutoFit/>
          </a:bodyPr>
          <a:lstStyle/>
          <a:p>
            <a:pPr marL="342900" indent="-342900"/>
            <a:r>
              <a:rPr lang="en-US" sz="2400" b="1">
                <a:latin typeface="Times New Roman" pitchFamily="18" charset="0"/>
              </a:rPr>
              <a:t>II. Đọc - Hiểu văn bản.</a:t>
            </a:r>
            <a:endParaRPr lang="en-US" sz="2400">
              <a:latin typeface="Times New Roman" pitchFamily="18" charset="0"/>
            </a:endParaRPr>
          </a:p>
        </p:txBody>
      </p:sp>
      <p:sp>
        <p:nvSpPr>
          <p:cNvPr id="314388" name="Text Box 20"/>
          <p:cNvSpPr txBox="1">
            <a:spLocks noChangeArrowheads="1"/>
          </p:cNvSpPr>
          <p:nvPr/>
        </p:nvSpPr>
        <p:spPr bwMode="auto">
          <a:xfrm>
            <a:off x="0" y="20574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smtClean="0">
                <a:latin typeface="Times New Roman" pitchFamily="18" charset="0"/>
              </a:rPr>
              <a:t>1.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nhân</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dirty="0">
                <a:latin typeface="Times New Roman" pitchFamily="18" charset="0"/>
              </a:rPr>
              <a:t> </a:t>
            </a:r>
          </a:p>
        </p:txBody>
      </p:sp>
      <p:sp>
        <p:nvSpPr>
          <p:cNvPr id="314389" name="Text Box 21"/>
          <p:cNvSpPr txBox="1">
            <a:spLocks noChangeArrowheads="1"/>
          </p:cNvSpPr>
          <p:nvPr/>
        </p:nvSpPr>
        <p:spPr bwMode="auto">
          <a:xfrm>
            <a:off x="152400" y="2819400"/>
            <a:ext cx="32766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 Quan điểm nhân nghĩa của Nguyễn Trãi: </a:t>
            </a:r>
          </a:p>
        </p:txBody>
      </p:sp>
      <p:sp>
        <p:nvSpPr>
          <p:cNvPr id="314385" name="Text Box 17"/>
          <p:cNvSpPr txBox="1">
            <a:spLocks noChangeArrowheads="1"/>
          </p:cNvSpPr>
          <p:nvPr/>
        </p:nvSpPr>
        <p:spPr bwMode="auto">
          <a:xfrm>
            <a:off x="5029200" y="1219200"/>
            <a:ext cx="4419600" cy="912813"/>
          </a:xfrm>
          <a:prstGeom prst="rect">
            <a:avLst/>
          </a:prstGeom>
          <a:noFill/>
          <a:ln w="9525">
            <a:noFill/>
            <a:miter lim="800000"/>
            <a:headEnd/>
            <a:tailEnd/>
          </a:ln>
          <a:effectLst/>
        </p:spPr>
        <p:txBody>
          <a:bodyPr>
            <a:spAutoFit/>
          </a:bodyPr>
          <a:lstStyle/>
          <a:p>
            <a:r>
              <a:rPr lang="en-US" sz="2400">
                <a:latin typeface="Times New Roman" pitchFamily="18" charset="0"/>
              </a:rPr>
              <a:t>Việc nhân nghĩa cốt ở yên dân,</a:t>
            </a:r>
          </a:p>
          <a:p>
            <a:r>
              <a:rPr lang="en-US" sz="2400">
                <a:latin typeface="Times New Roman" pitchFamily="18" charset="0"/>
              </a:rPr>
              <a:t>Quân điếu phạt trước lo trừ bạo.</a:t>
            </a:r>
          </a:p>
          <a:p>
            <a:pPr>
              <a:spcBef>
                <a:spcPct val="50000"/>
              </a:spcBef>
            </a:pPr>
            <a:endParaRPr lang="en-US" sz="400">
              <a:solidFill>
                <a:srgbClr val="CC3300"/>
              </a:solidFill>
              <a:latin typeface="Times New Roman" pitchFamily="18" charset="0"/>
            </a:endParaRPr>
          </a:p>
        </p:txBody>
      </p:sp>
      <p:sp>
        <p:nvSpPr>
          <p:cNvPr id="314390" name="Text Box 22"/>
          <p:cNvSpPr txBox="1">
            <a:spLocks noChangeArrowheads="1"/>
          </p:cNvSpPr>
          <p:nvPr/>
        </p:nvSpPr>
        <p:spPr bwMode="auto">
          <a:xfrm>
            <a:off x="7772400" y="12192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yên dân</a:t>
            </a:r>
          </a:p>
        </p:txBody>
      </p:sp>
      <p:sp>
        <p:nvSpPr>
          <p:cNvPr id="314392" name="Text Box 24"/>
          <p:cNvSpPr txBox="1">
            <a:spLocks noChangeArrowheads="1"/>
          </p:cNvSpPr>
          <p:nvPr/>
        </p:nvSpPr>
        <p:spPr bwMode="auto">
          <a:xfrm>
            <a:off x="8001000" y="16002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trừ bạo</a:t>
            </a:r>
          </a:p>
        </p:txBody>
      </p:sp>
      <p:sp>
        <p:nvSpPr>
          <p:cNvPr id="314396" name="Text Box 28"/>
          <p:cNvSpPr txBox="1">
            <a:spLocks noChangeArrowheads="1"/>
          </p:cNvSpPr>
          <p:nvPr/>
        </p:nvSpPr>
        <p:spPr bwMode="auto">
          <a:xfrm>
            <a:off x="3276600" y="3200400"/>
            <a:ext cx="762000" cy="457200"/>
          </a:xfrm>
          <a:prstGeom prst="rect">
            <a:avLst/>
          </a:prstGeom>
          <a:noFill/>
          <a:ln w="9525">
            <a:noFill/>
            <a:miter lim="800000"/>
            <a:headEnd/>
            <a:tailEnd/>
          </a:ln>
          <a:effectLst/>
        </p:spPr>
        <p:txBody>
          <a:bodyPr>
            <a:spAutoFit/>
          </a:bodyPr>
          <a:lstStyle/>
          <a:p>
            <a:pPr marL="342900" indent="-342900"/>
            <a:r>
              <a:rPr lang="en-US" sz="2400">
                <a:latin typeface="Times New Roman" pitchFamily="18" charset="0"/>
              </a:rPr>
              <a:t> </a:t>
            </a:r>
            <a:r>
              <a:rPr lang="en-US" sz="2400">
                <a:solidFill>
                  <a:srgbClr val="FF0000"/>
                </a:solidFill>
                <a:latin typeface="Times New Roman" pitchFamily="18" charset="0"/>
              </a:rPr>
              <a:t>và</a:t>
            </a:r>
            <a:r>
              <a:rPr lang="en-US" sz="2400" b="1">
                <a:latin typeface="Times New Roman" pitchFamily="18" charset="0"/>
              </a:rPr>
              <a:t> </a:t>
            </a:r>
            <a:r>
              <a:rPr lang="en-US" sz="2400">
                <a:latin typeface="Times New Roman" pitchFamily="18" charset="0"/>
              </a:rPr>
              <a:t> </a:t>
            </a:r>
          </a:p>
        </p:txBody>
      </p:sp>
      <p:sp>
        <p:nvSpPr>
          <p:cNvPr id="314397" name="Text Box 29"/>
          <p:cNvSpPr txBox="1">
            <a:spLocks noChangeArrowheads="1"/>
          </p:cNvSpPr>
          <p:nvPr/>
        </p:nvSpPr>
        <p:spPr bwMode="auto">
          <a:xfrm>
            <a:off x="0" y="3810000"/>
            <a:ext cx="4876800" cy="1552575"/>
          </a:xfrm>
          <a:prstGeom prst="rect">
            <a:avLst/>
          </a:prstGeom>
          <a:noFill/>
          <a:ln w="9525">
            <a:noFill/>
            <a:miter lim="800000"/>
            <a:headEnd/>
            <a:tailEnd/>
          </a:ln>
          <a:effectLst/>
        </p:spPr>
        <p:txBody>
          <a:bodyPr>
            <a:spAutoFit/>
          </a:bodyPr>
          <a:lstStyle/>
          <a:p>
            <a:r>
              <a:rPr lang="en-US" sz="2400">
                <a:latin typeface="Times New Roman" pitchFamily="18" charset="0"/>
              </a:rPr>
              <a:t>+ Yên dân: giúp cho dân có cuộc sống yên ổn (dân là dân tộc Đại Việt).</a:t>
            </a:r>
          </a:p>
          <a:p>
            <a:r>
              <a:rPr lang="en-US" sz="2400">
                <a:latin typeface="Times New Roman" pitchFamily="18" charset="0"/>
              </a:rPr>
              <a:t>+ Trừ bạo: diệt trừ giặc Minh xâm lược.</a:t>
            </a:r>
          </a:p>
        </p:txBody>
      </p:sp>
      <p:sp>
        <p:nvSpPr>
          <p:cNvPr id="314398" name="Text Box 30"/>
          <p:cNvSpPr txBox="1">
            <a:spLocks noChangeArrowheads="1"/>
          </p:cNvSpPr>
          <p:nvPr/>
        </p:nvSpPr>
        <p:spPr bwMode="auto">
          <a:xfrm>
            <a:off x="0" y="5334000"/>
            <a:ext cx="4724400" cy="822325"/>
          </a:xfrm>
          <a:prstGeom prst="rect">
            <a:avLst/>
          </a:prstGeom>
          <a:noFill/>
          <a:ln w="9525">
            <a:noFill/>
            <a:miter lim="800000"/>
            <a:headEnd/>
            <a:tailEnd/>
          </a:ln>
          <a:effectLst/>
        </p:spPr>
        <p:txBody>
          <a:bodyPr>
            <a:spAutoFit/>
          </a:bodyPr>
          <a:lstStyle/>
          <a:p>
            <a:pPr algn="just">
              <a:spcBef>
                <a:spcPct val="50000"/>
              </a:spcBef>
            </a:pPr>
            <a:r>
              <a:rPr lang="en-US" sz="2400">
                <a:latin typeface="Times New Roman" pitchFamily="18" charset="0"/>
              </a:rPr>
              <a:t>=&gt; Nhân nghĩa là yêu nước, chống giặc ngoại xâm.</a:t>
            </a:r>
          </a:p>
        </p:txBody>
      </p:sp>
      <p:sp>
        <p:nvSpPr>
          <p:cNvPr id="16" name="Text Box 3"/>
          <p:cNvSpPr txBox="1">
            <a:spLocks noChangeArrowheads="1"/>
          </p:cNvSpPr>
          <p:nvPr/>
        </p:nvSpPr>
        <p:spPr bwMode="auto">
          <a:xfrm>
            <a:off x="685800" y="1"/>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4389"/>
                                        </p:tgtEl>
                                        <p:attrNameLst>
                                          <p:attrName>style.visibility</p:attrName>
                                        </p:attrNameLst>
                                      </p:cBhvr>
                                      <p:to>
                                        <p:strVal val="visible"/>
                                      </p:to>
                                    </p:set>
                                    <p:anim calcmode="lin" valueType="num">
                                      <p:cBhvr>
                                        <p:cTn id="7" dur="1000" fill="hold"/>
                                        <p:tgtEl>
                                          <p:spTgt spid="314389"/>
                                        </p:tgtEl>
                                        <p:attrNameLst>
                                          <p:attrName>ppt_x</p:attrName>
                                        </p:attrNameLst>
                                      </p:cBhvr>
                                      <p:tavLst>
                                        <p:tav tm="0">
                                          <p:val>
                                            <p:strVal val="#ppt_x-.2"/>
                                          </p:val>
                                        </p:tav>
                                        <p:tav tm="100000">
                                          <p:val>
                                            <p:strVal val="#ppt_x"/>
                                          </p:val>
                                        </p:tav>
                                      </p:tavLst>
                                    </p:anim>
                                    <p:anim calcmode="lin" valueType="num">
                                      <p:cBhvr>
                                        <p:cTn id="8" dur="1000" fill="hold"/>
                                        <p:tgtEl>
                                          <p:spTgt spid="3143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438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1.11022E-16 2.94798E-6 L -0.59583 0.28855 " pathEditMode="relative" rAng="0" ptsTypes="AA">
                                      <p:cBhvr>
                                        <p:cTn id="13" dur="2000" fill="hold"/>
                                        <p:tgtEl>
                                          <p:spTgt spid="314390"/>
                                        </p:tgtEl>
                                        <p:attrNameLst>
                                          <p:attrName>ppt_x</p:attrName>
                                          <p:attrName>ppt_y</p:attrName>
                                        </p:attrNameLst>
                                      </p:cBhvr>
                                      <p:rCtr x="-29800" y="14400"/>
                                    </p:animMotion>
                                  </p:childTnLst>
                                </p:cTn>
                              </p:par>
                            </p:childTnLst>
                          </p:cTn>
                        </p:par>
                        <p:par>
                          <p:cTn id="14" fill="hold">
                            <p:stCondLst>
                              <p:cond delay="2000"/>
                            </p:stCondLst>
                            <p:childTnLst>
                              <p:par>
                                <p:cTn id="15" presetID="8" presetClass="entr" presetSubtype="16" fill="hold" grpId="0" nodeType="afterEffect">
                                  <p:stCondLst>
                                    <p:cond delay="0"/>
                                  </p:stCondLst>
                                  <p:childTnLst>
                                    <p:set>
                                      <p:cBhvr>
                                        <p:cTn id="16" dur="1" fill="hold">
                                          <p:stCondLst>
                                            <p:cond delay="0"/>
                                          </p:stCondLst>
                                        </p:cTn>
                                        <p:tgtEl>
                                          <p:spTgt spid="314396"/>
                                        </p:tgtEl>
                                        <p:attrNameLst>
                                          <p:attrName>style.visibility</p:attrName>
                                        </p:attrNameLst>
                                      </p:cBhvr>
                                      <p:to>
                                        <p:strVal val="visible"/>
                                      </p:to>
                                    </p:set>
                                    <p:animEffect transition="in" filter="diamond(in)">
                                      <p:cBhvr>
                                        <p:cTn id="17" dur="2000"/>
                                        <p:tgtEl>
                                          <p:spTgt spid="314396"/>
                                        </p:tgtEl>
                                      </p:cBhvr>
                                    </p:animEffect>
                                  </p:childTnLst>
                                </p:cTn>
                              </p:par>
                            </p:childTnLst>
                          </p:cTn>
                        </p:par>
                        <p:par>
                          <p:cTn id="18" fill="hold">
                            <p:stCondLst>
                              <p:cond delay="4000"/>
                            </p:stCondLst>
                            <p:childTnLst>
                              <p:par>
                                <p:cTn id="19" presetID="64" presetClass="path" presetSubtype="0" accel="50000" decel="50000" fill="hold" grpId="0" nodeType="afterEffect">
                                  <p:stCondLst>
                                    <p:cond delay="0"/>
                                  </p:stCondLst>
                                  <p:childTnLst>
                                    <p:animMotion origin="layout" path="M 0 1.6185E-6 L -0.47083 0.23306 " pathEditMode="relative" rAng="0" ptsTypes="AA">
                                      <p:cBhvr>
                                        <p:cTn id="20" dur="2000" fill="hold"/>
                                        <p:tgtEl>
                                          <p:spTgt spid="314392"/>
                                        </p:tgtEl>
                                        <p:attrNameLst>
                                          <p:attrName>ppt_x</p:attrName>
                                          <p:attrName>ppt_y</p:attrName>
                                        </p:attrNameLst>
                                      </p:cBhvr>
                                      <p:rCtr x="-23500" y="1170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4397">
                                            <p:txEl>
                                              <p:pRg st="0" end="0"/>
                                            </p:txEl>
                                          </p:spTgt>
                                        </p:tgtEl>
                                        <p:attrNameLst>
                                          <p:attrName>style.visibility</p:attrName>
                                        </p:attrNameLst>
                                      </p:cBhvr>
                                      <p:to>
                                        <p:strVal val="visible"/>
                                      </p:to>
                                    </p:set>
                                    <p:animEffect transition="in" filter="fade">
                                      <p:cBhvr>
                                        <p:cTn id="25" dur="2000"/>
                                        <p:tgtEl>
                                          <p:spTgt spid="31439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4397">
                                            <p:txEl>
                                              <p:pRg st="1" end="1"/>
                                            </p:txEl>
                                          </p:spTgt>
                                        </p:tgtEl>
                                        <p:attrNameLst>
                                          <p:attrName>style.visibility</p:attrName>
                                        </p:attrNameLst>
                                      </p:cBhvr>
                                      <p:to>
                                        <p:strVal val="visible"/>
                                      </p:to>
                                    </p:set>
                                    <p:animEffect transition="in" filter="fade">
                                      <p:cBhvr>
                                        <p:cTn id="30" dur="2000"/>
                                        <p:tgtEl>
                                          <p:spTgt spid="31439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314398"/>
                                        </p:tgtEl>
                                        <p:attrNameLst>
                                          <p:attrName>style.visibility</p:attrName>
                                        </p:attrNameLst>
                                      </p:cBhvr>
                                      <p:to>
                                        <p:strVal val="visible"/>
                                      </p:to>
                                    </p:set>
                                    <p:anim calcmode="lin" valueType="num">
                                      <p:cBhvr>
                                        <p:cTn id="35" dur="1000" fill="hold"/>
                                        <p:tgtEl>
                                          <p:spTgt spid="314398"/>
                                        </p:tgtEl>
                                        <p:attrNameLst>
                                          <p:attrName>ppt_w</p:attrName>
                                        </p:attrNameLst>
                                      </p:cBhvr>
                                      <p:tavLst>
                                        <p:tav tm="0">
                                          <p:val>
                                            <p:fltVal val="0"/>
                                          </p:val>
                                        </p:tav>
                                        <p:tav tm="100000">
                                          <p:val>
                                            <p:strVal val="#ppt_w"/>
                                          </p:val>
                                        </p:tav>
                                      </p:tavLst>
                                    </p:anim>
                                    <p:anim calcmode="lin" valueType="num">
                                      <p:cBhvr>
                                        <p:cTn id="36" dur="1000" fill="hold"/>
                                        <p:tgtEl>
                                          <p:spTgt spid="314398"/>
                                        </p:tgtEl>
                                        <p:attrNameLst>
                                          <p:attrName>ppt_h</p:attrName>
                                        </p:attrNameLst>
                                      </p:cBhvr>
                                      <p:tavLst>
                                        <p:tav tm="0">
                                          <p:val>
                                            <p:fltVal val="0"/>
                                          </p:val>
                                        </p:tav>
                                        <p:tav tm="100000">
                                          <p:val>
                                            <p:strVal val="#ppt_h"/>
                                          </p:val>
                                        </p:tav>
                                      </p:tavLst>
                                    </p:anim>
                                    <p:anim calcmode="lin" valueType="num">
                                      <p:cBhvr>
                                        <p:cTn id="37" dur="1000" fill="hold"/>
                                        <p:tgtEl>
                                          <p:spTgt spid="314398"/>
                                        </p:tgtEl>
                                        <p:attrNameLst>
                                          <p:attrName>style.rotation</p:attrName>
                                        </p:attrNameLst>
                                      </p:cBhvr>
                                      <p:tavLst>
                                        <p:tav tm="0">
                                          <p:val>
                                            <p:fltVal val="90"/>
                                          </p:val>
                                        </p:tav>
                                        <p:tav tm="100000">
                                          <p:val>
                                            <p:fltVal val="0"/>
                                          </p:val>
                                        </p:tav>
                                      </p:tavLst>
                                    </p:anim>
                                    <p:animEffect transition="in" filter="fade">
                                      <p:cBhvr>
                                        <p:cTn id="38" dur="1000"/>
                                        <p:tgtEl>
                                          <p:spTgt spid="314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9" grpId="0"/>
      <p:bldP spid="314390" grpId="0"/>
      <p:bldP spid="314392" grpId="0"/>
      <p:bldP spid="314396" grpId="0"/>
      <p:bldP spid="3143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Line 2"/>
          <p:cNvSpPr>
            <a:spLocks noChangeShapeType="1"/>
          </p:cNvSpPr>
          <p:nvPr/>
        </p:nvSpPr>
        <p:spPr bwMode="auto">
          <a:xfrm>
            <a:off x="4724400" y="1143000"/>
            <a:ext cx="0" cy="5715000"/>
          </a:xfrm>
          <a:prstGeom prst="line">
            <a:avLst/>
          </a:prstGeom>
          <a:noFill/>
          <a:ln w="28575">
            <a:solidFill>
              <a:schemeClr val="tx1"/>
            </a:solidFill>
            <a:round/>
            <a:headEnd/>
            <a:tailEnd/>
          </a:ln>
          <a:effectLst/>
        </p:spPr>
        <p:txBody>
          <a:bodyPr/>
          <a:lstStyle/>
          <a:p>
            <a:endParaRPr lang="en-US"/>
          </a:p>
        </p:txBody>
      </p:sp>
      <p:sp>
        <p:nvSpPr>
          <p:cNvPr id="315397" name="Line 5"/>
          <p:cNvSpPr>
            <a:spLocks noChangeShapeType="1"/>
          </p:cNvSpPr>
          <p:nvPr/>
        </p:nvSpPr>
        <p:spPr bwMode="auto">
          <a:xfrm flipH="1">
            <a:off x="0" y="1143000"/>
            <a:ext cx="9144000" cy="0"/>
          </a:xfrm>
          <a:prstGeom prst="line">
            <a:avLst/>
          </a:prstGeom>
          <a:noFill/>
          <a:ln w="9525">
            <a:solidFill>
              <a:schemeClr val="tx1"/>
            </a:solidFill>
            <a:round/>
            <a:headEnd/>
            <a:tailEnd/>
          </a:ln>
          <a:effectLst/>
        </p:spPr>
        <p:txBody>
          <a:bodyPr/>
          <a:lstStyle/>
          <a:p>
            <a:endParaRPr lang="en-US"/>
          </a:p>
        </p:txBody>
      </p:sp>
      <p:sp>
        <p:nvSpPr>
          <p:cNvPr id="315398" name="Text Box 6"/>
          <p:cNvSpPr txBox="1">
            <a:spLocks noChangeArrowheads="1"/>
          </p:cNvSpPr>
          <p:nvPr/>
        </p:nvSpPr>
        <p:spPr bwMode="auto">
          <a:xfrm>
            <a:off x="0" y="1143000"/>
            <a:ext cx="3429000" cy="457200"/>
          </a:xfrm>
          <a:prstGeom prst="rect">
            <a:avLst/>
          </a:prstGeom>
          <a:noFill/>
          <a:ln w="9525">
            <a:noFill/>
            <a:miter lim="800000"/>
            <a:headEnd/>
            <a:tailEnd/>
          </a:ln>
          <a:effectLst/>
        </p:spPr>
        <p:txBody>
          <a:bodyPr>
            <a:spAutoFit/>
          </a:bodyPr>
          <a:lstStyle/>
          <a:p>
            <a:pPr marL="342900" indent="-342900"/>
            <a:r>
              <a:rPr lang="en-US" sz="2400" b="1">
                <a:latin typeface="Times New Roman" pitchFamily="18" charset="0"/>
              </a:rPr>
              <a:t>II. Đọc - Hiểu văn bản.</a:t>
            </a:r>
            <a:endParaRPr lang="en-US" sz="2400">
              <a:latin typeface="Times New Roman" pitchFamily="18" charset="0"/>
            </a:endParaRPr>
          </a:p>
        </p:txBody>
      </p:sp>
      <p:sp>
        <p:nvSpPr>
          <p:cNvPr id="315400" name="Text Box 8"/>
          <p:cNvSpPr txBox="1">
            <a:spLocks noChangeArrowheads="1"/>
          </p:cNvSpPr>
          <p:nvPr/>
        </p:nvSpPr>
        <p:spPr bwMode="auto">
          <a:xfrm>
            <a:off x="0" y="19050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smtClean="0">
                <a:latin typeface="Times New Roman" pitchFamily="18" charset="0"/>
              </a:rPr>
              <a:t>1.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nhân</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dirty="0">
                <a:latin typeface="Times New Roman" pitchFamily="18" charset="0"/>
              </a:rPr>
              <a:t> </a:t>
            </a:r>
          </a:p>
        </p:txBody>
      </p:sp>
      <p:sp>
        <p:nvSpPr>
          <p:cNvPr id="315408" name="Text Box 16"/>
          <p:cNvSpPr txBox="1">
            <a:spLocks noChangeArrowheads="1"/>
          </p:cNvSpPr>
          <p:nvPr/>
        </p:nvSpPr>
        <p:spPr bwMode="auto">
          <a:xfrm>
            <a:off x="76200" y="2286000"/>
            <a:ext cx="4724400" cy="830997"/>
          </a:xfrm>
          <a:prstGeom prst="rect">
            <a:avLst/>
          </a:prstGeom>
          <a:noFill/>
          <a:ln w="9525">
            <a:noFill/>
            <a:miter lim="800000"/>
            <a:headEnd/>
            <a:tailEnd/>
          </a:ln>
          <a:effectLst/>
        </p:spPr>
        <p:txBody>
          <a:bodyPr wrap="square">
            <a:spAutoFit/>
          </a:bodyPr>
          <a:lstStyle/>
          <a:p>
            <a:pPr algn="just">
              <a:spcBef>
                <a:spcPct val="50000"/>
              </a:spcBef>
            </a:pPr>
            <a:r>
              <a:rPr lang="en-US" sz="2400" b="1" dirty="0">
                <a:latin typeface="Times New Roman" pitchFamily="18" charset="0"/>
              </a:rPr>
              <a:t>2</a:t>
            </a:r>
            <a:r>
              <a:rPr lang="en-US" sz="2400" b="1" dirty="0" smtClean="0">
                <a:latin typeface="Times New Roman" pitchFamily="18" charset="0"/>
              </a:rPr>
              <a:t>. </a:t>
            </a:r>
            <a:r>
              <a:rPr lang="en-US" sz="2400" b="1" dirty="0" err="1">
                <a:latin typeface="Times New Roman" pitchFamily="18" charset="0"/>
              </a:rPr>
              <a:t>Chân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về</a:t>
            </a:r>
            <a:r>
              <a:rPr lang="en-US" sz="2400" b="1" dirty="0">
                <a:latin typeface="Times New Roman" pitchFamily="18" charset="0"/>
              </a:rPr>
              <a:t> </a:t>
            </a:r>
            <a:r>
              <a:rPr lang="en-US" sz="2400" b="1" dirty="0" err="1">
                <a:latin typeface="Times New Roman" pitchFamily="18" charset="0"/>
              </a:rPr>
              <a:t>sự</a:t>
            </a:r>
            <a:r>
              <a:rPr lang="en-US" sz="2400" b="1" dirty="0">
                <a:latin typeface="Times New Roman" pitchFamily="18" charset="0"/>
              </a:rPr>
              <a:t> </a:t>
            </a:r>
            <a:r>
              <a:rPr lang="en-US" sz="2400" b="1" dirty="0" err="1">
                <a:latin typeface="Times New Roman" pitchFamily="18" charset="0"/>
              </a:rPr>
              <a:t>tồn</a:t>
            </a:r>
            <a:r>
              <a:rPr lang="en-US" sz="2400" b="1" dirty="0">
                <a:latin typeface="Times New Roman" pitchFamily="18" charset="0"/>
              </a:rPr>
              <a:t> </a:t>
            </a:r>
            <a:r>
              <a:rPr lang="en-US" sz="2400" b="1" dirty="0" err="1">
                <a:latin typeface="Times New Roman" pitchFamily="18" charset="0"/>
              </a:rPr>
              <a:t>tại</a:t>
            </a:r>
            <a:r>
              <a:rPr lang="en-US" sz="2400" b="1" dirty="0">
                <a:latin typeface="Times New Roman" pitchFamily="18" charset="0"/>
              </a:rPr>
              <a:t> </a:t>
            </a:r>
            <a:r>
              <a:rPr lang="en-US" sz="2400" b="1" dirty="0" err="1">
                <a:latin typeface="Times New Roman" pitchFamily="18" charset="0"/>
              </a:rPr>
              <a:t>độc</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dân</a:t>
            </a:r>
            <a:r>
              <a:rPr lang="en-US" sz="2400" b="1" dirty="0">
                <a:latin typeface="Times New Roman" pitchFamily="18" charset="0"/>
              </a:rPr>
              <a:t> </a:t>
            </a:r>
            <a:r>
              <a:rPr lang="en-US" sz="2400" b="1" dirty="0" err="1">
                <a:latin typeface="Times New Roman" pitchFamily="18" charset="0"/>
              </a:rPr>
              <a:t>tộc</a:t>
            </a:r>
            <a:r>
              <a:rPr lang="en-US" sz="2400" b="1" dirty="0">
                <a:latin typeface="Times New Roman" pitchFamily="18" charset="0"/>
              </a:rPr>
              <a:t> </a:t>
            </a:r>
            <a:r>
              <a:rPr lang="en-US" sz="2400" b="1" dirty="0" err="1">
                <a:latin typeface="Times New Roman" pitchFamily="18" charset="0"/>
              </a:rPr>
              <a:t>Đại</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a:t>
            </a:r>
          </a:p>
        </p:txBody>
      </p:sp>
      <p:sp>
        <p:nvSpPr>
          <p:cNvPr id="315409" name="Text Box 17"/>
          <p:cNvSpPr txBox="1">
            <a:spLocks noChangeArrowheads="1"/>
          </p:cNvSpPr>
          <p:nvPr/>
        </p:nvSpPr>
        <p:spPr bwMode="auto">
          <a:xfrm>
            <a:off x="228600" y="3124200"/>
            <a:ext cx="4114800" cy="3378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nền</a:t>
            </a:r>
            <a:r>
              <a:rPr lang="en-US" sz="2400" b="1" dirty="0">
                <a:latin typeface="Times New Roman" pitchFamily="18" charset="0"/>
              </a:rPr>
              <a:t> </a:t>
            </a:r>
            <a:r>
              <a:rPr lang="en-US" sz="2400" b="1" dirty="0" err="1">
                <a:latin typeface="Times New Roman" pitchFamily="18" charset="0"/>
              </a:rPr>
              <a:t>văn</a:t>
            </a:r>
            <a:r>
              <a:rPr lang="en-US" sz="2400" b="1" dirty="0">
                <a:latin typeface="Times New Roman" pitchFamily="18" charset="0"/>
              </a:rPr>
              <a:t> </a:t>
            </a:r>
            <a:r>
              <a:rPr lang="en-US" sz="2400" b="1" dirty="0" err="1">
                <a:latin typeface="Times New Roman" pitchFamily="18" charset="0"/>
              </a:rPr>
              <a:t>hiến</a:t>
            </a:r>
            <a:r>
              <a:rPr lang="en-US" sz="2400" b="1" dirty="0">
                <a:latin typeface="Times New Roman" pitchFamily="18" charset="0"/>
              </a:rPr>
              <a:t> </a:t>
            </a:r>
            <a:r>
              <a:rPr lang="en-US" sz="2400" b="1" dirty="0" err="1">
                <a:latin typeface="Times New Roman" pitchFamily="18" charset="0"/>
              </a:rPr>
              <a:t>lâu</a:t>
            </a:r>
            <a:r>
              <a:rPr lang="en-US" sz="2400" b="1" dirty="0">
                <a:latin typeface="Times New Roman" pitchFamily="18" charset="0"/>
              </a:rPr>
              <a:t> </a:t>
            </a:r>
            <a:r>
              <a:rPr lang="en-US" sz="2400" b="1" dirty="0" err="1">
                <a:latin typeface="Times New Roman" pitchFamily="18" charset="0"/>
              </a:rPr>
              <a:t>đời</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lãnh</a:t>
            </a:r>
            <a:r>
              <a:rPr lang="en-US" sz="2400" b="1" dirty="0">
                <a:latin typeface="Times New Roman" pitchFamily="18" charset="0"/>
              </a:rPr>
              <a:t> </a:t>
            </a:r>
            <a:r>
              <a:rPr lang="en-US" sz="2400" b="1" dirty="0" err="1">
                <a:latin typeface="Times New Roman" pitchFamily="18" charset="0"/>
              </a:rPr>
              <a:t>thổ</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phong</a:t>
            </a:r>
            <a:r>
              <a:rPr lang="en-US" sz="2400" b="1" dirty="0">
                <a:latin typeface="Times New Roman" pitchFamily="18" charset="0"/>
              </a:rPr>
              <a:t> </a:t>
            </a:r>
            <a:r>
              <a:rPr lang="en-US" sz="2400" b="1" dirty="0" err="1">
                <a:latin typeface="Times New Roman" pitchFamily="18" charset="0"/>
              </a:rPr>
              <a:t>tục</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lịch</a:t>
            </a:r>
            <a:r>
              <a:rPr lang="en-US" sz="2400" b="1" dirty="0">
                <a:latin typeface="Times New Roman" pitchFamily="18" charset="0"/>
              </a:rPr>
              <a:t> </a:t>
            </a:r>
            <a:r>
              <a:rPr lang="en-US" sz="2400" b="1" dirty="0" err="1">
                <a:latin typeface="Times New Roman" pitchFamily="18" charset="0"/>
              </a:rPr>
              <a:t>sử</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chế</a:t>
            </a:r>
            <a:r>
              <a:rPr lang="en-US" sz="2400" b="1" dirty="0">
                <a:latin typeface="Times New Roman" pitchFamily="18" charset="0"/>
              </a:rPr>
              <a:t> </a:t>
            </a:r>
            <a:r>
              <a:rPr lang="en-US" sz="2400" b="1" dirty="0" err="1">
                <a:latin typeface="Times New Roman" pitchFamily="18" charset="0"/>
              </a:rPr>
              <a:t>độ</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riêng</a:t>
            </a:r>
            <a:r>
              <a:rPr lang="en-US" sz="2400" b="1" dirty="0">
                <a:latin typeface="Times New Roman" pitchFamily="18" charset="0"/>
              </a:rPr>
              <a:t>.</a:t>
            </a:r>
          </a:p>
          <a:p>
            <a:pPr marL="342900" indent="-342900"/>
            <a:r>
              <a:rPr lang="en-US" sz="2400" b="1" dirty="0">
                <a:latin typeface="Times New Roman" pitchFamily="18" charset="0"/>
                <a:sym typeface="Wingdings" pitchFamily="2" charset="2"/>
              </a:rPr>
              <a:t></a:t>
            </a:r>
            <a:r>
              <a:rPr lang="en-US" sz="2400" b="1" dirty="0">
                <a:latin typeface="Times New Roman" pitchFamily="18" charset="0"/>
              </a:rPr>
              <a:t> </a:t>
            </a:r>
            <a:r>
              <a:rPr lang="en-US" sz="2400" b="1" dirty="0" err="1">
                <a:latin typeface="Times New Roman" pitchFamily="18" charset="0"/>
              </a:rPr>
              <a:t>Khẳng</a:t>
            </a:r>
            <a:r>
              <a:rPr lang="en-US" sz="2400" b="1" dirty="0">
                <a:latin typeface="Times New Roman" pitchFamily="18" charset="0"/>
              </a:rPr>
              <a:t>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Đại</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quốc</a:t>
            </a:r>
            <a:r>
              <a:rPr lang="en-US" sz="2400" b="1" dirty="0">
                <a:latin typeface="Times New Roman" pitchFamily="18" charset="0"/>
              </a:rPr>
              <a:t> </a:t>
            </a:r>
            <a:r>
              <a:rPr lang="en-US" sz="2400" b="1" dirty="0" err="1">
                <a:latin typeface="Times New Roman" pitchFamily="18" charset="0"/>
              </a:rPr>
              <a:t>gia</a:t>
            </a:r>
            <a:r>
              <a:rPr lang="en-US" sz="2400" b="1" dirty="0">
                <a:latin typeface="Times New Roman" pitchFamily="18" charset="0"/>
              </a:rPr>
              <a:t> </a:t>
            </a:r>
            <a:r>
              <a:rPr lang="en-US" sz="2400" b="1" dirty="0" err="1">
                <a:latin typeface="Times New Roman" pitchFamily="18" charset="0"/>
              </a:rPr>
              <a:t>độc</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a:t>
            </a:r>
            <a:endParaRPr lang="pt-BR" sz="2400" b="1" dirty="0">
              <a:latin typeface="Times New Roman" pitchFamily="18" charset="0"/>
            </a:endParaRPr>
          </a:p>
          <a:p>
            <a:pPr marL="342900" indent="-342900"/>
            <a:endParaRPr lang="en-US" sz="2400" b="1" dirty="0">
              <a:solidFill>
                <a:srgbClr val="FFFF00"/>
              </a:solidFill>
              <a:latin typeface="Times New Roman" pitchFamily="18" charset="0"/>
            </a:endParaRPr>
          </a:p>
        </p:txBody>
      </p:sp>
      <p:sp>
        <p:nvSpPr>
          <p:cNvPr id="315411" name="Rectangle 19"/>
          <p:cNvSpPr>
            <a:spLocks noChangeArrowheads="1"/>
          </p:cNvSpPr>
          <p:nvPr/>
        </p:nvSpPr>
        <p:spPr bwMode="auto">
          <a:xfrm>
            <a:off x="4953000" y="1219200"/>
            <a:ext cx="4038600" cy="3140075"/>
          </a:xfrm>
          <a:prstGeom prst="rect">
            <a:avLst/>
          </a:prstGeom>
          <a:noFill/>
          <a:ln w="9525">
            <a:noFill/>
            <a:miter lim="800000"/>
            <a:headEnd/>
            <a:tailEnd/>
          </a:ln>
          <a:effectLst/>
        </p:spPr>
        <p:txBody>
          <a:bodyPr>
            <a:spAutoFit/>
          </a:bodyPr>
          <a:lstStyle/>
          <a:p>
            <a:r>
              <a:rPr lang="en-US" sz="2000">
                <a:latin typeface="Times New Roman" pitchFamily="18" charset="0"/>
              </a:rPr>
              <a:t>Như nước Đại Việt ta từ trước,</a:t>
            </a:r>
          </a:p>
          <a:p>
            <a:r>
              <a:rPr lang="en-US" sz="2000">
                <a:latin typeface="Times New Roman" pitchFamily="18" charset="0"/>
              </a:rPr>
              <a:t>Vốn xưng nền văn hiến đã lâu,</a:t>
            </a:r>
          </a:p>
          <a:p>
            <a:r>
              <a:rPr lang="en-US" sz="2000">
                <a:latin typeface="Times New Roman" pitchFamily="18" charset="0"/>
              </a:rPr>
              <a:t> Núi sông bờ cõi đã chia,</a:t>
            </a:r>
          </a:p>
          <a:p>
            <a:r>
              <a:rPr lang="en-US" sz="2000">
                <a:latin typeface="Times New Roman" pitchFamily="18" charset="0"/>
              </a:rPr>
              <a:t> Phong tục Bắc Nam cũng khác.</a:t>
            </a:r>
          </a:p>
          <a:p>
            <a:r>
              <a:rPr lang="en-US" sz="2000">
                <a:latin typeface="Times New Roman" pitchFamily="18" charset="0"/>
              </a:rPr>
              <a:t>Từ Triệu, Đinh, Lí, Trần bao đời gây nền độc lập,</a:t>
            </a:r>
          </a:p>
          <a:p>
            <a:r>
              <a:rPr lang="en-US" sz="2000">
                <a:latin typeface="Times New Roman" pitchFamily="18" charset="0"/>
              </a:rPr>
              <a:t>Cùng Hán, Đường, Tống, Nguyên mỗi bên xưng đế một phương,</a:t>
            </a:r>
          </a:p>
          <a:p>
            <a:r>
              <a:rPr lang="en-US" sz="2000">
                <a:latin typeface="Times New Roman" pitchFamily="18" charset="0"/>
              </a:rPr>
              <a:t>Tuy mạnh yếu từng lúc khác nhau,</a:t>
            </a:r>
          </a:p>
          <a:p>
            <a:r>
              <a:rPr lang="en-US" sz="2000">
                <a:latin typeface="Times New Roman" pitchFamily="18" charset="0"/>
              </a:rPr>
              <a:t>Nhưng hào kiệt đời nào cũng có.</a:t>
            </a:r>
          </a:p>
        </p:txBody>
      </p:sp>
      <p:sp>
        <p:nvSpPr>
          <p:cNvPr id="315412" name="AutoShape 20"/>
          <p:cNvSpPr>
            <a:spLocks noChangeArrowheads="1"/>
          </p:cNvSpPr>
          <p:nvPr/>
        </p:nvSpPr>
        <p:spPr bwMode="auto">
          <a:xfrm>
            <a:off x="4800600" y="3810000"/>
            <a:ext cx="3810000" cy="2667000"/>
          </a:xfrm>
          <a:prstGeom prst="cloudCallout">
            <a:avLst>
              <a:gd name="adj1" fmla="val -5000"/>
              <a:gd name="adj2" fmla="val -20713"/>
            </a:avLst>
          </a:prstGeom>
          <a:solidFill>
            <a:srgbClr val="FFFFFF"/>
          </a:solidFill>
          <a:ln w="9525">
            <a:solidFill>
              <a:schemeClr val="tx1"/>
            </a:solidFill>
            <a:round/>
            <a:headEnd/>
            <a:tailEnd/>
          </a:ln>
          <a:effectLst/>
        </p:spPr>
        <p:txBody>
          <a:bodyPr/>
          <a:lstStyle/>
          <a:p>
            <a:r>
              <a:rPr lang="af-ZA" sz="2400" b="1" i="1">
                <a:solidFill>
                  <a:srgbClr val="0000FF"/>
                </a:solidFill>
                <a:latin typeface="Times New Roman" pitchFamily="18" charset="0"/>
              </a:rPr>
              <a:t>? </a:t>
            </a:r>
            <a:r>
              <a:rPr lang="en-US" sz="2400" b="1">
                <a:solidFill>
                  <a:srgbClr val="0000FF"/>
                </a:solidFill>
                <a:latin typeface="Times New Roman" pitchFamily="18" charset="0"/>
              </a:rPr>
              <a:t>Để khẳng định chủ quyền độc lập dân tộc, tác giả đã dựa vào những yếu tố nào?</a:t>
            </a:r>
          </a:p>
        </p:txBody>
      </p:sp>
      <p:sp>
        <p:nvSpPr>
          <p:cNvPr id="315413" name="AutoShape 21"/>
          <p:cNvSpPr>
            <a:spLocks noChangeArrowheads="1"/>
          </p:cNvSpPr>
          <p:nvPr/>
        </p:nvSpPr>
        <p:spPr bwMode="auto">
          <a:xfrm>
            <a:off x="4343400" y="4495800"/>
            <a:ext cx="3810000" cy="2667000"/>
          </a:xfrm>
          <a:prstGeom prst="cloudCallout">
            <a:avLst>
              <a:gd name="adj1" fmla="val 11000"/>
              <a:gd name="adj2" fmla="val -40713"/>
            </a:avLst>
          </a:prstGeom>
          <a:solidFill>
            <a:srgbClr val="FFFFFF"/>
          </a:solidFill>
          <a:ln w="9525">
            <a:solidFill>
              <a:schemeClr val="tx1"/>
            </a:solidFill>
            <a:round/>
            <a:headEnd/>
            <a:tailEnd/>
          </a:ln>
          <a:effectLst/>
        </p:spPr>
        <p:txBody>
          <a:bodyPr/>
          <a:lstStyle/>
          <a:p>
            <a:r>
              <a:rPr lang="af-ZA" sz="2400" b="1" i="1">
                <a:solidFill>
                  <a:srgbClr val="0000FF"/>
                </a:solidFill>
                <a:latin typeface="Times New Roman" pitchFamily="18" charset="0"/>
              </a:rPr>
              <a:t>? </a:t>
            </a:r>
            <a:r>
              <a:rPr lang="en-US" sz="2400" b="1">
                <a:solidFill>
                  <a:srgbClr val="0000FF"/>
                </a:solidFill>
                <a:latin typeface="Times New Roman" pitchFamily="18" charset="0"/>
              </a:rPr>
              <a:t>Nhận xét về nghệ thuật được sử dụng trong đoạn này(cách dùng từ, nghệ thuật so sánh?</a:t>
            </a:r>
          </a:p>
        </p:txBody>
      </p:sp>
      <p:sp>
        <p:nvSpPr>
          <p:cNvPr id="13" name="Text Box 3"/>
          <p:cNvSpPr txBox="1">
            <a:spLocks noChangeArrowheads="1"/>
          </p:cNvSpPr>
          <p:nvPr/>
        </p:nvSpPr>
        <p:spPr bwMode="auto">
          <a:xfrm>
            <a:off x="685800" y="1"/>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5408"/>
                                        </p:tgtEl>
                                        <p:attrNameLst>
                                          <p:attrName>style.visibility</p:attrName>
                                        </p:attrNameLst>
                                      </p:cBhvr>
                                      <p:to>
                                        <p:strVal val="visible"/>
                                      </p:to>
                                    </p:set>
                                    <p:anim calcmode="discrete" valueType="clr">
                                      <p:cBhvr override="childStyle">
                                        <p:cTn id="7" dur="80"/>
                                        <p:tgtEl>
                                          <p:spTgt spid="3154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5408"/>
                                        </p:tgtEl>
                                        <p:attrNameLst>
                                          <p:attrName>fillcolor</p:attrName>
                                        </p:attrNameLst>
                                      </p:cBhvr>
                                      <p:tavLst>
                                        <p:tav tm="0">
                                          <p:val>
                                            <p:clrVal>
                                              <a:schemeClr val="accent2"/>
                                            </p:clrVal>
                                          </p:val>
                                        </p:tav>
                                        <p:tav tm="50000">
                                          <p:val>
                                            <p:clrVal>
                                              <a:schemeClr val="hlink"/>
                                            </p:clrVal>
                                          </p:val>
                                        </p:tav>
                                      </p:tavLst>
                                    </p:anim>
                                    <p:set>
                                      <p:cBhvr>
                                        <p:cTn id="9" dur="80"/>
                                        <p:tgtEl>
                                          <p:spTgt spid="315408"/>
                                        </p:tgtEl>
                                        <p:attrNameLst>
                                          <p:attrName>fill.type</p:attrName>
                                        </p:attrNameLst>
                                      </p:cBhvr>
                                      <p:to>
                                        <p:strVal val="solid"/>
                                      </p:to>
                                    </p:set>
                                  </p:childTnLst>
                                </p:cTn>
                              </p:par>
                            </p:childTnLst>
                          </p:cTn>
                        </p:par>
                        <p:par>
                          <p:cTn id="10" fill="hold">
                            <p:stCondLst>
                              <p:cond delay="2080"/>
                            </p:stCondLst>
                            <p:childTnLst>
                              <p:par>
                                <p:cTn id="11" presetID="8" presetClass="entr" presetSubtype="16" fill="hold" grpId="0" nodeType="afterEffect">
                                  <p:stCondLst>
                                    <p:cond delay="0"/>
                                  </p:stCondLst>
                                  <p:childTnLst>
                                    <p:set>
                                      <p:cBhvr>
                                        <p:cTn id="12" dur="1" fill="hold">
                                          <p:stCondLst>
                                            <p:cond delay="0"/>
                                          </p:stCondLst>
                                        </p:cTn>
                                        <p:tgtEl>
                                          <p:spTgt spid="315411"/>
                                        </p:tgtEl>
                                        <p:attrNameLst>
                                          <p:attrName>style.visibility</p:attrName>
                                        </p:attrNameLst>
                                      </p:cBhvr>
                                      <p:to>
                                        <p:strVal val="visible"/>
                                      </p:to>
                                    </p:set>
                                    <p:animEffect transition="in" filter="diamond(in)">
                                      <p:cBhvr>
                                        <p:cTn id="13" dur="2000"/>
                                        <p:tgtEl>
                                          <p:spTgt spid="315411"/>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15409">
                                            <p:txEl>
                                              <p:pRg st="0" end="0"/>
                                            </p:txEl>
                                          </p:spTgt>
                                        </p:tgtEl>
                                        <p:attrNameLst>
                                          <p:attrName>style.visibility</p:attrName>
                                        </p:attrNameLst>
                                      </p:cBhvr>
                                      <p:to>
                                        <p:strVal val="visible"/>
                                      </p:to>
                                    </p:set>
                                    <p:anim to="" calcmode="lin" valueType="num">
                                      <p:cBhvr>
                                        <p:cTn id="18" dur="1" fill="hold"/>
                                        <p:tgtEl>
                                          <p:spTgt spid="31540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15409">
                                            <p:txEl>
                                              <p:pRg st="1" end="1"/>
                                            </p:txEl>
                                          </p:spTgt>
                                        </p:tgtEl>
                                        <p:attrNameLst>
                                          <p:attrName>style.visibility</p:attrName>
                                        </p:attrNameLst>
                                      </p:cBhvr>
                                      <p:to>
                                        <p:strVal val="visible"/>
                                      </p:to>
                                    </p:set>
                                    <p:anim to="" calcmode="lin" valueType="num">
                                      <p:cBhvr>
                                        <p:cTn id="23" dur="1" fill="hold"/>
                                        <p:tgtEl>
                                          <p:spTgt spid="315409">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15409">
                                            <p:txEl>
                                              <p:pRg st="2" end="2"/>
                                            </p:txEl>
                                          </p:spTgt>
                                        </p:tgtEl>
                                        <p:attrNameLst>
                                          <p:attrName>style.visibility</p:attrName>
                                        </p:attrNameLst>
                                      </p:cBhvr>
                                      <p:to>
                                        <p:strVal val="visible"/>
                                      </p:to>
                                    </p:set>
                                    <p:anim to="" calcmode="lin" valueType="num">
                                      <p:cBhvr>
                                        <p:cTn id="28" dur="1" fill="hold"/>
                                        <p:tgtEl>
                                          <p:spTgt spid="315409">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15409">
                                            <p:txEl>
                                              <p:pRg st="3" end="3"/>
                                            </p:txEl>
                                          </p:spTgt>
                                        </p:tgtEl>
                                        <p:attrNameLst>
                                          <p:attrName>style.visibility</p:attrName>
                                        </p:attrNameLst>
                                      </p:cBhvr>
                                      <p:to>
                                        <p:strVal val="visible"/>
                                      </p:to>
                                    </p:set>
                                    <p:anim to="" calcmode="lin" valueType="num">
                                      <p:cBhvr>
                                        <p:cTn id="33" dur="1" fill="hold"/>
                                        <p:tgtEl>
                                          <p:spTgt spid="315409">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15409">
                                            <p:txEl>
                                              <p:pRg st="4" end="4"/>
                                            </p:txEl>
                                          </p:spTgt>
                                        </p:tgtEl>
                                        <p:attrNameLst>
                                          <p:attrName>style.visibility</p:attrName>
                                        </p:attrNameLst>
                                      </p:cBhvr>
                                      <p:to>
                                        <p:strVal val="visible"/>
                                      </p:to>
                                    </p:set>
                                    <p:anim to="" calcmode="lin" valueType="num">
                                      <p:cBhvr>
                                        <p:cTn id="38" dur="1" fill="hold"/>
                                        <p:tgtEl>
                                          <p:spTgt spid="315409">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15409">
                                            <p:txEl>
                                              <p:pRg st="5" end="5"/>
                                            </p:txEl>
                                          </p:spTgt>
                                        </p:tgtEl>
                                        <p:attrNameLst>
                                          <p:attrName>style.visibility</p:attrName>
                                        </p:attrNameLst>
                                      </p:cBhvr>
                                      <p:to>
                                        <p:strVal val="visible"/>
                                      </p:to>
                                    </p:set>
                                    <p:anim to="" calcmode="lin" valueType="num">
                                      <p:cBhvr>
                                        <p:cTn id="43" dur="1" fill="hold"/>
                                        <p:tgtEl>
                                          <p:spTgt spid="315409">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315412"/>
                                        </p:tgtEl>
                                        <p:attrNameLst>
                                          <p:attrName>style.visibility</p:attrName>
                                        </p:attrNameLst>
                                      </p:cBhvr>
                                      <p:to>
                                        <p:strVal val="visible"/>
                                      </p:to>
                                    </p:set>
                                    <p:anim calcmode="lin" valueType="num">
                                      <p:cBhvr>
                                        <p:cTn id="48" dur="500" fill="hold"/>
                                        <p:tgtEl>
                                          <p:spTgt spid="315412"/>
                                        </p:tgtEl>
                                        <p:attrNameLst>
                                          <p:attrName>ppt_w</p:attrName>
                                        </p:attrNameLst>
                                      </p:cBhvr>
                                      <p:tavLst>
                                        <p:tav tm="0">
                                          <p:val>
                                            <p:fltVal val="0"/>
                                          </p:val>
                                        </p:tav>
                                        <p:tav tm="100000">
                                          <p:val>
                                            <p:strVal val="#ppt_w"/>
                                          </p:val>
                                        </p:tav>
                                      </p:tavLst>
                                    </p:anim>
                                    <p:anim calcmode="lin" valueType="num">
                                      <p:cBhvr>
                                        <p:cTn id="49" dur="500" fill="hold"/>
                                        <p:tgtEl>
                                          <p:spTgt spid="31541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xit" presetSubtype="0" fill="hold" grpId="1" nodeType="clickEffect">
                                  <p:stCondLst>
                                    <p:cond delay="0"/>
                                  </p:stCondLst>
                                  <p:childTnLst>
                                    <p:anim calcmode="lin" valueType="num">
                                      <p:cBhvr>
                                        <p:cTn id="53" dur="500"/>
                                        <p:tgtEl>
                                          <p:spTgt spid="315412"/>
                                        </p:tgtEl>
                                        <p:attrNameLst>
                                          <p:attrName>ppt_w</p:attrName>
                                        </p:attrNameLst>
                                      </p:cBhvr>
                                      <p:tavLst>
                                        <p:tav tm="0">
                                          <p:val>
                                            <p:strVal val="ppt_w"/>
                                          </p:val>
                                        </p:tav>
                                        <p:tav tm="100000">
                                          <p:val>
                                            <p:fltVal val="0"/>
                                          </p:val>
                                        </p:tav>
                                      </p:tavLst>
                                    </p:anim>
                                    <p:anim calcmode="lin" valueType="num">
                                      <p:cBhvr>
                                        <p:cTn id="54" dur="500"/>
                                        <p:tgtEl>
                                          <p:spTgt spid="315412"/>
                                        </p:tgtEl>
                                        <p:attrNameLst>
                                          <p:attrName>ppt_h</p:attrName>
                                        </p:attrNameLst>
                                      </p:cBhvr>
                                      <p:tavLst>
                                        <p:tav tm="0">
                                          <p:val>
                                            <p:strVal val="ppt_h"/>
                                          </p:val>
                                        </p:tav>
                                        <p:tav tm="100000">
                                          <p:val>
                                            <p:fltVal val="0"/>
                                          </p:val>
                                        </p:tav>
                                      </p:tavLst>
                                    </p:anim>
                                    <p:animEffect transition="out" filter="fade">
                                      <p:cBhvr>
                                        <p:cTn id="55" dur="500"/>
                                        <p:tgtEl>
                                          <p:spTgt spid="315412"/>
                                        </p:tgtEl>
                                      </p:cBhvr>
                                    </p:animEffect>
                                    <p:set>
                                      <p:cBhvr>
                                        <p:cTn id="56" dur="1" fill="hold">
                                          <p:stCondLst>
                                            <p:cond delay="499"/>
                                          </p:stCondLst>
                                        </p:cTn>
                                        <p:tgtEl>
                                          <p:spTgt spid="3154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15413"/>
                                        </p:tgtEl>
                                        <p:attrNameLst>
                                          <p:attrName>style.visibility</p:attrName>
                                        </p:attrNameLst>
                                      </p:cBhvr>
                                      <p:to>
                                        <p:strVal val="visible"/>
                                      </p:to>
                                    </p:set>
                                    <p:anim calcmode="lin" valueType="num">
                                      <p:cBhvr>
                                        <p:cTn id="61" dur="500" fill="hold"/>
                                        <p:tgtEl>
                                          <p:spTgt spid="315413"/>
                                        </p:tgtEl>
                                        <p:attrNameLst>
                                          <p:attrName>ppt_w</p:attrName>
                                        </p:attrNameLst>
                                      </p:cBhvr>
                                      <p:tavLst>
                                        <p:tav tm="0">
                                          <p:val>
                                            <p:fltVal val="0"/>
                                          </p:val>
                                        </p:tav>
                                        <p:tav tm="100000">
                                          <p:val>
                                            <p:strVal val="#ppt_w"/>
                                          </p:val>
                                        </p:tav>
                                      </p:tavLst>
                                    </p:anim>
                                    <p:anim calcmode="lin" valueType="num">
                                      <p:cBhvr>
                                        <p:cTn id="62" dur="500" fill="hold"/>
                                        <p:tgtEl>
                                          <p:spTgt spid="31541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xit" presetSubtype="0" fill="hold" grpId="1" nodeType="clickEffect">
                                  <p:stCondLst>
                                    <p:cond delay="0"/>
                                  </p:stCondLst>
                                  <p:childTnLst>
                                    <p:anim calcmode="lin" valueType="num">
                                      <p:cBhvr>
                                        <p:cTn id="66" dur="500"/>
                                        <p:tgtEl>
                                          <p:spTgt spid="315413"/>
                                        </p:tgtEl>
                                        <p:attrNameLst>
                                          <p:attrName>ppt_w</p:attrName>
                                        </p:attrNameLst>
                                      </p:cBhvr>
                                      <p:tavLst>
                                        <p:tav tm="0">
                                          <p:val>
                                            <p:strVal val="ppt_w"/>
                                          </p:val>
                                        </p:tav>
                                        <p:tav tm="100000">
                                          <p:val>
                                            <p:fltVal val="0"/>
                                          </p:val>
                                        </p:tav>
                                      </p:tavLst>
                                    </p:anim>
                                    <p:anim calcmode="lin" valueType="num">
                                      <p:cBhvr>
                                        <p:cTn id="67" dur="500"/>
                                        <p:tgtEl>
                                          <p:spTgt spid="315413"/>
                                        </p:tgtEl>
                                        <p:attrNameLst>
                                          <p:attrName>ppt_h</p:attrName>
                                        </p:attrNameLst>
                                      </p:cBhvr>
                                      <p:tavLst>
                                        <p:tav tm="0">
                                          <p:val>
                                            <p:strVal val="ppt_h"/>
                                          </p:val>
                                        </p:tav>
                                        <p:tav tm="100000">
                                          <p:val>
                                            <p:fltVal val="0"/>
                                          </p:val>
                                        </p:tav>
                                      </p:tavLst>
                                    </p:anim>
                                    <p:animEffect transition="out" filter="fade">
                                      <p:cBhvr>
                                        <p:cTn id="68" dur="500"/>
                                        <p:tgtEl>
                                          <p:spTgt spid="315413"/>
                                        </p:tgtEl>
                                      </p:cBhvr>
                                    </p:animEffect>
                                    <p:set>
                                      <p:cBhvr>
                                        <p:cTn id="69" dur="1" fill="hold">
                                          <p:stCondLst>
                                            <p:cond delay="499"/>
                                          </p:stCondLst>
                                        </p:cTn>
                                        <p:tgtEl>
                                          <p:spTgt spid="315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8" grpId="0"/>
      <p:bldP spid="315411" grpId="0"/>
      <p:bldP spid="315412" grpId="0" animBg="1"/>
      <p:bldP spid="315412" grpId="1" animBg="1"/>
      <p:bldP spid="315413" grpId="0" animBg="1"/>
      <p:bldP spid="3154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ader_13"/>
          <p:cNvPicPr>
            <a:picLocks noChangeAspect="1" noChangeArrowheads="1"/>
          </p:cNvPicPr>
          <p:nvPr/>
        </p:nvPicPr>
        <p:blipFill>
          <a:blip r:embed="rId2"/>
          <a:srcRect/>
          <a:stretch>
            <a:fillRect/>
          </a:stretch>
        </p:blipFill>
        <p:spPr bwMode="auto">
          <a:xfrm>
            <a:off x="0" y="304800"/>
            <a:ext cx="1435100" cy="203200"/>
          </a:xfrm>
          <a:prstGeom prst="rect">
            <a:avLst/>
          </a:prstGeom>
          <a:noFill/>
          <a:ln w="9525">
            <a:noFill/>
            <a:miter lim="800000"/>
            <a:headEnd/>
            <a:tailEnd/>
          </a:ln>
        </p:spPr>
      </p:pic>
      <p:pic>
        <p:nvPicPr>
          <p:cNvPr id="5123" name="Picture 3" descr="Header_13"/>
          <p:cNvPicPr>
            <a:picLocks noChangeAspect="1" noChangeArrowheads="1"/>
          </p:cNvPicPr>
          <p:nvPr/>
        </p:nvPicPr>
        <p:blipFill>
          <a:blip r:embed="rId2"/>
          <a:srcRect/>
          <a:stretch>
            <a:fillRect/>
          </a:stretch>
        </p:blipFill>
        <p:spPr bwMode="auto">
          <a:xfrm>
            <a:off x="1433513" y="304800"/>
            <a:ext cx="1435100" cy="203200"/>
          </a:xfrm>
          <a:prstGeom prst="rect">
            <a:avLst/>
          </a:prstGeom>
          <a:noFill/>
          <a:ln w="9525">
            <a:noFill/>
            <a:miter lim="800000"/>
            <a:headEnd/>
            <a:tailEnd/>
          </a:ln>
        </p:spPr>
      </p:pic>
      <p:pic>
        <p:nvPicPr>
          <p:cNvPr id="5124" name="Picture 4" descr="Header_13"/>
          <p:cNvPicPr>
            <a:picLocks noChangeAspect="1" noChangeArrowheads="1"/>
          </p:cNvPicPr>
          <p:nvPr/>
        </p:nvPicPr>
        <p:blipFill>
          <a:blip r:embed="rId2"/>
          <a:srcRect/>
          <a:stretch>
            <a:fillRect/>
          </a:stretch>
        </p:blipFill>
        <p:spPr bwMode="auto">
          <a:xfrm>
            <a:off x="2876550" y="304800"/>
            <a:ext cx="1435100" cy="203200"/>
          </a:xfrm>
          <a:prstGeom prst="rect">
            <a:avLst/>
          </a:prstGeom>
          <a:noFill/>
          <a:ln w="9525">
            <a:noFill/>
            <a:miter lim="800000"/>
            <a:headEnd/>
            <a:tailEnd/>
          </a:ln>
        </p:spPr>
      </p:pic>
      <p:pic>
        <p:nvPicPr>
          <p:cNvPr id="5125" name="Picture 5" descr="Header_13"/>
          <p:cNvPicPr>
            <a:picLocks noChangeAspect="1" noChangeArrowheads="1"/>
          </p:cNvPicPr>
          <p:nvPr/>
        </p:nvPicPr>
        <p:blipFill>
          <a:blip r:embed="rId2"/>
          <a:srcRect/>
          <a:stretch>
            <a:fillRect/>
          </a:stretch>
        </p:blipFill>
        <p:spPr bwMode="auto">
          <a:xfrm>
            <a:off x="4310063" y="304800"/>
            <a:ext cx="1435100" cy="203200"/>
          </a:xfrm>
          <a:prstGeom prst="rect">
            <a:avLst/>
          </a:prstGeom>
          <a:noFill/>
          <a:ln w="9525">
            <a:noFill/>
            <a:miter lim="800000"/>
            <a:headEnd/>
            <a:tailEnd/>
          </a:ln>
        </p:spPr>
      </p:pic>
      <p:pic>
        <p:nvPicPr>
          <p:cNvPr id="5126" name="Picture 6" descr="Header_13"/>
          <p:cNvPicPr>
            <a:picLocks noChangeAspect="1" noChangeArrowheads="1"/>
          </p:cNvPicPr>
          <p:nvPr/>
        </p:nvPicPr>
        <p:blipFill>
          <a:blip r:embed="rId2"/>
          <a:srcRect/>
          <a:stretch>
            <a:fillRect/>
          </a:stretch>
        </p:blipFill>
        <p:spPr bwMode="auto">
          <a:xfrm>
            <a:off x="5743575" y="304800"/>
            <a:ext cx="1435100" cy="203200"/>
          </a:xfrm>
          <a:prstGeom prst="rect">
            <a:avLst/>
          </a:prstGeom>
          <a:noFill/>
          <a:ln w="9525">
            <a:noFill/>
            <a:miter lim="800000"/>
            <a:headEnd/>
            <a:tailEnd/>
          </a:ln>
        </p:spPr>
      </p:pic>
      <p:pic>
        <p:nvPicPr>
          <p:cNvPr id="5127" name="Picture 7" descr="Header_13"/>
          <p:cNvPicPr>
            <a:picLocks noChangeAspect="1" noChangeArrowheads="1"/>
          </p:cNvPicPr>
          <p:nvPr/>
        </p:nvPicPr>
        <p:blipFill>
          <a:blip r:embed="rId2"/>
          <a:srcRect/>
          <a:stretch>
            <a:fillRect/>
          </a:stretch>
        </p:blipFill>
        <p:spPr bwMode="auto">
          <a:xfrm>
            <a:off x="7177088" y="304800"/>
            <a:ext cx="1435100" cy="203200"/>
          </a:xfrm>
          <a:prstGeom prst="rect">
            <a:avLst/>
          </a:prstGeom>
          <a:noFill/>
          <a:ln w="9525">
            <a:noFill/>
            <a:miter lim="800000"/>
            <a:headEnd/>
            <a:tailEnd/>
          </a:ln>
        </p:spPr>
      </p:pic>
      <p:pic>
        <p:nvPicPr>
          <p:cNvPr id="5128" name="Picture 8" descr="Header_13"/>
          <p:cNvPicPr>
            <a:picLocks noChangeAspect="1" noChangeArrowheads="1"/>
          </p:cNvPicPr>
          <p:nvPr/>
        </p:nvPicPr>
        <p:blipFill>
          <a:blip r:embed="rId2"/>
          <a:srcRect/>
          <a:stretch>
            <a:fillRect/>
          </a:stretch>
        </p:blipFill>
        <p:spPr bwMode="auto">
          <a:xfrm>
            <a:off x="7696200" y="304800"/>
            <a:ext cx="1435100" cy="203200"/>
          </a:xfrm>
          <a:prstGeom prst="rect">
            <a:avLst/>
          </a:prstGeom>
          <a:noFill/>
          <a:ln w="9525">
            <a:noFill/>
            <a:miter lim="800000"/>
            <a:headEnd/>
            <a:tailEnd/>
          </a:ln>
        </p:spPr>
      </p:pic>
      <p:pic>
        <p:nvPicPr>
          <p:cNvPr id="5129" name="Picture 9" descr="Header_13"/>
          <p:cNvPicPr>
            <a:picLocks noChangeAspect="1" noChangeArrowheads="1"/>
          </p:cNvPicPr>
          <p:nvPr/>
        </p:nvPicPr>
        <p:blipFill>
          <a:blip r:embed="rId2"/>
          <a:srcRect/>
          <a:stretch>
            <a:fillRect/>
          </a:stretch>
        </p:blipFill>
        <p:spPr bwMode="auto">
          <a:xfrm>
            <a:off x="12700" y="6248400"/>
            <a:ext cx="1435100" cy="203200"/>
          </a:xfrm>
          <a:prstGeom prst="rect">
            <a:avLst/>
          </a:prstGeom>
          <a:noFill/>
          <a:ln w="9525">
            <a:noFill/>
            <a:miter lim="800000"/>
            <a:headEnd/>
            <a:tailEnd/>
          </a:ln>
        </p:spPr>
      </p:pic>
      <p:pic>
        <p:nvPicPr>
          <p:cNvPr id="5130" name="Picture 10" descr="Header_13"/>
          <p:cNvPicPr>
            <a:picLocks noChangeAspect="1" noChangeArrowheads="1"/>
          </p:cNvPicPr>
          <p:nvPr/>
        </p:nvPicPr>
        <p:blipFill>
          <a:blip r:embed="rId2"/>
          <a:srcRect/>
          <a:stretch>
            <a:fillRect/>
          </a:stretch>
        </p:blipFill>
        <p:spPr bwMode="auto">
          <a:xfrm>
            <a:off x="622300" y="6248400"/>
            <a:ext cx="1435100" cy="203200"/>
          </a:xfrm>
          <a:prstGeom prst="rect">
            <a:avLst/>
          </a:prstGeom>
          <a:noFill/>
          <a:ln w="9525">
            <a:noFill/>
            <a:miter lim="800000"/>
            <a:headEnd/>
            <a:tailEnd/>
          </a:ln>
        </p:spPr>
      </p:pic>
      <p:pic>
        <p:nvPicPr>
          <p:cNvPr id="5131" name="Picture 11" descr="Header_13"/>
          <p:cNvPicPr>
            <a:picLocks noChangeAspect="1" noChangeArrowheads="1"/>
          </p:cNvPicPr>
          <p:nvPr/>
        </p:nvPicPr>
        <p:blipFill>
          <a:blip r:embed="rId2"/>
          <a:srcRect/>
          <a:stretch>
            <a:fillRect/>
          </a:stretch>
        </p:blipFill>
        <p:spPr bwMode="auto">
          <a:xfrm>
            <a:off x="1974850" y="6248400"/>
            <a:ext cx="1435100" cy="203200"/>
          </a:xfrm>
          <a:prstGeom prst="rect">
            <a:avLst/>
          </a:prstGeom>
          <a:noFill/>
          <a:ln w="9525">
            <a:noFill/>
            <a:miter lim="800000"/>
            <a:headEnd/>
            <a:tailEnd/>
          </a:ln>
        </p:spPr>
      </p:pic>
      <p:pic>
        <p:nvPicPr>
          <p:cNvPr id="5132" name="Picture 12" descr="Header_13"/>
          <p:cNvPicPr>
            <a:picLocks noChangeAspect="1" noChangeArrowheads="1"/>
          </p:cNvPicPr>
          <p:nvPr/>
        </p:nvPicPr>
        <p:blipFill>
          <a:blip r:embed="rId2"/>
          <a:srcRect/>
          <a:stretch>
            <a:fillRect/>
          </a:stretch>
        </p:blipFill>
        <p:spPr bwMode="auto">
          <a:xfrm>
            <a:off x="3408363" y="6248400"/>
            <a:ext cx="1435100" cy="203200"/>
          </a:xfrm>
          <a:prstGeom prst="rect">
            <a:avLst/>
          </a:prstGeom>
          <a:noFill/>
          <a:ln w="9525">
            <a:noFill/>
            <a:miter lim="800000"/>
            <a:headEnd/>
            <a:tailEnd/>
          </a:ln>
        </p:spPr>
      </p:pic>
      <p:pic>
        <p:nvPicPr>
          <p:cNvPr id="5133" name="Picture 13" descr="Header_13"/>
          <p:cNvPicPr>
            <a:picLocks noChangeAspect="1" noChangeArrowheads="1"/>
          </p:cNvPicPr>
          <p:nvPr/>
        </p:nvPicPr>
        <p:blipFill>
          <a:blip r:embed="rId2"/>
          <a:srcRect/>
          <a:stretch>
            <a:fillRect/>
          </a:stretch>
        </p:blipFill>
        <p:spPr bwMode="auto">
          <a:xfrm>
            <a:off x="4841875" y="6248400"/>
            <a:ext cx="1435100" cy="203200"/>
          </a:xfrm>
          <a:prstGeom prst="rect">
            <a:avLst/>
          </a:prstGeom>
          <a:noFill/>
          <a:ln w="9525">
            <a:noFill/>
            <a:miter lim="800000"/>
            <a:headEnd/>
            <a:tailEnd/>
          </a:ln>
        </p:spPr>
      </p:pic>
      <p:pic>
        <p:nvPicPr>
          <p:cNvPr id="5134" name="Picture 14" descr="Header_13"/>
          <p:cNvPicPr>
            <a:picLocks noChangeAspect="1" noChangeArrowheads="1"/>
          </p:cNvPicPr>
          <p:nvPr/>
        </p:nvPicPr>
        <p:blipFill>
          <a:blip r:embed="rId2"/>
          <a:srcRect/>
          <a:stretch>
            <a:fillRect/>
          </a:stretch>
        </p:blipFill>
        <p:spPr bwMode="auto">
          <a:xfrm>
            <a:off x="6275388" y="6248400"/>
            <a:ext cx="1435100" cy="203200"/>
          </a:xfrm>
          <a:prstGeom prst="rect">
            <a:avLst/>
          </a:prstGeom>
          <a:noFill/>
          <a:ln w="9525">
            <a:noFill/>
            <a:miter lim="800000"/>
            <a:headEnd/>
            <a:tailEnd/>
          </a:ln>
        </p:spPr>
      </p:pic>
      <p:pic>
        <p:nvPicPr>
          <p:cNvPr id="5135" name="Picture 15" descr="Header_13"/>
          <p:cNvPicPr>
            <a:picLocks noChangeAspect="1" noChangeArrowheads="1"/>
          </p:cNvPicPr>
          <p:nvPr/>
        </p:nvPicPr>
        <p:blipFill>
          <a:blip r:embed="rId2"/>
          <a:srcRect/>
          <a:stretch>
            <a:fillRect/>
          </a:stretch>
        </p:blipFill>
        <p:spPr bwMode="auto">
          <a:xfrm>
            <a:off x="7708900" y="6248400"/>
            <a:ext cx="1435100" cy="203200"/>
          </a:xfrm>
          <a:prstGeom prst="rect">
            <a:avLst/>
          </a:prstGeom>
          <a:noFill/>
          <a:ln w="9525">
            <a:noFill/>
            <a:miter lim="800000"/>
            <a:headEnd/>
            <a:tailEnd/>
          </a:ln>
        </p:spPr>
      </p:pic>
      <p:grpSp>
        <p:nvGrpSpPr>
          <p:cNvPr id="2" name="Group 38"/>
          <p:cNvGrpSpPr>
            <a:grpSpLocks/>
          </p:cNvGrpSpPr>
          <p:nvPr/>
        </p:nvGrpSpPr>
        <p:grpSpPr bwMode="auto">
          <a:xfrm>
            <a:off x="381000" y="1752600"/>
            <a:ext cx="7924800" cy="4419600"/>
            <a:chOff x="240" y="816"/>
            <a:chExt cx="4992" cy="2784"/>
          </a:xfrm>
        </p:grpSpPr>
        <p:sp>
          <p:nvSpPr>
            <p:cNvPr id="5146" name="Text Box 33"/>
            <p:cNvSpPr txBox="1">
              <a:spLocks noChangeArrowheads="1"/>
            </p:cNvSpPr>
            <p:nvPr/>
          </p:nvSpPr>
          <p:spPr bwMode="auto">
            <a:xfrm>
              <a:off x="240" y="816"/>
              <a:ext cx="1440" cy="288"/>
            </a:xfrm>
            <a:prstGeom prst="rect">
              <a:avLst/>
            </a:prstGeom>
            <a:noFill/>
            <a:ln w="9525">
              <a:noFill/>
              <a:miter lim="800000"/>
              <a:headEnd/>
              <a:tailEnd/>
            </a:ln>
          </p:spPr>
          <p:txBody>
            <a:bodyPr>
              <a:spAutoFit/>
            </a:bodyPr>
            <a:lstStyle/>
            <a:p>
              <a:pPr eaLnBrk="0" hangingPunct="0">
                <a:spcBef>
                  <a:spcPct val="50000"/>
                </a:spcBef>
              </a:pPr>
              <a:r>
                <a:rPr lang="en-US" sz="2400" b="1" u="sng" dirty="0">
                  <a:solidFill>
                    <a:schemeClr val="tx2"/>
                  </a:solidFill>
                  <a:latin typeface=".VnTime" pitchFamily="34" charset="0"/>
                </a:rPr>
                <a:t>1. </a:t>
              </a:r>
              <a:r>
                <a:rPr lang="en-US" sz="2400" b="1" u="sng" dirty="0" smtClean="0">
                  <a:solidFill>
                    <a:schemeClr val="tx2"/>
                  </a:solidFill>
                  <a:latin typeface=".VnTime" pitchFamily="34" charset="0"/>
                </a:rPr>
                <a:t>Tác giả:</a:t>
              </a:r>
              <a:endParaRPr lang="en-US" sz="2400" b="1" u="sng" dirty="0">
                <a:solidFill>
                  <a:schemeClr val="tx2"/>
                </a:solidFill>
                <a:latin typeface=".VnTime" pitchFamily="34" charset="0"/>
              </a:endParaRPr>
            </a:p>
          </p:txBody>
        </p:sp>
        <p:pic>
          <p:nvPicPr>
            <p:cNvPr id="5147" name="Picture 35" descr="Nguyen Trai.JPG"/>
            <p:cNvPicPr>
              <a:picLocks noChangeAspect="1" noChangeArrowheads="1"/>
            </p:cNvPicPr>
            <p:nvPr/>
          </p:nvPicPr>
          <p:blipFill>
            <a:blip r:embed="rId3"/>
            <a:srcRect/>
            <a:stretch>
              <a:fillRect/>
            </a:stretch>
          </p:blipFill>
          <p:spPr bwMode="auto">
            <a:xfrm>
              <a:off x="3216" y="912"/>
              <a:ext cx="2016" cy="2688"/>
            </a:xfrm>
            <a:prstGeom prst="rect">
              <a:avLst/>
            </a:prstGeom>
            <a:noFill/>
            <a:ln w="9525">
              <a:noFill/>
              <a:miter lim="800000"/>
              <a:headEnd/>
              <a:tailEnd/>
            </a:ln>
          </p:spPr>
        </p:pic>
      </p:grpSp>
      <p:sp>
        <p:nvSpPr>
          <p:cNvPr id="28" name="Rectangle 9"/>
          <p:cNvSpPr>
            <a:spLocks noChangeArrowheads="1"/>
          </p:cNvSpPr>
          <p:nvPr/>
        </p:nvSpPr>
        <p:spPr bwMode="auto">
          <a:xfrm>
            <a:off x="381000" y="2209800"/>
            <a:ext cx="4648200" cy="3416320"/>
          </a:xfrm>
          <a:prstGeom prst="rect">
            <a:avLst/>
          </a:prstGeom>
          <a:noFill/>
          <a:ln w="9525">
            <a:noFill/>
            <a:miter lim="800000"/>
            <a:headEnd/>
            <a:tailEnd/>
          </a:ln>
          <a:effectLst/>
        </p:spPr>
        <p:txBody>
          <a:bodyPr wrap="square">
            <a:spAutoFit/>
          </a:bodyPr>
          <a:lstStyle/>
          <a:p>
            <a:pPr algn="just">
              <a:buFontTx/>
              <a:buChar char="-"/>
            </a:pPr>
            <a:r>
              <a:rPr lang="en-US" sz="2400" dirty="0" smtClean="0">
                <a:latin typeface="Times New Roman" pitchFamily="18" charset="0"/>
                <a:cs typeface="Times New Roman" pitchFamily="18" charset="0"/>
              </a:rPr>
              <a:t> Nguyễn </a:t>
            </a:r>
            <a:r>
              <a:rPr lang="en-US" sz="2400" dirty="0">
                <a:latin typeface="Times New Roman" pitchFamily="18" charset="0"/>
                <a:cs typeface="Times New Roman" pitchFamily="18" charset="0"/>
              </a:rPr>
              <a:t>Trãi (1380-1442) hiệu Ức Trai.</a:t>
            </a:r>
          </a:p>
          <a:p>
            <a:pPr algn="just">
              <a:buFontTx/>
              <a:buChar char="-"/>
            </a:pPr>
            <a:r>
              <a:rPr lang="en-US" sz="2400" dirty="0" smtClean="0">
                <a:latin typeface="Times New Roman" pitchFamily="18" charset="0"/>
                <a:cs typeface="Times New Roman" pitchFamily="18" charset="0"/>
              </a:rPr>
              <a:t> Người </a:t>
            </a:r>
            <a:r>
              <a:rPr lang="en-US" sz="2400" dirty="0">
                <a:latin typeface="Times New Roman" pitchFamily="18" charset="0"/>
                <a:cs typeface="Times New Roman" pitchFamily="18" charset="0"/>
              </a:rPr>
              <a:t>có vai trò rất lớn trong cuộc khởi nghĩa Lam Sơn, là anh hùng dân tộc, danh nhân văn hoá thế giới.</a:t>
            </a:r>
          </a:p>
          <a:p>
            <a:pPr algn="just"/>
            <a:r>
              <a:rPr lang="en-US" sz="2400" dirty="0" smtClean="0">
                <a:latin typeface="Times New Roman" pitchFamily="18" charset="0"/>
                <a:cs typeface="Times New Roman" pitchFamily="18" charset="0"/>
              </a:rPr>
              <a:t>- Nguyễn </a:t>
            </a:r>
            <a:r>
              <a:rPr lang="en-US" sz="2400" dirty="0">
                <a:latin typeface="Times New Roman" pitchFamily="18" charset="0"/>
                <a:cs typeface="Times New Roman" pitchFamily="18" charset="0"/>
              </a:rPr>
              <a:t>Trãi để lại một sự nghiệp văn chương đồ sộ, phong phú trong đó có Bình Ngô đại cáo, Quốc âm thi tập, Quân trung từ mệnh tập.</a:t>
            </a:r>
          </a:p>
        </p:txBody>
      </p:sp>
      <p:sp>
        <p:nvSpPr>
          <p:cNvPr id="27" name="Text Box 3"/>
          <p:cNvSpPr txBox="1">
            <a:spLocks noChangeArrowheads="1"/>
          </p:cNvSpPr>
          <p:nvPr/>
        </p:nvSpPr>
        <p:spPr bwMode="auto">
          <a:xfrm>
            <a:off x="381000" y="488950"/>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
        <p:nvSpPr>
          <p:cNvPr id="30" name="Text Box 33"/>
          <p:cNvSpPr txBox="1">
            <a:spLocks noChangeArrowheads="1"/>
          </p:cNvSpPr>
          <p:nvPr/>
        </p:nvSpPr>
        <p:spPr bwMode="auto">
          <a:xfrm>
            <a:off x="419100" y="1295400"/>
            <a:ext cx="3619500" cy="461665"/>
          </a:xfrm>
          <a:prstGeom prst="rect">
            <a:avLst/>
          </a:prstGeom>
          <a:noFill/>
          <a:ln w="9525">
            <a:noFill/>
            <a:miter lim="800000"/>
            <a:headEnd/>
            <a:tailEnd/>
          </a:ln>
        </p:spPr>
        <p:txBody>
          <a:bodyPr wrap="square">
            <a:spAutoFit/>
          </a:bodyPr>
          <a:lstStyle/>
          <a:p>
            <a:pPr eaLnBrk="0" hangingPunct="0">
              <a:spcBef>
                <a:spcPct val="50000"/>
              </a:spcBef>
            </a:pPr>
            <a:r>
              <a:rPr lang="en-US" sz="2400" b="1" u="sng" dirty="0">
                <a:solidFill>
                  <a:schemeClr val="tx2"/>
                </a:solidFill>
                <a:latin typeface=".VnTime" pitchFamily="34" charset="0"/>
              </a:rPr>
              <a:t>I</a:t>
            </a:r>
            <a:r>
              <a:rPr lang="en-US" sz="2400" b="1" u="sng" dirty="0" smtClean="0">
                <a:solidFill>
                  <a:schemeClr val="tx2"/>
                </a:solidFill>
                <a:latin typeface=".VnTime" pitchFamily="34" charset="0"/>
              </a:rPr>
              <a:t>. </a:t>
            </a:r>
            <a:r>
              <a:rPr lang="en-US" sz="2400" b="1" u="sng" dirty="0" err="1" smtClean="0">
                <a:solidFill>
                  <a:schemeClr val="tx2"/>
                </a:solidFill>
                <a:latin typeface=".VnTime" pitchFamily="34" charset="0"/>
              </a:rPr>
              <a:t>Đọc</a:t>
            </a:r>
            <a:r>
              <a:rPr lang="en-US" sz="2400" b="1" u="sng" dirty="0" smtClean="0">
                <a:solidFill>
                  <a:schemeClr val="tx2"/>
                </a:solidFill>
                <a:latin typeface=".VnTime" pitchFamily="34" charset="0"/>
              </a:rPr>
              <a:t> </a:t>
            </a:r>
            <a:r>
              <a:rPr lang="en-US" sz="2400" b="1" u="sng" dirty="0" err="1" smtClean="0">
                <a:solidFill>
                  <a:schemeClr val="tx2"/>
                </a:solidFill>
                <a:latin typeface=".VnTime" pitchFamily="34" charset="0"/>
              </a:rPr>
              <a:t>Hiểu</a:t>
            </a:r>
            <a:r>
              <a:rPr lang="en-US" sz="2400" b="1" u="sng" dirty="0" smtClean="0">
                <a:solidFill>
                  <a:schemeClr val="tx2"/>
                </a:solidFill>
                <a:latin typeface=".VnTime" pitchFamily="34" charset="0"/>
              </a:rPr>
              <a:t> </a:t>
            </a:r>
            <a:r>
              <a:rPr lang="en-US" sz="2400" b="1" u="sng" dirty="0" err="1" smtClean="0">
                <a:solidFill>
                  <a:schemeClr val="tx2"/>
                </a:solidFill>
                <a:latin typeface=".VnTime" pitchFamily="34" charset="0"/>
              </a:rPr>
              <a:t>chú</a:t>
            </a:r>
            <a:r>
              <a:rPr lang="en-US" sz="2400" b="1" u="sng" dirty="0" smtClean="0">
                <a:solidFill>
                  <a:schemeClr val="tx2"/>
                </a:solidFill>
                <a:latin typeface=".VnTime" pitchFamily="34" charset="0"/>
              </a:rPr>
              <a:t> </a:t>
            </a:r>
            <a:r>
              <a:rPr lang="en-US" sz="2400" b="1" u="sng" dirty="0" err="1" smtClean="0">
                <a:solidFill>
                  <a:schemeClr val="tx2"/>
                </a:solidFill>
                <a:latin typeface=".VnTime" pitchFamily="34" charset="0"/>
              </a:rPr>
              <a:t>thích</a:t>
            </a:r>
            <a:endParaRPr lang="en-US" sz="2400" b="1" u="sng" dirty="0">
              <a:solidFill>
                <a:schemeClr val="tx2"/>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1000"/>
                                        <p:tgtEl>
                                          <p:spTgt spid="28">
                                            <p:txEl>
                                              <p:pRg st="0" end="0"/>
                                            </p:txEl>
                                          </p:spTgt>
                                        </p:tgtEl>
                                      </p:cBhvr>
                                    </p:animEffect>
                                    <p:anim calcmode="lin" valueType="num">
                                      <p:cBhvr>
                                        <p:cTn id="13"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1000"/>
                                        <p:tgtEl>
                                          <p:spTgt spid="28">
                                            <p:txEl>
                                              <p:pRg st="1" end="1"/>
                                            </p:txEl>
                                          </p:spTgt>
                                        </p:tgtEl>
                                      </p:cBhvr>
                                    </p:animEffect>
                                    <p:anim calcmode="lin" valueType="num">
                                      <p:cBhvr>
                                        <p:cTn id="20"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1000"/>
                                        <p:tgtEl>
                                          <p:spTgt spid="28">
                                            <p:txEl>
                                              <p:pRg st="2" end="2"/>
                                            </p:txEl>
                                          </p:spTgt>
                                        </p:tgtEl>
                                      </p:cBhvr>
                                    </p:animEffect>
                                    <p:anim calcmode="lin" valueType="num">
                                      <p:cBhvr>
                                        <p:cTn id="27"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Line 2"/>
          <p:cNvSpPr>
            <a:spLocks noChangeShapeType="1"/>
          </p:cNvSpPr>
          <p:nvPr/>
        </p:nvSpPr>
        <p:spPr bwMode="auto">
          <a:xfrm>
            <a:off x="4724400" y="1143000"/>
            <a:ext cx="0" cy="5715000"/>
          </a:xfrm>
          <a:prstGeom prst="line">
            <a:avLst/>
          </a:prstGeom>
          <a:noFill/>
          <a:ln w="28575">
            <a:solidFill>
              <a:schemeClr val="tx1"/>
            </a:solidFill>
            <a:round/>
            <a:headEnd/>
            <a:tailEnd/>
          </a:ln>
          <a:effectLst/>
        </p:spPr>
        <p:txBody>
          <a:bodyPr/>
          <a:lstStyle/>
          <a:p>
            <a:endParaRPr lang="en-US"/>
          </a:p>
        </p:txBody>
      </p:sp>
      <p:sp>
        <p:nvSpPr>
          <p:cNvPr id="316420" name="Line 4"/>
          <p:cNvSpPr>
            <a:spLocks noChangeShapeType="1"/>
          </p:cNvSpPr>
          <p:nvPr/>
        </p:nvSpPr>
        <p:spPr bwMode="auto">
          <a:xfrm flipH="1">
            <a:off x="0" y="1143000"/>
            <a:ext cx="9144000" cy="0"/>
          </a:xfrm>
          <a:prstGeom prst="line">
            <a:avLst/>
          </a:prstGeom>
          <a:noFill/>
          <a:ln w="9525">
            <a:solidFill>
              <a:schemeClr val="tx1"/>
            </a:solidFill>
            <a:round/>
            <a:headEnd/>
            <a:tailEnd/>
          </a:ln>
          <a:effectLst/>
        </p:spPr>
        <p:txBody>
          <a:bodyPr/>
          <a:lstStyle/>
          <a:p>
            <a:endParaRPr lang="en-US"/>
          </a:p>
        </p:txBody>
      </p:sp>
      <p:sp>
        <p:nvSpPr>
          <p:cNvPr id="316421" name="Text Box 5"/>
          <p:cNvSpPr txBox="1">
            <a:spLocks noChangeArrowheads="1"/>
          </p:cNvSpPr>
          <p:nvPr/>
        </p:nvSpPr>
        <p:spPr bwMode="auto">
          <a:xfrm>
            <a:off x="0" y="1143000"/>
            <a:ext cx="3429000" cy="457200"/>
          </a:xfrm>
          <a:prstGeom prst="rect">
            <a:avLst/>
          </a:prstGeom>
          <a:noFill/>
          <a:ln w="9525">
            <a:noFill/>
            <a:miter lim="800000"/>
            <a:headEnd/>
            <a:tailEnd/>
          </a:ln>
          <a:effectLst/>
        </p:spPr>
        <p:txBody>
          <a:bodyPr>
            <a:spAutoFit/>
          </a:bodyPr>
          <a:lstStyle/>
          <a:p>
            <a:pPr marL="342900" indent="-342900"/>
            <a:r>
              <a:rPr lang="en-US" sz="2400" b="1">
                <a:latin typeface="Times New Roman" pitchFamily="18" charset="0"/>
              </a:rPr>
              <a:t>II. Đọc - Hiểu văn bản.</a:t>
            </a:r>
            <a:endParaRPr lang="en-US" sz="2400">
              <a:latin typeface="Times New Roman" pitchFamily="18" charset="0"/>
            </a:endParaRPr>
          </a:p>
        </p:txBody>
      </p:sp>
      <p:sp>
        <p:nvSpPr>
          <p:cNvPr id="316423" name="Text Box 7"/>
          <p:cNvSpPr txBox="1">
            <a:spLocks noChangeArrowheads="1"/>
          </p:cNvSpPr>
          <p:nvPr/>
        </p:nvSpPr>
        <p:spPr bwMode="auto">
          <a:xfrm>
            <a:off x="9525" y="16764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smtClean="0">
                <a:latin typeface="Times New Roman" pitchFamily="18" charset="0"/>
              </a:rPr>
              <a:t>1.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nhân</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dirty="0">
                <a:latin typeface="Times New Roman" pitchFamily="18" charset="0"/>
              </a:rPr>
              <a:t> </a:t>
            </a:r>
          </a:p>
        </p:txBody>
      </p:sp>
      <p:sp>
        <p:nvSpPr>
          <p:cNvPr id="316424" name="Text Box 8"/>
          <p:cNvSpPr txBox="1">
            <a:spLocks noChangeArrowheads="1"/>
          </p:cNvSpPr>
          <p:nvPr/>
        </p:nvSpPr>
        <p:spPr bwMode="auto">
          <a:xfrm>
            <a:off x="0" y="2257425"/>
            <a:ext cx="4800600" cy="830997"/>
          </a:xfrm>
          <a:prstGeom prst="rect">
            <a:avLst/>
          </a:prstGeom>
          <a:noFill/>
          <a:ln w="9525">
            <a:noFill/>
            <a:miter lim="800000"/>
            <a:headEnd/>
            <a:tailEnd/>
          </a:ln>
          <a:effectLst/>
        </p:spPr>
        <p:txBody>
          <a:bodyPr>
            <a:spAutoFit/>
          </a:bodyPr>
          <a:lstStyle/>
          <a:p>
            <a:pPr algn="just">
              <a:spcBef>
                <a:spcPct val="50000"/>
              </a:spcBef>
            </a:pPr>
            <a:r>
              <a:rPr lang="en-US" sz="2400" b="1" dirty="0">
                <a:latin typeface="Times New Roman" pitchFamily="18" charset="0"/>
              </a:rPr>
              <a:t>2</a:t>
            </a:r>
            <a:r>
              <a:rPr lang="en-US" sz="2400" b="1" dirty="0" smtClean="0">
                <a:latin typeface="Times New Roman" pitchFamily="18" charset="0"/>
              </a:rPr>
              <a:t>. </a:t>
            </a:r>
            <a:r>
              <a:rPr lang="en-US" sz="2400" b="1" dirty="0" err="1">
                <a:latin typeface="Times New Roman" pitchFamily="18" charset="0"/>
              </a:rPr>
              <a:t>Chân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về</a:t>
            </a:r>
            <a:r>
              <a:rPr lang="en-US" sz="2400" b="1" dirty="0">
                <a:latin typeface="Times New Roman" pitchFamily="18" charset="0"/>
              </a:rPr>
              <a:t> </a:t>
            </a:r>
            <a:r>
              <a:rPr lang="en-US" sz="2400" b="1" dirty="0" err="1">
                <a:latin typeface="Times New Roman" pitchFamily="18" charset="0"/>
              </a:rPr>
              <a:t>sự</a:t>
            </a:r>
            <a:r>
              <a:rPr lang="en-US" sz="2400" b="1" dirty="0">
                <a:latin typeface="Times New Roman" pitchFamily="18" charset="0"/>
              </a:rPr>
              <a:t> </a:t>
            </a:r>
            <a:r>
              <a:rPr lang="en-US" sz="2400" b="1" dirty="0" err="1">
                <a:latin typeface="Times New Roman" pitchFamily="18" charset="0"/>
              </a:rPr>
              <a:t>tồn</a:t>
            </a:r>
            <a:r>
              <a:rPr lang="en-US" sz="2400" b="1" dirty="0">
                <a:latin typeface="Times New Roman" pitchFamily="18" charset="0"/>
              </a:rPr>
              <a:t> </a:t>
            </a:r>
            <a:r>
              <a:rPr lang="en-US" sz="2400" b="1" dirty="0" err="1">
                <a:latin typeface="Times New Roman" pitchFamily="18" charset="0"/>
              </a:rPr>
              <a:t>tại</a:t>
            </a:r>
            <a:r>
              <a:rPr lang="en-US" sz="2400" b="1" dirty="0">
                <a:latin typeface="Times New Roman" pitchFamily="18" charset="0"/>
              </a:rPr>
              <a:t> </a:t>
            </a:r>
            <a:r>
              <a:rPr lang="en-US" sz="2400" b="1" dirty="0" err="1">
                <a:latin typeface="Times New Roman" pitchFamily="18" charset="0"/>
              </a:rPr>
              <a:t>độc</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dân</a:t>
            </a:r>
            <a:r>
              <a:rPr lang="en-US" sz="2400" b="1" dirty="0">
                <a:latin typeface="Times New Roman" pitchFamily="18" charset="0"/>
              </a:rPr>
              <a:t> </a:t>
            </a:r>
            <a:r>
              <a:rPr lang="en-US" sz="2400" b="1" dirty="0" err="1">
                <a:latin typeface="Times New Roman" pitchFamily="18" charset="0"/>
              </a:rPr>
              <a:t>tộc</a:t>
            </a:r>
            <a:r>
              <a:rPr lang="en-US" sz="2400" b="1" dirty="0">
                <a:latin typeface="Times New Roman" pitchFamily="18" charset="0"/>
              </a:rPr>
              <a:t> </a:t>
            </a:r>
            <a:r>
              <a:rPr lang="en-US" sz="2400" b="1" dirty="0" err="1">
                <a:latin typeface="Times New Roman" pitchFamily="18" charset="0"/>
              </a:rPr>
              <a:t>Đại</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a:t>
            </a:r>
          </a:p>
        </p:txBody>
      </p:sp>
      <p:sp>
        <p:nvSpPr>
          <p:cNvPr id="316425" name="Text Box 9"/>
          <p:cNvSpPr txBox="1">
            <a:spLocks noChangeArrowheads="1"/>
          </p:cNvSpPr>
          <p:nvPr/>
        </p:nvSpPr>
        <p:spPr bwMode="auto">
          <a:xfrm>
            <a:off x="228600" y="3124200"/>
            <a:ext cx="4114800" cy="3378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nền</a:t>
            </a:r>
            <a:r>
              <a:rPr lang="en-US" sz="2400" b="1" dirty="0">
                <a:latin typeface="Times New Roman" pitchFamily="18" charset="0"/>
              </a:rPr>
              <a:t> </a:t>
            </a:r>
            <a:r>
              <a:rPr lang="en-US" sz="2400" b="1" dirty="0" err="1">
                <a:latin typeface="Times New Roman" pitchFamily="18" charset="0"/>
              </a:rPr>
              <a:t>văn</a:t>
            </a:r>
            <a:r>
              <a:rPr lang="en-US" sz="2400" b="1" dirty="0">
                <a:latin typeface="Times New Roman" pitchFamily="18" charset="0"/>
              </a:rPr>
              <a:t> </a:t>
            </a:r>
            <a:r>
              <a:rPr lang="en-US" sz="2400" b="1" dirty="0" err="1">
                <a:latin typeface="Times New Roman" pitchFamily="18" charset="0"/>
              </a:rPr>
              <a:t>hiến</a:t>
            </a:r>
            <a:r>
              <a:rPr lang="en-US" sz="2400" b="1" dirty="0">
                <a:latin typeface="Times New Roman" pitchFamily="18" charset="0"/>
              </a:rPr>
              <a:t> </a:t>
            </a:r>
            <a:r>
              <a:rPr lang="en-US" sz="2400" b="1" dirty="0" err="1">
                <a:latin typeface="Times New Roman" pitchFamily="18" charset="0"/>
              </a:rPr>
              <a:t>lâu</a:t>
            </a:r>
            <a:r>
              <a:rPr lang="en-US" sz="2400" b="1" dirty="0">
                <a:latin typeface="Times New Roman" pitchFamily="18" charset="0"/>
              </a:rPr>
              <a:t> </a:t>
            </a:r>
            <a:r>
              <a:rPr lang="en-US" sz="2400" b="1" dirty="0" err="1">
                <a:latin typeface="Times New Roman" pitchFamily="18" charset="0"/>
              </a:rPr>
              <a:t>đời</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lãnh</a:t>
            </a:r>
            <a:r>
              <a:rPr lang="en-US" sz="2400" b="1" dirty="0">
                <a:latin typeface="Times New Roman" pitchFamily="18" charset="0"/>
              </a:rPr>
              <a:t> </a:t>
            </a:r>
            <a:r>
              <a:rPr lang="en-US" sz="2400" b="1" dirty="0" err="1">
                <a:latin typeface="Times New Roman" pitchFamily="18" charset="0"/>
              </a:rPr>
              <a:t>thổ</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phong</a:t>
            </a:r>
            <a:r>
              <a:rPr lang="en-US" sz="2400" b="1" dirty="0">
                <a:latin typeface="Times New Roman" pitchFamily="18" charset="0"/>
              </a:rPr>
              <a:t> </a:t>
            </a:r>
            <a:r>
              <a:rPr lang="en-US" sz="2400" b="1" dirty="0" err="1">
                <a:latin typeface="Times New Roman" pitchFamily="18" charset="0"/>
              </a:rPr>
              <a:t>tục</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lịch</a:t>
            </a:r>
            <a:r>
              <a:rPr lang="en-US" sz="2400" b="1" dirty="0">
                <a:latin typeface="Times New Roman" pitchFamily="18" charset="0"/>
              </a:rPr>
              <a:t> </a:t>
            </a:r>
            <a:r>
              <a:rPr lang="en-US" sz="2400" b="1" dirty="0" err="1">
                <a:latin typeface="Times New Roman" pitchFamily="18" charset="0"/>
              </a:rPr>
              <a:t>sử</a:t>
            </a:r>
            <a:r>
              <a:rPr lang="en-US" sz="2400" b="1" dirty="0">
                <a:latin typeface="Times New Roman" pitchFamily="18" charset="0"/>
              </a:rPr>
              <a:t> </a:t>
            </a:r>
            <a:r>
              <a:rPr lang="en-US" sz="2400" b="1" dirty="0" err="1">
                <a:latin typeface="Times New Roman" pitchFamily="18" charset="0"/>
              </a:rPr>
              <a:t>riêng</a:t>
            </a:r>
            <a:endParaRPr lang="en-US" sz="2400" b="1" dirty="0">
              <a:latin typeface="Times New Roman" pitchFamily="18" charset="0"/>
            </a:endParaRPr>
          </a:p>
          <a:p>
            <a:pPr marL="342900" indent="-342900"/>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chế</a:t>
            </a:r>
            <a:r>
              <a:rPr lang="en-US" sz="2400" b="1" dirty="0">
                <a:latin typeface="Times New Roman" pitchFamily="18" charset="0"/>
              </a:rPr>
              <a:t> </a:t>
            </a:r>
            <a:r>
              <a:rPr lang="en-US" sz="2400" b="1" dirty="0" err="1">
                <a:latin typeface="Times New Roman" pitchFamily="18" charset="0"/>
              </a:rPr>
              <a:t>độ</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riêng</a:t>
            </a:r>
            <a:r>
              <a:rPr lang="en-US" sz="2400" b="1" dirty="0">
                <a:latin typeface="Times New Roman" pitchFamily="18" charset="0"/>
              </a:rPr>
              <a:t>.</a:t>
            </a:r>
          </a:p>
          <a:p>
            <a:pPr marL="342900" indent="-342900"/>
            <a:r>
              <a:rPr lang="en-US" sz="2400" b="1" dirty="0">
                <a:latin typeface="Times New Roman" pitchFamily="18" charset="0"/>
                <a:sym typeface="Wingdings" pitchFamily="2" charset="2"/>
              </a:rPr>
              <a:t></a:t>
            </a:r>
            <a:r>
              <a:rPr lang="en-US" sz="2400" b="1" dirty="0">
                <a:latin typeface="Times New Roman" pitchFamily="18" charset="0"/>
              </a:rPr>
              <a:t> </a:t>
            </a:r>
            <a:r>
              <a:rPr lang="en-US" sz="2400" b="1" dirty="0" err="1">
                <a:latin typeface="Times New Roman" pitchFamily="18" charset="0"/>
              </a:rPr>
              <a:t>Khẳng</a:t>
            </a:r>
            <a:r>
              <a:rPr lang="en-US" sz="2400" b="1" dirty="0">
                <a:latin typeface="Times New Roman" pitchFamily="18" charset="0"/>
              </a:rPr>
              <a:t>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Đại</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quốc</a:t>
            </a:r>
            <a:r>
              <a:rPr lang="en-US" sz="2400" b="1" dirty="0">
                <a:latin typeface="Times New Roman" pitchFamily="18" charset="0"/>
              </a:rPr>
              <a:t> </a:t>
            </a:r>
            <a:r>
              <a:rPr lang="en-US" sz="2400" b="1" dirty="0" err="1">
                <a:latin typeface="Times New Roman" pitchFamily="18" charset="0"/>
              </a:rPr>
              <a:t>gia</a:t>
            </a:r>
            <a:r>
              <a:rPr lang="en-US" sz="2400" b="1" dirty="0">
                <a:latin typeface="Times New Roman" pitchFamily="18" charset="0"/>
              </a:rPr>
              <a:t> </a:t>
            </a:r>
            <a:r>
              <a:rPr lang="en-US" sz="2400" b="1" dirty="0" err="1">
                <a:latin typeface="Times New Roman" pitchFamily="18" charset="0"/>
              </a:rPr>
              <a:t>độc</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a:t>
            </a:r>
            <a:endParaRPr lang="pt-BR" sz="2400" b="1" dirty="0">
              <a:latin typeface="Times New Roman" pitchFamily="18" charset="0"/>
            </a:endParaRPr>
          </a:p>
          <a:p>
            <a:pPr marL="342900" indent="-342900"/>
            <a:endParaRPr lang="en-US" sz="2400" b="1" dirty="0">
              <a:solidFill>
                <a:srgbClr val="FFFF00"/>
              </a:solidFill>
              <a:latin typeface="Times New Roman" pitchFamily="18" charset="0"/>
            </a:endParaRPr>
          </a:p>
        </p:txBody>
      </p:sp>
      <p:sp>
        <p:nvSpPr>
          <p:cNvPr id="316427" name="AutoShape 11"/>
          <p:cNvSpPr>
            <a:spLocks noChangeArrowheads="1"/>
          </p:cNvSpPr>
          <p:nvPr/>
        </p:nvSpPr>
        <p:spPr bwMode="auto">
          <a:xfrm>
            <a:off x="5943600" y="990600"/>
            <a:ext cx="2286000" cy="914400"/>
          </a:xfrm>
          <a:prstGeom prst="star16">
            <a:avLst>
              <a:gd name="adj" fmla="val 37500"/>
            </a:avLst>
          </a:prstGeom>
          <a:solidFill>
            <a:srgbClr val="800080"/>
          </a:solidFill>
          <a:ln w="9525">
            <a:solidFill>
              <a:schemeClr val="tx1"/>
            </a:solidFill>
            <a:miter lim="800000"/>
            <a:headEnd/>
            <a:tailEnd/>
          </a:ln>
          <a:effectLst/>
        </p:spPr>
        <p:txBody>
          <a:bodyPr wrap="none" anchor="ctr"/>
          <a:lstStyle/>
          <a:p>
            <a:pPr algn="ctr"/>
            <a:r>
              <a:rPr lang="en-US" b="1">
                <a:latin typeface="Times New Roman" pitchFamily="18" charset="0"/>
              </a:rPr>
              <a:t>THẢO LUẬN</a:t>
            </a:r>
            <a:endParaRPr lang="en-US" sz="2000">
              <a:latin typeface="Times New Roman" pitchFamily="18" charset="0"/>
            </a:endParaRPr>
          </a:p>
        </p:txBody>
      </p:sp>
      <p:sp>
        <p:nvSpPr>
          <p:cNvPr id="316432" name="AutoShape 16"/>
          <p:cNvSpPr>
            <a:spLocks noChangeArrowheads="1"/>
          </p:cNvSpPr>
          <p:nvPr/>
        </p:nvSpPr>
        <p:spPr bwMode="auto">
          <a:xfrm>
            <a:off x="5105400" y="1676400"/>
            <a:ext cx="4343400" cy="2667000"/>
          </a:xfrm>
          <a:prstGeom prst="cloudCallout">
            <a:avLst>
              <a:gd name="adj1" fmla="val -42106"/>
              <a:gd name="adj2" fmla="val -26431"/>
            </a:avLst>
          </a:prstGeom>
          <a:solidFill>
            <a:srgbClr val="FFFFFF"/>
          </a:solidFill>
          <a:ln w="9525">
            <a:solidFill>
              <a:schemeClr val="tx1"/>
            </a:solidFill>
            <a:round/>
            <a:headEnd/>
            <a:tailEnd/>
          </a:ln>
          <a:effectLst/>
        </p:spPr>
        <p:txBody>
          <a:bodyPr/>
          <a:lstStyle/>
          <a:p>
            <a:r>
              <a:rPr lang="af-ZA" b="1" i="1">
                <a:solidFill>
                  <a:srgbClr val="0000FF"/>
                </a:solidFill>
                <a:latin typeface="Times New Roman" pitchFamily="18" charset="0"/>
              </a:rPr>
              <a:t>? </a:t>
            </a:r>
            <a:r>
              <a:rPr lang="en-US" b="1">
                <a:solidFill>
                  <a:srgbClr val="0000FF"/>
                </a:solidFill>
                <a:latin typeface="Times New Roman" pitchFamily="18" charset="0"/>
              </a:rPr>
              <a:t>Nhiều ý kiến cho rằng ý thức dân tộc ở đoạn trích </a:t>
            </a:r>
            <a:r>
              <a:rPr lang="en-US" b="1" i="1">
                <a:solidFill>
                  <a:srgbClr val="0000FF"/>
                </a:solidFill>
                <a:latin typeface="Times New Roman" pitchFamily="18" charset="0"/>
              </a:rPr>
              <a:t>Nước Đại Việt ta</a:t>
            </a:r>
            <a:r>
              <a:rPr lang="en-US" b="1">
                <a:solidFill>
                  <a:srgbClr val="0000FF"/>
                </a:solidFill>
                <a:latin typeface="Times New Roman" pitchFamily="18" charset="0"/>
              </a:rPr>
              <a:t> là sự tiếp nối và phát triển ý thức dân tộc ở bài </a:t>
            </a:r>
            <a:r>
              <a:rPr lang="en-US" b="1" i="1">
                <a:solidFill>
                  <a:srgbClr val="0000FF"/>
                </a:solidFill>
                <a:latin typeface="Times New Roman" pitchFamily="18" charset="0"/>
              </a:rPr>
              <a:t>Sông núi nước Nam</a:t>
            </a:r>
            <a:r>
              <a:rPr lang="en-US" b="1">
                <a:solidFill>
                  <a:srgbClr val="0000FF"/>
                </a:solidFill>
                <a:latin typeface="Times New Roman" pitchFamily="18" charset="0"/>
              </a:rPr>
              <a:t>. Vì sao? Hãy phân tích và chứng minh?</a:t>
            </a:r>
          </a:p>
        </p:txBody>
      </p:sp>
      <p:sp>
        <p:nvSpPr>
          <p:cNvPr id="316433" name="Rectangle 17"/>
          <p:cNvSpPr>
            <a:spLocks noChangeArrowheads="1"/>
          </p:cNvSpPr>
          <p:nvPr/>
        </p:nvSpPr>
        <p:spPr bwMode="auto">
          <a:xfrm>
            <a:off x="4800600" y="3962400"/>
            <a:ext cx="4343400" cy="2289175"/>
          </a:xfrm>
          <a:prstGeom prst="rect">
            <a:avLst/>
          </a:prstGeom>
          <a:noFill/>
          <a:ln w="9525">
            <a:noFill/>
            <a:miter lim="800000"/>
            <a:headEnd/>
            <a:tailEnd/>
          </a:ln>
          <a:effectLst/>
        </p:spPr>
        <p:txBody>
          <a:bodyPr>
            <a:spAutoFit/>
          </a:bodyPr>
          <a:lstStyle/>
          <a:p>
            <a:r>
              <a:rPr lang="en-US" b="1"/>
              <a:t>Bình Ngô đại cáo tiếp nối 2 yếu tố trên và bổ sung 3 yếu tố: </a:t>
            </a:r>
          </a:p>
          <a:p>
            <a:r>
              <a:rPr lang="en-US" b="1"/>
              <a:t> + Văn hiến, </a:t>
            </a:r>
          </a:p>
          <a:p>
            <a:r>
              <a:rPr lang="en-US" b="1"/>
              <a:t> + Phong tục tập quán.</a:t>
            </a:r>
          </a:p>
          <a:p>
            <a:r>
              <a:rPr lang="en-US" b="1"/>
              <a:t> + Lịch sử</a:t>
            </a:r>
          </a:p>
          <a:p>
            <a:r>
              <a:rPr lang="en-US" b="1"/>
              <a:t>Như vậy tư tưởng của Nguyễn Trãi trên cơ sở tiếp nối có sự phát triển và hoàn thiện hơn.</a:t>
            </a:r>
          </a:p>
        </p:txBody>
      </p:sp>
      <p:sp>
        <p:nvSpPr>
          <p:cNvPr id="316434" name="Rectangle 18"/>
          <p:cNvSpPr>
            <a:spLocks noChangeArrowheads="1"/>
          </p:cNvSpPr>
          <p:nvPr/>
        </p:nvSpPr>
        <p:spPr bwMode="auto">
          <a:xfrm>
            <a:off x="4800600" y="1981200"/>
            <a:ext cx="4343400" cy="1190625"/>
          </a:xfrm>
          <a:prstGeom prst="rect">
            <a:avLst/>
          </a:prstGeom>
          <a:noFill/>
          <a:ln w="9525">
            <a:noFill/>
            <a:miter lim="800000"/>
            <a:headEnd/>
            <a:tailEnd/>
          </a:ln>
          <a:effectLst/>
        </p:spPr>
        <p:txBody>
          <a:bodyPr>
            <a:spAutoFit/>
          </a:bodyPr>
          <a:lstStyle/>
          <a:p>
            <a:r>
              <a:rPr lang="en-US" b="1"/>
              <a:t>- Ở Sông núi nước Nam: ý thức về độc lập được xây dựng trên 2 yếu tố</a:t>
            </a:r>
          </a:p>
          <a:p>
            <a:r>
              <a:rPr lang="en-US" b="1"/>
              <a:t>+ Lãnh thổ</a:t>
            </a:r>
          </a:p>
          <a:p>
            <a:r>
              <a:rPr lang="en-US" b="1"/>
              <a:t>+ Chủ quyền</a:t>
            </a:r>
          </a:p>
        </p:txBody>
      </p:sp>
      <p:sp>
        <p:nvSpPr>
          <p:cNvPr id="316435" name="AutoShape 19"/>
          <p:cNvSpPr>
            <a:spLocks noChangeArrowheads="1"/>
          </p:cNvSpPr>
          <p:nvPr/>
        </p:nvSpPr>
        <p:spPr bwMode="auto">
          <a:xfrm>
            <a:off x="4419600" y="2133600"/>
            <a:ext cx="381000" cy="2514600"/>
          </a:xfrm>
          <a:prstGeom prst="curvedRightArrow">
            <a:avLst>
              <a:gd name="adj1" fmla="val 132000"/>
              <a:gd name="adj2" fmla="val 264000"/>
              <a:gd name="adj3" fmla="val 33333"/>
            </a:avLst>
          </a:prstGeom>
          <a:gradFill rotWithShape="1">
            <a:gsLst>
              <a:gs pos="0">
                <a:srgbClr val="66FF33"/>
              </a:gs>
              <a:gs pos="100000">
                <a:srgbClr val="990000"/>
              </a:gs>
            </a:gsLst>
            <a:lin ang="5400000" scaled="1"/>
          </a:gradFill>
          <a:ln w="9525">
            <a:solidFill>
              <a:schemeClr val="tx1"/>
            </a:solidFill>
            <a:miter lim="800000"/>
            <a:headEnd/>
            <a:tailEnd/>
          </a:ln>
          <a:effectLst/>
        </p:spPr>
        <p:txBody>
          <a:bodyPr wrap="none" anchor="ctr"/>
          <a:lstStyle/>
          <a:p>
            <a:endParaRPr lang="en-US"/>
          </a:p>
        </p:txBody>
      </p:sp>
      <p:pic>
        <p:nvPicPr>
          <p:cNvPr id="21520" name="Picture 16" descr="Digit 180"/>
          <p:cNvPicPr>
            <a:picLocks noChangeAspect="1" noChangeArrowheads="1" noCrop="1"/>
          </p:cNvPicPr>
          <p:nvPr/>
        </p:nvPicPr>
        <p:blipFill>
          <a:blip r:embed="rId3"/>
          <a:srcRect/>
          <a:stretch>
            <a:fillRect/>
          </a:stretch>
        </p:blipFill>
        <p:spPr bwMode="auto">
          <a:xfrm>
            <a:off x="5486400" y="3657600"/>
            <a:ext cx="2971800" cy="1676400"/>
          </a:xfrm>
          <a:prstGeom prst="rect">
            <a:avLst/>
          </a:prstGeom>
          <a:noFill/>
          <a:ln w="9525">
            <a:noFill/>
            <a:miter lim="800000"/>
            <a:headEnd/>
            <a:tailEnd/>
          </a:ln>
        </p:spPr>
      </p:pic>
      <p:sp>
        <p:nvSpPr>
          <p:cNvPr id="316437" name="Text Box 21"/>
          <p:cNvSpPr txBox="1">
            <a:spLocks noChangeArrowheads="1"/>
          </p:cNvSpPr>
          <p:nvPr/>
        </p:nvSpPr>
        <p:spPr bwMode="auto">
          <a:xfrm>
            <a:off x="4724400" y="1905000"/>
            <a:ext cx="4648200" cy="1552575"/>
          </a:xfrm>
          <a:prstGeom prst="rect">
            <a:avLst/>
          </a:prstGeom>
          <a:noFill/>
          <a:ln w="9525">
            <a:noFill/>
            <a:miter lim="800000"/>
            <a:headEnd/>
            <a:tailEnd/>
          </a:ln>
          <a:effectLst/>
        </p:spPr>
        <p:txBody>
          <a:bodyPr>
            <a:spAutoFit/>
          </a:bodyPr>
          <a:lstStyle/>
          <a:p>
            <a:r>
              <a:rPr lang="en-US" sz="2400" i="1" dirty="0" err="1">
                <a:latin typeface="Times New Roman" pitchFamily="18" charset="0"/>
              </a:rPr>
              <a:t>Sông</a:t>
            </a:r>
            <a:r>
              <a:rPr lang="en-US" sz="2400" i="1" dirty="0">
                <a:latin typeface="Times New Roman" pitchFamily="18" charset="0"/>
              </a:rPr>
              <a:t> </a:t>
            </a:r>
            <a:r>
              <a:rPr lang="en-US" sz="2400" i="1" dirty="0" err="1">
                <a:latin typeface="Times New Roman" pitchFamily="18" charset="0"/>
              </a:rPr>
              <a:t>núi</a:t>
            </a:r>
            <a:r>
              <a:rPr lang="en-US" sz="2400" i="1" dirty="0">
                <a:latin typeface="Times New Roman" pitchFamily="18" charset="0"/>
              </a:rPr>
              <a:t> </a:t>
            </a:r>
            <a:r>
              <a:rPr lang="en-US" sz="2400" i="1" dirty="0" err="1">
                <a:latin typeface="Times New Roman" pitchFamily="18" charset="0"/>
              </a:rPr>
              <a:t>nước</a:t>
            </a:r>
            <a:r>
              <a:rPr lang="en-US" sz="2400" i="1" dirty="0">
                <a:latin typeface="Times New Roman" pitchFamily="18" charset="0"/>
              </a:rPr>
              <a:t> Nam </a:t>
            </a:r>
            <a:r>
              <a:rPr lang="en-US" sz="2400" i="1" dirty="0" err="1">
                <a:latin typeface="Times New Roman" pitchFamily="18" charset="0"/>
              </a:rPr>
              <a:t>vua</a:t>
            </a:r>
            <a:r>
              <a:rPr lang="en-US" sz="2400" i="1" dirty="0">
                <a:latin typeface="Times New Roman" pitchFamily="18" charset="0"/>
              </a:rPr>
              <a:t> Nam ở</a:t>
            </a:r>
          </a:p>
          <a:p>
            <a:r>
              <a:rPr lang="en-US" sz="2400" i="1" dirty="0" err="1">
                <a:latin typeface="Times New Roman" pitchFamily="18" charset="0"/>
              </a:rPr>
              <a:t>Vằng</a:t>
            </a:r>
            <a:r>
              <a:rPr lang="en-US" sz="2400" i="1" dirty="0">
                <a:latin typeface="Times New Roman" pitchFamily="18" charset="0"/>
              </a:rPr>
              <a:t> </a:t>
            </a:r>
            <a:r>
              <a:rPr lang="en-US" sz="2400" i="1" dirty="0" err="1">
                <a:latin typeface="Times New Roman" pitchFamily="18" charset="0"/>
              </a:rPr>
              <a:t>vặc</a:t>
            </a:r>
            <a:r>
              <a:rPr lang="en-US" sz="2400" i="1" dirty="0">
                <a:latin typeface="Times New Roman" pitchFamily="18" charset="0"/>
              </a:rPr>
              <a:t> </a:t>
            </a:r>
            <a:r>
              <a:rPr lang="en-US" sz="2400" i="1" dirty="0" err="1">
                <a:latin typeface="Times New Roman" pitchFamily="18" charset="0"/>
              </a:rPr>
              <a:t>sách</a:t>
            </a:r>
            <a:r>
              <a:rPr lang="en-US" sz="2400" i="1" dirty="0">
                <a:latin typeface="Times New Roman" pitchFamily="18" charset="0"/>
              </a:rPr>
              <a:t> </a:t>
            </a:r>
            <a:r>
              <a:rPr lang="en-US" sz="2400" i="1" dirty="0" err="1">
                <a:latin typeface="Times New Roman" pitchFamily="18" charset="0"/>
              </a:rPr>
              <a:t>trời</a:t>
            </a:r>
            <a:r>
              <a:rPr lang="en-US" sz="2400" i="1" dirty="0">
                <a:latin typeface="Times New Roman" pitchFamily="18" charset="0"/>
              </a:rPr>
              <a:t> chia </a:t>
            </a:r>
            <a:r>
              <a:rPr lang="vi-VN" sz="2400" i="1" dirty="0">
                <a:latin typeface="Times New Roman" pitchFamily="18" charset="0"/>
              </a:rPr>
              <a:t>x</a:t>
            </a:r>
            <a:r>
              <a:rPr lang="en-US" sz="2400" i="1" dirty="0">
                <a:latin typeface="Times New Roman" pitchFamily="18" charset="0"/>
              </a:rPr>
              <a:t>ứ </a:t>
            </a:r>
            <a:r>
              <a:rPr lang="en-US" sz="2400" i="1" dirty="0" err="1">
                <a:latin typeface="Times New Roman" pitchFamily="18" charset="0"/>
              </a:rPr>
              <a:t>sở</a:t>
            </a:r>
            <a:r>
              <a:rPr lang="en-US" sz="2400" i="1" dirty="0">
                <a:latin typeface="Times New Roman" pitchFamily="18" charset="0"/>
              </a:rPr>
              <a:t>.</a:t>
            </a:r>
          </a:p>
          <a:p>
            <a:r>
              <a:rPr lang="en-US" sz="2400" i="1" dirty="0" err="1">
                <a:latin typeface="Times New Roman" pitchFamily="18" charset="0"/>
              </a:rPr>
              <a:t>Giặc</a:t>
            </a:r>
            <a:r>
              <a:rPr lang="en-US" sz="2400" i="1" dirty="0">
                <a:latin typeface="Times New Roman" pitchFamily="18" charset="0"/>
              </a:rPr>
              <a:t> </a:t>
            </a:r>
            <a:r>
              <a:rPr lang="en-US" sz="2400" i="1" dirty="0" err="1">
                <a:latin typeface="Times New Roman" pitchFamily="18" charset="0"/>
              </a:rPr>
              <a:t>dữ</a:t>
            </a:r>
            <a:r>
              <a:rPr lang="en-US" sz="2400" i="1" dirty="0">
                <a:latin typeface="Times New Roman" pitchFamily="18" charset="0"/>
              </a:rPr>
              <a:t> </a:t>
            </a:r>
            <a:r>
              <a:rPr lang="en-US" sz="2400" i="1" dirty="0" err="1">
                <a:latin typeface="Times New Roman" pitchFamily="18" charset="0"/>
              </a:rPr>
              <a:t>cớ</a:t>
            </a:r>
            <a:r>
              <a:rPr lang="en-US" sz="2400" i="1" dirty="0">
                <a:latin typeface="Times New Roman" pitchFamily="18" charset="0"/>
              </a:rPr>
              <a:t> </a:t>
            </a:r>
            <a:r>
              <a:rPr lang="en-US" sz="2400" i="1" dirty="0" err="1">
                <a:latin typeface="Times New Roman" pitchFamily="18" charset="0"/>
              </a:rPr>
              <a:t>sao</a:t>
            </a:r>
            <a:r>
              <a:rPr lang="en-US" sz="2400" i="1" dirty="0">
                <a:latin typeface="Times New Roman" pitchFamily="18" charset="0"/>
              </a:rPr>
              <a:t> </a:t>
            </a:r>
            <a:r>
              <a:rPr lang="en-US" sz="2400" i="1" dirty="0" err="1">
                <a:latin typeface="Times New Roman" pitchFamily="18" charset="0"/>
              </a:rPr>
              <a:t>phạm</a:t>
            </a:r>
            <a:r>
              <a:rPr lang="en-US" sz="2400" i="1" dirty="0">
                <a:latin typeface="Times New Roman" pitchFamily="18" charset="0"/>
              </a:rPr>
              <a:t> </a:t>
            </a:r>
            <a:r>
              <a:rPr lang="en-US" sz="2400" i="1" dirty="0" err="1">
                <a:latin typeface="Times New Roman" pitchFamily="18" charset="0"/>
              </a:rPr>
              <a:t>đến</a:t>
            </a:r>
            <a:r>
              <a:rPr lang="en-US" sz="2400" i="1" dirty="0">
                <a:latin typeface="Times New Roman" pitchFamily="18" charset="0"/>
              </a:rPr>
              <a:t> </a:t>
            </a:r>
            <a:r>
              <a:rPr lang="en-US" sz="2400" i="1" dirty="0" err="1">
                <a:latin typeface="Times New Roman" pitchFamily="18" charset="0"/>
              </a:rPr>
              <a:t>đây</a:t>
            </a:r>
            <a:r>
              <a:rPr lang="en-US" sz="2400" i="1" dirty="0">
                <a:latin typeface="Times New Roman" pitchFamily="18" charset="0"/>
              </a:rPr>
              <a:t>,</a:t>
            </a:r>
          </a:p>
          <a:p>
            <a:r>
              <a:rPr lang="en-US" sz="2400" i="1" dirty="0" err="1">
                <a:latin typeface="Times New Roman" pitchFamily="18" charset="0"/>
              </a:rPr>
              <a:t>Chúng</a:t>
            </a:r>
            <a:r>
              <a:rPr lang="en-US" sz="2400" i="1" dirty="0">
                <a:latin typeface="Times New Roman" pitchFamily="18" charset="0"/>
              </a:rPr>
              <a:t> </a:t>
            </a:r>
            <a:r>
              <a:rPr lang="en-US" sz="2400" i="1" dirty="0" err="1">
                <a:latin typeface="Times New Roman" pitchFamily="18" charset="0"/>
              </a:rPr>
              <a:t>mày</a:t>
            </a:r>
            <a:r>
              <a:rPr lang="en-US" sz="2400" i="1" dirty="0">
                <a:latin typeface="Times New Roman" pitchFamily="18" charset="0"/>
              </a:rPr>
              <a:t> </a:t>
            </a:r>
            <a:r>
              <a:rPr lang="en-US" sz="2400" i="1" dirty="0" err="1">
                <a:latin typeface="Times New Roman" pitchFamily="18" charset="0"/>
              </a:rPr>
              <a:t>nhất</a:t>
            </a:r>
            <a:r>
              <a:rPr lang="en-US" sz="2400" i="1" dirty="0">
                <a:latin typeface="Times New Roman" pitchFamily="18" charset="0"/>
              </a:rPr>
              <a:t> </a:t>
            </a:r>
            <a:r>
              <a:rPr lang="en-US" sz="2400" i="1" dirty="0" err="1">
                <a:latin typeface="Times New Roman" pitchFamily="18" charset="0"/>
              </a:rPr>
              <a:t>định</a:t>
            </a:r>
            <a:r>
              <a:rPr lang="en-US" sz="2400" i="1" dirty="0">
                <a:latin typeface="Times New Roman" pitchFamily="18" charset="0"/>
              </a:rPr>
              <a:t> </a:t>
            </a:r>
            <a:r>
              <a:rPr lang="en-US" sz="2400" i="1" dirty="0" err="1">
                <a:latin typeface="Times New Roman" pitchFamily="18" charset="0"/>
              </a:rPr>
              <a:t>phải</a:t>
            </a:r>
            <a:r>
              <a:rPr lang="en-US" sz="2400" i="1" dirty="0">
                <a:latin typeface="Times New Roman" pitchFamily="18" charset="0"/>
              </a:rPr>
              <a:t> tan </a:t>
            </a:r>
            <a:r>
              <a:rPr lang="en-US" sz="2400" i="1" dirty="0" err="1">
                <a:latin typeface="Times New Roman" pitchFamily="18" charset="0"/>
              </a:rPr>
              <a:t>vỡ</a:t>
            </a:r>
            <a:endParaRPr lang="en-US" sz="2400" i="1" dirty="0">
              <a:latin typeface="Times New Roman" pitchFamily="18" charset="0"/>
            </a:endParaRPr>
          </a:p>
        </p:txBody>
      </p:sp>
      <p:sp>
        <p:nvSpPr>
          <p:cNvPr id="17" name="Text Box 3"/>
          <p:cNvSpPr txBox="1">
            <a:spLocks noChangeArrowheads="1"/>
          </p:cNvSpPr>
          <p:nvPr/>
        </p:nvSpPr>
        <p:spPr bwMode="auto">
          <a:xfrm>
            <a:off x="685800" y="1"/>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6427"/>
                                        </p:tgtEl>
                                        <p:attrNameLst>
                                          <p:attrName>style.visibility</p:attrName>
                                        </p:attrNameLst>
                                      </p:cBhvr>
                                      <p:to>
                                        <p:strVal val="visible"/>
                                      </p:to>
                                    </p:set>
                                    <p:anim calcmode="lin" valueType="num">
                                      <p:cBhvr>
                                        <p:cTn id="7" dur="1000" fill="hold"/>
                                        <p:tgtEl>
                                          <p:spTgt spid="316427"/>
                                        </p:tgtEl>
                                        <p:attrNameLst>
                                          <p:attrName>ppt_w</p:attrName>
                                        </p:attrNameLst>
                                      </p:cBhvr>
                                      <p:tavLst>
                                        <p:tav tm="0">
                                          <p:val>
                                            <p:strVal val="#ppt_w+.3"/>
                                          </p:val>
                                        </p:tav>
                                        <p:tav tm="100000">
                                          <p:val>
                                            <p:strVal val="#ppt_w"/>
                                          </p:val>
                                        </p:tav>
                                      </p:tavLst>
                                    </p:anim>
                                    <p:anim calcmode="lin" valueType="num">
                                      <p:cBhvr>
                                        <p:cTn id="8" dur="1000" fill="hold"/>
                                        <p:tgtEl>
                                          <p:spTgt spid="316427"/>
                                        </p:tgtEl>
                                        <p:attrNameLst>
                                          <p:attrName>ppt_h</p:attrName>
                                        </p:attrNameLst>
                                      </p:cBhvr>
                                      <p:tavLst>
                                        <p:tav tm="0">
                                          <p:val>
                                            <p:strVal val="#ppt_h"/>
                                          </p:val>
                                        </p:tav>
                                        <p:tav tm="100000">
                                          <p:val>
                                            <p:strVal val="#ppt_h"/>
                                          </p:val>
                                        </p:tav>
                                      </p:tavLst>
                                    </p:anim>
                                    <p:animEffect transition="in" filter="fade">
                                      <p:cBhvr>
                                        <p:cTn id="9" dur="1000"/>
                                        <p:tgtEl>
                                          <p:spTgt spid="31642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16437"/>
                                        </p:tgtEl>
                                        <p:attrNameLst>
                                          <p:attrName>style.visibility</p:attrName>
                                        </p:attrNameLst>
                                      </p:cBhvr>
                                      <p:to>
                                        <p:strVal val="visible"/>
                                      </p:to>
                                    </p:set>
                                    <p:animEffect transition="in" filter="blinds(horizontal)">
                                      <p:cBhvr>
                                        <p:cTn id="14" dur="500"/>
                                        <p:tgtEl>
                                          <p:spTgt spid="31643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316437"/>
                                        </p:tgtEl>
                                      </p:cBhvr>
                                    </p:animEffect>
                                    <p:set>
                                      <p:cBhvr>
                                        <p:cTn id="19" dur="1" fill="hold">
                                          <p:stCondLst>
                                            <p:cond delay="499"/>
                                          </p:stCondLst>
                                        </p:cTn>
                                        <p:tgtEl>
                                          <p:spTgt spid="3164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16432"/>
                                        </p:tgtEl>
                                        <p:attrNameLst>
                                          <p:attrName>style.visibility</p:attrName>
                                        </p:attrNameLst>
                                      </p:cBhvr>
                                      <p:to>
                                        <p:strVal val="visible"/>
                                      </p:to>
                                    </p:set>
                                    <p:anim calcmode="lin" valueType="num">
                                      <p:cBhvr>
                                        <p:cTn id="24" dur="500" fill="hold"/>
                                        <p:tgtEl>
                                          <p:spTgt spid="316432"/>
                                        </p:tgtEl>
                                        <p:attrNameLst>
                                          <p:attrName>ppt_w</p:attrName>
                                        </p:attrNameLst>
                                      </p:cBhvr>
                                      <p:tavLst>
                                        <p:tav tm="0">
                                          <p:val>
                                            <p:fltVal val="0"/>
                                          </p:val>
                                        </p:tav>
                                        <p:tav tm="100000">
                                          <p:val>
                                            <p:strVal val="#ppt_w"/>
                                          </p:val>
                                        </p:tav>
                                      </p:tavLst>
                                    </p:anim>
                                    <p:anim calcmode="lin" valueType="num">
                                      <p:cBhvr>
                                        <p:cTn id="25" dur="500" fill="hold"/>
                                        <p:tgtEl>
                                          <p:spTgt spid="31643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316432"/>
                                        </p:tgtEl>
                                        <p:attrNameLst>
                                          <p:attrName>ppt_w</p:attrName>
                                        </p:attrNameLst>
                                      </p:cBhvr>
                                      <p:tavLst>
                                        <p:tav tm="0">
                                          <p:val>
                                            <p:strVal val="ppt_w"/>
                                          </p:val>
                                        </p:tav>
                                        <p:tav tm="100000">
                                          <p:val>
                                            <p:fltVal val="0"/>
                                          </p:val>
                                        </p:tav>
                                      </p:tavLst>
                                    </p:anim>
                                    <p:anim calcmode="lin" valueType="num">
                                      <p:cBhvr>
                                        <p:cTn id="30" dur="500"/>
                                        <p:tgtEl>
                                          <p:spTgt spid="316432"/>
                                        </p:tgtEl>
                                        <p:attrNameLst>
                                          <p:attrName>ppt_h</p:attrName>
                                        </p:attrNameLst>
                                      </p:cBhvr>
                                      <p:tavLst>
                                        <p:tav tm="0">
                                          <p:val>
                                            <p:strVal val="ppt_h"/>
                                          </p:val>
                                        </p:tav>
                                        <p:tav tm="100000">
                                          <p:val>
                                            <p:fltVal val="0"/>
                                          </p:val>
                                        </p:tav>
                                      </p:tavLst>
                                    </p:anim>
                                    <p:animEffect transition="out" filter="fade">
                                      <p:cBhvr>
                                        <p:cTn id="31" dur="500"/>
                                        <p:tgtEl>
                                          <p:spTgt spid="316432"/>
                                        </p:tgtEl>
                                      </p:cBhvr>
                                    </p:animEffect>
                                    <p:set>
                                      <p:cBhvr>
                                        <p:cTn id="32" dur="1" fill="hold">
                                          <p:stCondLst>
                                            <p:cond delay="499"/>
                                          </p:stCondLst>
                                        </p:cTn>
                                        <p:tgtEl>
                                          <p:spTgt spid="3164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iterate type="lt">
                                    <p:tmPct val="0"/>
                                  </p:iterate>
                                  <p:childTnLst>
                                    <p:set>
                                      <p:cBhvr>
                                        <p:cTn id="36" dur="1" fill="hold">
                                          <p:stCondLst>
                                            <p:cond delay="0"/>
                                          </p:stCondLst>
                                        </p:cTn>
                                        <p:tgtEl>
                                          <p:spTgt spid="21520"/>
                                        </p:tgtEl>
                                        <p:attrNameLst>
                                          <p:attrName>style.visibility</p:attrName>
                                        </p:attrNameLst>
                                      </p:cBhvr>
                                      <p:to>
                                        <p:strVal val="visible"/>
                                      </p:to>
                                    </p:set>
                                    <p:animEffect transition="in" filter="checkerboard(across)">
                                      <p:cBhvr>
                                        <p:cTn id="37" dur="500"/>
                                        <p:tgtEl>
                                          <p:spTgt spid="215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nodeType="clickEffect">
                                  <p:stCondLst>
                                    <p:cond delay="0"/>
                                  </p:stCondLst>
                                  <p:iterate type="lt">
                                    <p:tmPct val="0"/>
                                  </p:iterate>
                                  <p:childTnLst>
                                    <p:animEffect transition="out" filter="checkerboard(across)">
                                      <p:cBhvr>
                                        <p:cTn id="41" dur="500"/>
                                        <p:tgtEl>
                                          <p:spTgt spid="21520"/>
                                        </p:tgtEl>
                                      </p:cBhvr>
                                    </p:animEffect>
                                    <p:set>
                                      <p:cBhvr>
                                        <p:cTn id="42" dur="1" fill="hold">
                                          <p:stCondLst>
                                            <p:cond delay="499"/>
                                          </p:stCondLst>
                                        </p:cTn>
                                        <p:tgtEl>
                                          <p:spTgt spid="21520"/>
                                        </p:tgtEl>
                                        <p:attrNameLst>
                                          <p:attrName>style.visibility</p:attrName>
                                        </p:attrNameLst>
                                      </p:cBhvr>
                                      <p:to>
                                        <p:strVal val="hidden"/>
                                      </p:to>
                                    </p:set>
                                  </p:childTnLst>
                                </p:cTn>
                              </p:par>
                              <p:par>
                                <p:cTn id="43" presetID="31" presetClass="exit" presetSubtype="0" fill="hold" nodeType="withEffect">
                                  <p:stCondLst>
                                    <p:cond delay="183000"/>
                                  </p:stCondLst>
                                  <p:iterate type="lt">
                                    <p:tmPct val="5000"/>
                                  </p:iterate>
                                  <p:childTnLst>
                                    <p:anim calcmode="lin" valueType="num">
                                      <p:cBhvr>
                                        <p:cTn id="44" dur="1000"/>
                                        <p:tgtEl>
                                          <p:spTgt spid="21520"/>
                                        </p:tgtEl>
                                        <p:attrNameLst>
                                          <p:attrName>ppt_w</p:attrName>
                                        </p:attrNameLst>
                                      </p:cBhvr>
                                      <p:tavLst>
                                        <p:tav tm="0">
                                          <p:val>
                                            <p:strVal val="ppt_w"/>
                                          </p:val>
                                        </p:tav>
                                        <p:tav tm="100000">
                                          <p:val>
                                            <p:fltVal val="0"/>
                                          </p:val>
                                        </p:tav>
                                      </p:tavLst>
                                    </p:anim>
                                    <p:anim calcmode="lin" valueType="num">
                                      <p:cBhvr>
                                        <p:cTn id="45" dur="1000"/>
                                        <p:tgtEl>
                                          <p:spTgt spid="21520"/>
                                        </p:tgtEl>
                                        <p:attrNameLst>
                                          <p:attrName>ppt_h</p:attrName>
                                        </p:attrNameLst>
                                      </p:cBhvr>
                                      <p:tavLst>
                                        <p:tav tm="0">
                                          <p:val>
                                            <p:strVal val="ppt_h"/>
                                          </p:val>
                                        </p:tav>
                                        <p:tav tm="100000">
                                          <p:val>
                                            <p:fltVal val="0"/>
                                          </p:val>
                                        </p:tav>
                                      </p:tavLst>
                                    </p:anim>
                                    <p:anim calcmode="lin" valueType="num">
                                      <p:cBhvr>
                                        <p:cTn id="46" dur="1000"/>
                                        <p:tgtEl>
                                          <p:spTgt spid="21520"/>
                                        </p:tgtEl>
                                        <p:attrNameLst>
                                          <p:attrName>style.rotation</p:attrName>
                                        </p:attrNameLst>
                                      </p:cBhvr>
                                      <p:tavLst>
                                        <p:tav tm="0">
                                          <p:val>
                                            <p:fltVal val="0"/>
                                          </p:val>
                                        </p:tav>
                                        <p:tav tm="100000">
                                          <p:val>
                                            <p:fltVal val="90"/>
                                          </p:val>
                                        </p:tav>
                                      </p:tavLst>
                                    </p:anim>
                                    <p:animEffect transition="out" filter="fade">
                                      <p:cBhvr>
                                        <p:cTn id="47" dur="1000"/>
                                        <p:tgtEl>
                                          <p:spTgt spid="21520"/>
                                        </p:tgtEl>
                                      </p:cBhvr>
                                    </p:animEffect>
                                    <p:set>
                                      <p:cBhvr>
                                        <p:cTn id="48" dur="1" fill="hold">
                                          <p:stCondLst>
                                            <p:cond delay="999"/>
                                          </p:stCondLst>
                                        </p:cTn>
                                        <p:tgtEl>
                                          <p:spTgt spid="2152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RINGIN.WAV"/>
                                        </p:tgtEl>
                                      </p:cMediaNode>
                                    </p:audio>
                                  </p:sub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316434"/>
                                        </p:tgtEl>
                                        <p:attrNameLst>
                                          <p:attrName>style.visibility</p:attrName>
                                        </p:attrNameLst>
                                      </p:cBhvr>
                                      <p:to>
                                        <p:strVal val="visible"/>
                                      </p:to>
                                    </p:set>
                                    <p:anim calcmode="lin" valueType="num">
                                      <p:cBhvr>
                                        <p:cTn id="53" dur="1000" fill="hold"/>
                                        <p:tgtEl>
                                          <p:spTgt spid="316434"/>
                                        </p:tgtEl>
                                        <p:attrNameLst>
                                          <p:attrName>ppt_w</p:attrName>
                                        </p:attrNameLst>
                                      </p:cBhvr>
                                      <p:tavLst>
                                        <p:tav tm="0">
                                          <p:val>
                                            <p:strVal val="#ppt_w+.3"/>
                                          </p:val>
                                        </p:tav>
                                        <p:tav tm="100000">
                                          <p:val>
                                            <p:strVal val="#ppt_w"/>
                                          </p:val>
                                        </p:tav>
                                      </p:tavLst>
                                    </p:anim>
                                    <p:anim calcmode="lin" valueType="num">
                                      <p:cBhvr>
                                        <p:cTn id="54" dur="1000" fill="hold"/>
                                        <p:tgtEl>
                                          <p:spTgt spid="316434"/>
                                        </p:tgtEl>
                                        <p:attrNameLst>
                                          <p:attrName>ppt_h</p:attrName>
                                        </p:attrNameLst>
                                      </p:cBhvr>
                                      <p:tavLst>
                                        <p:tav tm="0">
                                          <p:val>
                                            <p:strVal val="#ppt_h"/>
                                          </p:val>
                                        </p:tav>
                                        <p:tav tm="100000">
                                          <p:val>
                                            <p:strVal val="#ppt_h"/>
                                          </p:val>
                                        </p:tav>
                                      </p:tavLst>
                                    </p:anim>
                                    <p:animEffect transition="in" filter="fade">
                                      <p:cBhvr>
                                        <p:cTn id="55" dur="1000"/>
                                        <p:tgtEl>
                                          <p:spTgt spid="316434"/>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16435"/>
                                        </p:tgtEl>
                                        <p:attrNameLst>
                                          <p:attrName>style.visibility</p:attrName>
                                        </p:attrNameLst>
                                      </p:cBhvr>
                                      <p:to>
                                        <p:strVal val="visible"/>
                                      </p:to>
                                    </p:set>
                                    <p:animEffect transition="in" filter="fade">
                                      <p:cBhvr>
                                        <p:cTn id="60" dur="1000"/>
                                        <p:tgtEl>
                                          <p:spTgt spid="316435"/>
                                        </p:tgtEl>
                                      </p:cBhvr>
                                    </p:animEffect>
                                    <p:anim calcmode="lin" valueType="num">
                                      <p:cBhvr>
                                        <p:cTn id="61" dur="1000" fill="hold"/>
                                        <p:tgtEl>
                                          <p:spTgt spid="316435"/>
                                        </p:tgtEl>
                                        <p:attrNameLst>
                                          <p:attrName>ppt_x</p:attrName>
                                        </p:attrNameLst>
                                      </p:cBhvr>
                                      <p:tavLst>
                                        <p:tav tm="0">
                                          <p:val>
                                            <p:strVal val="#ppt_x"/>
                                          </p:val>
                                        </p:tav>
                                        <p:tav tm="100000">
                                          <p:val>
                                            <p:strVal val="#ppt_x"/>
                                          </p:val>
                                        </p:tav>
                                      </p:tavLst>
                                    </p:anim>
                                    <p:anim calcmode="lin" valueType="num">
                                      <p:cBhvr>
                                        <p:cTn id="62" dur="1000" fill="hold"/>
                                        <p:tgtEl>
                                          <p:spTgt spid="31643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16433"/>
                                        </p:tgtEl>
                                        <p:attrNameLst>
                                          <p:attrName>style.visibility</p:attrName>
                                        </p:attrNameLst>
                                      </p:cBhvr>
                                      <p:to>
                                        <p:strVal val="visible"/>
                                      </p:to>
                                    </p:set>
                                    <p:animEffect transition="in" filter="fade">
                                      <p:cBhvr>
                                        <p:cTn id="67" dur="1000"/>
                                        <p:tgtEl>
                                          <p:spTgt spid="316433"/>
                                        </p:tgtEl>
                                      </p:cBhvr>
                                    </p:animEffect>
                                    <p:anim calcmode="lin" valueType="num">
                                      <p:cBhvr>
                                        <p:cTn id="68" dur="1000" fill="hold"/>
                                        <p:tgtEl>
                                          <p:spTgt spid="316433"/>
                                        </p:tgtEl>
                                        <p:attrNameLst>
                                          <p:attrName>ppt_x</p:attrName>
                                        </p:attrNameLst>
                                      </p:cBhvr>
                                      <p:tavLst>
                                        <p:tav tm="0">
                                          <p:val>
                                            <p:strVal val="#ppt_x"/>
                                          </p:val>
                                        </p:tav>
                                        <p:tav tm="100000">
                                          <p:val>
                                            <p:strVal val="#ppt_x"/>
                                          </p:val>
                                        </p:tav>
                                      </p:tavLst>
                                    </p:anim>
                                    <p:anim calcmode="lin" valueType="num">
                                      <p:cBhvr>
                                        <p:cTn id="69" dur="1000" fill="hold"/>
                                        <p:tgtEl>
                                          <p:spTgt spid="316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7" grpId="0" animBg="1"/>
      <p:bldP spid="316432" grpId="0" animBg="1"/>
      <p:bldP spid="316432" grpId="1" animBg="1"/>
      <p:bldP spid="316433" grpId="0"/>
      <p:bldP spid="316434" grpId="0"/>
      <p:bldP spid="316435" grpId="0" animBg="1"/>
      <p:bldP spid="316437" grpId="0"/>
      <p:bldP spid="31643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Line 2"/>
          <p:cNvSpPr>
            <a:spLocks noChangeShapeType="1"/>
          </p:cNvSpPr>
          <p:nvPr/>
        </p:nvSpPr>
        <p:spPr bwMode="auto">
          <a:xfrm>
            <a:off x="4714875" y="899875"/>
            <a:ext cx="0" cy="5715000"/>
          </a:xfrm>
          <a:prstGeom prst="line">
            <a:avLst/>
          </a:prstGeom>
          <a:noFill/>
          <a:ln w="28575">
            <a:solidFill>
              <a:schemeClr val="tx1"/>
            </a:solidFill>
            <a:round/>
            <a:headEnd/>
            <a:tailEnd/>
          </a:ln>
          <a:effectLst/>
        </p:spPr>
        <p:txBody>
          <a:bodyPr/>
          <a:lstStyle/>
          <a:p>
            <a:endParaRPr lang="en-US"/>
          </a:p>
        </p:txBody>
      </p:sp>
      <p:sp>
        <p:nvSpPr>
          <p:cNvPr id="319491" name="Text Box 3"/>
          <p:cNvSpPr txBox="1">
            <a:spLocks noChangeArrowheads="1"/>
          </p:cNvSpPr>
          <p:nvPr/>
        </p:nvSpPr>
        <p:spPr bwMode="auto">
          <a:xfrm>
            <a:off x="685800" y="1"/>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
        <p:nvSpPr>
          <p:cNvPr id="319492" name="Line 4"/>
          <p:cNvSpPr>
            <a:spLocks noChangeShapeType="1"/>
          </p:cNvSpPr>
          <p:nvPr/>
        </p:nvSpPr>
        <p:spPr bwMode="auto">
          <a:xfrm flipH="1">
            <a:off x="-9525" y="899875"/>
            <a:ext cx="9144000" cy="0"/>
          </a:xfrm>
          <a:prstGeom prst="line">
            <a:avLst/>
          </a:prstGeom>
          <a:noFill/>
          <a:ln w="9525">
            <a:solidFill>
              <a:schemeClr val="tx1"/>
            </a:solidFill>
            <a:round/>
            <a:headEnd/>
            <a:tailEnd/>
          </a:ln>
          <a:effectLst/>
        </p:spPr>
        <p:txBody>
          <a:bodyPr/>
          <a:lstStyle/>
          <a:p>
            <a:endParaRPr lang="en-US"/>
          </a:p>
        </p:txBody>
      </p:sp>
      <p:sp>
        <p:nvSpPr>
          <p:cNvPr id="319493" name="Text Box 5"/>
          <p:cNvSpPr txBox="1">
            <a:spLocks noChangeArrowheads="1"/>
          </p:cNvSpPr>
          <p:nvPr/>
        </p:nvSpPr>
        <p:spPr bwMode="auto">
          <a:xfrm>
            <a:off x="0" y="11430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II. </a:t>
            </a:r>
            <a:r>
              <a:rPr lang="en-US" sz="2400" b="1" dirty="0" err="1">
                <a:latin typeface="Times New Roman" pitchFamily="18" charset="0"/>
              </a:rPr>
              <a:t>Đọc</a:t>
            </a:r>
            <a:r>
              <a:rPr lang="en-US" sz="2400" b="1" dirty="0">
                <a:latin typeface="Times New Roman" pitchFamily="18" charset="0"/>
              </a:rPr>
              <a:t> - </a:t>
            </a:r>
            <a:r>
              <a:rPr lang="en-US" sz="2400" b="1" dirty="0" err="1">
                <a:latin typeface="Times New Roman" pitchFamily="18" charset="0"/>
              </a:rPr>
              <a:t>Hiểu</a:t>
            </a:r>
            <a:r>
              <a:rPr lang="en-US" sz="2400" b="1" dirty="0">
                <a:latin typeface="Times New Roman" pitchFamily="18" charset="0"/>
              </a:rPr>
              <a:t> </a:t>
            </a:r>
            <a:r>
              <a:rPr lang="en-US" sz="2400" b="1" dirty="0" err="1">
                <a:latin typeface="Times New Roman" pitchFamily="18" charset="0"/>
              </a:rPr>
              <a:t>văn</a:t>
            </a:r>
            <a:r>
              <a:rPr lang="en-US" sz="2400" b="1" dirty="0">
                <a:latin typeface="Times New Roman" pitchFamily="18" charset="0"/>
              </a:rPr>
              <a:t> </a:t>
            </a:r>
            <a:r>
              <a:rPr lang="en-US" sz="2400" b="1" dirty="0" err="1">
                <a:latin typeface="Times New Roman" pitchFamily="18" charset="0"/>
              </a:rPr>
              <a:t>bản</a:t>
            </a:r>
            <a:r>
              <a:rPr lang="en-US" sz="2400" b="1" dirty="0">
                <a:latin typeface="Times New Roman" pitchFamily="18" charset="0"/>
              </a:rPr>
              <a:t>.</a:t>
            </a:r>
            <a:endParaRPr lang="en-US" sz="2400" dirty="0">
              <a:latin typeface="Times New Roman" pitchFamily="18" charset="0"/>
            </a:endParaRPr>
          </a:p>
        </p:txBody>
      </p:sp>
      <p:sp>
        <p:nvSpPr>
          <p:cNvPr id="319495" name="Text Box 7"/>
          <p:cNvSpPr txBox="1">
            <a:spLocks noChangeArrowheads="1"/>
          </p:cNvSpPr>
          <p:nvPr/>
        </p:nvSpPr>
        <p:spPr bwMode="auto">
          <a:xfrm>
            <a:off x="0" y="1600200"/>
            <a:ext cx="3429000" cy="457200"/>
          </a:xfrm>
          <a:prstGeom prst="rect">
            <a:avLst/>
          </a:prstGeom>
          <a:noFill/>
          <a:ln w="9525">
            <a:noFill/>
            <a:miter lim="800000"/>
            <a:headEnd/>
            <a:tailEnd/>
          </a:ln>
          <a:effectLst/>
        </p:spPr>
        <p:txBody>
          <a:bodyPr>
            <a:spAutoFit/>
          </a:bodyPr>
          <a:lstStyle/>
          <a:p>
            <a:pPr marL="342900" indent="-342900"/>
            <a:r>
              <a:rPr lang="en-US" sz="2400" b="1" dirty="0">
                <a:latin typeface="Times New Roman" pitchFamily="18" charset="0"/>
              </a:rPr>
              <a:t> </a:t>
            </a:r>
            <a:r>
              <a:rPr lang="en-US" sz="2400" b="1" dirty="0" smtClean="0">
                <a:latin typeface="Times New Roman" pitchFamily="18" charset="0"/>
              </a:rPr>
              <a:t>1. </a:t>
            </a:r>
            <a:r>
              <a:rPr lang="en-US" sz="2400" b="1" dirty="0" err="1">
                <a:latin typeface="Times New Roman" pitchFamily="18" charset="0"/>
              </a:rPr>
              <a:t>Nguyên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nhân</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dirty="0">
                <a:latin typeface="Times New Roman" pitchFamily="18" charset="0"/>
              </a:rPr>
              <a:t> </a:t>
            </a:r>
          </a:p>
        </p:txBody>
      </p:sp>
      <p:sp>
        <p:nvSpPr>
          <p:cNvPr id="319496" name="Text Box 8"/>
          <p:cNvSpPr txBox="1">
            <a:spLocks noChangeArrowheads="1"/>
          </p:cNvSpPr>
          <p:nvPr/>
        </p:nvSpPr>
        <p:spPr bwMode="auto">
          <a:xfrm>
            <a:off x="0" y="2057400"/>
            <a:ext cx="4800600" cy="830997"/>
          </a:xfrm>
          <a:prstGeom prst="rect">
            <a:avLst/>
          </a:prstGeom>
          <a:noFill/>
          <a:ln w="9525">
            <a:noFill/>
            <a:miter lim="800000"/>
            <a:headEnd/>
            <a:tailEnd/>
          </a:ln>
          <a:effectLst/>
        </p:spPr>
        <p:txBody>
          <a:bodyPr>
            <a:spAutoFit/>
          </a:bodyPr>
          <a:lstStyle/>
          <a:p>
            <a:pPr algn="just">
              <a:spcBef>
                <a:spcPct val="50000"/>
              </a:spcBef>
            </a:pPr>
            <a:r>
              <a:rPr lang="en-US" sz="2400" b="1" dirty="0">
                <a:latin typeface="Times New Roman" pitchFamily="18" charset="0"/>
              </a:rPr>
              <a:t> </a:t>
            </a:r>
            <a:r>
              <a:rPr lang="en-US" sz="2400" b="1" dirty="0" smtClean="0">
                <a:latin typeface="Times New Roman" pitchFamily="18" charset="0"/>
              </a:rPr>
              <a:t>2. </a:t>
            </a:r>
            <a:r>
              <a:rPr lang="en-US" sz="2400" b="1" dirty="0" err="1">
                <a:latin typeface="Times New Roman" pitchFamily="18" charset="0"/>
              </a:rPr>
              <a:t>Chân</a:t>
            </a:r>
            <a:r>
              <a:rPr lang="en-US" sz="2400" b="1" dirty="0">
                <a:latin typeface="Times New Roman" pitchFamily="18" charset="0"/>
              </a:rPr>
              <a:t> </a:t>
            </a:r>
            <a:r>
              <a:rPr lang="en-US" sz="2400" b="1" dirty="0" err="1">
                <a:latin typeface="Times New Roman" pitchFamily="18" charset="0"/>
              </a:rPr>
              <a:t>lí</a:t>
            </a:r>
            <a:r>
              <a:rPr lang="en-US" sz="2400" b="1" dirty="0">
                <a:latin typeface="Times New Roman" pitchFamily="18" charset="0"/>
              </a:rPr>
              <a:t> </a:t>
            </a:r>
            <a:r>
              <a:rPr lang="en-US" sz="2400" b="1" dirty="0" err="1">
                <a:latin typeface="Times New Roman" pitchFamily="18" charset="0"/>
              </a:rPr>
              <a:t>về</a:t>
            </a:r>
            <a:r>
              <a:rPr lang="en-US" sz="2400" b="1" dirty="0">
                <a:latin typeface="Times New Roman" pitchFamily="18" charset="0"/>
              </a:rPr>
              <a:t> </a:t>
            </a:r>
            <a:r>
              <a:rPr lang="en-US" sz="2400" b="1" dirty="0" err="1">
                <a:latin typeface="Times New Roman" pitchFamily="18" charset="0"/>
              </a:rPr>
              <a:t>sự</a:t>
            </a:r>
            <a:r>
              <a:rPr lang="en-US" sz="2400" b="1" dirty="0">
                <a:latin typeface="Times New Roman" pitchFamily="18" charset="0"/>
              </a:rPr>
              <a:t> </a:t>
            </a:r>
            <a:r>
              <a:rPr lang="en-US" sz="2400" b="1" dirty="0" err="1">
                <a:latin typeface="Times New Roman" pitchFamily="18" charset="0"/>
              </a:rPr>
              <a:t>tồn</a:t>
            </a:r>
            <a:r>
              <a:rPr lang="en-US" sz="2400" b="1" dirty="0">
                <a:latin typeface="Times New Roman" pitchFamily="18" charset="0"/>
              </a:rPr>
              <a:t> </a:t>
            </a:r>
            <a:r>
              <a:rPr lang="en-US" sz="2400" b="1" dirty="0" err="1">
                <a:latin typeface="Times New Roman" pitchFamily="18" charset="0"/>
              </a:rPr>
              <a:t>tại</a:t>
            </a:r>
            <a:r>
              <a:rPr lang="en-US" sz="2400" b="1" dirty="0">
                <a:latin typeface="Times New Roman" pitchFamily="18" charset="0"/>
              </a:rPr>
              <a:t> </a:t>
            </a:r>
            <a:r>
              <a:rPr lang="en-US" sz="2400" b="1" dirty="0" err="1">
                <a:latin typeface="Times New Roman" pitchFamily="18" charset="0"/>
              </a:rPr>
              <a:t>độc</a:t>
            </a:r>
            <a:r>
              <a:rPr lang="en-US" sz="2400" b="1" dirty="0">
                <a:latin typeface="Times New Roman" pitchFamily="18" charset="0"/>
              </a:rPr>
              <a:t> </a:t>
            </a:r>
            <a:r>
              <a:rPr lang="en-US" sz="2400" b="1" dirty="0" err="1">
                <a:latin typeface="Times New Roman" pitchFamily="18" charset="0"/>
              </a:rPr>
              <a:t>lập</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chủ</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dân</a:t>
            </a:r>
            <a:r>
              <a:rPr lang="en-US" sz="2400" b="1" dirty="0">
                <a:latin typeface="Times New Roman" pitchFamily="18" charset="0"/>
              </a:rPr>
              <a:t> </a:t>
            </a:r>
            <a:r>
              <a:rPr lang="en-US" sz="2400" b="1" dirty="0" err="1">
                <a:latin typeface="Times New Roman" pitchFamily="18" charset="0"/>
              </a:rPr>
              <a:t>tộc</a:t>
            </a:r>
            <a:r>
              <a:rPr lang="en-US" sz="2400" b="1" dirty="0">
                <a:latin typeface="Times New Roman" pitchFamily="18" charset="0"/>
              </a:rPr>
              <a:t> </a:t>
            </a:r>
            <a:r>
              <a:rPr lang="en-US" sz="2400" b="1" dirty="0" err="1">
                <a:latin typeface="Times New Roman" pitchFamily="18" charset="0"/>
              </a:rPr>
              <a:t>Đại</a:t>
            </a:r>
            <a:r>
              <a:rPr lang="en-US" sz="2400" b="1" dirty="0">
                <a:latin typeface="Times New Roman" pitchFamily="18" charset="0"/>
              </a:rPr>
              <a:t> </a:t>
            </a:r>
            <a:r>
              <a:rPr lang="en-US" sz="2400" b="1" dirty="0" err="1">
                <a:latin typeface="Times New Roman" pitchFamily="18" charset="0"/>
              </a:rPr>
              <a:t>Việt</a:t>
            </a:r>
            <a:r>
              <a:rPr lang="en-US" sz="2400" b="1" dirty="0">
                <a:latin typeface="Times New Roman" pitchFamily="18" charset="0"/>
              </a:rPr>
              <a:t>.</a:t>
            </a:r>
          </a:p>
        </p:txBody>
      </p:sp>
      <p:sp>
        <p:nvSpPr>
          <p:cNvPr id="319499" name="AutoShape 11"/>
          <p:cNvSpPr>
            <a:spLocks noChangeArrowheads="1"/>
          </p:cNvSpPr>
          <p:nvPr/>
        </p:nvSpPr>
        <p:spPr bwMode="auto">
          <a:xfrm>
            <a:off x="4800600" y="3810000"/>
            <a:ext cx="4343400" cy="2667000"/>
          </a:xfrm>
          <a:prstGeom prst="cloudCallout">
            <a:avLst>
              <a:gd name="adj1" fmla="val -10528"/>
              <a:gd name="adj2" fmla="val -20713"/>
            </a:avLst>
          </a:prstGeom>
          <a:solidFill>
            <a:srgbClr val="FFFFFF"/>
          </a:solidFill>
          <a:ln w="9525">
            <a:solidFill>
              <a:schemeClr val="tx1"/>
            </a:solidFill>
            <a:round/>
            <a:headEnd/>
            <a:tailEnd/>
          </a:ln>
          <a:effectLst/>
        </p:spPr>
        <p:txBody>
          <a:bodyPr/>
          <a:lstStyle/>
          <a:p>
            <a:r>
              <a:rPr lang="af-ZA" b="1" i="1">
                <a:solidFill>
                  <a:srgbClr val="0000FF"/>
                </a:solidFill>
                <a:latin typeface="Times New Roman" pitchFamily="18" charset="0"/>
              </a:rPr>
              <a:t>? </a:t>
            </a:r>
            <a:r>
              <a:rPr lang="en-US" b="1">
                <a:solidFill>
                  <a:srgbClr val="0000FF"/>
                </a:solidFill>
                <a:latin typeface="Times New Roman" pitchFamily="18" charset="0"/>
              </a:rPr>
              <a:t>Nhiều ý kiến cho rằng ý thức dân tộc ở đoạn trích </a:t>
            </a:r>
            <a:r>
              <a:rPr lang="en-US" b="1" i="1">
                <a:solidFill>
                  <a:srgbClr val="0000FF"/>
                </a:solidFill>
                <a:latin typeface="Times New Roman" pitchFamily="18" charset="0"/>
              </a:rPr>
              <a:t>Nước Đại Việt ta</a:t>
            </a:r>
            <a:r>
              <a:rPr lang="en-US" b="1">
                <a:solidFill>
                  <a:srgbClr val="0000FF"/>
                </a:solidFill>
                <a:latin typeface="Times New Roman" pitchFamily="18" charset="0"/>
              </a:rPr>
              <a:t> là sự tiếp nối và phát triển ý thức dân tộc ở bài </a:t>
            </a:r>
            <a:r>
              <a:rPr lang="en-US" b="1" i="1">
                <a:solidFill>
                  <a:srgbClr val="0000FF"/>
                </a:solidFill>
                <a:latin typeface="Times New Roman" pitchFamily="18" charset="0"/>
              </a:rPr>
              <a:t>Sông núi nước Nam</a:t>
            </a:r>
            <a:r>
              <a:rPr lang="en-US" b="1">
                <a:solidFill>
                  <a:srgbClr val="0000FF"/>
                </a:solidFill>
                <a:latin typeface="Times New Roman" pitchFamily="18" charset="0"/>
              </a:rPr>
              <a:t>. Vì sao? Hãy phân tích và chứng minh?</a:t>
            </a:r>
          </a:p>
        </p:txBody>
      </p:sp>
      <p:sp>
        <p:nvSpPr>
          <p:cNvPr id="319505" name="Rectangle 17"/>
          <p:cNvSpPr>
            <a:spLocks noChangeArrowheads="1"/>
          </p:cNvSpPr>
          <p:nvPr/>
        </p:nvSpPr>
        <p:spPr bwMode="auto">
          <a:xfrm>
            <a:off x="0" y="2890719"/>
            <a:ext cx="4419600" cy="830997"/>
          </a:xfrm>
          <a:prstGeom prst="rect">
            <a:avLst/>
          </a:prstGeom>
          <a:noFill/>
          <a:ln w="9525">
            <a:noFill/>
            <a:miter lim="800000"/>
            <a:headEnd/>
            <a:tailEnd/>
          </a:ln>
          <a:effectLst/>
        </p:spPr>
        <p:txBody>
          <a:bodyPr>
            <a:spAutoFit/>
          </a:bodyPr>
          <a:lstStyle/>
          <a:p>
            <a:r>
              <a:rPr lang="en-US" sz="2400" b="1" dirty="0">
                <a:latin typeface="Times New Roman" pitchFamily="18" charset="0"/>
              </a:rPr>
              <a:t> </a:t>
            </a:r>
            <a:r>
              <a:rPr lang="en-US" sz="2400" b="1" dirty="0" smtClean="0">
                <a:latin typeface="Times New Roman" pitchFamily="18" charset="0"/>
              </a:rPr>
              <a:t>3. </a:t>
            </a:r>
            <a:r>
              <a:rPr lang="en-US" sz="2400" b="1" dirty="0">
                <a:latin typeface="Times New Roman" pitchFamily="18" charset="0"/>
              </a:rPr>
              <a:t>Sức mạnh của nhân nghĩa, sức mạnh của độc lập dân tộc.</a:t>
            </a:r>
          </a:p>
        </p:txBody>
      </p:sp>
      <p:sp>
        <p:nvSpPr>
          <p:cNvPr id="319506" name="Text Box 18"/>
          <p:cNvSpPr txBox="1">
            <a:spLocks noChangeArrowheads="1"/>
          </p:cNvSpPr>
          <p:nvPr/>
        </p:nvSpPr>
        <p:spPr bwMode="auto">
          <a:xfrm>
            <a:off x="4876800" y="1295400"/>
            <a:ext cx="4267200" cy="2225675"/>
          </a:xfrm>
          <a:prstGeom prst="rect">
            <a:avLst/>
          </a:prstGeom>
          <a:noFill/>
          <a:ln w="9525">
            <a:noFill/>
            <a:miter lim="800000"/>
            <a:headEnd/>
            <a:tailEnd/>
          </a:ln>
          <a:effectLst/>
        </p:spPr>
        <p:txBody>
          <a:bodyPr>
            <a:spAutoFit/>
          </a:bodyPr>
          <a:lstStyle/>
          <a:p>
            <a:r>
              <a:rPr lang="en-US" sz="2000" dirty="0" err="1">
                <a:latin typeface="Times New Roman" pitchFamily="18" charset="0"/>
              </a:rPr>
              <a:t>Vậy</a:t>
            </a:r>
            <a:r>
              <a:rPr lang="en-US" sz="2000" dirty="0">
                <a:latin typeface="Times New Roman" pitchFamily="18" charset="0"/>
              </a:rPr>
              <a:t> </a:t>
            </a:r>
            <a:r>
              <a:rPr lang="en-US" sz="2000" dirty="0" err="1">
                <a:latin typeface="Times New Roman" pitchFamily="18" charset="0"/>
              </a:rPr>
              <a:t>nên</a:t>
            </a:r>
            <a:r>
              <a:rPr lang="en-US" sz="2000" dirty="0">
                <a:latin typeface="Times New Roman" pitchFamily="18" charset="0"/>
              </a:rPr>
              <a:t>:</a:t>
            </a:r>
          </a:p>
          <a:p>
            <a:r>
              <a:rPr lang="en-US" sz="2000" dirty="0" err="1">
                <a:latin typeface="Times New Roman" pitchFamily="18" charset="0"/>
              </a:rPr>
              <a:t>Lưu</a:t>
            </a:r>
            <a:r>
              <a:rPr lang="en-US" sz="2000" dirty="0">
                <a:latin typeface="Times New Roman" pitchFamily="18" charset="0"/>
              </a:rPr>
              <a:t> </a:t>
            </a:r>
            <a:r>
              <a:rPr lang="en-US" sz="2000" dirty="0" err="1">
                <a:latin typeface="Times New Roman" pitchFamily="18" charset="0"/>
              </a:rPr>
              <a:t>Cung</a:t>
            </a:r>
            <a:r>
              <a:rPr lang="en-US" sz="2000" dirty="0">
                <a:latin typeface="Times New Roman" pitchFamily="18" charset="0"/>
              </a:rPr>
              <a:t> </a:t>
            </a:r>
            <a:r>
              <a:rPr lang="en-US" sz="2000" dirty="0" err="1">
                <a:latin typeface="Times New Roman" pitchFamily="18" charset="0"/>
              </a:rPr>
              <a:t>tham</a:t>
            </a:r>
            <a:r>
              <a:rPr lang="en-US" sz="2000" dirty="0">
                <a:latin typeface="Times New Roman" pitchFamily="18" charset="0"/>
              </a:rPr>
              <a:t> </a:t>
            </a:r>
            <a:r>
              <a:rPr lang="en-US" sz="2000" dirty="0" err="1">
                <a:latin typeface="Times New Roman" pitchFamily="18" charset="0"/>
              </a:rPr>
              <a:t>công</a:t>
            </a:r>
            <a:r>
              <a:rPr lang="en-US" sz="2000" dirty="0">
                <a:latin typeface="Times New Roman" pitchFamily="18" charset="0"/>
              </a:rPr>
              <a:t> </a:t>
            </a:r>
            <a:r>
              <a:rPr lang="en-US" sz="2000" dirty="0" err="1">
                <a:latin typeface="Times New Roman" pitchFamily="18" charset="0"/>
              </a:rPr>
              <a:t>nên</a:t>
            </a:r>
            <a:r>
              <a:rPr lang="en-US" sz="2000" dirty="0">
                <a:latin typeface="Times New Roman" pitchFamily="18" charset="0"/>
              </a:rPr>
              <a:t> </a:t>
            </a:r>
            <a:r>
              <a:rPr lang="en-US" sz="2000" dirty="0" err="1">
                <a:latin typeface="Times New Roman" pitchFamily="18" charset="0"/>
              </a:rPr>
              <a:t>thất</a:t>
            </a:r>
            <a:r>
              <a:rPr lang="en-US" sz="2000" dirty="0">
                <a:latin typeface="Times New Roman" pitchFamily="18" charset="0"/>
              </a:rPr>
              <a:t> </a:t>
            </a:r>
            <a:r>
              <a:rPr lang="en-US" sz="2000" dirty="0" err="1">
                <a:latin typeface="Times New Roman" pitchFamily="18" charset="0"/>
              </a:rPr>
              <a:t>bại</a:t>
            </a:r>
            <a:r>
              <a:rPr lang="en-US" sz="2000" dirty="0">
                <a:latin typeface="Times New Roman" pitchFamily="18" charset="0"/>
              </a:rPr>
              <a:t>, </a:t>
            </a:r>
          </a:p>
          <a:p>
            <a:r>
              <a:rPr lang="en-US" sz="2000" dirty="0" err="1">
                <a:latin typeface="Times New Roman" pitchFamily="18" charset="0"/>
              </a:rPr>
              <a:t>Triệu</a:t>
            </a:r>
            <a:r>
              <a:rPr lang="en-US" sz="2000" dirty="0">
                <a:latin typeface="Times New Roman" pitchFamily="18" charset="0"/>
              </a:rPr>
              <a:t> </a:t>
            </a:r>
            <a:r>
              <a:rPr lang="en-US" sz="2000" dirty="0" err="1">
                <a:latin typeface="Times New Roman" pitchFamily="18" charset="0"/>
              </a:rPr>
              <a:t>Tiết</a:t>
            </a:r>
            <a:r>
              <a:rPr lang="en-US" sz="2000" dirty="0">
                <a:latin typeface="Times New Roman" pitchFamily="18" charset="0"/>
              </a:rPr>
              <a:t> </a:t>
            </a:r>
            <a:r>
              <a:rPr lang="en-US" sz="2000" dirty="0" err="1">
                <a:latin typeface="Times New Roman" pitchFamily="18" charset="0"/>
              </a:rPr>
              <a:t>thích</a:t>
            </a:r>
            <a:r>
              <a:rPr lang="en-US" sz="2000" dirty="0">
                <a:latin typeface="Times New Roman" pitchFamily="18" charset="0"/>
              </a:rPr>
              <a:t> </a:t>
            </a:r>
            <a:r>
              <a:rPr lang="en-US" sz="2000" dirty="0" err="1">
                <a:latin typeface="Times New Roman" pitchFamily="18" charset="0"/>
              </a:rPr>
              <a:t>lớn</a:t>
            </a:r>
            <a:r>
              <a:rPr lang="en-US" sz="2000" dirty="0">
                <a:latin typeface="Times New Roman" pitchFamily="18" charset="0"/>
              </a:rPr>
              <a:t> </a:t>
            </a:r>
            <a:r>
              <a:rPr lang="en-US" sz="2000" dirty="0" err="1">
                <a:latin typeface="Times New Roman" pitchFamily="18" charset="0"/>
              </a:rPr>
              <a:t>phải</a:t>
            </a:r>
            <a:r>
              <a:rPr lang="en-US" sz="2000" dirty="0">
                <a:latin typeface="Times New Roman" pitchFamily="18" charset="0"/>
              </a:rPr>
              <a:t> </a:t>
            </a:r>
            <a:r>
              <a:rPr lang="en-US" sz="2000" dirty="0" err="1">
                <a:latin typeface="Times New Roman" pitchFamily="18" charset="0"/>
              </a:rPr>
              <a:t>tiêu</a:t>
            </a:r>
            <a:r>
              <a:rPr lang="en-US" sz="2000" dirty="0">
                <a:latin typeface="Times New Roman" pitchFamily="18" charset="0"/>
              </a:rPr>
              <a:t> </a:t>
            </a:r>
            <a:r>
              <a:rPr lang="en-US" sz="2000" dirty="0" err="1">
                <a:latin typeface="Times New Roman" pitchFamily="18" charset="0"/>
              </a:rPr>
              <a:t>vong</a:t>
            </a:r>
            <a:r>
              <a:rPr lang="en-US" sz="2000" dirty="0">
                <a:latin typeface="Times New Roman" pitchFamily="18" charset="0"/>
              </a:rPr>
              <a:t>.</a:t>
            </a:r>
          </a:p>
          <a:p>
            <a:r>
              <a:rPr lang="en-US" sz="2000" dirty="0" err="1">
                <a:latin typeface="Times New Roman" pitchFamily="18" charset="0"/>
              </a:rPr>
              <a:t>Cửa</a:t>
            </a:r>
            <a:r>
              <a:rPr lang="en-US" sz="2000" dirty="0">
                <a:latin typeface="Times New Roman" pitchFamily="18" charset="0"/>
              </a:rPr>
              <a:t> </a:t>
            </a:r>
            <a:r>
              <a:rPr lang="en-US" sz="2000" dirty="0" err="1">
                <a:latin typeface="Times New Roman" pitchFamily="18" charset="0"/>
              </a:rPr>
              <a:t>Hàm</a:t>
            </a:r>
            <a:r>
              <a:rPr lang="en-US" sz="2000" dirty="0">
                <a:latin typeface="Times New Roman" pitchFamily="18" charset="0"/>
              </a:rPr>
              <a:t> </a:t>
            </a:r>
            <a:r>
              <a:rPr lang="en-US" sz="2000" dirty="0" err="1">
                <a:latin typeface="Times New Roman" pitchFamily="18" charset="0"/>
              </a:rPr>
              <a:t>Tử</a:t>
            </a:r>
            <a:r>
              <a:rPr lang="en-US" sz="2000" dirty="0">
                <a:latin typeface="Times New Roman" pitchFamily="18" charset="0"/>
              </a:rPr>
              <a:t> </a:t>
            </a:r>
            <a:r>
              <a:rPr lang="en-US" sz="2000" dirty="0" err="1">
                <a:latin typeface="Times New Roman" pitchFamily="18" charset="0"/>
              </a:rPr>
              <a:t>bắt</a:t>
            </a:r>
            <a:r>
              <a:rPr lang="en-US" sz="2000" dirty="0">
                <a:latin typeface="Times New Roman" pitchFamily="18" charset="0"/>
              </a:rPr>
              <a:t> </a:t>
            </a:r>
            <a:r>
              <a:rPr lang="en-US" sz="2000" dirty="0" err="1">
                <a:latin typeface="Times New Roman" pitchFamily="18" charset="0"/>
              </a:rPr>
              <a:t>sống</a:t>
            </a:r>
            <a:r>
              <a:rPr lang="en-US" sz="2000" dirty="0">
                <a:latin typeface="Times New Roman" pitchFamily="18" charset="0"/>
              </a:rPr>
              <a:t> Toa </a:t>
            </a:r>
            <a:r>
              <a:rPr lang="en-US" sz="2000" dirty="0" err="1">
                <a:latin typeface="Times New Roman" pitchFamily="18" charset="0"/>
              </a:rPr>
              <a:t>Đô</a:t>
            </a:r>
            <a:r>
              <a:rPr lang="en-US" sz="2000" dirty="0">
                <a:latin typeface="Times New Roman" pitchFamily="18" charset="0"/>
              </a:rPr>
              <a:t> ,</a:t>
            </a:r>
          </a:p>
          <a:p>
            <a:r>
              <a:rPr lang="en-US" sz="2000" dirty="0" err="1">
                <a:latin typeface="Times New Roman" pitchFamily="18" charset="0"/>
              </a:rPr>
              <a:t>Sông</a:t>
            </a:r>
            <a:r>
              <a:rPr lang="en-US" sz="2000" dirty="0">
                <a:latin typeface="Times New Roman" pitchFamily="18" charset="0"/>
              </a:rPr>
              <a:t> </a:t>
            </a:r>
            <a:r>
              <a:rPr lang="en-US" sz="2000" dirty="0" err="1">
                <a:latin typeface="Times New Roman" pitchFamily="18" charset="0"/>
              </a:rPr>
              <a:t>Bạch</a:t>
            </a:r>
            <a:r>
              <a:rPr lang="en-US" sz="2000" dirty="0">
                <a:latin typeface="Times New Roman" pitchFamily="18" charset="0"/>
              </a:rPr>
              <a:t> </a:t>
            </a:r>
            <a:r>
              <a:rPr lang="en-US" sz="2000" dirty="0" err="1">
                <a:latin typeface="Times New Roman" pitchFamily="18" charset="0"/>
              </a:rPr>
              <a:t>Đằng</a:t>
            </a:r>
            <a:r>
              <a:rPr lang="en-US" sz="2000" dirty="0">
                <a:latin typeface="Times New Roman" pitchFamily="18" charset="0"/>
              </a:rPr>
              <a:t> </a:t>
            </a:r>
            <a:r>
              <a:rPr lang="en-US" sz="2000" dirty="0" err="1">
                <a:latin typeface="Times New Roman" pitchFamily="18" charset="0"/>
              </a:rPr>
              <a:t>giết</a:t>
            </a:r>
            <a:r>
              <a:rPr lang="en-US" sz="2000" dirty="0">
                <a:latin typeface="Times New Roman" pitchFamily="18" charset="0"/>
              </a:rPr>
              <a:t> </a:t>
            </a:r>
            <a:r>
              <a:rPr lang="en-US" sz="2000" dirty="0" err="1">
                <a:latin typeface="Times New Roman" pitchFamily="18" charset="0"/>
              </a:rPr>
              <a:t>tươi</a:t>
            </a:r>
            <a:r>
              <a:rPr lang="en-US" sz="2000" dirty="0">
                <a:latin typeface="Times New Roman" pitchFamily="18" charset="0"/>
              </a:rPr>
              <a:t> Ô </a:t>
            </a:r>
            <a:r>
              <a:rPr lang="en-US" sz="2000" dirty="0" err="1">
                <a:latin typeface="Times New Roman" pitchFamily="18" charset="0"/>
              </a:rPr>
              <a:t>Mã</a:t>
            </a:r>
            <a:r>
              <a:rPr lang="en-US" sz="2000" dirty="0">
                <a:latin typeface="Times New Roman" pitchFamily="18" charset="0"/>
              </a:rPr>
              <a:t>.</a:t>
            </a:r>
          </a:p>
          <a:p>
            <a:r>
              <a:rPr lang="en-US" sz="2000" dirty="0" err="1">
                <a:latin typeface="Times New Roman" pitchFamily="18" charset="0"/>
              </a:rPr>
              <a:t>Việc</a:t>
            </a:r>
            <a:r>
              <a:rPr lang="en-US" sz="2000" dirty="0">
                <a:latin typeface="Times New Roman" pitchFamily="18" charset="0"/>
              </a:rPr>
              <a:t> </a:t>
            </a:r>
            <a:r>
              <a:rPr lang="en-US" sz="2000" dirty="0" err="1">
                <a:latin typeface="Times New Roman" pitchFamily="18" charset="0"/>
              </a:rPr>
              <a:t>xưa</a:t>
            </a:r>
            <a:r>
              <a:rPr lang="en-US" sz="2000" dirty="0">
                <a:latin typeface="Times New Roman" pitchFamily="18" charset="0"/>
              </a:rPr>
              <a:t> </a:t>
            </a:r>
            <a:r>
              <a:rPr lang="en-US" sz="2000" dirty="0" err="1">
                <a:latin typeface="Times New Roman" pitchFamily="18" charset="0"/>
              </a:rPr>
              <a:t>xem</a:t>
            </a:r>
            <a:r>
              <a:rPr lang="en-US" sz="2000" dirty="0">
                <a:latin typeface="Times New Roman" pitchFamily="18" charset="0"/>
              </a:rPr>
              <a:t> </a:t>
            </a:r>
            <a:r>
              <a:rPr lang="en-US" sz="2000" dirty="0" err="1">
                <a:latin typeface="Times New Roman" pitchFamily="18" charset="0"/>
              </a:rPr>
              <a:t>xét</a:t>
            </a:r>
            <a:r>
              <a:rPr lang="en-US" sz="2000" dirty="0">
                <a:latin typeface="Times New Roman" pitchFamily="18" charset="0"/>
              </a:rPr>
              <a:t> ,</a:t>
            </a:r>
          </a:p>
          <a:p>
            <a:r>
              <a:rPr lang="en-US" sz="2000" dirty="0" err="1">
                <a:latin typeface="Times New Roman" pitchFamily="18" charset="0"/>
              </a:rPr>
              <a:t>Chứng</a:t>
            </a:r>
            <a:r>
              <a:rPr lang="en-US" sz="2000" dirty="0">
                <a:latin typeface="Times New Roman" pitchFamily="18" charset="0"/>
              </a:rPr>
              <a:t> </a:t>
            </a:r>
            <a:r>
              <a:rPr lang="en-US" sz="2000" dirty="0" err="1">
                <a:latin typeface="Times New Roman" pitchFamily="18" charset="0"/>
              </a:rPr>
              <a:t>cớ</a:t>
            </a:r>
            <a:r>
              <a:rPr lang="en-US" sz="2000" dirty="0">
                <a:latin typeface="Times New Roman" pitchFamily="18" charset="0"/>
              </a:rPr>
              <a:t> </a:t>
            </a:r>
            <a:r>
              <a:rPr lang="en-US" sz="2000" dirty="0" err="1">
                <a:latin typeface="Times New Roman" pitchFamily="18" charset="0"/>
              </a:rPr>
              <a:t>còn</a:t>
            </a:r>
            <a:r>
              <a:rPr lang="en-US" sz="2000" dirty="0">
                <a:latin typeface="Times New Roman" pitchFamily="18" charset="0"/>
              </a:rPr>
              <a:t> </a:t>
            </a:r>
            <a:r>
              <a:rPr lang="en-US" sz="2000" dirty="0" err="1">
                <a:latin typeface="Times New Roman" pitchFamily="18" charset="0"/>
              </a:rPr>
              <a:t>ghi</a:t>
            </a:r>
            <a:r>
              <a:rPr lang="en-US" sz="2000" dirty="0">
                <a:latin typeface="Times New Roman" pitchFamily="18" charset="0"/>
              </a:rPr>
              <a:t>.</a:t>
            </a:r>
          </a:p>
        </p:txBody>
      </p:sp>
      <p:sp>
        <p:nvSpPr>
          <p:cNvPr id="319507" name="Rectangle 19"/>
          <p:cNvSpPr>
            <a:spLocks noChangeArrowheads="1"/>
          </p:cNvSpPr>
          <p:nvPr/>
        </p:nvSpPr>
        <p:spPr bwMode="auto">
          <a:xfrm>
            <a:off x="152400" y="3886200"/>
            <a:ext cx="4343400" cy="1552575"/>
          </a:xfrm>
          <a:prstGeom prst="rect">
            <a:avLst/>
          </a:prstGeom>
          <a:noFill/>
          <a:ln w="9525">
            <a:noFill/>
            <a:miter lim="800000"/>
            <a:headEnd/>
            <a:tailEnd/>
          </a:ln>
          <a:effectLst/>
        </p:spPr>
        <p:txBody>
          <a:bodyPr>
            <a:spAutoFit/>
          </a:bodyPr>
          <a:lstStyle/>
          <a:p>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kẻ</a:t>
            </a:r>
            <a:r>
              <a:rPr lang="en-US" sz="2400" b="1" dirty="0">
                <a:latin typeface="Times New Roman" pitchFamily="18" charset="0"/>
              </a:rPr>
              <a:t> </a:t>
            </a:r>
            <a:r>
              <a:rPr lang="en-US" sz="2400" b="1" dirty="0" err="1">
                <a:latin typeface="Times New Roman" pitchFamily="18" charset="0"/>
              </a:rPr>
              <a:t>thù</a:t>
            </a:r>
            <a:r>
              <a:rPr lang="en-US" sz="2400" b="1" dirty="0">
                <a:latin typeface="Times New Roman" pitchFamily="18" charset="0"/>
              </a:rPr>
              <a:t> </a:t>
            </a:r>
            <a:r>
              <a:rPr lang="en-US" sz="2400" b="1" dirty="0" err="1">
                <a:latin typeface="Times New Roman" pitchFamily="18" charset="0"/>
              </a:rPr>
              <a:t>thất</a:t>
            </a:r>
            <a:r>
              <a:rPr lang="en-US" sz="2400" b="1" dirty="0">
                <a:latin typeface="Times New Roman" pitchFamily="18" charset="0"/>
              </a:rPr>
              <a:t> </a:t>
            </a:r>
            <a:r>
              <a:rPr lang="en-US" sz="2400" b="1" dirty="0" err="1">
                <a:latin typeface="Times New Roman" pitchFamily="18" charset="0"/>
              </a:rPr>
              <a:t>bại</a:t>
            </a:r>
            <a:r>
              <a:rPr lang="en-US" sz="2400" b="1" dirty="0">
                <a:latin typeface="Times New Roman" pitchFamily="18" charset="0"/>
              </a:rPr>
              <a:t> </a:t>
            </a:r>
            <a:r>
              <a:rPr lang="en-US" sz="2400" b="1" dirty="0" err="1">
                <a:latin typeface="Times New Roman" pitchFamily="18" charset="0"/>
              </a:rPr>
              <a:t>thảm</a:t>
            </a:r>
            <a:r>
              <a:rPr lang="en-US" sz="2400" b="1" dirty="0">
                <a:latin typeface="Times New Roman" pitchFamily="18" charset="0"/>
              </a:rPr>
              <a:t> </a:t>
            </a:r>
            <a:r>
              <a:rPr lang="en-US" sz="2400" b="1" dirty="0" err="1">
                <a:latin typeface="Times New Roman" pitchFamily="18" charset="0"/>
              </a:rPr>
              <a:t>hại</a:t>
            </a:r>
            <a:r>
              <a:rPr lang="en-US" sz="2400" b="1" dirty="0">
                <a:latin typeface="Times New Roman" pitchFamily="18" charset="0"/>
              </a:rPr>
              <a:t> </a:t>
            </a:r>
          </a:p>
          <a:p>
            <a:r>
              <a:rPr lang="en-US" sz="2400" b="1" dirty="0">
                <a:latin typeface="Times New Roman" pitchFamily="18" charset="0"/>
                <a:sym typeface="Wingdings" pitchFamily="2" charset="2"/>
              </a:rPr>
              <a:t></a:t>
            </a:r>
            <a:r>
              <a:rPr lang="en-US" sz="2400" b="1" dirty="0">
                <a:latin typeface="Times New Roman" pitchFamily="18" charset="0"/>
              </a:rPr>
              <a:t> </a:t>
            </a:r>
            <a:r>
              <a:rPr lang="en-US" sz="2400" b="1" dirty="0" err="1">
                <a:latin typeface="Times New Roman" pitchFamily="18" charset="0"/>
              </a:rPr>
              <a:t>Hậu</a:t>
            </a:r>
            <a:r>
              <a:rPr lang="en-US" sz="2400" b="1" dirty="0">
                <a:latin typeface="Times New Roman" pitchFamily="18" charset="0"/>
              </a:rPr>
              <a:t> </a:t>
            </a:r>
            <a:r>
              <a:rPr lang="en-US" sz="2400" b="1" dirty="0" err="1">
                <a:latin typeface="Times New Roman" pitchFamily="18" charset="0"/>
              </a:rPr>
              <a:t>quả</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kẻ</a:t>
            </a:r>
            <a:r>
              <a:rPr lang="en-US" sz="2400" b="1" dirty="0">
                <a:latin typeface="Times New Roman" pitchFamily="18" charset="0"/>
              </a:rPr>
              <a:t> </a:t>
            </a:r>
            <a:r>
              <a:rPr lang="en-US" sz="2400" b="1" dirty="0" err="1">
                <a:latin typeface="Times New Roman" pitchFamily="18" charset="0"/>
              </a:rPr>
              <a:t>xâm</a:t>
            </a:r>
            <a:r>
              <a:rPr lang="en-US" sz="2400" b="1" dirty="0">
                <a:latin typeface="Times New Roman" pitchFamily="18" charset="0"/>
              </a:rPr>
              <a:t> </a:t>
            </a:r>
            <a:r>
              <a:rPr lang="en-US" sz="2400" b="1" dirty="0" err="1">
                <a:latin typeface="Times New Roman" pitchFamily="18" charset="0"/>
              </a:rPr>
              <a:t>lược</a:t>
            </a:r>
            <a:r>
              <a:rPr lang="en-US" sz="2400" b="1" dirty="0">
                <a:latin typeface="Times New Roman" pitchFamily="18" charset="0"/>
              </a:rPr>
              <a:t> phi </a:t>
            </a:r>
            <a:r>
              <a:rPr lang="en-US" sz="2400" b="1" dirty="0" err="1">
                <a:latin typeface="Times New Roman" pitchFamily="18" charset="0"/>
              </a:rPr>
              <a:t>nghĩa</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trái</a:t>
            </a:r>
            <a:r>
              <a:rPr lang="en-US" sz="2400" b="1" dirty="0">
                <a:latin typeface="Times New Roman" pitchFamily="18" charset="0"/>
              </a:rPr>
              <a:t> </a:t>
            </a:r>
            <a:r>
              <a:rPr lang="en-US" sz="2400" b="1" dirty="0" err="1">
                <a:latin typeface="Times New Roman" pitchFamily="18" charset="0"/>
              </a:rPr>
              <a:t>mệnh</a:t>
            </a:r>
            <a:r>
              <a:rPr lang="en-US" sz="2400" b="1" dirty="0">
                <a:latin typeface="Times New Roman" pitchFamily="18" charset="0"/>
              </a:rPr>
              <a:t> </a:t>
            </a:r>
            <a:r>
              <a:rPr lang="en-US" sz="2400" b="1" dirty="0" err="1">
                <a:latin typeface="Times New Roman" pitchFamily="18" charset="0"/>
              </a:rPr>
              <a:t>trời</a:t>
            </a:r>
            <a:r>
              <a:rPr lang="en-U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9499"/>
                                        </p:tgtEl>
                                        <p:attrNameLst>
                                          <p:attrName>style.visibility</p:attrName>
                                        </p:attrNameLst>
                                      </p:cBhvr>
                                      <p:to>
                                        <p:strVal val="visible"/>
                                      </p:to>
                                    </p:set>
                                    <p:anim calcmode="lin" valueType="num">
                                      <p:cBhvr>
                                        <p:cTn id="7" dur="500" fill="hold"/>
                                        <p:tgtEl>
                                          <p:spTgt spid="319499"/>
                                        </p:tgtEl>
                                        <p:attrNameLst>
                                          <p:attrName>ppt_w</p:attrName>
                                        </p:attrNameLst>
                                      </p:cBhvr>
                                      <p:tavLst>
                                        <p:tav tm="0">
                                          <p:val>
                                            <p:fltVal val="0"/>
                                          </p:val>
                                        </p:tav>
                                        <p:tav tm="100000">
                                          <p:val>
                                            <p:strVal val="#ppt_w"/>
                                          </p:val>
                                        </p:tav>
                                      </p:tavLst>
                                    </p:anim>
                                    <p:anim calcmode="lin" valueType="num">
                                      <p:cBhvr>
                                        <p:cTn id="8" dur="500" fill="hold"/>
                                        <p:tgtEl>
                                          <p:spTgt spid="31949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grpId="1" nodeType="clickEffect">
                                  <p:stCondLst>
                                    <p:cond delay="0"/>
                                  </p:stCondLst>
                                  <p:childTnLst>
                                    <p:anim calcmode="lin" valueType="num">
                                      <p:cBhvr>
                                        <p:cTn id="12" dur="500"/>
                                        <p:tgtEl>
                                          <p:spTgt spid="319499"/>
                                        </p:tgtEl>
                                        <p:attrNameLst>
                                          <p:attrName>ppt_w</p:attrName>
                                        </p:attrNameLst>
                                      </p:cBhvr>
                                      <p:tavLst>
                                        <p:tav tm="0">
                                          <p:val>
                                            <p:strVal val="ppt_w"/>
                                          </p:val>
                                        </p:tav>
                                        <p:tav tm="100000">
                                          <p:val>
                                            <p:fltVal val="0"/>
                                          </p:val>
                                        </p:tav>
                                      </p:tavLst>
                                    </p:anim>
                                    <p:anim calcmode="lin" valueType="num">
                                      <p:cBhvr>
                                        <p:cTn id="13" dur="500"/>
                                        <p:tgtEl>
                                          <p:spTgt spid="319499"/>
                                        </p:tgtEl>
                                        <p:attrNameLst>
                                          <p:attrName>ppt_h</p:attrName>
                                        </p:attrNameLst>
                                      </p:cBhvr>
                                      <p:tavLst>
                                        <p:tav tm="0">
                                          <p:val>
                                            <p:strVal val="ppt_h"/>
                                          </p:val>
                                        </p:tav>
                                        <p:tav tm="100000">
                                          <p:val>
                                            <p:fltVal val="0"/>
                                          </p:val>
                                        </p:tav>
                                      </p:tavLst>
                                    </p:anim>
                                    <p:animEffect transition="out" filter="fade">
                                      <p:cBhvr>
                                        <p:cTn id="14" dur="500"/>
                                        <p:tgtEl>
                                          <p:spTgt spid="319499"/>
                                        </p:tgtEl>
                                      </p:cBhvr>
                                    </p:animEffect>
                                    <p:set>
                                      <p:cBhvr>
                                        <p:cTn id="15" dur="1" fill="hold">
                                          <p:stCondLst>
                                            <p:cond delay="499"/>
                                          </p:stCondLst>
                                        </p:cTn>
                                        <p:tgtEl>
                                          <p:spTgt spid="319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9" grpId="0" animBg="1"/>
      <p:bldP spid="31949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Line 3"/>
          <p:cNvSpPr>
            <a:spLocks noChangeShapeType="1"/>
          </p:cNvSpPr>
          <p:nvPr/>
        </p:nvSpPr>
        <p:spPr bwMode="auto">
          <a:xfrm>
            <a:off x="4038600" y="1143000"/>
            <a:ext cx="0" cy="5715000"/>
          </a:xfrm>
          <a:prstGeom prst="line">
            <a:avLst/>
          </a:prstGeom>
          <a:noFill/>
          <a:ln w="28575">
            <a:solidFill>
              <a:schemeClr val="tx1"/>
            </a:solidFill>
            <a:round/>
            <a:headEnd/>
            <a:tailEnd/>
          </a:ln>
          <a:effectLst/>
        </p:spPr>
        <p:txBody>
          <a:bodyPr/>
          <a:lstStyle/>
          <a:p>
            <a:endParaRPr lang="en-US"/>
          </a:p>
        </p:txBody>
      </p:sp>
      <p:sp>
        <p:nvSpPr>
          <p:cNvPr id="263173" name="Text Box 5"/>
          <p:cNvSpPr txBox="1">
            <a:spLocks noChangeArrowheads="1"/>
          </p:cNvSpPr>
          <p:nvPr/>
        </p:nvSpPr>
        <p:spPr bwMode="auto">
          <a:xfrm>
            <a:off x="152401" y="1143000"/>
            <a:ext cx="3581400" cy="4093428"/>
          </a:xfrm>
          <a:prstGeom prst="rect">
            <a:avLst/>
          </a:prstGeom>
          <a:noFill/>
          <a:ln w="9525">
            <a:noFill/>
            <a:miter lim="800000"/>
            <a:headEnd/>
            <a:tailEnd/>
          </a:ln>
          <a:effectLst/>
        </p:spPr>
        <p:txBody>
          <a:bodyPr>
            <a:spAutoFit/>
          </a:bodyPr>
          <a:lstStyle/>
          <a:p>
            <a:pPr marL="514350" indent="-514350" eaLnBrk="1" hangingPunct="1">
              <a:spcBef>
                <a:spcPct val="50000"/>
              </a:spcBef>
              <a:buAutoNum type="romanUcPeriod"/>
            </a:pPr>
            <a:r>
              <a:rPr lang="vi-VN" sz="2000" b="1" dirty="0" smtClean="0">
                <a:latin typeface="Arial" pitchFamily="34" charset="0"/>
                <a:cs typeface="Arial" pitchFamily="34" charset="0"/>
              </a:rPr>
              <a:t>Đọc </a:t>
            </a:r>
            <a:r>
              <a:rPr lang="vi-VN" sz="2000" b="1" dirty="0">
                <a:latin typeface="Arial" pitchFamily="34" charset="0"/>
                <a:cs typeface="Arial" pitchFamily="34" charset="0"/>
              </a:rPr>
              <a:t>và tìm hiểu chung</a:t>
            </a:r>
            <a:r>
              <a:rPr lang="vi-VN" sz="2000" b="1" dirty="0" smtClean="0">
                <a:latin typeface="Arial" pitchFamily="34" charset="0"/>
                <a:cs typeface="Arial" pitchFamily="34" charset="0"/>
              </a:rPr>
              <a:t/>
            </a:r>
            <a:br>
              <a:rPr lang="vi-VN" sz="2000" b="1" dirty="0" smtClean="0">
                <a:latin typeface="Arial" pitchFamily="34" charset="0"/>
                <a:cs typeface="Arial" pitchFamily="34" charset="0"/>
              </a:rPr>
            </a:br>
            <a:r>
              <a:rPr lang="en-US" sz="2000" b="1" dirty="0" smtClean="0">
                <a:latin typeface="Arial" pitchFamily="34" charset="0"/>
                <a:cs typeface="Arial" pitchFamily="34" charset="0"/>
              </a:rPr>
              <a:t>1. </a:t>
            </a:r>
            <a:r>
              <a:rPr lang="vi-VN" sz="2000" b="1" dirty="0" smtClean="0">
                <a:latin typeface="Arial" pitchFamily="34" charset="0"/>
                <a:cs typeface="Arial" pitchFamily="34" charset="0"/>
              </a:rPr>
              <a:t>Tác </a:t>
            </a:r>
            <a:r>
              <a:rPr lang="vi-VN" sz="2000" b="1" dirty="0">
                <a:latin typeface="Arial" pitchFamily="34" charset="0"/>
                <a:cs typeface="Arial" pitchFamily="34" charset="0"/>
              </a:rPr>
              <a:t>giả, tác phẩm: </a:t>
            </a:r>
            <a:r>
              <a:rPr lang="vi-VN" sz="2000" b="1" dirty="0" smtClean="0">
                <a:latin typeface="Arial" pitchFamily="34" charset="0"/>
                <a:cs typeface="Arial" pitchFamily="34" charset="0"/>
              </a:rPr>
              <a:t/>
            </a:r>
            <a:br>
              <a:rPr lang="vi-VN" sz="2000" b="1" dirty="0" smtClean="0">
                <a:latin typeface="Arial" pitchFamily="34" charset="0"/>
                <a:cs typeface="Arial" pitchFamily="34" charset="0"/>
              </a:rPr>
            </a:br>
            <a:r>
              <a:rPr lang="en-US" sz="2000" b="1" dirty="0">
                <a:latin typeface="Arial" pitchFamily="34" charset="0"/>
                <a:cs typeface="Arial" pitchFamily="34" charset="0"/>
              </a:rPr>
              <a:t>2</a:t>
            </a:r>
            <a:r>
              <a:rPr lang="vi-VN" sz="2000" b="1" dirty="0" smtClean="0">
                <a:latin typeface="Arial" pitchFamily="34" charset="0"/>
                <a:cs typeface="Arial" pitchFamily="34" charset="0"/>
              </a:rPr>
              <a:t>. </a:t>
            </a:r>
            <a:r>
              <a:rPr lang="en-US" sz="2000" b="1" dirty="0" err="1" smtClean="0">
                <a:latin typeface="Arial" pitchFamily="34" charset="0"/>
                <a:cs typeface="Arial" pitchFamily="34" charset="0"/>
              </a:rPr>
              <a:t>Thể</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loại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bố</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cụ</a:t>
            </a:r>
            <a:endParaRPr lang="en-US" sz="2000" b="1" dirty="0" smtClean="0">
              <a:latin typeface="Arial" pitchFamily="34" charset="0"/>
              <a:cs typeface="Arial" pitchFamily="34" charset="0"/>
            </a:endParaRPr>
          </a:p>
          <a:p>
            <a:pPr eaLnBrk="1" hangingPunct="1">
              <a:spcBef>
                <a:spcPct val="50000"/>
              </a:spcBef>
            </a:pPr>
            <a:r>
              <a:rPr lang="en-US" sz="2000" b="1" dirty="0">
                <a:latin typeface="Arial" pitchFamily="34" charset="0"/>
                <a:cs typeface="Arial" pitchFamily="34" charset="0"/>
              </a:rPr>
              <a:t> </a:t>
            </a:r>
            <a:r>
              <a:rPr lang="en-US" sz="2000" b="1" dirty="0" smtClean="0">
                <a:latin typeface="Arial" pitchFamily="34" charset="0"/>
                <a:cs typeface="Arial" pitchFamily="34" charset="0"/>
              </a:rPr>
              <a:t>      3. </a:t>
            </a:r>
            <a:r>
              <a:rPr lang="en-US" sz="2000" b="1" dirty="0" err="1" smtClean="0">
                <a:latin typeface="Arial" pitchFamily="34" charset="0"/>
                <a:cs typeface="Arial" pitchFamily="34" charset="0"/>
              </a:rPr>
              <a:t>Đọc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giải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thích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từ</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khó</a:t>
            </a:r>
            <a:endParaRPr lang="en-US" sz="2000" b="1" dirty="0"/>
          </a:p>
          <a:p>
            <a:pPr eaLnBrk="1" hangingPunct="1">
              <a:spcBef>
                <a:spcPct val="50000"/>
              </a:spcBef>
            </a:pPr>
            <a:r>
              <a:rPr lang="en-US" sz="2000" b="1" dirty="0" smtClean="0">
                <a:latin typeface="Arial" pitchFamily="34" charset="0"/>
                <a:cs typeface="Arial" pitchFamily="34" charset="0"/>
              </a:rPr>
              <a:t>II. </a:t>
            </a:r>
            <a:r>
              <a:rPr lang="en-US" sz="2000" b="1" dirty="0" err="1" smtClean="0">
                <a:latin typeface="Arial" pitchFamily="34" charset="0"/>
                <a:cs typeface="Arial" pitchFamily="34" charset="0"/>
              </a:rPr>
              <a:t>Đọc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Hiểu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văn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bản</a:t>
            </a:r>
            <a:r>
              <a:rPr lang="vi-VN" sz="2000" b="1" dirty="0" smtClean="0">
                <a:latin typeface="Arial" pitchFamily="34" charset="0"/>
                <a:cs typeface="Arial" pitchFamily="34" charset="0"/>
              </a:rPr>
              <a:t/>
            </a:r>
            <a:br>
              <a:rPr lang="vi-VN" sz="2000" b="1" dirty="0" smtClean="0">
                <a:latin typeface="Arial" pitchFamily="34" charset="0"/>
                <a:cs typeface="Arial" pitchFamily="34" charset="0"/>
              </a:rPr>
            </a:br>
            <a:r>
              <a:rPr lang="en-US" sz="2000" b="1" dirty="0" smtClean="0">
                <a:latin typeface="Arial" pitchFamily="34" charset="0"/>
                <a:cs typeface="Arial" pitchFamily="34" charset="0"/>
              </a:rPr>
              <a:t>1. </a:t>
            </a:r>
            <a:r>
              <a:rPr lang="vi-VN" sz="2000" b="1" dirty="0" smtClean="0">
                <a:latin typeface="Arial" pitchFamily="34" charset="0"/>
                <a:cs typeface="Arial" pitchFamily="34" charset="0"/>
              </a:rPr>
              <a:t>Nguyên </a:t>
            </a:r>
            <a:r>
              <a:rPr lang="vi-VN" sz="2000" b="1" dirty="0">
                <a:latin typeface="Arial" pitchFamily="34" charset="0"/>
                <a:cs typeface="Arial" pitchFamily="34" charset="0"/>
              </a:rPr>
              <a:t>lí nhân nghĩa</a:t>
            </a:r>
            <a:r>
              <a:rPr lang="vi-VN" sz="2000" b="1" dirty="0" smtClean="0">
                <a:latin typeface="Arial" pitchFamily="34" charset="0"/>
                <a:cs typeface="Arial" pitchFamily="34" charset="0"/>
              </a:rPr>
              <a:t/>
            </a:r>
            <a:br>
              <a:rPr lang="vi-VN" sz="2000" b="1" dirty="0" smtClean="0">
                <a:latin typeface="Arial" pitchFamily="34" charset="0"/>
                <a:cs typeface="Arial" pitchFamily="34" charset="0"/>
              </a:rPr>
            </a:br>
            <a:r>
              <a:rPr lang="vi-VN" sz="2000" b="1" dirty="0">
                <a:latin typeface="Arial" pitchFamily="34" charset="0"/>
                <a:cs typeface="Arial" pitchFamily="34" charset="0"/>
              </a:rPr>
              <a:t>2. Chân lí về sự tồn tại độc lập có chủ quyền của dân tộc Đại Việt.</a:t>
            </a:r>
            <a:r>
              <a:rPr lang="vi-VN" sz="2000" b="1" dirty="0" smtClean="0">
                <a:latin typeface="Arial" pitchFamily="34" charset="0"/>
                <a:cs typeface="Arial" pitchFamily="34" charset="0"/>
              </a:rPr>
              <a:t/>
            </a:r>
            <a:br>
              <a:rPr lang="vi-VN" sz="2000" b="1" dirty="0" smtClean="0">
                <a:latin typeface="Arial" pitchFamily="34" charset="0"/>
                <a:cs typeface="Arial" pitchFamily="34" charset="0"/>
              </a:rPr>
            </a:br>
            <a:r>
              <a:rPr lang="vi-VN" sz="2000" b="1" dirty="0">
                <a:latin typeface="Arial" pitchFamily="34" charset="0"/>
                <a:cs typeface="Arial" pitchFamily="34" charset="0"/>
              </a:rPr>
              <a:t>3. Sức mạnh của nhân nghĩa, sức mạnh của độc lập dân </a:t>
            </a:r>
            <a:r>
              <a:rPr lang="vi-VN" sz="2000" dirty="0"/>
              <a:t>tộc.</a:t>
            </a:r>
            <a:r>
              <a:rPr lang="vi-VN" sz="2000" dirty="0" smtClean="0"/>
              <a:t>.</a:t>
            </a:r>
            <a:endParaRPr lang="en-US" sz="2000" b="1" dirty="0">
              <a:latin typeface="Arial" pitchFamily="34" charset="0"/>
              <a:cs typeface="Arial" pitchFamily="34" charset="0"/>
            </a:endParaRPr>
          </a:p>
        </p:txBody>
      </p:sp>
      <p:sp>
        <p:nvSpPr>
          <p:cNvPr id="263177" name="Rectangle 9"/>
          <p:cNvSpPr>
            <a:spLocks noChangeArrowheads="1"/>
          </p:cNvSpPr>
          <p:nvPr/>
        </p:nvSpPr>
        <p:spPr bwMode="auto">
          <a:xfrm>
            <a:off x="57151" y="5217259"/>
            <a:ext cx="2971800" cy="1323439"/>
          </a:xfrm>
          <a:prstGeom prst="rect">
            <a:avLst/>
          </a:prstGeom>
          <a:noFill/>
          <a:ln w="9525">
            <a:noFill/>
            <a:miter lim="800000"/>
            <a:headEnd/>
            <a:tailEnd/>
          </a:ln>
          <a:effectLst/>
        </p:spPr>
        <p:txBody>
          <a:bodyPr wrap="square">
            <a:spAutoFit/>
          </a:bodyPr>
          <a:lstStyle/>
          <a:p>
            <a:pPr marL="342900" indent="-342900"/>
            <a:r>
              <a:rPr lang="en-US" sz="2000" b="1" dirty="0">
                <a:latin typeface="Arial" pitchFamily="34" charset="0"/>
                <a:cs typeface="Arial" pitchFamily="34" charset="0"/>
              </a:rPr>
              <a:t>III. </a:t>
            </a:r>
            <a:r>
              <a:rPr lang="en-US" sz="2000" b="1" dirty="0" err="1">
                <a:latin typeface="Arial" pitchFamily="34" charset="0"/>
                <a:cs typeface="Arial" pitchFamily="34" charset="0"/>
              </a:rPr>
              <a:t>Tổng</a:t>
            </a:r>
            <a:r>
              <a:rPr lang="en-US" sz="2000" b="1" dirty="0">
                <a:latin typeface="Arial" pitchFamily="34" charset="0"/>
                <a:cs typeface="Arial" pitchFamily="34" charset="0"/>
              </a:rPr>
              <a:t> </a:t>
            </a:r>
            <a:r>
              <a:rPr lang="en-US" sz="2000" b="1" dirty="0" err="1" smtClean="0">
                <a:latin typeface="Arial" pitchFamily="34" charset="0"/>
                <a:cs typeface="Arial" pitchFamily="34" charset="0"/>
              </a:rPr>
              <a:t>kết</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buAutoNum type="arabicPeriod"/>
            </a:pPr>
            <a:r>
              <a:rPr lang="en-US" sz="2000" b="1" dirty="0" err="1" smtClean="0">
                <a:latin typeface="Arial" pitchFamily="34" charset="0"/>
                <a:cs typeface="Arial" pitchFamily="34" charset="0"/>
              </a:rPr>
              <a:t>Nghệ</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thuật</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p>
            <a:pPr marL="457200" indent="-457200">
              <a:buAutoNum type="arabicPeriod"/>
            </a:pPr>
            <a:r>
              <a:rPr lang="en-US" sz="2000" b="1" dirty="0" smtClean="0">
                <a:latin typeface="Arial" pitchFamily="34" charset="0"/>
                <a:cs typeface="Arial" pitchFamily="34" charset="0"/>
              </a:rPr>
              <a:t>2</a:t>
            </a:r>
            <a:r>
              <a:rPr lang="en-US" sz="2000" b="1" dirty="0">
                <a:latin typeface="Arial" pitchFamily="34" charset="0"/>
                <a:cs typeface="Arial" pitchFamily="34" charset="0"/>
              </a:rPr>
              <a:t>. </a:t>
            </a:r>
            <a:r>
              <a:rPr lang="en-US" sz="2000" b="1" dirty="0" err="1">
                <a:latin typeface="Arial" pitchFamily="34" charset="0"/>
                <a:cs typeface="Arial" pitchFamily="34" charset="0"/>
              </a:rPr>
              <a:t>Nội</a:t>
            </a:r>
            <a:r>
              <a:rPr lang="en-US" sz="2000" b="1" dirty="0">
                <a:latin typeface="Arial" pitchFamily="34" charset="0"/>
                <a:cs typeface="Arial" pitchFamily="34" charset="0"/>
              </a:rPr>
              <a:t> </a:t>
            </a:r>
            <a:r>
              <a:rPr lang="en-US" sz="2000" b="1" dirty="0" smtClean="0">
                <a:latin typeface="Arial" pitchFamily="34" charset="0"/>
                <a:cs typeface="Arial" pitchFamily="34" charset="0"/>
              </a:rPr>
              <a:t>dung</a:t>
            </a:r>
            <a:endParaRPr lang="en-US" sz="2000" b="1" dirty="0">
              <a:latin typeface="Arial" pitchFamily="34" charset="0"/>
              <a:cs typeface="Arial" pitchFamily="34" charset="0"/>
            </a:endParaRPr>
          </a:p>
          <a:p>
            <a:r>
              <a:rPr lang="en-US" sz="2000" b="1" dirty="0" smtClean="0">
                <a:latin typeface="Arial" pitchFamily="34" charset="0"/>
                <a:cs typeface="Arial" pitchFamily="34" charset="0"/>
              </a:rPr>
              <a:t>* </a:t>
            </a:r>
            <a:r>
              <a:rPr lang="en-US" sz="2000" b="1" dirty="0">
                <a:latin typeface="Arial" pitchFamily="34" charset="0"/>
                <a:cs typeface="Arial" pitchFamily="34" charset="0"/>
              </a:rPr>
              <a:t>Ghi nhớ - SGK- T35</a:t>
            </a:r>
            <a:r>
              <a:rPr lang="en-US" sz="2000" b="1" dirty="0">
                <a:solidFill>
                  <a:srgbClr val="FFFF00"/>
                </a:solidFill>
                <a:latin typeface="Arial" pitchFamily="34" charset="0"/>
                <a:cs typeface="Arial" pitchFamily="34" charset="0"/>
              </a:rPr>
              <a:t>.</a:t>
            </a:r>
            <a:endParaRPr lang="en-US" sz="2000" b="1" i="1" dirty="0">
              <a:solidFill>
                <a:srgbClr val="FFFF00"/>
              </a:solidFill>
              <a:latin typeface="Arial" pitchFamily="34" charset="0"/>
              <a:cs typeface="Arial" pitchFamily="34" charset="0"/>
            </a:endParaRPr>
          </a:p>
        </p:txBody>
      </p:sp>
      <p:sp>
        <p:nvSpPr>
          <p:cNvPr id="6" name="TextBox 5"/>
          <p:cNvSpPr txBox="1"/>
          <p:nvPr/>
        </p:nvSpPr>
        <p:spPr>
          <a:xfrm>
            <a:off x="4191000" y="1143000"/>
            <a:ext cx="4648200" cy="4524315"/>
          </a:xfrm>
          <a:prstGeom prst="rect">
            <a:avLst/>
          </a:prstGeom>
          <a:noFill/>
        </p:spPr>
        <p:txBody>
          <a:bodyPr wrap="square" rtlCol="0">
            <a:spAutoFit/>
          </a:bodyPr>
          <a:lstStyle/>
          <a:p>
            <a:pPr algn="just"/>
            <a:r>
              <a:rPr lang="vi-VN" b="1" dirty="0">
                <a:latin typeface="Times New Roman" panose="02020603050405020304" pitchFamily="18" charset="0"/>
                <a:cs typeface="Times New Roman" panose="02020603050405020304" pitchFamily="18" charset="0"/>
              </a:rPr>
              <a:t>1. Nghệ thuật</a:t>
            </a:r>
            <a:r>
              <a:rPr lang="en-US" b="1" dirty="0">
                <a:latin typeface="Times New Roman" panose="02020603050405020304" pitchFamily="18" charset="0"/>
                <a:cs typeface="Times New Roman" panose="02020603050405020304" pitchFamily="18" charset="0"/>
              </a:rPr>
              <a:t>:</a:t>
            </a:r>
            <a:endParaRPr lang="vi-VN" b="1"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Áng văn chính luận với lập luận chặt chẽ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Chứng cứ hùng hồn</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giàu sức thuyết phục</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thép</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biền ngẫu nhịp nhàng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just"/>
            <a:r>
              <a:rPr lang="vi-VN" b="1" dirty="0">
                <a:latin typeface="+mj-lt"/>
                <a:cs typeface="Arial" panose="020B0604020202020204" pitchFamily="34" charset="0"/>
              </a:rPr>
              <a:t>2. N</a:t>
            </a:r>
            <a:r>
              <a:rPr lang="vi-VN" b="1" dirty="0">
                <a:latin typeface="+mj-lt"/>
              </a:rPr>
              <a:t>ội dung</a:t>
            </a:r>
            <a:r>
              <a:rPr lang="en-US" b="1" dirty="0">
                <a:latin typeface="+mj-lt"/>
              </a:rPr>
              <a:t>:</a:t>
            </a:r>
            <a:r>
              <a:rPr lang="vi-VN" b="1" dirty="0">
                <a:latin typeface="+mj-lt"/>
              </a:rPr>
              <a:t> </a:t>
            </a:r>
            <a:endParaRPr lang="en-US" b="1" dirty="0">
              <a:latin typeface="+mj-lt"/>
            </a:endParaRPr>
          </a:p>
          <a:p>
            <a:pPr algn="just"/>
            <a:r>
              <a:rPr lang="en-US" b="1" dirty="0">
                <a:latin typeface="Times" panose="020B0500000000000000" pitchFamily="34" charset="0"/>
                <a:ea typeface="Times" panose="020B0500000000000000" pitchFamily="34" charset="0"/>
                <a:cs typeface="Times" panose="020B0500000000000000" pitchFamily="34" charset="0"/>
              </a:rPr>
              <a:t>- </a:t>
            </a:r>
            <a:r>
              <a:rPr lang="en-US" dirty="0">
                <a:latin typeface="Times" panose="020B0500000000000000" pitchFamily="34" charset="0"/>
                <a:ea typeface="Times" panose="020B0500000000000000" pitchFamily="34" charset="0"/>
                <a:cs typeface="Times" panose="020B0500000000000000" pitchFamily="34" charset="0"/>
              </a:rPr>
              <a:t>N</a:t>
            </a:r>
            <a:r>
              <a:rPr lang="vi-VN" dirty="0">
                <a:latin typeface="Times" panose="020B0500000000000000" pitchFamily="34" charset="0"/>
                <a:ea typeface="Times" panose="020B0500000000000000" pitchFamily="34" charset="0"/>
                <a:cs typeface="Times" panose="020B0500000000000000" pitchFamily="34" charset="0"/>
              </a:rPr>
              <a:t>ước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Đại</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Việt</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là</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một</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quốc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gia</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độc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lập</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có</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nền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văn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hiến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lãnh</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thổ</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riêng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phong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tục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riêng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có</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chế</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độ</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chủ</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quyền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và</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có</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truyền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thống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lịch</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sử</a:t>
            </a:r>
            <a:r>
              <a:rPr lang="en-US" dirty="0">
                <a:latin typeface="Times" panose="020B0500000000000000" pitchFamily="34" charset="0"/>
                <a:ea typeface="Times" panose="020B0500000000000000" pitchFamily="34" charset="0"/>
                <a:cs typeface="Times" panose="020B0500000000000000" pitchFamily="34" charset="0"/>
              </a:rPr>
              <a:t>.</a:t>
            </a:r>
          </a:p>
          <a:p>
            <a:pPr algn="just"/>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Kẻ</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xâm</a:t>
            </a:r>
            <a:r>
              <a:rPr lang="en-US" dirty="0">
                <a:latin typeface="Times" panose="020B0500000000000000" pitchFamily="34" charset="0"/>
                <a:ea typeface="Times" panose="020B0500000000000000" pitchFamily="34" charset="0"/>
                <a:cs typeface="Times" panose="020B0500000000000000" pitchFamily="34" charset="0"/>
              </a:rPr>
              <a:t> l</a:t>
            </a:r>
            <a:r>
              <a:rPr lang="vi-VN" dirty="0">
                <a:latin typeface="Times" panose="020B0500000000000000" pitchFamily="34" charset="0"/>
                <a:ea typeface="Times" panose="020B0500000000000000" pitchFamily="34" charset="0"/>
                <a:cs typeface="Times" panose="020B0500000000000000" pitchFamily="34" charset="0"/>
              </a:rPr>
              <a:t>ược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là</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phản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nhân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nghĩa</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chắc</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chắn</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sẽ</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thất</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bại</a:t>
            </a:r>
            <a:r>
              <a:rPr lang="en-US" dirty="0">
                <a:latin typeface="Times" panose="020B0500000000000000" pitchFamily="34" charset="0"/>
                <a:ea typeface="Times" panose="020B0500000000000000" pitchFamily="34" charset="0"/>
                <a:cs typeface="Times" panose="020B0500000000000000" pitchFamily="34" charset="0"/>
              </a:rPr>
              <a:t>.</a:t>
            </a:r>
            <a:endParaRPr lang="en-US" dirty="0">
              <a:latin typeface="+mj-lt"/>
            </a:endParaRPr>
          </a:p>
          <a:p>
            <a:pPr algn="just"/>
            <a:r>
              <a:rPr lang="fr-FR" dirty="0">
                <a:latin typeface="Times New Roman" panose="02020603050405020304" pitchFamily="18" charset="0"/>
                <a:cs typeface="Times New Roman" panose="02020603050405020304" pitchFamily="18" charset="0"/>
              </a:rPr>
              <a:t>=&gt; </a:t>
            </a:r>
            <a:r>
              <a:rPr lang="fr-FR" b="1" i="1" dirty="0" err="1">
                <a:latin typeface="Times New Roman" panose="02020603050405020304" pitchFamily="18" charset="0"/>
                <a:cs typeface="Times New Roman" panose="02020603050405020304" pitchFamily="18" charset="0"/>
              </a:rPr>
              <a:t>Tác</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phẩm</a:t>
            </a:r>
            <a:r>
              <a:rPr lang="fr-FR" b="1" i="1" dirty="0">
                <a:latin typeface="Times New Roman" panose="02020603050405020304" pitchFamily="18" charset="0"/>
                <a:cs typeface="Times New Roman" panose="02020603050405020304" pitchFamily="18" charset="0"/>
              </a:rPr>
              <a:t> BNĐC </a:t>
            </a:r>
            <a:r>
              <a:rPr lang="fr-FR" b="1" i="1" dirty="0" err="1">
                <a:latin typeface="Times New Roman" panose="02020603050405020304" pitchFamily="18" charset="0"/>
                <a:cs typeface="Times New Roman" panose="02020603050405020304" pitchFamily="18" charset="0"/>
              </a:rPr>
              <a:t>thể</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hiện</a:t>
            </a:r>
            <a:r>
              <a:rPr lang="fr-FR" b="1" i="1" dirty="0">
                <a:latin typeface="Times New Roman" panose="02020603050405020304" pitchFamily="18" charset="0"/>
                <a:cs typeface="Times New Roman" panose="02020603050405020304" pitchFamily="18" charset="0"/>
              </a:rPr>
              <a:t> q</a:t>
            </a:r>
            <a:r>
              <a:rPr lang="vi-VN" b="1" i="1" dirty="0">
                <a:latin typeface="Times New Roman" panose="02020603050405020304" pitchFamily="18" charset="0"/>
                <a:cs typeface="Times New Roman" panose="02020603050405020304" pitchFamily="18" charset="0"/>
              </a:rPr>
              <a:t>uan </a:t>
            </a:r>
            <a:r>
              <a:rPr lang="fr-FR" b="1" i="1" dirty="0" err="1">
                <a:latin typeface="Times New Roman" panose="02020603050405020304" pitchFamily="18" charset="0"/>
                <a:cs typeface="Times New Roman" panose="02020603050405020304" pitchFamily="18" charset="0"/>
              </a:rPr>
              <a:t>niệm</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tư</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tưởng</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tiến</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bộ</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của</a:t>
            </a:r>
            <a:r>
              <a:rPr lang="fr-FR" b="1" i="1" dirty="0">
                <a:latin typeface="Times New Roman" panose="02020603050405020304" pitchFamily="18" charset="0"/>
                <a:cs typeface="Times New Roman" panose="02020603050405020304" pitchFamily="18" charset="0"/>
              </a:rPr>
              <a:t> N</a:t>
            </a:r>
            <a:r>
              <a:rPr lang="vi-VN" b="1" i="1" dirty="0">
                <a:latin typeface="Times New Roman" panose="02020603050405020304" pitchFamily="18" charset="0"/>
                <a:cs typeface="Times New Roman" panose="02020603050405020304" pitchFamily="18" charset="0"/>
              </a:rPr>
              <a:t>guyễn Trãi</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về</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độc</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lập</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chủ</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quyền</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của</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đất</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nước</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và</a:t>
            </a:r>
            <a:r>
              <a:rPr lang="vi-VN"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có</a:t>
            </a:r>
            <a:r>
              <a:rPr lang="fr-FR" b="1" i="1" dirty="0">
                <a:latin typeface="Times New Roman" panose="02020603050405020304" pitchFamily="18" charset="0"/>
                <a:cs typeface="Times New Roman" panose="02020603050405020304" pitchFamily="18" charset="0"/>
              </a:rPr>
              <a:t> ý </a:t>
            </a:r>
            <a:r>
              <a:rPr lang="fr-FR" b="1" i="1" dirty="0" err="1">
                <a:latin typeface="Times New Roman" panose="02020603050405020304" pitchFamily="18" charset="0"/>
                <a:cs typeface="Times New Roman" panose="02020603050405020304" pitchFamily="18" charset="0"/>
              </a:rPr>
              <a:t>nghĩa</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như</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bản</a:t>
            </a:r>
            <a:r>
              <a:rPr lang="fr-FR" b="1" i="1" dirty="0">
                <a:latin typeface="Times New Roman" panose="02020603050405020304" pitchFamily="18" charset="0"/>
                <a:cs typeface="Times New Roman" panose="02020603050405020304" pitchFamily="18" charset="0"/>
              </a:rPr>
              <a:t> </a:t>
            </a:r>
            <a:r>
              <a:rPr lang="vi-VN" b="1" i="1" dirty="0" err="1">
                <a:latin typeface="Times New Roman" panose="02020603050405020304" pitchFamily="18" charset="0"/>
                <a:cs typeface="Times New Roman" panose="02020603050405020304" pitchFamily="18" charset="0"/>
              </a:rPr>
              <a:t>T</a:t>
            </a:r>
            <a:r>
              <a:rPr lang="fr-FR" b="1" i="1" dirty="0" err="1">
                <a:latin typeface="Times New Roman" panose="02020603050405020304" pitchFamily="18" charset="0"/>
                <a:cs typeface="Times New Roman" panose="02020603050405020304" pitchFamily="18" charset="0"/>
              </a:rPr>
              <a:t>uyên</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ngôn</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độc</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lập</a:t>
            </a:r>
            <a:r>
              <a:rPr lang="vi-VN"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hai</a:t>
            </a:r>
            <a:r>
              <a:rPr lang="en-US" b="1" i="1" dirty="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của dân tộc</a:t>
            </a:r>
            <a:r>
              <a:rPr lang="en-US" b="1" i="1" dirty="0">
                <a:latin typeface="Times New Roman" panose="02020603050405020304" pitchFamily="18" charset="0"/>
                <a:cs typeface="Times New Roman" panose="02020603050405020304" pitchFamily="18" charset="0"/>
              </a:rPr>
              <a:t> ta</a:t>
            </a:r>
            <a:r>
              <a:rPr lang="vi-VN" b="1" i="1" dirty="0">
                <a:latin typeface="Times New Roman" panose="02020603050405020304" pitchFamily="18" charset="0"/>
                <a:cs typeface="Times New Roman" panose="02020603050405020304" pitchFamily="18" charset="0"/>
              </a:rPr>
              <a:t>.</a:t>
            </a:r>
          </a:p>
        </p:txBody>
      </p:sp>
      <p:sp>
        <p:nvSpPr>
          <p:cNvPr id="7" name="Text Box 3"/>
          <p:cNvSpPr txBox="1">
            <a:spLocks noChangeArrowheads="1"/>
          </p:cNvSpPr>
          <p:nvPr/>
        </p:nvSpPr>
        <p:spPr bwMode="auto">
          <a:xfrm>
            <a:off x="685800" y="1"/>
            <a:ext cx="77724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3177">
                                            <p:txEl>
                                              <p:pRg st="0" end="0"/>
                                            </p:txEl>
                                          </p:spTgt>
                                        </p:tgtEl>
                                        <p:attrNameLst>
                                          <p:attrName>style.visibility</p:attrName>
                                        </p:attrNameLst>
                                      </p:cBhvr>
                                      <p:to>
                                        <p:strVal val="visible"/>
                                      </p:to>
                                    </p:set>
                                    <p:animEffect transition="in" filter="checkerboard(across)">
                                      <p:cBhvr>
                                        <p:cTn id="7" dur="500"/>
                                        <p:tgtEl>
                                          <p:spTgt spid="263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3177">
                                            <p:txEl>
                                              <p:pRg st="1" end="1"/>
                                            </p:txEl>
                                          </p:spTgt>
                                        </p:tgtEl>
                                        <p:attrNameLst>
                                          <p:attrName>style.visibility</p:attrName>
                                        </p:attrNameLst>
                                      </p:cBhvr>
                                      <p:to>
                                        <p:strVal val="visible"/>
                                      </p:to>
                                    </p:set>
                                    <p:animEffect transition="in" filter="checkerboard(across)">
                                      <p:cBhvr>
                                        <p:cTn id="12" dur="500"/>
                                        <p:tgtEl>
                                          <p:spTgt spid="263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3177">
                                            <p:txEl>
                                              <p:pRg st="2" end="2"/>
                                            </p:txEl>
                                          </p:spTgt>
                                        </p:tgtEl>
                                        <p:attrNameLst>
                                          <p:attrName>style.visibility</p:attrName>
                                        </p:attrNameLst>
                                      </p:cBhvr>
                                      <p:to>
                                        <p:strVal val="visible"/>
                                      </p:to>
                                    </p:set>
                                    <p:animEffect transition="in" filter="checkerboard(across)">
                                      <p:cBhvr>
                                        <p:cTn id="17" dur="500"/>
                                        <p:tgtEl>
                                          <p:spTgt spid="263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3177">
                                            <p:txEl>
                                              <p:pRg st="3" end="3"/>
                                            </p:txEl>
                                          </p:spTgt>
                                        </p:tgtEl>
                                        <p:attrNameLst>
                                          <p:attrName>style.visibility</p:attrName>
                                        </p:attrNameLst>
                                      </p:cBhvr>
                                      <p:to>
                                        <p:strVal val="visible"/>
                                      </p:to>
                                    </p:set>
                                    <p:animEffect transition="in" filter="checkerboard(across)">
                                      <p:cBhvr>
                                        <p:cTn id="22" dur="500"/>
                                        <p:tgtEl>
                                          <p:spTgt spid="263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image002"/>
          <p:cNvPicPr>
            <a:picLocks noChangeAspect="1" noChangeArrowheads="1"/>
          </p:cNvPicPr>
          <p:nvPr/>
        </p:nvPicPr>
        <p:blipFill>
          <a:blip r:embed="rId2"/>
          <a:srcRect/>
          <a:stretch>
            <a:fillRect/>
          </a:stretch>
        </p:blipFill>
        <p:spPr bwMode="auto">
          <a:xfrm>
            <a:off x="2862263" y="2298700"/>
            <a:ext cx="1595437" cy="1265238"/>
          </a:xfrm>
          <a:prstGeom prst="rect">
            <a:avLst/>
          </a:prstGeom>
          <a:noFill/>
          <a:ln w="9525">
            <a:noFill/>
            <a:miter lim="800000"/>
            <a:headEnd/>
            <a:tailEnd/>
          </a:ln>
        </p:spPr>
      </p:pic>
      <p:pic>
        <p:nvPicPr>
          <p:cNvPr id="177155" name="Picture 3" descr="image003"/>
          <p:cNvPicPr>
            <a:picLocks noChangeAspect="1" noChangeArrowheads="1"/>
          </p:cNvPicPr>
          <p:nvPr/>
        </p:nvPicPr>
        <p:blipFill>
          <a:blip r:embed="rId3"/>
          <a:srcRect/>
          <a:stretch>
            <a:fillRect/>
          </a:stretch>
        </p:blipFill>
        <p:spPr bwMode="auto">
          <a:xfrm>
            <a:off x="863600" y="1363663"/>
            <a:ext cx="2416175" cy="1352550"/>
          </a:xfrm>
          <a:prstGeom prst="rect">
            <a:avLst/>
          </a:prstGeom>
          <a:noFill/>
          <a:ln w="9525">
            <a:noFill/>
            <a:miter lim="800000"/>
            <a:headEnd/>
            <a:tailEnd/>
          </a:ln>
        </p:spPr>
      </p:pic>
      <p:pic>
        <p:nvPicPr>
          <p:cNvPr id="177156" name="Picture 4" descr="image004"/>
          <p:cNvPicPr>
            <a:picLocks noChangeAspect="1" noChangeArrowheads="1"/>
          </p:cNvPicPr>
          <p:nvPr/>
        </p:nvPicPr>
        <p:blipFill>
          <a:blip r:embed="rId4"/>
          <a:srcRect/>
          <a:stretch>
            <a:fillRect/>
          </a:stretch>
        </p:blipFill>
        <p:spPr bwMode="auto">
          <a:xfrm>
            <a:off x="877888" y="2020888"/>
            <a:ext cx="2370137" cy="665162"/>
          </a:xfrm>
          <a:prstGeom prst="rect">
            <a:avLst/>
          </a:prstGeom>
          <a:noFill/>
          <a:ln w="9525">
            <a:noFill/>
            <a:miter lim="800000"/>
            <a:headEnd/>
            <a:tailEnd/>
          </a:ln>
        </p:spPr>
      </p:pic>
      <p:pic>
        <p:nvPicPr>
          <p:cNvPr id="177157" name="Picture 5" descr="image005"/>
          <p:cNvPicPr>
            <a:picLocks noChangeAspect="1" noChangeArrowheads="1"/>
          </p:cNvPicPr>
          <p:nvPr/>
        </p:nvPicPr>
        <p:blipFill>
          <a:blip r:embed="rId5"/>
          <a:srcRect/>
          <a:stretch>
            <a:fillRect/>
          </a:stretch>
        </p:blipFill>
        <p:spPr bwMode="auto">
          <a:xfrm>
            <a:off x="873125" y="2305050"/>
            <a:ext cx="2393950" cy="619125"/>
          </a:xfrm>
          <a:prstGeom prst="rect">
            <a:avLst/>
          </a:prstGeom>
          <a:noFill/>
          <a:ln w="9525">
            <a:noFill/>
            <a:miter lim="800000"/>
            <a:headEnd/>
            <a:tailEnd/>
          </a:ln>
        </p:spPr>
      </p:pic>
      <p:pic>
        <p:nvPicPr>
          <p:cNvPr id="177158" name="Picture 6" descr="image006"/>
          <p:cNvPicPr>
            <a:picLocks noChangeAspect="1" noChangeArrowheads="1"/>
          </p:cNvPicPr>
          <p:nvPr/>
        </p:nvPicPr>
        <p:blipFill>
          <a:blip r:embed="rId6"/>
          <a:srcRect/>
          <a:stretch>
            <a:fillRect/>
          </a:stretch>
        </p:blipFill>
        <p:spPr bwMode="auto">
          <a:xfrm>
            <a:off x="801688" y="2292350"/>
            <a:ext cx="2478087" cy="1333500"/>
          </a:xfrm>
          <a:prstGeom prst="rect">
            <a:avLst/>
          </a:prstGeom>
          <a:noFill/>
          <a:ln w="9525">
            <a:noFill/>
            <a:miter lim="800000"/>
            <a:headEnd/>
            <a:tailEnd/>
          </a:ln>
        </p:spPr>
      </p:pic>
      <p:pic>
        <p:nvPicPr>
          <p:cNvPr id="177159" name="Picture 7" descr="image007"/>
          <p:cNvPicPr>
            <a:picLocks noChangeAspect="1" noChangeArrowheads="1"/>
          </p:cNvPicPr>
          <p:nvPr/>
        </p:nvPicPr>
        <p:blipFill>
          <a:blip r:embed="rId7"/>
          <a:srcRect/>
          <a:stretch>
            <a:fillRect/>
          </a:stretch>
        </p:blipFill>
        <p:spPr bwMode="auto">
          <a:xfrm>
            <a:off x="2716213" y="2974975"/>
            <a:ext cx="1846262" cy="1860550"/>
          </a:xfrm>
          <a:prstGeom prst="rect">
            <a:avLst/>
          </a:prstGeom>
          <a:noFill/>
          <a:ln w="9525">
            <a:noFill/>
            <a:miter lim="800000"/>
            <a:headEnd/>
            <a:tailEnd/>
          </a:ln>
        </p:spPr>
      </p:pic>
      <p:pic>
        <p:nvPicPr>
          <p:cNvPr id="177160" name="Picture 8" descr="image008"/>
          <p:cNvPicPr>
            <a:picLocks noChangeAspect="1" noChangeArrowheads="1"/>
          </p:cNvPicPr>
          <p:nvPr/>
        </p:nvPicPr>
        <p:blipFill>
          <a:blip r:embed="rId8"/>
          <a:srcRect/>
          <a:stretch>
            <a:fillRect/>
          </a:stretch>
        </p:blipFill>
        <p:spPr bwMode="auto">
          <a:xfrm>
            <a:off x="620713" y="3649663"/>
            <a:ext cx="2732087" cy="1216025"/>
          </a:xfrm>
          <a:prstGeom prst="rect">
            <a:avLst/>
          </a:prstGeom>
          <a:noFill/>
          <a:ln w="9525">
            <a:noFill/>
            <a:miter lim="800000"/>
            <a:headEnd/>
            <a:tailEnd/>
          </a:ln>
        </p:spPr>
      </p:pic>
      <p:pic>
        <p:nvPicPr>
          <p:cNvPr id="177161" name="Picture 9" descr="image009"/>
          <p:cNvPicPr>
            <a:picLocks noChangeAspect="1" noChangeArrowheads="1"/>
          </p:cNvPicPr>
          <p:nvPr/>
        </p:nvPicPr>
        <p:blipFill>
          <a:blip r:embed="rId9"/>
          <a:srcRect/>
          <a:stretch>
            <a:fillRect/>
          </a:stretch>
        </p:blipFill>
        <p:spPr bwMode="auto">
          <a:xfrm>
            <a:off x="614363" y="4178300"/>
            <a:ext cx="2738437" cy="1327150"/>
          </a:xfrm>
          <a:prstGeom prst="rect">
            <a:avLst/>
          </a:prstGeom>
          <a:noFill/>
          <a:ln w="9525">
            <a:noFill/>
            <a:miter lim="800000"/>
            <a:headEnd/>
            <a:tailEnd/>
          </a:ln>
        </p:spPr>
      </p:pic>
      <p:pic>
        <p:nvPicPr>
          <p:cNvPr id="177162" name="Picture 10" descr="image010"/>
          <p:cNvPicPr>
            <a:picLocks noChangeAspect="1" noChangeArrowheads="1"/>
          </p:cNvPicPr>
          <p:nvPr/>
        </p:nvPicPr>
        <p:blipFill>
          <a:blip r:embed="rId10"/>
          <a:srcRect/>
          <a:stretch>
            <a:fillRect/>
          </a:stretch>
        </p:blipFill>
        <p:spPr bwMode="auto">
          <a:xfrm>
            <a:off x="3937000" y="2038350"/>
            <a:ext cx="1766888" cy="1562100"/>
          </a:xfrm>
          <a:prstGeom prst="rect">
            <a:avLst/>
          </a:prstGeom>
          <a:noFill/>
          <a:ln w="9525">
            <a:noFill/>
            <a:miter lim="800000"/>
            <a:headEnd/>
            <a:tailEnd/>
          </a:ln>
        </p:spPr>
      </p:pic>
      <p:pic>
        <p:nvPicPr>
          <p:cNvPr id="177163" name="Picture 11" descr="image011"/>
          <p:cNvPicPr>
            <a:picLocks noChangeAspect="1" noChangeArrowheads="1"/>
          </p:cNvPicPr>
          <p:nvPr/>
        </p:nvPicPr>
        <p:blipFill>
          <a:blip r:embed="rId11"/>
          <a:srcRect/>
          <a:stretch>
            <a:fillRect/>
          </a:stretch>
        </p:blipFill>
        <p:spPr bwMode="auto">
          <a:xfrm>
            <a:off x="5207000" y="742950"/>
            <a:ext cx="2979738" cy="1793875"/>
          </a:xfrm>
          <a:prstGeom prst="rect">
            <a:avLst/>
          </a:prstGeom>
          <a:noFill/>
          <a:ln w="9525">
            <a:noFill/>
            <a:miter lim="800000"/>
            <a:headEnd/>
            <a:tailEnd/>
          </a:ln>
        </p:spPr>
      </p:pic>
      <p:pic>
        <p:nvPicPr>
          <p:cNvPr id="177164" name="Picture 12" descr="image012"/>
          <p:cNvPicPr>
            <a:picLocks noChangeAspect="1" noChangeArrowheads="1"/>
          </p:cNvPicPr>
          <p:nvPr/>
        </p:nvPicPr>
        <p:blipFill>
          <a:blip r:embed="rId12"/>
          <a:srcRect/>
          <a:stretch>
            <a:fillRect/>
          </a:stretch>
        </p:blipFill>
        <p:spPr bwMode="auto">
          <a:xfrm>
            <a:off x="5046663" y="1266825"/>
            <a:ext cx="3306762" cy="1428750"/>
          </a:xfrm>
          <a:prstGeom prst="rect">
            <a:avLst/>
          </a:prstGeom>
          <a:noFill/>
          <a:ln w="9525">
            <a:noFill/>
            <a:miter lim="800000"/>
            <a:headEnd/>
            <a:tailEnd/>
          </a:ln>
        </p:spPr>
      </p:pic>
      <p:pic>
        <p:nvPicPr>
          <p:cNvPr id="177165" name="Picture 13" descr="image013"/>
          <p:cNvPicPr>
            <a:picLocks noChangeAspect="1" noChangeArrowheads="1"/>
          </p:cNvPicPr>
          <p:nvPr/>
        </p:nvPicPr>
        <p:blipFill>
          <a:blip r:embed="rId13"/>
          <a:srcRect/>
          <a:stretch>
            <a:fillRect/>
          </a:stretch>
        </p:blipFill>
        <p:spPr bwMode="auto">
          <a:xfrm>
            <a:off x="5121275" y="2058988"/>
            <a:ext cx="3108325" cy="682625"/>
          </a:xfrm>
          <a:prstGeom prst="rect">
            <a:avLst/>
          </a:prstGeom>
          <a:noFill/>
          <a:ln w="9525">
            <a:noFill/>
            <a:miter lim="800000"/>
            <a:headEnd/>
            <a:tailEnd/>
          </a:ln>
        </p:spPr>
      </p:pic>
      <p:pic>
        <p:nvPicPr>
          <p:cNvPr id="177166" name="Picture 14" descr="image014"/>
          <p:cNvPicPr>
            <a:picLocks noChangeAspect="1" noChangeArrowheads="1"/>
          </p:cNvPicPr>
          <p:nvPr/>
        </p:nvPicPr>
        <p:blipFill>
          <a:blip r:embed="rId14"/>
          <a:srcRect/>
          <a:stretch>
            <a:fillRect/>
          </a:stretch>
        </p:blipFill>
        <p:spPr bwMode="auto">
          <a:xfrm>
            <a:off x="3937000" y="2968625"/>
            <a:ext cx="2058988" cy="708025"/>
          </a:xfrm>
          <a:prstGeom prst="rect">
            <a:avLst/>
          </a:prstGeom>
          <a:noFill/>
          <a:ln w="9525">
            <a:noFill/>
            <a:miter lim="800000"/>
            <a:headEnd/>
            <a:tailEnd/>
          </a:ln>
        </p:spPr>
      </p:pic>
      <p:pic>
        <p:nvPicPr>
          <p:cNvPr id="177167" name="Picture 15" descr="image015"/>
          <p:cNvPicPr>
            <a:picLocks noChangeAspect="1" noChangeArrowheads="1"/>
          </p:cNvPicPr>
          <p:nvPr/>
        </p:nvPicPr>
        <p:blipFill>
          <a:blip r:embed="rId15"/>
          <a:srcRect/>
          <a:stretch>
            <a:fillRect/>
          </a:stretch>
        </p:blipFill>
        <p:spPr bwMode="auto">
          <a:xfrm>
            <a:off x="5467350" y="2660650"/>
            <a:ext cx="2798763" cy="911225"/>
          </a:xfrm>
          <a:prstGeom prst="rect">
            <a:avLst/>
          </a:prstGeom>
          <a:noFill/>
          <a:ln w="9525">
            <a:noFill/>
            <a:miter lim="800000"/>
            <a:headEnd/>
            <a:tailEnd/>
          </a:ln>
        </p:spPr>
      </p:pic>
      <p:pic>
        <p:nvPicPr>
          <p:cNvPr id="177168" name="Picture 16" descr="image016"/>
          <p:cNvPicPr>
            <a:picLocks noChangeAspect="1" noChangeArrowheads="1"/>
          </p:cNvPicPr>
          <p:nvPr/>
        </p:nvPicPr>
        <p:blipFill>
          <a:blip r:embed="rId16"/>
          <a:srcRect/>
          <a:stretch>
            <a:fillRect/>
          </a:stretch>
        </p:blipFill>
        <p:spPr bwMode="auto">
          <a:xfrm>
            <a:off x="5478463" y="3146425"/>
            <a:ext cx="2873375" cy="693738"/>
          </a:xfrm>
          <a:prstGeom prst="rect">
            <a:avLst/>
          </a:prstGeom>
          <a:noFill/>
          <a:ln w="9525">
            <a:noFill/>
            <a:miter lim="800000"/>
            <a:headEnd/>
            <a:tailEnd/>
          </a:ln>
        </p:spPr>
      </p:pic>
      <p:pic>
        <p:nvPicPr>
          <p:cNvPr id="177169" name="Picture 17" descr="image017"/>
          <p:cNvPicPr>
            <a:picLocks noChangeAspect="1" noChangeArrowheads="1"/>
          </p:cNvPicPr>
          <p:nvPr/>
        </p:nvPicPr>
        <p:blipFill>
          <a:blip r:embed="rId17"/>
          <a:srcRect/>
          <a:stretch>
            <a:fillRect/>
          </a:stretch>
        </p:blipFill>
        <p:spPr bwMode="auto">
          <a:xfrm>
            <a:off x="5362575" y="3043238"/>
            <a:ext cx="3167063" cy="1657350"/>
          </a:xfrm>
          <a:prstGeom prst="rect">
            <a:avLst/>
          </a:prstGeom>
          <a:noFill/>
          <a:ln w="9525">
            <a:noFill/>
            <a:miter lim="800000"/>
            <a:headEnd/>
            <a:tailEnd/>
          </a:ln>
        </p:spPr>
      </p:pic>
      <p:pic>
        <p:nvPicPr>
          <p:cNvPr id="177170" name="Picture 18" descr="image018"/>
          <p:cNvPicPr>
            <a:picLocks noChangeAspect="1" noChangeArrowheads="1"/>
          </p:cNvPicPr>
          <p:nvPr/>
        </p:nvPicPr>
        <p:blipFill>
          <a:blip r:embed="rId18"/>
          <a:srcRect/>
          <a:stretch>
            <a:fillRect/>
          </a:stretch>
        </p:blipFill>
        <p:spPr bwMode="auto">
          <a:xfrm>
            <a:off x="3941763" y="2974975"/>
            <a:ext cx="1477962" cy="1935163"/>
          </a:xfrm>
          <a:prstGeom prst="rect">
            <a:avLst/>
          </a:prstGeom>
          <a:noFill/>
          <a:ln w="9525">
            <a:noFill/>
            <a:miter lim="800000"/>
            <a:headEnd/>
            <a:tailEnd/>
          </a:ln>
        </p:spPr>
      </p:pic>
      <p:pic>
        <p:nvPicPr>
          <p:cNvPr id="177171" name="Picture 19" descr="image019"/>
          <p:cNvPicPr>
            <a:picLocks noChangeAspect="1" noChangeArrowheads="1"/>
          </p:cNvPicPr>
          <p:nvPr/>
        </p:nvPicPr>
        <p:blipFill>
          <a:blip r:embed="rId19"/>
          <a:srcRect/>
          <a:stretch>
            <a:fillRect/>
          </a:stretch>
        </p:blipFill>
        <p:spPr bwMode="auto">
          <a:xfrm>
            <a:off x="4783138" y="4240213"/>
            <a:ext cx="3440112" cy="1325562"/>
          </a:xfrm>
          <a:prstGeom prst="rect">
            <a:avLst/>
          </a:prstGeom>
          <a:noFill/>
          <a:ln w="9525">
            <a:noFill/>
            <a:miter lim="800000"/>
            <a:headEnd/>
            <a:tailEnd/>
          </a:ln>
        </p:spPr>
      </p:pic>
      <p:pic>
        <p:nvPicPr>
          <p:cNvPr id="177172" name="Picture 20" descr="image020"/>
          <p:cNvPicPr>
            <a:picLocks noChangeAspect="1" noChangeArrowheads="1"/>
          </p:cNvPicPr>
          <p:nvPr/>
        </p:nvPicPr>
        <p:blipFill>
          <a:blip r:embed="rId20"/>
          <a:srcRect/>
          <a:stretch>
            <a:fillRect/>
          </a:stretch>
        </p:blipFill>
        <p:spPr bwMode="auto">
          <a:xfrm>
            <a:off x="4894263" y="4398963"/>
            <a:ext cx="3106737" cy="1573212"/>
          </a:xfrm>
          <a:prstGeom prst="rect">
            <a:avLst/>
          </a:prstGeom>
          <a:noFill/>
          <a:ln w="9525">
            <a:noFill/>
            <a:miter lim="800000"/>
            <a:headEnd/>
            <a:tailEnd/>
          </a:ln>
        </p:spPr>
      </p:pic>
      <p:pic>
        <p:nvPicPr>
          <p:cNvPr id="177173" name="Picture 21" descr="image001"/>
          <p:cNvPicPr>
            <a:picLocks noChangeAspect="1" noChangeArrowheads="1"/>
          </p:cNvPicPr>
          <p:nvPr/>
        </p:nvPicPr>
        <p:blipFill>
          <a:blip r:embed="rId21"/>
          <a:srcRect/>
          <a:stretch>
            <a:fillRect/>
          </a:stretch>
        </p:blipFill>
        <p:spPr bwMode="auto">
          <a:xfrm>
            <a:off x="3749675" y="2949575"/>
            <a:ext cx="1012825" cy="676275"/>
          </a:xfrm>
          <a:prstGeom prst="rect">
            <a:avLst/>
          </a:prstGeom>
          <a:noFill/>
          <a:ln w="9525">
            <a:noFill/>
            <a:miter lim="800000"/>
            <a:headEnd/>
            <a:tailEnd/>
          </a:ln>
        </p:spPr>
      </p:pic>
      <p:sp>
        <p:nvSpPr>
          <p:cNvPr id="22" name="Text Box 3"/>
          <p:cNvSpPr txBox="1">
            <a:spLocks noChangeArrowheads="1"/>
          </p:cNvSpPr>
          <p:nvPr/>
        </p:nvSpPr>
        <p:spPr bwMode="auto">
          <a:xfrm>
            <a:off x="685800" y="1"/>
            <a:ext cx="7315200" cy="861774"/>
          </a:xfrm>
          <a:prstGeom prst="rect">
            <a:avLst/>
          </a:prstGeom>
          <a:noFill/>
          <a:ln w="9525">
            <a:noFill/>
            <a:miter lim="800000"/>
            <a:headEnd/>
            <a:tailEnd/>
          </a:ln>
          <a:effectLst/>
        </p:spPr>
        <p:txBody>
          <a:bodyPr wrap="square">
            <a:spAutoFit/>
          </a:bodyPr>
          <a:lstStyle/>
          <a:p>
            <a:pPr algn="ctr">
              <a:spcBef>
                <a:spcPct val="50000"/>
              </a:spcBef>
            </a:pPr>
            <a:r>
              <a:rPr lang="en-US" sz="2800" b="1" dirty="0" err="1" smtClean="0">
                <a:solidFill>
                  <a:srgbClr val="0070C0"/>
                </a:solidFill>
                <a:latin typeface="Times New Roman" pitchFamily="18" charset="0"/>
              </a:rPr>
              <a:t>Bài</a:t>
            </a:r>
            <a:r>
              <a:rPr lang="en-US" sz="2800" b="1" dirty="0" smtClean="0">
                <a:solidFill>
                  <a:srgbClr val="0070C0"/>
                </a:solidFill>
                <a:latin typeface="Times New Roman" pitchFamily="18" charset="0"/>
              </a:rPr>
              <a:t> 24-v</a:t>
            </a:r>
            <a:r>
              <a:rPr lang="en-US" sz="2800" b="1" dirty="0" smtClean="0">
                <a:solidFill>
                  <a:srgbClr val="0070C0"/>
                </a:solidFill>
                <a:latin typeface="Times New Roman" pitchFamily="18" charset="0"/>
              </a:rPr>
              <a:t>ăn </a:t>
            </a:r>
            <a:r>
              <a:rPr lang="en-US" sz="2800" b="1" dirty="0">
                <a:solidFill>
                  <a:srgbClr val="0070C0"/>
                </a:solidFill>
                <a:latin typeface="Times New Roman" pitchFamily="18" charset="0"/>
              </a:rPr>
              <a:t>bản:  </a:t>
            </a:r>
            <a:r>
              <a:rPr lang="en-US" sz="2800" b="1" dirty="0" smtClean="0">
                <a:solidFill>
                  <a:srgbClr val="FF0000"/>
                </a:solidFill>
                <a:latin typeface="Times New Roman" pitchFamily="18" charset="0"/>
              </a:rPr>
              <a:t>NƯỚC ĐẠI VIỆT TA</a:t>
            </a:r>
            <a:endParaRPr lang="en-US" sz="2800" b="1" dirty="0">
              <a:solidFill>
                <a:srgbClr val="FF0000"/>
              </a:solidFill>
              <a:latin typeface="Times New Roman" pitchFamily="18" charset="0"/>
            </a:endParaRPr>
          </a:p>
          <a:p>
            <a:pPr algn="ctr">
              <a:lnSpc>
                <a:spcPct val="60000"/>
              </a:lnSpc>
              <a:spcBef>
                <a:spcPct val="50000"/>
              </a:spcBef>
            </a:pPr>
            <a:r>
              <a:rPr lang="en-US" sz="2000" b="1" dirty="0">
                <a:latin typeface="Times New Roman" pitchFamily="18" charset="0"/>
              </a:rPr>
              <a:t>(Trích “ Bình Ngô đại cáo” – Nguyễn Trãi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7173"/>
                                        </p:tgtEl>
                                        <p:attrNameLst>
                                          <p:attrName>style.visibility</p:attrName>
                                        </p:attrNameLst>
                                      </p:cBhvr>
                                      <p:to>
                                        <p:strVal val="visible"/>
                                      </p:to>
                                    </p:set>
                                    <p:animEffect transition="in" filter="box(out)">
                                      <p:cBhvr>
                                        <p:cTn id="7" dur="500"/>
                                        <p:tgtEl>
                                          <p:spTgt spid="177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7154"/>
                                        </p:tgtEl>
                                        <p:attrNameLst>
                                          <p:attrName>style.visibility</p:attrName>
                                        </p:attrNameLst>
                                      </p:cBhvr>
                                      <p:to>
                                        <p:strVal val="visible"/>
                                      </p:to>
                                    </p:set>
                                    <p:animEffect transition="in" filter="wipe(down)">
                                      <p:cBhvr>
                                        <p:cTn id="12" dur="500"/>
                                        <p:tgtEl>
                                          <p:spTgt spid="177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7155"/>
                                        </p:tgtEl>
                                        <p:attrNameLst>
                                          <p:attrName>style.visibility</p:attrName>
                                        </p:attrNameLst>
                                      </p:cBhvr>
                                      <p:to>
                                        <p:strVal val="visible"/>
                                      </p:to>
                                    </p:set>
                                    <p:animEffect transition="in" filter="wipe(down)">
                                      <p:cBhvr>
                                        <p:cTn id="17" dur="500"/>
                                        <p:tgtEl>
                                          <p:spTgt spid="177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7156"/>
                                        </p:tgtEl>
                                        <p:attrNameLst>
                                          <p:attrName>style.visibility</p:attrName>
                                        </p:attrNameLst>
                                      </p:cBhvr>
                                      <p:to>
                                        <p:strVal val="visible"/>
                                      </p:to>
                                    </p:set>
                                    <p:animEffect transition="in" filter="wipe(right)">
                                      <p:cBhvr>
                                        <p:cTn id="22" dur="500"/>
                                        <p:tgtEl>
                                          <p:spTgt spid="177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7157"/>
                                        </p:tgtEl>
                                        <p:attrNameLst>
                                          <p:attrName>style.visibility</p:attrName>
                                        </p:attrNameLst>
                                      </p:cBhvr>
                                      <p:to>
                                        <p:strVal val="visible"/>
                                      </p:to>
                                    </p:set>
                                    <p:animEffect transition="in" filter="wipe(right)">
                                      <p:cBhvr>
                                        <p:cTn id="27" dur="500"/>
                                        <p:tgtEl>
                                          <p:spTgt spid="177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77158"/>
                                        </p:tgtEl>
                                        <p:attrNameLst>
                                          <p:attrName>style.visibility</p:attrName>
                                        </p:attrNameLst>
                                      </p:cBhvr>
                                      <p:to>
                                        <p:strVal val="visible"/>
                                      </p:to>
                                    </p:set>
                                    <p:animEffect transition="in" filter="wipe(right)">
                                      <p:cBhvr>
                                        <p:cTn id="32" dur="500"/>
                                        <p:tgtEl>
                                          <p:spTgt spid="1771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7159"/>
                                        </p:tgtEl>
                                        <p:attrNameLst>
                                          <p:attrName>style.visibility</p:attrName>
                                        </p:attrNameLst>
                                      </p:cBhvr>
                                      <p:to>
                                        <p:strVal val="visible"/>
                                      </p:to>
                                    </p:set>
                                    <p:animEffect transition="in" filter="wipe(up)">
                                      <p:cBhvr>
                                        <p:cTn id="37" dur="500"/>
                                        <p:tgtEl>
                                          <p:spTgt spid="1771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77160"/>
                                        </p:tgtEl>
                                        <p:attrNameLst>
                                          <p:attrName>style.visibility</p:attrName>
                                        </p:attrNameLst>
                                      </p:cBhvr>
                                      <p:to>
                                        <p:strVal val="visible"/>
                                      </p:to>
                                    </p:set>
                                    <p:animEffect transition="in" filter="wipe(right)">
                                      <p:cBhvr>
                                        <p:cTn id="42" dur="500"/>
                                        <p:tgtEl>
                                          <p:spTgt spid="1771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77161"/>
                                        </p:tgtEl>
                                        <p:attrNameLst>
                                          <p:attrName>style.visibility</p:attrName>
                                        </p:attrNameLst>
                                      </p:cBhvr>
                                      <p:to>
                                        <p:strVal val="visible"/>
                                      </p:to>
                                    </p:set>
                                    <p:animEffect transition="in" filter="wipe(right)">
                                      <p:cBhvr>
                                        <p:cTn id="47" dur="500"/>
                                        <p:tgtEl>
                                          <p:spTgt spid="1771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7162"/>
                                        </p:tgtEl>
                                        <p:attrNameLst>
                                          <p:attrName>style.visibility</p:attrName>
                                        </p:attrNameLst>
                                      </p:cBhvr>
                                      <p:to>
                                        <p:strVal val="visible"/>
                                      </p:to>
                                    </p:set>
                                    <p:animEffect transition="in" filter="wipe(left)">
                                      <p:cBhvr>
                                        <p:cTn id="52" dur="500"/>
                                        <p:tgtEl>
                                          <p:spTgt spid="1771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7163"/>
                                        </p:tgtEl>
                                        <p:attrNameLst>
                                          <p:attrName>style.visibility</p:attrName>
                                        </p:attrNameLst>
                                      </p:cBhvr>
                                      <p:to>
                                        <p:strVal val="visible"/>
                                      </p:to>
                                    </p:set>
                                    <p:animEffect transition="in" filter="wipe(left)">
                                      <p:cBhvr>
                                        <p:cTn id="57" dur="500"/>
                                        <p:tgtEl>
                                          <p:spTgt spid="17716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7164"/>
                                        </p:tgtEl>
                                        <p:attrNameLst>
                                          <p:attrName>style.visibility</p:attrName>
                                        </p:attrNameLst>
                                      </p:cBhvr>
                                      <p:to>
                                        <p:strVal val="visible"/>
                                      </p:to>
                                    </p:set>
                                    <p:animEffect transition="in" filter="wipe(left)">
                                      <p:cBhvr>
                                        <p:cTn id="62" dur="500"/>
                                        <p:tgtEl>
                                          <p:spTgt spid="1771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77165"/>
                                        </p:tgtEl>
                                        <p:attrNameLst>
                                          <p:attrName>style.visibility</p:attrName>
                                        </p:attrNameLst>
                                      </p:cBhvr>
                                      <p:to>
                                        <p:strVal val="visible"/>
                                      </p:to>
                                    </p:set>
                                    <p:animEffect transition="in" filter="wipe(left)">
                                      <p:cBhvr>
                                        <p:cTn id="67" dur="500"/>
                                        <p:tgtEl>
                                          <p:spTgt spid="1771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7166"/>
                                        </p:tgtEl>
                                        <p:attrNameLst>
                                          <p:attrName>style.visibility</p:attrName>
                                        </p:attrNameLst>
                                      </p:cBhvr>
                                      <p:to>
                                        <p:strVal val="visible"/>
                                      </p:to>
                                    </p:set>
                                    <p:animEffect transition="in" filter="wipe(left)">
                                      <p:cBhvr>
                                        <p:cTn id="72" dur="500"/>
                                        <p:tgtEl>
                                          <p:spTgt spid="1771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77167"/>
                                        </p:tgtEl>
                                        <p:attrNameLst>
                                          <p:attrName>style.visibility</p:attrName>
                                        </p:attrNameLst>
                                      </p:cBhvr>
                                      <p:to>
                                        <p:strVal val="visible"/>
                                      </p:to>
                                    </p:set>
                                    <p:animEffect transition="in" filter="wipe(left)">
                                      <p:cBhvr>
                                        <p:cTn id="77" dur="500"/>
                                        <p:tgtEl>
                                          <p:spTgt spid="17716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77168"/>
                                        </p:tgtEl>
                                        <p:attrNameLst>
                                          <p:attrName>style.visibility</p:attrName>
                                        </p:attrNameLst>
                                      </p:cBhvr>
                                      <p:to>
                                        <p:strVal val="visible"/>
                                      </p:to>
                                    </p:set>
                                    <p:animEffect transition="in" filter="wipe(left)">
                                      <p:cBhvr>
                                        <p:cTn id="82" dur="500"/>
                                        <p:tgtEl>
                                          <p:spTgt spid="17716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77169"/>
                                        </p:tgtEl>
                                        <p:attrNameLst>
                                          <p:attrName>style.visibility</p:attrName>
                                        </p:attrNameLst>
                                      </p:cBhvr>
                                      <p:to>
                                        <p:strVal val="visible"/>
                                      </p:to>
                                    </p:set>
                                    <p:animEffect transition="in" filter="wipe(left)">
                                      <p:cBhvr>
                                        <p:cTn id="87" dur="500"/>
                                        <p:tgtEl>
                                          <p:spTgt spid="17716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77170"/>
                                        </p:tgtEl>
                                        <p:attrNameLst>
                                          <p:attrName>style.visibility</p:attrName>
                                        </p:attrNameLst>
                                      </p:cBhvr>
                                      <p:to>
                                        <p:strVal val="visible"/>
                                      </p:to>
                                    </p:set>
                                    <p:animEffect transition="in" filter="wipe(left)">
                                      <p:cBhvr>
                                        <p:cTn id="92" dur="500"/>
                                        <p:tgtEl>
                                          <p:spTgt spid="17717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77171"/>
                                        </p:tgtEl>
                                        <p:attrNameLst>
                                          <p:attrName>style.visibility</p:attrName>
                                        </p:attrNameLst>
                                      </p:cBhvr>
                                      <p:to>
                                        <p:strVal val="visible"/>
                                      </p:to>
                                    </p:set>
                                    <p:animEffect transition="in" filter="wipe(left)">
                                      <p:cBhvr>
                                        <p:cTn id="97" dur="500"/>
                                        <p:tgtEl>
                                          <p:spTgt spid="1771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77172"/>
                                        </p:tgtEl>
                                        <p:attrNameLst>
                                          <p:attrName>style.visibility</p:attrName>
                                        </p:attrNameLst>
                                      </p:cBhvr>
                                      <p:to>
                                        <p:strVal val="visible"/>
                                      </p:to>
                                    </p:set>
                                    <p:animEffect transition="in" filter="wipe(left)">
                                      <p:cBhvr>
                                        <p:cTn id="102" dur="500"/>
                                        <p:tgtEl>
                                          <p:spTgt spid="17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 descr="bgrhoatiet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7" name="Picture 3" descr="feather_writes"/>
          <p:cNvPicPr>
            <a:picLocks noChangeAspect="1" noChangeArrowheads="1" noCrop="1"/>
          </p:cNvPicPr>
          <p:nvPr/>
        </p:nvPicPr>
        <p:blipFill>
          <a:blip r:embed="rId3"/>
          <a:srcRect/>
          <a:stretch>
            <a:fillRect/>
          </a:stretch>
        </p:blipFill>
        <p:spPr bwMode="auto">
          <a:xfrm>
            <a:off x="5334000" y="1554163"/>
            <a:ext cx="1981200" cy="1066800"/>
          </a:xfrm>
          <a:prstGeom prst="rect">
            <a:avLst/>
          </a:prstGeom>
          <a:noFill/>
          <a:ln w="9525">
            <a:noFill/>
            <a:miter lim="800000"/>
            <a:headEnd/>
            <a:tailEnd/>
          </a:ln>
        </p:spPr>
      </p:pic>
      <p:pic>
        <p:nvPicPr>
          <p:cNvPr id="16391" name="Picture 7" descr="thread_hot_new"/>
          <p:cNvPicPr>
            <a:picLocks noChangeAspect="1" noChangeArrowheads="1"/>
          </p:cNvPicPr>
          <p:nvPr/>
        </p:nvPicPr>
        <p:blipFill>
          <a:blip r:embed="rId4"/>
          <a:srcRect/>
          <a:stretch>
            <a:fillRect/>
          </a:stretch>
        </p:blipFill>
        <p:spPr bwMode="auto">
          <a:xfrm>
            <a:off x="1295400" y="3638550"/>
            <a:ext cx="266700" cy="323850"/>
          </a:xfrm>
          <a:prstGeom prst="rect">
            <a:avLst/>
          </a:prstGeom>
          <a:noFill/>
          <a:ln w="9525">
            <a:noFill/>
            <a:miter lim="800000"/>
            <a:headEnd/>
            <a:tailEnd/>
          </a:ln>
        </p:spPr>
      </p:pic>
      <p:pic>
        <p:nvPicPr>
          <p:cNvPr id="16392" name="Picture 8" descr="thread_hot_new"/>
          <p:cNvPicPr>
            <a:picLocks noChangeAspect="1" noChangeArrowheads="1"/>
          </p:cNvPicPr>
          <p:nvPr/>
        </p:nvPicPr>
        <p:blipFill>
          <a:blip r:embed="rId4"/>
          <a:srcRect/>
          <a:stretch>
            <a:fillRect/>
          </a:stretch>
        </p:blipFill>
        <p:spPr bwMode="auto">
          <a:xfrm>
            <a:off x="1295400" y="4476750"/>
            <a:ext cx="266700" cy="323850"/>
          </a:xfrm>
          <a:prstGeom prst="rect">
            <a:avLst/>
          </a:prstGeom>
          <a:noFill/>
          <a:ln w="9525">
            <a:noFill/>
            <a:miter lim="800000"/>
            <a:headEnd/>
            <a:tailEnd/>
          </a:ln>
        </p:spPr>
      </p:pic>
      <p:pic>
        <p:nvPicPr>
          <p:cNvPr id="16395" name="Picture 11" descr="thread_hot_new"/>
          <p:cNvPicPr>
            <a:picLocks noChangeAspect="1" noChangeArrowheads="1"/>
          </p:cNvPicPr>
          <p:nvPr/>
        </p:nvPicPr>
        <p:blipFill>
          <a:blip r:embed="rId4"/>
          <a:srcRect/>
          <a:stretch>
            <a:fillRect/>
          </a:stretch>
        </p:blipFill>
        <p:spPr bwMode="auto">
          <a:xfrm>
            <a:off x="1295400" y="2697163"/>
            <a:ext cx="266700" cy="323850"/>
          </a:xfrm>
          <a:prstGeom prst="rect">
            <a:avLst/>
          </a:prstGeom>
          <a:noFill/>
          <a:ln w="9525">
            <a:noFill/>
            <a:miter lim="800000"/>
            <a:headEnd/>
            <a:tailEnd/>
          </a:ln>
        </p:spPr>
      </p:pic>
      <p:pic>
        <p:nvPicPr>
          <p:cNvPr id="56327" name="Picture 50" descr="line"/>
          <p:cNvPicPr>
            <a:picLocks noChangeAspect="1" noChangeArrowheads="1"/>
          </p:cNvPicPr>
          <p:nvPr/>
        </p:nvPicPr>
        <p:blipFill>
          <a:blip r:embed="rId5"/>
          <a:srcRect/>
          <a:stretch>
            <a:fillRect/>
          </a:stretch>
        </p:blipFill>
        <p:spPr bwMode="auto">
          <a:xfrm>
            <a:off x="990600" y="5334000"/>
            <a:ext cx="7391400" cy="350837"/>
          </a:xfrm>
          <a:prstGeom prst="rect">
            <a:avLst/>
          </a:prstGeom>
          <a:noFill/>
          <a:ln w="9525">
            <a:noFill/>
            <a:miter lim="800000"/>
            <a:headEnd/>
            <a:tailEnd/>
          </a:ln>
        </p:spPr>
      </p:pic>
      <p:pic>
        <p:nvPicPr>
          <p:cNvPr id="56328" name="Picture 51" descr="line"/>
          <p:cNvPicPr>
            <a:picLocks noChangeAspect="1" noChangeArrowheads="1"/>
          </p:cNvPicPr>
          <p:nvPr/>
        </p:nvPicPr>
        <p:blipFill>
          <a:blip r:embed="rId5"/>
          <a:srcRect/>
          <a:stretch>
            <a:fillRect/>
          </a:stretch>
        </p:blipFill>
        <p:spPr bwMode="auto">
          <a:xfrm>
            <a:off x="1143000" y="990600"/>
            <a:ext cx="7391400" cy="350838"/>
          </a:xfrm>
          <a:prstGeom prst="rect">
            <a:avLst/>
          </a:prstGeom>
          <a:noFill/>
          <a:ln w="9525">
            <a:noFill/>
            <a:miter lim="800000"/>
            <a:headEnd/>
            <a:tailEnd/>
          </a:ln>
        </p:spPr>
      </p:pic>
      <p:pic>
        <p:nvPicPr>
          <p:cNvPr id="56329" name="Picture 52" descr="flower2">
            <a:hlinkClick r:id="rId6" action="ppaction://hlinksldjump"/>
          </p:cNvPr>
          <p:cNvPicPr>
            <a:picLocks noChangeAspect="1" noChangeArrowheads="1"/>
          </p:cNvPicPr>
          <p:nvPr/>
        </p:nvPicPr>
        <p:blipFill>
          <a:blip r:embed="rId7"/>
          <a:srcRect/>
          <a:stretch>
            <a:fillRect/>
          </a:stretch>
        </p:blipFill>
        <p:spPr bwMode="auto">
          <a:xfrm>
            <a:off x="8458200" y="4953000"/>
            <a:ext cx="685800" cy="561975"/>
          </a:xfrm>
          <a:prstGeom prst="rect">
            <a:avLst/>
          </a:prstGeom>
          <a:noFill/>
          <a:ln w="9525">
            <a:noFill/>
            <a:miter lim="800000"/>
            <a:headEnd/>
            <a:tailEnd/>
          </a:ln>
        </p:spPr>
      </p:pic>
      <p:sp>
        <p:nvSpPr>
          <p:cNvPr id="10" name="TextBox 9"/>
          <p:cNvSpPr txBox="1"/>
          <p:nvPr/>
        </p:nvSpPr>
        <p:spPr>
          <a:xfrm>
            <a:off x="1752600" y="1905000"/>
            <a:ext cx="7391400" cy="2062103"/>
          </a:xfrm>
          <a:prstGeom prst="rect">
            <a:avLst/>
          </a:prstGeom>
          <a:noFill/>
        </p:spPr>
        <p:txBody>
          <a:bodyPr wrap="square" rtlCol="0">
            <a:spAutoFit/>
          </a:bodyPr>
          <a:lstStyle/>
          <a:p>
            <a:r>
              <a:rPr lang="vi-VN" sz="3200" b="1" u="sng" dirty="0" smtClean="0"/>
              <a:t>*</a:t>
            </a:r>
            <a:r>
              <a:rPr lang="en-US" sz="3200" b="1" u="sng" dirty="0" smtClean="0"/>
              <a:t> </a:t>
            </a:r>
            <a:r>
              <a:rPr lang="vi-VN" sz="3200" b="1" u="sng" dirty="0" smtClean="0"/>
              <a:t>Về </a:t>
            </a:r>
            <a:r>
              <a:rPr lang="vi-VN" sz="3200" b="1" u="sng" dirty="0"/>
              <a:t>nhà: </a:t>
            </a:r>
            <a:endParaRPr lang="en-US" sz="3200" b="1" u="sng" dirty="0" smtClean="0"/>
          </a:p>
          <a:p>
            <a:r>
              <a:rPr lang="vi-VN" sz="3200" dirty="0" smtClean="0"/>
              <a:t/>
            </a:r>
            <a:br>
              <a:rPr lang="vi-VN" sz="3200" dirty="0" smtClean="0"/>
            </a:br>
            <a:r>
              <a:rPr lang="vi-VN" sz="3200" dirty="0" smtClean="0"/>
              <a:t/>
            </a:r>
            <a:br>
              <a:rPr lang="vi-VN" sz="3200" dirty="0" smtClean="0"/>
            </a:br>
            <a:endParaRPr lang="en-US" sz="3200" dirty="0"/>
          </a:p>
        </p:txBody>
      </p:sp>
      <p:sp>
        <p:nvSpPr>
          <p:cNvPr id="11" name="TextBox 10"/>
          <p:cNvSpPr txBox="1"/>
          <p:nvPr/>
        </p:nvSpPr>
        <p:spPr>
          <a:xfrm>
            <a:off x="1600200" y="2514600"/>
            <a:ext cx="7543800" cy="1077218"/>
          </a:xfrm>
          <a:prstGeom prst="rect">
            <a:avLst/>
          </a:prstGeom>
          <a:noFill/>
        </p:spPr>
        <p:txBody>
          <a:bodyPr wrap="square" rtlCol="0">
            <a:spAutoFit/>
          </a:bodyPr>
          <a:lstStyle/>
          <a:p>
            <a:r>
              <a:rPr lang="vi-VN" sz="3200" dirty="0" smtClean="0"/>
              <a:t>-</a:t>
            </a:r>
            <a:r>
              <a:rPr lang="en-US" sz="3200" dirty="0" smtClean="0"/>
              <a:t> </a:t>
            </a:r>
            <a:r>
              <a:rPr lang="vi-VN" sz="3200" dirty="0" smtClean="0"/>
              <a:t>Học thuộc văn bản " Nước Đại Việt ta" và phần ghi nhớ</a:t>
            </a:r>
            <a:endParaRPr lang="en-US" sz="3200" dirty="0"/>
          </a:p>
        </p:txBody>
      </p:sp>
      <p:sp>
        <p:nvSpPr>
          <p:cNvPr id="12" name="TextBox 11"/>
          <p:cNvSpPr txBox="1"/>
          <p:nvPr/>
        </p:nvSpPr>
        <p:spPr>
          <a:xfrm>
            <a:off x="1524000" y="3505200"/>
            <a:ext cx="7086600" cy="584775"/>
          </a:xfrm>
          <a:prstGeom prst="rect">
            <a:avLst/>
          </a:prstGeom>
          <a:noFill/>
        </p:spPr>
        <p:txBody>
          <a:bodyPr wrap="square" rtlCol="0">
            <a:spAutoFit/>
          </a:bodyPr>
          <a:lstStyle/>
          <a:p>
            <a:r>
              <a:rPr lang="vi-VN" sz="3200" dirty="0" smtClean="0"/>
              <a:t> -</a:t>
            </a:r>
            <a:r>
              <a:rPr lang="en-US" sz="3200" dirty="0" smtClean="0"/>
              <a:t> </a:t>
            </a:r>
            <a:r>
              <a:rPr lang="vi-VN" sz="3200" dirty="0" smtClean="0"/>
              <a:t>Học bài và làm bài tập theo sgk/ 70.</a:t>
            </a:r>
            <a:endParaRPr lang="en-US" sz="3200" dirty="0"/>
          </a:p>
        </p:txBody>
      </p:sp>
      <p:sp>
        <p:nvSpPr>
          <p:cNvPr id="13" name="TextBox 12"/>
          <p:cNvSpPr txBox="1"/>
          <p:nvPr/>
        </p:nvSpPr>
        <p:spPr>
          <a:xfrm>
            <a:off x="1600200" y="4297740"/>
            <a:ext cx="7467600" cy="1077218"/>
          </a:xfrm>
          <a:prstGeom prst="rect">
            <a:avLst/>
          </a:prstGeom>
          <a:noFill/>
        </p:spPr>
        <p:txBody>
          <a:bodyPr wrap="square" rtlCol="0">
            <a:spAutoFit/>
          </a:bodyPr>
          <a:lstStyle/>
          <a:p>
            <a:r>
              <a:rPr lang="vi-VN" sz="3200" dirty="0" smtClean="0"/>
              <a:t>-</a:t>
            </a:r>
            <a:r>
              <a:rPr lang="en-US" sz="3200" dirty="0" smtClean="0"/>
              <a:t> </a:t>
            </a:r>
            <a:r>
              <a:rPr lang="vi-VN" sz="3200" dirty="0" smtClean="0"/>
              <a:t>Chuẩn bị bài: </a:t>
            </a:r>
            <a:r>
              <a:rPr lang="en-US" sz="3200" dirty="0" smtClean="0"/>
              <a:t>Hành động nói (tiếp theo)</a:t>
            </a:r>
            <a:r>
              <a:rPr lang="vi-VN" sz="3200" dirty="0" smtClean="0"/>
              <a:t/>
            </a:r>
            <a:br>
              <a:rPr lang="vi-VN" sz="3200" dirty="0" smtClean="0"/>
            </a:br>
            <a:r>
              <a:rPr lang="vi-VN" sz="3200" dirty="0" smtClean="0"/>
              <a:t>+Soạn bài theo câu hỏi của sgk.</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edge">
                                      <p:cBhvr>
                                        <p:cTn id="7" dur="2000"/>
                                        <p:tgtEl>
                                          <p:spTgt spid="16387"/>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395"/>
                                        </p:tgtEl>
                                        <p:attrNameLst>
                                          <p:attrName>style.visibility</p:attrName>
                                        </p:attrNameLst>
                                      </p:cBhvr>
                                      <p:to>
                                        <p:strVal val="visible"/>
                                      </p:to>
                                    </p:set>
                                    <p:animEffect transition="in" filter="blinds(horizontal)">
                                      <p:cBhvr>
                                        <p:cTn id="11" dur="500"/>
                                        <p:tgtEl>
                                          <p:spTgt spid="16395"/>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blinds(horizontal)">
                                      <p:cBhvr>
                                        <p:cTn id="15" dur="500"/>
                                        <p:tgtEl>
                                          <p:spTgt spid="16391"/>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blinds(horizontal)">
                                      <p:cBhvr>
                                        <p:cTn id="19"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INSET2"/>
          <p:cNvPicPr>
            <a:picLocks noChangeAspect="1" noChangeArrowheads="1"/>
          </p:cNvPicPr>
          <p:nvPr/>
        </p:nvPicPr>
        <p:blipFill>
          <a:blip r:embed="rId2"/>
          <a:srcRect/>
          <a:stretch>
            <a:fillRect/>
          </a:stretch>
        </p:blipFill>
        <p:spPr bwMode="auto">
          <a:xfrm>
            <a:off x="0" y="0"/>
            <a:ext cx="2438400" cy="2427288"/>
          </a:xfrm>
          <a:prstGeom prst="rect">
            <a:avLst/>
          </a:prstGeom>
          <a:noFill/>
          <a:ln w="9525">
            <a:noFill/>
            <a:miter lim="800000"/>
            <a:headEnd/>
            <a:tailEnd/>
          </a:ln>
        </p:spPr>
      </p:pic>
      <p:pic>
        <p:nvPicPr>
          <p:cNvPr id="2053" name="Picture 5" descr="POINSET3"/>
          <p:cNvPicPr>
            <a:picLocks noChangeAspect="1" noChangeArrowheads="1"/>
          </p:cNvPicPr>
          <p:nvPr/>
        </p:nvPicPr>
        <p:blipFill>
          <a:blip r:embed="rId3"/>
          <a:srcRect/>
          <a:stretch>
            <a:fillRect/>
          </a:stretch>
        </p:blipFill>
        <p:spPr bwMode="auto">
          <a:xfrm>
            <a:off x="6629400" y="4562475"/>
            <a:ext cx="2590800" cy="2371725"/>
          </a:xfrm>
          <a:prstGeom prst="rect">
            <a:avLst/>
          </a:prstGeom>
          <a:noFill/>
          <a:ln w="9525">
            <a:noFill/>
            <a:miter lim="800000"/>
            <a:headEnd/>
            <a:tailEnd/>
          </a:ln>
        </p:spPr>
      </p:pic>
      <p:pic>
        <p:nvPicPr>
          <p:cNvPr id="2054" name="Picture 6" descr="Bellcoll"/>
          <p:cNvPicPr>
            <a:picLocks noChangeAspect="1" noChangeArrowheads="1" noCrop="1"/>
          </p:cNvPicPr>
          <p:nvPr/>
        </p:nvPicPr>
        <p:blipFill>
          <a:blip r:embed="rId4"/>
          <a:srcRect/>
          <a:stretch>
            <a:fillRect/>
          </a:stretch>
        </p:blipFill>
        <p:spPr bwMode="auto">
          <a:xfrm>
            <a:off x="7772400" y="-76200"/>
            <a:ext cx="1371600" cy="1257300"/>
          </a:xfrm>
          <a:prstGeom prst="rect">
            <a:avLst/>
          </a:prstGeom>
          <a:noFill/>
          <a:ln w="9525">
            <a:noFill/>
            <a:miter lim="800000"/>
            <a:headEnd/>
            <a:tailEnd/>
          </a:ln>
        </p:spPr>
      </p:pic>
      <p:pic>
        <p:nvPicPr>
          <p:cNvPr id="2055" name="Picture 7" descr="FIREWRK5"/>
          <p:cNvPicPr>
            <a:picLocks noChangeAspect="1" noChangeArrowheads="1"/>
          </p:cNvPicPr>
          <p:nvPr/>
        </p:nvPicPr>
        <p:blipFill>
          <a:blip r:embed="rId5"/>
          <a:srcRect/>
          <a:stretch>
            <a:fillRect/>
          </a:stretch>
        </p:blipFill>
        <p:spPr bwMode="auto">
          <a:xfrm>
            <a:off x="0" y="4419600"/>
            <a:ext cx="2471738" cy="2438400"/>
          </a:xfrm>
          <a:prstGeom prst="rect">
            <a:avLst/>
          </a:prstGeom>
          <a:noFill/>
          <a:ln w="9525">
            <a:noFill/>
            <a:miter lim="800000"/>
            <a:headEnd/>
            <a:tailEnd/>
          </a:ln>
        </p:spPr>
      </p:pic>
      <p:pic>
        <p:nvPicPr>
          <p:cNvPr id="2056" name="Picture 8" descr="image"/>
          <p:cNvPicPr>
            <a:picLocks noChangeAspect="1" noChangeArrowheads="1" noCrop="1"/>
          </p:cNvPicPr>
          <p:nvPr/>
        </p:nvPicPr>
        <p:blipFill>
          <a:blip r:embed="rId6"/>
          <a:srcRect/>
          <a:stretch>
            <a:fillRect/>
          </a:stretch>
        </p:blipFill>
        <p:spPr bwMode="auto">
          <a:xfrm>
            <a:off x="4572000" y="4876800"/>
            <a:ext cx="1376363" cy="1981200"/>
          </a:xfrm>
          <a:prstGeom prst="rect">
            <a:avLst/>
          </a:prstGeom>
          <a:noFill/>
          <a:ln w="9525">
            <a:noFill/>
            <a:miter lim="800000"/>
            <a:headEnd/>
            <a:tailEnd/>
          </a:ln>
        </p:spPr>
      </p:pic>
      <p:pic>
        <p:nvPicPr>
          <p:cNvPr id="2057" name="Picture 9" descr="image"/>
          <p:cNvPicPr>
            <a:picLocks noChangeAspect="1" noChangeArrowheads="1" noCrop="1"/>
          </p:cNvPicPr>
          <p:nvPr/>
        </p:nvPicPr>
        <p:blipFill>
          <a:blip r:embed="rId6"/>
          <a:srcRect/>
          <a:stretch>
            <a:fillRect/>
          </a:stretch>
        </p:blipFill>
        <p:spPr bwMode="auto">
          <a:xfrm>
            <a:off x="5105400" y="5257800"/>
            <a:ext cx="1376363" cy="1981200"/>
          </a:xfrm>
          <a:prstGeom prst="rect">
            <a:avLst/>
          </a:prstGeom>
          <a:noFill/>
          <a:ln w="9525">
            <a:noFill/>
            <a:miter lim="800000"/>
            <a:headEnd/>
            <a:tailEnd/>
          </a:ln>
        </p:spPr>
      </p:pic>
      <p:pic>
        <p:nvPicPr>
          <p:cNvPr id="2058" name="Picture 10" descr="image"/>
          <p:cNvPicPr>
            <a:picLocks noChangeAspect="1" noChangeArrowheads="1" noCrop="1"/>
          </p:cNvPicPr>
          <p:nvPr/>
        </p:nvPicPr>
        <p:blipFill>
          <a:blip r:embed="rId6"/>
          <a:srcRect/>
          <a:stretch>
            <a:fillRect/>
          </a:stretch>
        </p:blipFill>
        <p:spPr bwMode="auto">
          <a:xfrm>
            <a:off x="5791200" y="4810125"/>
            <a:ext cx="1376363" cy="1981200"/>
          </a:xfrm>
          <a:prstGeom prst="rect">
            <a:avLst/>
          </a:prstGeom>
          <a:noFill/>
          <a:ln w="9525">
            <a:noFill/>
            <a:miter lim="800000"/>
            <a:headEnd/>
            <a:tailEnd/>
          </a:ln>
        </p:spPr>
      </p:pic>
      <p:sp>
        <p:nvSpPr>
          <p:cNvPr id="2059" name="Rectangle 13"/>
          <p:cNvSpPr>
            <a:spLocks noChangeArrowheads="1"/>
          </p:cNvSpPr>
          <p:nvPr/>
        </p:nvSpPr>
        <p:spPr bwMode="auto">
          <a:xfrm>
            <a:off x="14288" y="20638"/>
            <a:ext cx="9129712" cy="6796087"/>
          </a:xfrm>
          <a:prstGeom prst="rect">
            <a:avLst/>
          </a:prstGeom>
          <a:noFill/>
          <a:ln w="38100">
            <a:solidFill>
              <a:srgbClr val="00FF00"/>
            </a:solidFill>
            <a:miter lim="800000"/>
            <a:headEnd/>
            <a:tailEnd/>
          </a:ln>
        </p:spPr>
        <p:txBody>
          <a:bodyPr wrap="none" anchor="ctr"/>
          <a:lstStyle/>
          <a:p>
            <a:endParaRPr lang="en-US"/>
          </a:p>
        </p:txBody>
      </p:sp>
      <p:sp>
        <p:nvSpPr>
          <p:cNvPr id="34831" name="WordArt 15"/>
          <p:cNvSpPr>
            <a:spLocks noChangeArrowheads="1" noChangeShapeType="1" noTextEdit="1"/>
          </p:cNvSpPr>
          <p:nvPr/>
        </p:nvSpPr>
        <p:spPr bwMode="auto">
          <a:xfrm>
            <a:off x="4400550" y="4343400"/>
            <a:ext cx="3143250" cy="685800"/>
          </a:xfrm>
          <a:prstGeom prst="rect">
            <a:avLst/>
          </a:prstGeom>
        </p:spPr>
        <p:txBody>
          <a:bodyPr wrap="none" fromWordArt="1">
            <a:prstTxWarp prst="textPlain">
              <a:avLst>
                <a:gd name="adj" fmla="val 50000"/>
              </a:avLst>
            </a:prstTxWarp>
          </a:bodyPr>
          <a:lstStyle/>
          <a:p>
            <a:pPr algn="ctr"/>
            <a:endParaRPr lang="en-US" sz="5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stote"/>
            </a:endParaRPr>
          </a:p>
        </p:txBody>
      </p:sp>
      <p:sp>
        <p:nvSpPr>
          <p:cNvPr id="15" name="Rectangle 14"/>
          <p:cNvSpPr/>
          <p:nvPr/>
        </p:nvSpPr>
        <p:spPr>
          <a:xfrm>
            <a:off x="1676400" y="301585"/>
            <a:ext cx="6172200" cy="1908215"/>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học đến đây là kết thúc</a:t>
            </a:r>
            <a:endParaRPr lang="en-US" sz="5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0" y="2209800"/>
            <a:ext cx="9144000"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Xin chân thành cảm ơn các thầy cô giáo và các em học sinh</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1"/>
          <p:cNvPicPr>
            <a:picLocks noChangeAspect="1" noChangeArrowheads="1"/>
          </p:cNvPicPr>
          <p:nvPr/>
        </p:nvPicPr>
        <p:blipFill>
          <a:blip r:embed="rId2"/>
          <a:srcRect l="3334" t="4878" r="3334" b="6097"/>
          <a:stretch>
            <a:fillRect/>
          </a:stretch>
        </p:blipFill>
        <p:spPr bwMode="auto">
          <a:xfrm>
            <a:off x="0" y="0"/>
            <a:ext cx="9144000" cy="6858000"/>
          </a:xfrm>
          <a:prstGeom prst="rect">
            <a:avLst/>
          </a:prstGeom>
          <a:noFill/>
          <a:ln w="9525">
            <a:noFill/>
            <a:miter lim="800000"/>
            <a:headEnd/>
            <a:tailEnd/>
          </a:ln>
        </p:spPr>
      </p:pic>
      <p:sp>
        <p:nvSpPr>
          <p:cNvPr id="4099" name="Rectangle 3"/>
          <p:cNvSpPr>
            <a:spLocks noChangeArrowheads="1"/>
          </p:cNvSpPr>
          <p:nvPr/>
        </p:nvSpPr>
        <p:spPr bwMode="auto">
          <a:xfrm>
            <a:off x="0" y="6248400"/>
            <a:ext cx="9144000" cy="609600"/>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4100" name="Rectangle 4"/>
          <p:cNvSpPr>
            <a:spLocks noChangeArrowheads="1"/>
          </p:cNvSpPr>
          <p:nvPr/>
        </p:nvSpPr>
        <p:spPr bwMode="auto">
          <a:xfrm>
            <a:off x="0" y="6248400"/>
            <a:ext cx="2057400" cy="609600"/>
          </a:xfrm>
          <a:prstGeom prst="rect">
            <a:avLst/>
          </a:prstGeom>
          <a:solidFill>
            <a:schemeClr val="bg1"/>
          </a:solidFill>
          <a:ln w="9525">
            <a:noFill/>
            <a:miter lim="800000"/>
            <a:headEnd/>
            <a:tailEnd/>
          </a:ln>
        </p:spPr>
        <p:txBody>
          <a:bodyPr wrap="none" anchor="ctr"/>
          <a:lstStyle/>
          <a:p>
            <a:endParaRPr lang="vi-VN"/>
          </a:p>
        </p:txBody>
      </p:sp>
      <p:sp>
        <p:nvSpPr>
          <p:cNvPr id="4101" name="Rectangle 5"/>
          <p:cNvSpPr>
            <a:spLocks noChangeArrowheads="1"/>
          </p:cNvSpPr>
          <p:nvPr/>
        </p:nvSpPr>
        <p:spPr bwMode="auto">
          <a:xfrm>
            <a:off x="7086600" y="6248400"/>
            <a:ext cx="2057400" cy="609600"/>
          </a:xfrm>
          <a:prstGeom prst="rect">
            <a:avLst/>
          </a:prstGeom>
          <a:solidFill>
            <a:schemeClr val="bg1"/>
          </a:solidFill>
          <a:ln w="9525">
            <a:noFill/>
            <a:miter lim="800000"/>
            <a:headEnd/>
            <a:tailEnd/>
          </a:ln>
        </p:spPr>
        <p:txBody>
          <a:bodyPr wrap="none" anchor="ctr"/>
          <a:lstStyle/>
          <a:p>
            <a:endParaRPr lang="vi-V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GRAY0951"/>
          <p:cNvPicPr>
            <a:picLocks noChangeAspect="1" noChangeArrowheads="1"/>
          </p:cNvPicPr>
          <p:nvPr/>
        </p:nvPicPr>
        <p:blipFill>
          <a:blip r:embed="rId2">
            <a:lum bright="60000" contrast="-84000"/>
          </a:blip>
          <a:srcRect/>
          <a:stretch>
            <a:fillRect/>
          </a:stretch>
        </p:blipFill>
        <p:spPr bwMode="auto">
          <a:xfrm>
            <a:off x="0" y="0"/>
            <a:ext cx="9144000" cy="6816725"/>
          </a:xfrm>
          <a:prstGeom prst="rect">
            <a:avLst/>
          </a:prstGeom>
          <a:solidFill>
            <a:srgbClr val="CCFFCC"/>
          </a:solidFill>
          <a:ln w="9525">
            <a:noFill/>
            <a:miter lim="800000"/>
            <a:headEnd/>
            <a:tailEnd/>
          </a:ln>
        </p:spPr>
      </p:pic>
      <p:pic>
        <p:nvPicPr>
          <p:cNvPr id="6149" name="Picture 21" descr="gliter">
            <a:hlinkClick r:id="rId3" action="ppaction://hlinksldjump"/>
          </p:cNvPr>
          <p:cNvPicPr>
            <a:picLocks noChangeAspect="1" noChangeArrowheads="1" noCrop="1"/>
          </p:cNvPicPr>
          <p:nvPr/>
        </p:nvPicPr>
        <p:blipFill>
          <a:blip r:embed="rId4">
            <a:lum bright="100000"/>
          </a:blip>
          <a:srcRect/>
          <a:stretch>
            <a:fillRect/>
          </a:stretch>
        </p:blipFill>
        <p:spPr bwMode="auto">
          <a:xfrm>
            <a:off x="127000" y="6343650"/>
            <a:ext cx="457200" cy="447675"/>
          </a:xfrm>
          <a:prstGeom prst="rect">
            <a:avLst/>
          </a:prstGeom>
          <a:noFill/>
          <a:ln w="9525">
            <a:noFill/>
            <a:miter lim="800000"/>
            <a:headEnd/>
            <a:tailEnd/>
          </a:ln>
        </p:spPr>
      </p:pic>
      <p:pic>
        <p:nvPicPr>
          <p:cNvPr id="6150" name="Picture 22" descr="flower2">
            <a:hlinkClick r:id="rId5" action="ppaction://hlinksldjump"/>
          </p:cNvPr>
          <p:cNvPicPr>
            <a:picLocks noChangeAspect="1" noChangeArrowheads="1"/>
          </p:cNvPicPr>
          <p:nvPr/>
        </p:nvPicPr>
        <p:blipFill>
          <a:blip r:embed="rId6"/>
          <a:srcRect/>
          <a:stretch>
            <a:fillRect/>
          </a:stretch>
        </p:blipFill>
        <p:spPr bwMode="auto">
          <a:xfrm>
            <a:off x="0" y="6296025"/>
            <a:ext cx="685800" cy="561975"/>
          </a:xfrm>
          <a:prstGeom prst="rect">
            <a:avLst/>
          </a:prstGeom>
          <a:noFill/>
          <a:ln w="9525">
            <a:noFill/>
            <a:miter lim="800000"/>
            <a:headEnd/>
            <a:tailEnd/>
          </a:ln>
        </p:spPr>
      </p:pic>
      <p:sp>
        <p:nvSpPr>
          <p:cNvPr id="6161" name="Rectangle 17"/>
          <p:cNvSpPr>
            <a:spLocks noChangeArrowheads="1"/>
          </p:cNvSpPr>
          <p:nvPr/>
        </p:nvSpPr>
        <p:spPr bwMode="auto">
          <a:xfrm>
            <a:off x="838200" y="1027113"/>
            <a:ext cx="7467600" cy="5262979"/>
          </a:xfrm>
          <a:prstGeom prst="rect">
            <a:avLst/>
          </a:prstGeom>
          <a:noFill/>
          <a:ln w="9525">
            <a:solidFill>
              <a:srgbClr val="FF0000"/>
            </a:solidFill>
            <a:miter lim="800000"/>
            <a:headEnd/>
            <a:tailEnd/>
          </a:ln>
        </p:spPr>
        <p:txBody>
          <a:bodyPr anchor="ctr">
            <a:spAutoFit/>
          </a:bodyPr>
          <a:lstStyle/>
          <a:p>
            <a:pPr algn="just"/>
            <a:r>
              <a:rPr lang="vi-VN" sz="2400" dirty="0"/>
              <a:t>- Nguyễn Trãi sinh ra ở Thăng Long. Sau rời đến làng Nhị Khê, huyện Thường Tín, tỉnh Hà Tây. Đỗ thái học sĩ- tiến sĩ (1400), ra làm quan với nhà Hồ.</a:t>
            </a:r>
            <a:r>
              <a:rPr lang="vi-VN" sz="2400" dirty="0" smtClean="0"/>
              <a:t/>
            </a:r>
            <a:br>
              <a:rPr lang="vi-VN" sz="2400" dirty="0" smtClean="0"/>
            </a:br>
            <a:r>
              <a:rPr lang="vi-VN" sz="2400" dirty="0"/>
              <a:t>- Ông tham gia khởi nghĩa Lam Sơn với vai trò rất lớn bên cạnh Lê Lợi và đã trở thành một nhân vật lịch sử lỗi lạc, toàn tài hiếm có, bậc "khai quốc công thần".</a:t>
            </a:r>
            <a:r>
              <a:rPr lang="vi-VN" sz="2400" dirty="0" smtClean="0"/>
              <a:t/>
            </a:r>
            <a:br>
              <a:rPr lang="vi-VN" sz="2400" dirty="0" smtClean="0"/>
            </a:br>
            <a:r>
              <a:rPr lang="vi-VN" sz="2400" dirty="0"/>
              <a:t>Tác phẩm nổi tiếng: "ức Trai thi tập"(chữ Hán), </a:t>
            </a:r>
            <a:r>
              <a:rPr lang="vi-VN" sz="2400" dirty="0" smtClean="0"/>
              <a:t/>
            </a:r>
            <a:br>
              <a:rPr lang="vi-VN" sz="2400" dirty="0" smtClean="0"/>
            </a:br>
            <a:r>
              <a:rPr lang="vi-VN" sz="2400" dirty="0"/>
              <a:t>" Quốc âm thi tập" (chữ Nôm). Với những bài thơ nổi tiếng: "Cửa biển Bạch Đằng", "Thuật hứng", "Cây chuối", "Tùng", "Bến đò xuân đầu trại", "Cuối xuân tức sự", "Côn Sơn ca", "Phú núi Chí Linh"....</a:t>
            </a:r>
            <a:r>
              <a:rPr lang="vi-VN" sz="2400" dirty="0" smtClean="0"/>
              <a:t/>
            </a:r>
            <a:br>
              <a:rPr lang="vi-VN" sz="2400" dirty="0" smtClean="0"/>
            </a:br>
            <a:r>
              <a:rPr lang="vi-VN" sz="2400" dirty="0"/>
              <a:t>- Với những đóng góp to lớn cho nền văn học , ông được UNESCO công nhận là danh nhân văn hoá thế giới (1980).</a:t>
            </a:r>
            <a:endParaRPr lang="en-US" sz="2400" dirty="0">
              <a:latin typeface=".VnTime"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checkerboard(across)">
                                      <p:cBhvr>
                                        <p:cTn id="7" dur="10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bamboon"/>
          <p:cNvPicPr>
            <a:picLocks noChangeAspect="1" noChangeArrowheads="1"/>
          </p:cNvPicPr>
          <p:nvPr/>
        </p:nvPicPr>
        <p:blipFill>
          <a:blip r:embed="rId2"/>
          <a:srcRect/>
          <a:stretch>
            <a:fillRect/>
          </a:stretch>
        </p:blipFill>
        <p:spPr bwMode="auto">
          <a:xfrm>
            <a:off x="0" y="0"/>
            <a:ext cx="1676400" cy="6858000"/>
          </a:xfrm>
          <a:prstGeom prst="rect">
            <a:avLst/>
          </a:prstGeom>
          <a:noFill/>
          <a:ln w="9525">
            <a:noFill/>
            <a:miter lim="800000"/>
            <a:headEnd/>
            <a:tailEnd/>
          </a:ln>
        </p:spPr>
      </p:pic>
      <p:pic>
        <p:nvPicPr>
          <p:cNvPr id="7171" name="Picture 4" descr="bullet4"/>
          <p:cNvPicPr>
            <a:picLocks noChangeAspect="1" noChangeArrowheads="1"/>
          </p:cNvPicPr>
          <p:nvPr/>
        </p:nvPicPr>
        <p:blipFill>
          <a:blip r:embed="rId3"/>
          <a:srcRect/>
          <a:stretch>
            <a:fillRect/>
          </a:stretch>
        </p:blipFill>
        <p:spPr bwMode="auto">
          <a:xfrm>
            <a:off x="8763000" y="76200"/>
            <a:ext cx="304800" cy="228600"/>
          </a:xfrm>
          <a:prstGeom prst="rect">
            <a:avLst/>
          </a:prstGeom>
          <a:noFill/>
          <a:ln w="9525">
            <a:noFill/>
            <a:miter lim="800000"/>
            <a:headEnd/>
            <a:tailEnd/>
          </a:ln>
        </p:spPr>
      </p:pic>
      <p:pic>
        <p:nvPicPr>
          <p:cNvPr id="7172" name="Picture 5" descr="bullet4"/>
          <p:cNvPicPr>
            <a:picLocks noChangeAspect="1" noChangeArrowheads="1"/>
          </p:cNvPicPr>
          <p:nvPr/>
        </p:nvPicPr>
        <p:blipFill>
          <a:blip r:embed="rId3"/>
          <a:srcRect/>
          <a:stretch>
            <a:fillRect/>
          </a:stretch>
        </p:blipFill>
        <p:spPr bwMode="auto">
          <a:xfrm>
            <a:off x="8763000" y="381000"/>
            <a:ext cx="304800" cy="228600"/>
          </a:xfrm>
          <a:prstGeom prst="rect">
            <a:avLst/>
          </a:prstGeom>
          <a:noFill/>
          <a:ln w="9525">
            <a:noFill/>
            <a:miter lim="800000"/>
            <a:headEnd/>
            <a:tailEnd/>
          </a:ln>
        </p:spPr>
      </p:pic>
      <p:pic>
        <p:nvPicPr>
          <p:cNvPr id="7173" name="Picture 6" descr="bullet4"/>
          <p:cNvPicPr>
            <a:picLocks noChangeAspect="1" noChangeArrowheads="1"/>
          </p:cNvPicPr>
          <p:nvPr/>
        </p:nvPicPr>
        <p:blipFill>
          <a:blip r:embed="rId3"/>
          <a:srcRect/>
          <a:stretch>
            <a:fillRect/>
          </a:stretch>
        </p:blipFill>
        <p:spPr bwMode="auto">
          <a:xfrm>
            <a:off x="8763000" y="685800"/>
            <a:ext cx="304800" cy="228600"/>
          </a:xfrm>
          <a:prstGeom prst="rect">
            <a:avLst/>
          </a:prstGeom>
          <a:noFill/>
          <a:ln w="9525">
            <a:noFill/>
            <a:miter lim="800000"/>
            <a:headEnd/>
            <a:tailEnd/>
          </a:ln>
        </p:spPr>
      </p:pic>
      <p:pic>
        <p:nvPicPr>
          <p:cNvPr id="7174" name="Picture 7" descr="bullet4"/>
          <p:cNvPicPr>
            <a:picLocks noChangeAspect="1" noChangeArrowheads="1"/>
          </p:cNvPicPr>
          <p:nvPr/>
        </p:nvPicPr>
        <p:blipFill>
          <a:blip r:embed="rId3"/>
          <a:srcRect/>
          <a:stretch>
            <a:fillRect/>
          </a:stretch>
        </p:blipFill>
        <p:spPr bwMode="auto">
          <a:xfrm>
            <a:off x="8763000" y="990600"/>
            <a:ext cx="304800" cy="228600"/>
          </a:xfrm>
          <a:prstGeom prst="rect">
            <a:avLst/>
          </a:prstGeom>
          <a:noFill/>
          <a:ln w="9525">
            <a:noFill/>
            <a:miter lim="800000"/>
            <a:headEnd/>
            <a:tailEnd/>
          </a:ln>
        </p:spPr>
      </p:pic>
      <p:pic>
        <p:nvPicPr>
          <p:cNvPr id="7175" name="Picture 8" descr="bullet4"/>
          <p:cNvPicPr>
            <a:picLocks noChangeAspect="1" noChangeArrowheads="1"/>
          </p:cNvPicPr>
          <p:nvPr/>
        </p:nvPicPr>
        <p:blipFill>
          <a:blip r:embed="rId3"/>
          <a:srcRect/>
          <a:stretch>
            <a:fillRect/>
          </a:stretch>
        </p:blipFill>
        <p:spPr bwMode="auto">
          <a:xfrm>
            <a:off x="8763000" y="1295400"/>
            <a:ext cx="304800" cy="228600"/>
          </a:xfrm>
          <a:prstGeom prst="rect">
            <a:avLst/>
          </a:prstGeom>
          <a:noFill/>
          <a:ln w="9525">
            <a:noFill/>
            <a:miter lim="800000"/>
            <a:headEnd/>
            <a:tailEnd/>
          </a:ln>
        </p:spPr>
      </p:pic>
      <p:pic>
        <p:nvPicPr>
          <p:cNvPr id="7176" name="Picture 9" descr="bullet4"/>
          <p:cNvPicPr>
            <a:picLocks noChangeAspect="1" noChangeArrowheads="1"/>
          </p:cNvPicPr>
          <p:nvPr/>
        </p:nvPicPr>
        <p:blipFill>
          <a:blip r:embed="rId3"/>
          <a:srcRect/>
          <a:stretch>
            <a:fillRect/>
          </a:stretch>
        </p:blipFill>
        <p:spPr bwMode="auto">
          <a:xfrm>
            <a:off x="8763000" y="1600200"/>
            <a:ext cx="304800" cy="228600"/>
          </a:xfrm>
          <a:prstGeom prst="rect">
            <a:avLst/>
          </a:prstGeom>
          <a:noFill/>
          <a:ln w="9525">
            <a:noFill/>
            <a:miter lim="800000"/>
            <a:headEnd/>
            <a:tailEnd/>
          </a:ln>
        </p:spPr>
      </p:pic>
      <p:pic>
        <p:nvPicPr>
          <p:cNvPr id="7177" name="Picture 10" descr="bullet4"/>
          <p:cNvPicPr>
            <a:picLocks noChangeAspect="1" noChangeArrowheads="1"/>
          </p:cNvPicPr>
          <p:nvPr/>
        </p:nvPicPr>
        <p:blipFill>
          <a:blip r:embed="rId3"/>
          <a:srcRect/>
          <a:stretch>
            <a:fillRect/>
          </a:stretch>
        </p:blipFill>
        <p:spPr bwMode="auto">
          <a:xfrm>
            <a:off x="8763000" y="1905000"/>
            <a:ext cx="304800" cy="228600"/>
          </a:xfrm>
          <a:prstGeom prst="rect">
            <a:avLst/>
          </a:prstGeom>
          <a:noFill/>
          <a:ln w="9525">
            <a:noFill/>
            <a:miter lim="800000"/>
            <a:headEnd/>
            <a:tailEnd/>
          </a:ln>
        </p:spPr>
      </p:pic>
      <p:pic>
        <p:nvPicPr>
          <p:cNvPr id="7178" name="Picture 11" descr="bullet4"/>
          <p:cNvPicPr>
            <a:picLocks noChangeAspect="1" noChangeArrowheads="1"/>
          </p:cNvPicPr>
          <p:nvPr/>
        </p:nvPicPr>
        <p:blipFill>
          <a:blip r:embed="rId3"/>
          <a:srcRect/>
          <a:stretch>
            <a:fillRect/>
          </a:stretch>
        </p:blipFill>
        <p:spPr bwMode="auto">
          <a:xfrm>
            <a:off x="8763000" y="2209800"/>
            <a:ext cx="304800" cy="228600"/>
          </a:xfrm>
          <a:prstGeom prst="rect">
            <a:avLst/>
          </a:prstGeom>
          <a:noFill/>
          <a:ln w="9525">
            <a:noFill/>
            <a:miter lim="800000"/>
            <a:headEnd/>
            <a:tailEnd/>
          </a:ln>
        </p:spPr>
      </p:pic>
      <p:pic>
        <p:nvPicPr>
          <p:cNvPr id="7179" name="Picture 12" descr="bullet4"/>
          <p:cNvPicPr>
            <a:picLocks noChangeAspect="1" noChangeArrowheads="1"/>
          </p:cNvPicPr>
          <p:nvPr/>
        </p:nvPicPr>
        <p:blipFill>
          <a:blip r:embed="rId3"/>
          <a:srcRect/>
          <a:stretch>
            <a:fillRect/>
          </a:stretch>
        </p:blipFill>
        <p:spPr bwMode="auto">
          <a:xfrm>
            <a:off x="8763000" y="2514600"/>
            <a:ext cx="304800" cy="228600"/>
          </a:xfrm>
          <a:prstGeom prst="rect">
            <a:avLst/>
          </a:prstGeom>
          <a:noFill/>
          <a:ln w="9525">
            <a:noFill/>
            <a:miter lim="800000"/>
            <a:headEnd/>
            <a:tailEnd/>
          </a:ln>
        </p:spPr>
      </p:pic>
      <p:pic>
        <p:nvPicPr>
          <p:cNvPr id="7180" name="Picture 13" descr="bullet4"/>
          <p:cNvPicPr>
            <a:picLocks noChangeAspect="1" noChangeArrowheads="1"/>
          </p:cNvPicPr>
          <p:nvPr/>
        </p:nvPicPr>
        <p:blipFill>
          <a:blip r:embed="rId3"/>
          <a:srcRect/>
          <a:stretch>
            <a:fillRect/>
          </a:stretch>
        </p:blipFill>
        <p:spPr bwMode="auto">
          <a:xfrm>
            <a:off x="8763000" y="2819400"/>
            <a:ext cx="304800" cy="228600"/>
          </a:xfrm>
          <a:prstGeom prst="rect">
            <a:avLst/>
          </a:prstGeom>
          <a:noFill/>
          <a:ln w="9525">
            <a:noFill/>
            <a:miter lim="800000"/>
            <a:headEnd/>
            <a:tailEnd/>
          </a:ln>
        </p:spPr>
      </p:pic>
      <p:pic>
        <p:nvPicPr>
          <p:cNvPr id="7181" name="Picture 14" descr="bullet4"/>
          <p:cNvPicPr>
            <a:picLocks noChangeAspect="1" noChangeArrowheads="1"/>
          </p:cNvPicPr>
          <p:nvPr/>
        </p:nvPicPr>
        <p:blipFill>
          <a:blip r:embed="rId3"/>
          <a:srcRect/>
          <a:stretch>
            <a:fillRect/>
          </a:stretch>
        </p:blipFill>
        <p:spPr bwMode="auto">
          <a:xfrm>
            <a:off x="8763000" y="3124200"/>
            <a:ext cx="304800" cy="228600"/>
          </a:xfrm>
          <a:prstGeom prst="rect">
            <a:avLst/>
          </a:prstGeom>
          <a:noFill/>
          <a:ln w="9525">
            <a:noFill/>
            <a:miter lim="800000"/>
            <a:headEnd/>
            <a:tailEnd/>
          </a:ln>
        </p:spPr>
      </p:pic>
      <p:pic>
        <p:nvPicPr>
          <p:cNvPr id="7182" name="Picture 15" descr="bullet4"/>
          <p:cNvPicPr>
            <a:picLocks noChangeAspect="1" noChangeArrowheads="1"/>
          </p:cNvPicPr>
          <p:nvPr/>
        </p:nvPicPr>
        <p:blipFill>
          <a:blip r:embed="rId3"/>
          <a:srcRect/>
          <a:stretch>
            <a:fillRect/>
          </a:stretch>
        </p:blipFill>
        <p:spPr bwMode="auto">
          <a:xfrm>
            <a:off x="8763000" y="3429000"/>
            <a:ext cx="304800" cy="228600"/>
          </a:xfrm>
          <a:prstGeom prst="rect">
            <a:avLst/>
          </a:prstGeom>
          <a:noFill/>
          <a:ln w="9525">
            <a:noFill/>
            <a:miter lim="800000"/>
            <a:headEnd/>
            <a:tailEnd/>
          </a:ln>
        </p:spPr>
      </p:pic>
      <p:pic>
        <p:nvPicPr>
          <p:cNvPr id="7183" name="Picture 16" descr="bullet4"/>
          <p:cNvPicPr>
            <a:picLocks noChangeAspect="1" noChangeArrowheads="1"/>
          </p:cNvPicPr>
          <p:nvPr/>
        </p:nvPicPr>
        <p:blipFill>
          <a:blip r:embed="rId3"/>
          <a:srcRect/>
          <a:stretch>
            <a:fillRect/>
          </a:stretch>
        </p:blipFill>
        <p:spPr bwMode="auto">
          <a:xfrm>
            <a:off x="8763000" y="3733800"/>
            <a:ext cx="304800" cy="228600"/>
          </a:xfrm>
          <a:prstGeom prst="rect">
            <a:avLst/>
          </a:prstGeom>
          <a:noFill/>
          <a:ln w="9525">
            <a:noFill/>
            <a:miter lim="800000"/>
            <a:headEnd/>
            <a:tailEnd/>
          </a:ln>
        </p:spPr>
      </p:pic>
      <p:pic>
        <p:nvPicPr>
          <p:cNvPr id="7184" name="Picture 17" descr="bullet4"/>
          <p:cNvPicPr>
            <a:picLocks noChangeAspect="1" noChangeArrowheads="1"/>
          </p:cNvPicPr>
          <p:nvPr/>
        </p:nvPicPr>
        <p:blipFill>
          <a:blip r:embed="rId3"/>
          <a:srcRect/>
          <a:stretch>
            <a:fillRect/>
          </a:stretch>
        </p:blipFill>
        <p:spPr bwMode="auto">
          <a:xfrm>
            <a:off x="8763000" y="4038600"/>
            <a:ext cx="304800" cy="228600"/>
          </a:xfrm>
          <a:prstGeom prst="rect">
            <a:avLst/>
          </a:prstGeom>
          <a:noFill/>
          <a:ln w="9525">
            <a:noFill/>
            <a:miter lim="800000"/>
            <a:headEnd/>
            <a:tailEnd/>
          </a:ln>
        </p:spPr>
      </p:pic>
      <p:pic>
        <p:nvPicPr>
          <p:cNvPr id="7185" name="Picture 18" descr="bullet4"/>
          <p:cNvPicPr>
            <a:picLocks noChangeAspect="1" noChangeArrowheads="1"/>
          </p:cNvPicPr>
          <p:nvPr/>
        </p:nvPicPr>
        <p:blipFill>
          <a:blip r:embed="rId3"/>
          <a:srcRect/>
          <a:stretch>
            <a:fillRect/>
          </a:stretch>
        </p:blipFill>
        <p:spPr bwMode="auto">
          <a:xfrm>
            <a:off x="8763000" y="4343400"/>
            <a:ext cx="304800" cy="228600"/>
          </a:xfrm>
          <a:prstGeom prst="rect">
            <a:avLst/>
          </a:prstGeom>
          <a:noFill/>
          <a:ln w="9525">
            <a:noFill/>
            <a:miter lim="800000"/>
            <a:headEnd/>
            <a:tailEnd/>
          </a:ln>
        </p:spPr>
      </p:pic>
      <p:pic>
        <p:nvPicPr>
          <p:cNvPr id="7186" name="Picture 19" descr="bullet4"/>
          <p:cNvPicPr>
            <a:picLocks noChangeAspect="1" noChangeArrowheads="1"/>
          </p:cNvPicPr>
          <p:nvPr/>
        </p:nvPicPr>
        <p:blipFill>
          <a:blip r:embed="rId3"/>
          <a:srcRect/>
          <a:stretch>
            <a:fillRect/>
          </a:stretch>
        </p:blipFill>
        <p:spPr bwMode="auto">
          <a:xfrm>
            <a:off x="8763000" y="4648200"/>
            <a:ext cx="304800" cy="228600"/>
          </a:xfrm>
          <a:prstGeom prst="rect">
            <a:avLst/>
          </a:prstGeom>
          <a:noFill/>
          <a:ln w="9525">
            <a:noFill/>
            <a:miter lim="800000"/>
            <a:headEnd/>
            <a:tailEnd/>
          </a:ln>
        </p:spPr>
      </p:pic>
      <p:pic>
        <p:nvPicPr>
          <p:cNvPr id="7187" name="Picture 20" descr="bullet4"/>
          <p:cNvPicPr>
            <a:picLocks noChangeAspect="1" noChangeArrowheads="1"/>
          </p:cNvPicPr>
          <p:nvPr/>
        </p:nvPicPr>
        <p:blipFill>
          <a:blip r:embed="rId3"/>
          <a:srcRect/>
          <a:stretch>
            <a:fillRect/>
          </a:stretch>
        </p:blipFill>
        <p:spPr bwMode="auto">
          <a:xfrm>
            <a:off x="8763000" y="4953000"/>
            <a:ext cx="304800" cy="228600"/>
          </a:xfrm>
          <a:prstGeom prst="rect">
            <a:avLst/>
          </a:prstGeom>
          <a:noFill/>
          <a:ln w="9525">
            <a:noFill/>
            <a:miter lim="800000"/>
            <a:headEnd/>
            <a:tailEnd/>
          </a:ln>
        </p:spPr>
      </p:pic>
      <p:pic>
        <p:nvPicPr>
          <p:cNvPr id="7188" name="Picture 21" descr="bullet4"/>
          <p:cNvPicPr>
            <a:picLocks noChangeAspect="1" noChangeArrowheads="1"/>
          </p:cNvPicPr>
          <p:nvPr/>
        </p:nvPicPr>
        <p:blipFill>
          <a:blip r:embed="rId3"/>
          <a:srcRect/>
          <a:stretch>
            <a:fillRect/>
          </a:stretch>
        </p:blipFill>
        <p:spPr bwMode="auto">
          <a:xfrm>
            <a:off x="8763000" y="5257800"/>
            <a:ext cx="304800" cy="228600"/>
          </a:xfrm>
          <a:prstGeom prst="rect">
            <a:avLst/>
          </a:prstGeom>
          <a:noFill/>
          <a:ln w="9525">
            <a:noFill/>
            <a:miter lim="800000"/>
            <a:headEnd/>
            <a:tailEnd/>
          </a:ln>
        </p:spPr>
      </p:pic>
      <p:pic>
        <p:nvPicPr>
          <p:cNvPr id="7189" name="Picture 22" descr="bullet4"/>
          <p:cNvPicPr>
            <a:picLocks noChangeAspect="1" noChangeArrowheads="1"/>
          </p:cNvPicPr>
          <p:nvPr/>
        </p:nvPicPr>
        <p:blipFill>
          <a:blip r:embed="rId3"/>
          <a:srcRect/>
          <a:stretch>
            <a:fillRect/>
          </a:stretch>
        </p:blipFill>
        <p:spPr bwMode="auto">
          <a:xfrm>
            <a:off x="8763000" y="5562600"/>
            <a:ext cx="304800" cy="228600"/>
          </a:xfrm>
          <a:prstGeom prst="rect">
            <a:avLst/>
          </a:prstGeom>
          <a:noFill/>
          <a:ln w="9525">
            <a:noFill/>
            <a:miter lim="800000"/>
            <a:headEnd/>
            <a:tailEnd/>
          </a:ln>
        </p:spPr>
      </p:pic>
      <p:pic>
        <p:nvPicPr>
          <p:cNvPr id="7190" name="Picture 23" descr="bullet4"/>
          <p:cNvPicPr>
            <a:picLocks noChangeAspect="1" noChangeArrowheads="1"/>
          </p:cNvPicPr>
          <p:nvPr/>
        </p:nvPicPr>
        <p:blipFill>
          <a:blip r:embed="rId3"/>
          <a:srcRect/>
          <a:stretch>
            <a:fillRect/>
          </a:stretch>
        </p:blipFill>
        <p:spPr bwMode="auto">
          <a:xfrm>
            <a:off x="8763000" y="5867400"/>
            <a:ext cx="304800" cy="228600"/>
          </a:xfrm>
          <a:prstGeom prst="rect">
            <a:avLst/>
          </a:prstGeom>
          <a:noFill/>
          <a:ln w="9525">
            <a:noFill/>
            <a:miter lim="800000"/>
            <a:headEnd/>
            <a:tailEnd/>
          </a:ln>
        </p:spPr>
      </p:pic>
      <p:pic>
        <p:nvPicPr>
          <p:cNvPr id="7191" name="Picture 24" descr="bullet4"/>
          <p:cNvPicPr>
            <a:picLocks noChangeAspect="1" noChangeArrowheads="1"/>
          </p:cNvPicPr>
          <p:nvPr/>
        </p:nvPicPr>
        <p:blipFill>
          <a:blip r:embed="rId3"/>
          <a:srcRect/>
          <a:stretch>
            <a:fillRect/>
          </a:stretch>
        </p:blipFill>
        <p:spPr bwMode="auto">
          <a:xfrm>
            <a:off x="8763000" y="6172200"/>
            <a:ext cx="304800" cy="228600"/>
          </a:xfrm>
          <a:prstGeom prst="rect">
            <a:avLst/>
          </a:prstGeom>
          <a:noFill/>
          <a:ln w="9525">
            <a:noFill/>
            <a:miter lim="800000"/>
            <a:headEnd/>
            <a:tailEnd/>
          </a:ln>
        </p:spPr>
      </p:pic>
      <p:pic>
        <p:nvPicPr>
          <p:cNvPr id="7192" name="Picture 25" descr="bullet4"/>
          <p:cNvPicPr>
            <a:picLocks noChangeAspect="1" noChangeArrowheads="1"/>
          </p:cNvPicPr>
          <p:nvPr/>
        </p:nvPicPr>
        <p:blipFill>
          <a:blip r:embed="rId3"/>
          <a:srcRect/>
          <a:stretch>
            <a:fillRect/>
          </a:stretch>
        </p:blipFill>
        <p:spPr bwMode="auto">
          <a:xfrm>
            <a:off x="8763000" y="6477000"/>
            <a:ext cx="304800" cy="228600"/>
          </a:xfrm>
          <a:prstGeom prst="rect">
            <a:avLst/>
          </a:prstGeom>
          <a:noFill/>
          <a:ln w="9525">
            <a:noFill/>
            <a:miter lim="800000"/>
            <a:headEnd/>
            <a:tailEnd/>
          </a:ln>
        </p:spPr>
      </p:pic>
      <p:pic>
        <p:nvPicPr>
          <p:cNvPr id="7193" name="Picture 26" descr="bullet4"/>
          <p:cNvPicPr>
            <a:picLocks noChangeAspect="1" noChangeArrowheads="1"/>
          </p:cNvPicPr>
          <p:nvPr/>
        </p:nvPicPr>
        <p:blipFill>
          <a:blip r:embed="rId3"/>
          <a:srcRect/>
          <a:stretch>
            <a:fillRect/>
          </a:stretch>
        </p:blipFill>
        <p:spPr bwMode="auto">
          <a:xfrm>
            <a:off x="8382000" y="609600"/>
            <a:ext cx="304800" cy="228600"/>
          </a:xfrm>
          <a:prstGeom prst="rect">
            <a:avLst/>
          </a:prstGeom>
          <a:noFill/>
          <a:ln w="9525">
            <a:noFill/>
            <a:miter lim="800000"/>
            <a:headEnd/>
            <a:tailEnd/>
          </a:ln>
        </p:spPr>
      </p:pic>
      <p:pic>
        <p:nvPicPr>
          <p:cNvPr id="7194" name="Picture 27" descr="bullet4"/>
          <p:cNvPicPr>
            <a:picLocks noChangeAspect="1" noChangeArrowheads="1"/>
          </p:cNvPicPr>
          <p:nvPr/>
        </p:nvPicPr>
        <p:blipFill>
          <a:blip r:embed="rId3"/>
          <a:srcRect/>
          <a:stretch>
            <a:fillRect/>
          </a:stretch>
        </p:blipFill>
        <p:spPr bwMode="auto">
          <a:xfrm>
            <a:off x="8382000" y="914400"/>
            <a:ext cx="304800" cy="228600"/>
          </a:xfrm>
          <a:prstGeom prst="rect">
            <a:avLst/>
          </a:prstGeom>
          <a:noFill/>
          <a:ln w="9525">
            <a:noFill/>
            <a:miter lim="800000"/>
            <a:headEnd/>
            <a:tailEnd/>
          </a:ln>
        </p:spPr>
      </p:pic>
      <p:pic>
        <p:nvPicPr>
          <p:cNvPr id="7195" name="Picture 28" descr="bullet4"/>
          <p:cNvPicPr>
            <a:picLocks noChangeAspect="1" noChangeArrowheads="1"/>
          </p:cNvPicPr>
          <p:nvPr/>
        </p:nvPicPr>
        <p:blipFill>
          <a:blip r:embed="rId3"/>
          <a:srcRect/>
          <a:stretch>
            <a:fillRect/>
          </a:stretch>
        </p:blipFill>
        <p:spPr bwMode="auto">
          <a:xfrm>
            <a:off x="8382000" y="1219200"/>
            <a:ext cx="304800" cy="228600"/>
          </a:xfrm>
          <a:prstGeom prst="rect">
            <a:avLst/>
          </a:prstGeom>
          <a:noFill/>
          <a:ln w="9525">
            <a:noFill/>
            <a:miter lim="800000"/>
            <a:headEnd/>
            <a:tailEnd/>
          </a:ln>
        </p:spPr>
      </p:pic>
      <p:pic>
        <p:nvPicPr>
          <p:cNvPr id="7196" name="Picture 29" descr="bullet4"/>
          <p:cNvPicPr>
            <a:picLocks noChangeAspect="1" noChangeArrowheads="1"/>
          </p:cNvPicPr>
          <p:nvPr/>
        </p:nvPicPr>
        <p:blipFill>
          <a:blip r:embed="rId3"/>
          <a:srcRect/>
          <a:stretch>
            <a:fillRect/>
          </a:stretch>
        </p:blipFill>
        <p:spPr bwMode="auto">
          <a:xfrm>
            <a:off x="8382000" y="1524000"/>
            <a:ext cx="304800" cy="228600"/>
          </a:xfrm>
          <a:prstGeom prst="rect">
            <a:avLst/>
          </a:prstGeom>
          <a:noFill/>
          <a:ln w="9525">
            <a:noFill/>
            <a:miter lim="800000"/>
            <a:headEnd/>
            <a:tailEnd/>
          </a:ln>
        </p:spPr>
      </p:pic>
      <p:pic>
        <p:nvPicPr>
          <p:cNvPr id="7197" name="Picture 30" descr="bullet4"/>
          <p:cNvPicPr>
            <a:picLocks noChangeAspect="1" noChangeArrowheads="1"/>
          </p:cNvPicPr>
          <p:nvPr/>
        </p:nvPicPr>
        <p:blipFill>
          <a:blip r:embed="rId3"/>
          <a:srcRect/>
          <a:stretch>
            <a:fillRect/>
          </a:stretch>
        </p:blipFill>
        <p:spPr bwMode="auto">
          <a:xfrm>
            <a:off x="8382000" y="1828800"/>
            <a:ext cx="304800" cy="228600"/>
          </a:xfrm>
          <a:prstGeom prst="rect">
            <a:avLst/>
          </a:prstGeom>
          <a:noFill/>
          <a:ln w="9525">
            <a:noFill/>
            <a:miter lim="800000"/>
            <a:headEnd/>
            <a:tailEnd/>
          </a:ln>
        </p:spPr>
      </p:pic>
      <p:pic>
        <p:nvPicPr>
          <p:cNvPr id="7198" name="Picture 31" descr="bullet4"/>
          <p:cNvPicPr>
            <a:picLocks noChangeAspect="1" noChangeArrowheads="1"/>
          </p:cNvPicPr>
          <p:nvPr/>
        </p:nvPicPr>
        <p:blipFill>
          <a:blip r:embed="rId3"/>
          <a:srcRect/>
          <a:stretch>
            <a:fillRect/>
          </a:stretch>
        </p:blipFill>
        <p:spPr bwMode="auto">
          <a:xfrm>
            <a:off x="8382000" y="2133600"/>
            <a:ext cx="304800" cy="228600"/>
          </a:xfrm>
          <a:prstGeom prst="rect">
            <a:avLst/>
          </a:prstGeom>
          <a:noFill/>
          <a:ln w="9525">
            <a:noFill/>
            <a:miter lim="800000"/>
            <a:headEnd/>
            <a:tailEnd/>
          </a:ln>
        </p:spPr>
      </p:pic>
      <p:pic>
        <p:nvPicPr>
          <p:cNvPr id="7199" name="Picture 32" descr="bullet4"/>
          <p:cNvPicPr>
            <a:picLocks noChangeAspect="1" noChangeArrowheads="1"/>
          </p:cNvPicPr>
          <p:nvPr/>
        </p:nvPicPr>
        <p:blipFill>
          <a:blip r:embed="rId3"/>
          <a:srcRect/>
          <a:stretch>
            <a:fillRect/>
          </a:stretch>
        </p:blipFill>
        <p:spPr bwMode="auto">
          <a:xfrm>
            <a:off x="8382000" y="2438400"/>
            <a:ext cx="304800" cy="228600"/>
          </a:xfrm>
          <a:prstGeom prst="rect">
            <a:avLst/>
          </a:prstGeom>
          <a:noFill/>
          <a:ln w="9525">
            <a:noFill/>
            <a:miter lim="800000"/>
            <a:headEnd/>
            <a:tailEnd/>
          </a:ln>
        </p:spPr>
      </p:pic>
      <p:pic>
        <p:nvPicPr>
          <p:cNvPr id="7200" name="Picture 33" descr="bullet4"/>
          <p:cNvPicPr>
            <a:picLocks noChangeAspect="1" noChangeArrowheads="1"/>
          </p:cNvPicPr>
          <p:nvPr/>
        </p:nvPicPr>
        <p:blipFill>
          <a:blip r:embed="rId3"/>
          <a:srcRect/>
          <a:stretch>
            <a:fillRect/>
          </a:stretch>
        </p:blipFill>
        <p:spPr bwMode="auto">
          <a:xfrm>
            <a:off x="8382000" y="2743200"/>
            <a:ext cx="304800" cy="228600"/>
          </a:xfrm>
          <a:prstGeom prst="rect">
            <a:avLst/>
          </a:prstGeom>
          <a:noFill/>
          <a:ln w="9525">
            <a:noFill/>
            <a:miter lim="800000"/>
            <a:headEnd/>
            <a:tailEnd/>
          </a:ln>
        </p:spPr>
      </p:pic>
      <p:pic>
        <p:nvPicPr>
          <p:cNvPr id="7201" name="Picture 34" descr="bullet4"/>
          <p:cNvPicPr>
            <a:picLocks noChangeAspect="1" noChangeArrowheads="1"/>
          </p:cNvPicPr>
          <p:nvPr/>
        </p:nvPicPr>
        <p:blipFill>
          <a:blip r:embed="rId3"/>
          <a:srcRect/>
          <a:stretch>
            <a:fillRect/>
          </a:stretch>
        </p:blipFill>
        <p:spPr bwMode="auto">
          <a:xfrm>
            <a:off x="8382000" y="3048000"/>
            <a:ext cx="304800" cy="228600"/>
          </a:xfrm>
          <a:prstGeom prst="rect">
            <a:avLst/>
          </a:prstGeom>
          <a:noFill/>
          <a:ln w="9525">
            <a:noFill/>
            <a:miter lim="800000"/>
            <a:headEnd/>
            <a:tailEnd/>
          </a:ln>
        </p:spPr>
      </p:pic>
      <p:pic>
        <p:nvPicPr>
          <p:cNvPr id="7202" name="Picture 35" descr="bullet4"/>
          <p:cNvPicPr>
            <a:picLocks noChangeAspect="1" noChangeArrowheads="1"/>
          </p:cNvPicPr>
          <p:nvPr/>
        </p:nvPicPr>
        <p:blipFill>
          <a:blip r:embed="rId3"/>
          <a:srcRect/>
          <a:stretch>
            <a:fillRect/>
          </a:stretch>
        </p:blipFill>
        <p:spPr bwMode="auto">
          <a:xfrm>
            <a:off x="8382000" y="3352800"/>
            <a:ext cx="304800" cy="228600"/>
          </a:xfrm>
          <a:prstGeom prst="rect">
            <a:avLst/>
          </a:prstGeom>
          <a:noFill/>
          <a:ln w="9525">
            <a:noFill/>
            <a:miter lim="800000"/>
            <a:headEnd/>
            <a:tailEnd/>
          </a:ln>
        </p:spPr>
      </p:pic>
      <p:pic>
        <p:nvPicPr>
          <p:cNvPr id="7203" name="Picture 36" descr="bullet4"/>
          <p:cNvPicPr>
            <a:picLocks noChangeAspect="1" noChangeArrowheads="1"/>
          </p:cNvPicPr>
          <p:nvPr/>
        </p:nvPicPr>
        <p:blipFill>
          <a:blip r:embed="rId3"/>
          <a:srcRect/>
          <a:stretch>
            <a:fillRect/>
          </a:stretch>
        </p:blipFill>
        <p:spPr bwMode="auto">
          <a:xfrm>
            <a:off x="8382000" y="3657600"/>
            <a:ext cx="304800" cy="228600"/>
          </a:xfrm>
          <a:prstGeom prst="rect">
            <a:avLst/>
          </a:prstGeom>
          <a:noFill/>
          <a:ln w="9525">
            <a:noFill/>
            <a:miter lim="800000"/>
            <a:headEnd/>
            <a:tailEnd/>
          </a:ln>
        </p:spPr>
      </p:pic>
      <p:pic>
        <p:nvPicPr>
          <p:cNvPr id="7204" name="Picture 37" descr="bullet4"/>
          <p:cNvPicPr>
            <a:picLocks noChangeAspect="1" noChangeArrowheads="1"/>
          </p:cNvPicPr>
          <p:nvPr/>
        </p:nvPicPr>
        <p:blipFill>
          <a:blip r:embed="rId3"/>
          <a:srcRect/>
          <a:stretch>
            <a:fillRect/>
          </a:stretch>
        </p:blipFill>
        <p:spPr bwMode="auto">
          <a:xfrm>
            <a:off x="8382000" y="3962400"/>
            <a:ext cx="304800" cy="228600"/>
          </a:xfrm>
          <a:prstGeom prst="rect">
            <a:avLst/>
          </a:prstGeom>
          <a:noFill/>
          <a:ln w="9525">
            <a:noFill/>
            <a:miter lim="800000"/>
            <a:headEnd/>
            <a:tailEnd/>
          </a:ln>
        </p:spPr>
      </p:pic>
      <p:pic>
        <p:nvPicPr>
          <p:cNvPr id="7205" name="Picture 38" descr="bullet4"/>
          <p:cNvPicPr>
            <a:picLocks noChangeAspect="1" noChangeArrowheads="1"/>
          </p:cNvPicPr>
          <p:nvPr/>
        </p:nvPicPr>
        <p:blipFill>
          <a:blip r:embed="rId3"/>
          <a:srcRect/>
          <a:stretch>
            <a:fillRect/>
          </a:stretch>
        </p:blipFill>
        <p:spPr bwMode="auto">
          <a:xfrm>
            <a:off x="8382000" y="4267200"/>
            <a:ext cx="304800" cy="228600"/>
          </a:xfrm>
          <a:prstGeom prst="rect">
            <a:avLst/>
          </a:prstGeom>
          <a:noFill/>
          <a:ln w="9525">
            <a:noFill/>
            <a:miter lim="800000"/>
            <a:headEnd/>
            <a:tailEnd/>
          </a:ln>
        </p:spPr>
      </p:pic>
      <p:pic>
        <p:nvPicPr>
          <p:cNvPr id="7206" name="Picture 39" descr="bullet4"/>
          <p:cNvPicPr>
            <a:picLocks noChangeAspect="1" noChangeArrowheads="1"/>
          </p:cNvPicPr>
          <p:nvPr/>
        </p:nvPicPr>
        <p:blipFill>
          <a:blip r:embed="rId3"/>
          <a:srcRect/>
          <a:stretch>
            <a:fillRect/>
          </a:stretch>
        </p:blipFill>
        <p:spPr bwMode="auto">
          <a:xfrm>
            <a:off x="8382000" y="4572000"/>
            <a:ext cx="304800" cy="228600"/>
          </a:xfrm>
          <a:prstGeom prst="rect">
            <a:avLst/>
          </a:prstGeom>
          <a:noFill/>
          <a:ln w="9525">
            <a:noFill/>
            <a:miter lim="800000"/>
            <a:headEnd/>
            <a:tailEnd/>
          </a:ln>
        </p:spPr>
      </p:pic>
      <p:pic>
        <p:nvPicPr>
          <p:cNvPr id="7207" name="Picture 40" descr="bullet4"/>
          <p:cNvPicPr>
            <a:picLocks noChangeAspect="1" noChangeArrowheads="1"/>
          </p:cNvPicPr>
          <p:nvPr/>
        </p:nvPicPr>
        <p:blipFill>
          <a:blip r:embed="rId3"/>
          <a:srcRect/>
          <a:stretch>
            <a:fillRect/>
          </a:stretch>
        </p:blipFill>
        <p:spPr bwMode="auto">
          <a:xfrm>
            <a:off x="8382000" y="4876800"/>
            <a:ext cx="304800" cy="228600"/>
          </a:xfrm>
          <a:prstGeom prst="rect">
            <a:avLst/>
          </a:prstGeom>
          <a:noFill/>
          <a:ln w="9525">
            <a:noFill/>
            <a:miter lim="800000"/>
            <a:headEnd/>
            <a:tailEnd/>
          </a:ln>
        </p:spPr>
      </p:pic>
      <p:pic>
        <p:nvPicPr>
          <p:cNvPr id="7208" name="Picture 41" descr="bullet4"/>
          <p:cNvPicPr>
            <a:picLocks noChangeAspect="1" noChangeArrowheads="1"/>
          </p:cNvPicPr>
          <p:nvPr/>
        </p:nvPicPr>
        <p:blipFill>
          <a:blip r:embed="rId3"/>
          <a:srcRect/>
          <a:stretch>
            <a:fillRect/>
          </a:stretch>
        </p:blipFill>
        <p:spPr bwMode="auto">
          <a:xfrm>
            <a:off x="8382000" y="5181600"/>
            <a:ext cx="304800" cy="228600"/>
          </a:xfrm>
          <a:prstGeom prst="rect">
            <a:avLst/>
          </a:prstGeom>
          <a:noFill/>
          <a:ln w="9525">
            <a:noFill/>
            <a:miter lim="800000"/>
            <a:headEnd/>
            <a:tailEnd/>
          </a:ln>
        </p:spPr>
      </p:pic>
      <p:pic>
        <p:nvPicPr>
          <p:cNvPr id="7209" name="Picture 42" descr="line"/>
          <p:cNvPicPr>
            <a:picLocks noChangeAspect="1" noChangeArrowheads="1"/>
          </p:cNvPicPr>
          <p:nvPr/>
        </p:nvPicPr>
        <p:blipFill>
          <a:blip r:embed="rId4"/>
          <a:srcRect/>
          <a:stretch>
            <a:fillRect/>
          </a:stretch>
        </p:blipFill>
        <p:spPr bwMode="auto">
          <a:xfrm>
            <a:off x="1219200" y="6507163"/>
            <a:ext cx="7391400" cy="350837"/>
          </a:xfrm>
          <a:prstGeom prst="rect">
            <a:avLst/>
          </a:prstGeom>
          <a:noFill/>
          <a:ln w="9525">
            <a:noFill/>
            <a:miter lim="800000"/>
            <a:headEnd/>
            <a:tailEnd/>
          </a:ln>
        </p:spPr>
      </p:pic>
      <p:pic>
        <p:nvPicPr>
          <p:cNvPr id="7210" name="Picture 45" descr="twinkling1"/>
          <p:cNvPicPr>
            <a:picLocks noChangeAspect="1" noChangeArrowheads="1"/>
          </p:cNvPicPr>
          <p:nvPr/>
        </p:nvPicPr>
        <p:blipFill>
          <a:blip r:embed="rId5"/>
          <a:srcRect/>
          <a:stretch>
            <a:fillRect/>
          </a:stretch>
        </p:blipFill>
        <p:spPr bwMode="auto">
          <a:xfrm>
            <a:off x="0" y="0"/>
            <a:ext cx="1143000" cy="2857500"/>
          </a:xfrm>
          <a:prstGeom prst="rect">
            <a:avLst/>
          </a:prstGeom>
          <a:noFill/>
          <a:ln w="9525">
            <a:noFill/>
            <a:miter lim="800000"/>
            <a:headEnd/>
            <a:tailEnd/>
          </a:ln>
        </p:spPr>
      </p:pic>
      <p:pic>
        <p:nvPicPr>
          <p:cNvPr id="7211" name="Picture 46" descr="twinkling1"/>
          <p:cNvPicPr>
            <a:picLocks noChangeAspect="1" noChangeArrowheads="1"/>
          </p:cNvPicPr>
          <p:nvPr/>
        </p:nvPicPr>
        <p:blipFill>
          <a:blip r:embed="rId5"/>
          <a:srcRect/>
          <a:stretch>
            <a:fillRect/>
          </a:stretch>
        </p:blipFill>
        <p:spPr bwMode="auto">
          <a:xfrm>
            <a:off x="990600" y="342900"/>
            <a:ext cx="1143000" cy="2857500"/>
          </a:xfrm>
          <a:prstGeom prst="rect">
            <a:avLst/>
          </a:prstGeom>
          <a:noFill/>
          <a:ln w="9525">
            <a:noFill/>
            <a:miter lim="800000"/>
            <a:headEnd/>
            <a:tailEnd/>
          </a:ln>
        </p:spPr>
      </p:pic>
      <p:pic>
        <p:nvPicPr>
          <p:cNvPr id="7212" name="Picture 47" descr="twinkling1"/>
          <p:cNvPicPr>
            <a:picLocks noChangeAspect="1" noChangeArrowheads="1"/>
          </p:cNvPicPr>
          <p:nvPr/>
        </p:nvPicPr>
        <p:blipFill>
          <a:blip r:embed="rId5"/>
          <a:srcRect/>
          <a:stretch>
            <a:fillRect/>
          </a:stretch>
        </p:blipFill>
        <p:spPr bwMode="auto">
          <a:xfrm>
            <a:off x="0" y="2590800"/>
            <a:ext cx="1143000" cy="2857500"/>
          </a:xfrm>
          <a:prstGeom prst="rect">
            <a:avLst/>
          </a:prstGeom>
          <a:noFill/>
          <a:ln w="9525">
            <a:noFill/>
            <a:miter lim="800000"/>
            <a:headEnd/>
            <a:tailEnd/>
          </a:ln>
        </p:spPr>
      </p:pic>
      <p:pic>
        <p:nvPicPr>
          <p:cNvPr id="7213" name="Picture 48" descr="twinkling1"/>
          <p:cNvPicPr>
            <a:picLocks noChangeAspect="1" noChangeArrowheads="1"/>
          </p:cNvPicPr>
          <p:nvPr/>
        </p:nvPicPr>
        <p:blipFill>
          <a:blip r:embed="rId5"/>
          <a:srcRect/>
          <a:stretch>
            <a:fillRect/>
          </a:stretch>
        </p:blipFill>
        <p:spPr bwMode="auto">
          <a:xfrm>
            <a:off x="762000" y="3771900"/>
            <a:ext cx="1143000" cy="2857500"/>
          </a:xfrm>
          <a:prstGeom prst="rect">
            <a:avLst/>
          </a:prstGeom>
          <a:noFill/>
          <a:ln w="9525">
            <a:noFill/>
            <a:miter lim="800000"/>
            <a:headEnd/>
            <a:tailEnd/>
          </a:ln>
        </p:spPr>
      </p:pic>
      <p:pic>
        <p:nvPicPr>
          <p:cNvPr id="7214" name="Picture 48" descr="Picture3"/>
          <p:cNvPicPr>
            <a:picLocks noChangeAspect="1" noChangeArrowheads="1"/>
          </p:cNvPicPr>
          <p:nvPr/>
        </p:nvPicPr>
        <p:blipFill>
          <a:blip r:embed="rId6"/>
          <a:srcRect/>
          <a:stretch>
            <a:fillRect/>
          </a:stretch>
        </p:blipFill>
        <p:spPr bwMode="auto">
          <a:xfrm>
            <a:off x="990600" y="762000"/>
            <a:ext cx="7696200" cy="5334000"/>
          </a:xfrm>
          <a:prstGeom prst="rect">
            <a:avLst/>
          </a:prstGeom>
          <a:noFill/>
          <a:ln w="9525">
            <a:noFill/>
            <a:miter lim="800000"/>
            <a:headEnd/>
            <a:tailEnd/>
          </a:ln>
        </p:spPr>
      </p:pic>
      <p:sp>
        <p:nvSpPr>
          <p:cNvPr id="7215" name="Text Box 50"/>
          <p:cNvSpPr txBox="1">
            <a:spLocks noChangeArrowheads="1"/>
          </p:cNvSpPr>
          <p:nvPr/>
        </p:nvSpPr>
        <p:spPr bwMode="auto">
          <a:xfrm>
            <a:off x="3048000" y="6096000"/>
            <a:ext cx="3048000" cy="427038"/>
          </a:xfrm>
          <a:prstGeom prst="rect">
            <a:avLst/>
          </a:prstGeom>
          <a:noFill/>
          <a:ln w="9525">
            <a:noFill/>
            <a:miter lim="800000"/>
            <a:headEnd/>
            <a:tailEnd/>
          </a:ln>
        </p:spPr>
        <p:txBody>
          <a:bodyPr>
            <a:spAutoFit/>
          </a:bodyPr>
          <a:lstStyle/>
          <a:p>
            <a:r>
              <a:rPr lang="en-US" sz="2200">
                <a:solidFill>
                  <a:srgbClr val="0000FF"/>
                </a:solidFill>
                <a:cs typeface="Arial" pitchFamily="34" charset="0"/>
              </a:rPr>
              <a:t>Di tích Lệ Chi Viên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868362"/>
          </a:xfrm>
        </p:spPr>
        <p:txBody>
          <a:bodyPr/>
          <a:lstStyle/>
          <a:p>
            <a:pPr eaLnBrk="1" hangingPunct="1"/>
            <a:r>
              <a:rPr lang="en-US" sz="4000" dirty="0" smtClean="0"/>
              <a:t>Đền thờ Nguyễn Trãi ở Côn Sơn</a:t>
            </a:r>
          </a:p>
        </p:txBody>
      </p:sp>
      <p:pic>
        <p:nvPicPr>
          <p:cNvPr id="10243" name="Picture 3" descr="Nguen Trai- Den tho o Con Son"/>
          <p:cNvPicPr>
            <a:picLocks noGrp="1" noChangeAspect="1" noChangeArrowheads="1"/>
          </p:cNvPicPr>
          <p:nvPr>
            <p:ph type="body" idx="1"/>
          </p:nvPr>
        </p:nvPicPr>
        <p:blipFill>
          <a:blip r:embed="rId2"/>
          <a:srcRect/>
          <a:stretch>
            <a:fillRect/>
          </a:stretch>
        </p:blipFill>
        <p:spPr>
          <a:xfrm>
            <a:off x="0" y="1066800"/>
            <a:ext cx="9144000" cy="5791200"/>
          </a:xfr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descr="258"/>
          <p:cNvPicPr>
            <a:picLocks noChangeAspect="1" noChangeArrowheads="1"/>
          </p:cNvPicPr>
          <p:nvPr/>
        </p:nvPicPr>
        <p:blipFill>
          <a:blip r:embed="rId2"/>
          <a:srcRect/>
          <a:stretch>
            <a:fillRect/>
          </a:stretch>
        </p:blipFill>
        <p:spPr bwMode="auto">
          <a:xfrm>
            <a:off x="0" y="-91440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6172200"/>
            <a:ext cx="9144000" cy="523220"/>
          </a:xfrm>
          <a:prstGeom prst="rect">
            <a:avLst/>
          </a:prstGeom>
          <a:noFill/>
          <a:ln w="9525">
            <a:noFill/>
            <a:miter lim="800000"/>
            <a:headEnd/>
            <a:tailEnd/>
          </a:ln>
        </p:spPr>
        <p:txBody>
          <a:bodyPr wrap="square">
            <a:spAutoFit/>
          </a:bodyPr>
          <a:lstStyle/>
          <a:p>
            <a:pPr algn="ctr">
              <a:spcBef>
                <a:spcPct val="50000"/>
              </a:spcBef>
            </a:pPr>
            <a:r>
              <a:rPr lang="vi-VN" sz="2800" dirty="0"/>
              <a:t>Toàn cảnh đền thờ Nguyễn Trãi ở Côn Sơn (Chí Linh)</a:t>
            </a:r>
            <a:endParaRPr lang="en-US" sz="2800" b="1" i="1" dirty="0">
              <a:solidFill>
                <a:srgbClr val="000066"/>
              </a:solidFill>
              <a:latin typeface=".VnTime" pitchFamily="34" charset="0"/>
            </a:endParaRPr>
          </a:p>
        </p:txBody>
      </p:sp>
      <p:sp>
        <p:nvSpPr>
          <p:cNvPr id="11268" name="AutoShape 4">
            <a:hlinkClick r:id="rId3" action="ppaction://hlinksldjump" highlightClick="1"/>
          </p:cNvPr>
          <p:cNvSpPr>
            <a:spLocks noChangeArrowheads="1"/>
          </p:cNvSpPr>
          <p:nvPr/>
        </p:nvSpPr>
        <p:spPr bwMode="auto">
          <a:xfrm>
            <a:off x="8664575" y="6589713"/>
            <a:ext cx="436563" cy="246062"/>
          </a:xfrm>
          <a:prstGeom prst="actionButtonBackPrevious">
            <a:avLst/>
          </a:prstGeom>
          <a:solidFill>
            <a:srgbClr val="DDDDDD"/>
          </a:solidFill>
          <a:ln w="9525">
            <a:noFill/>
            <a:miter lim="800000"/>
            <a:headEnd/>
            <a:tailEnd/>
          </a:ln>
        </p:spPr>
        <p:txBody>
          <a:bodyPr wrap="none" anchor="ctr"/>
          <a:lstStyle/>
          <a:p>
            <a:endParaRPr lang="vi-V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312522525-1312427262_65_big[1]"/>
          <p:cNvPicPr>
            <a:picLocks noChangeAspect="1" noChangeArrowheads="1"/>
          </p:cNvPicPr>
          <p:nvPr/>
        </p:nvPicPr>
        <p:blipFill>
          <a:blip r:embed="rId2"/>
          <a:srcRect/>
          <a:stretch>
            <a:fillRect/>
          </a:stretch>
        </p:blipFill>
        <p:spPr bwMode="auto">
          <a:xfrm>
            <a:off x="0" y="0"/>
            <a:ext cx="9144000" cy="5791200"/>
          </a:xfrm>
          <a:prstGeom prst="rect">
            <a:avLst/>
          </a:prstGeom>
          <a:noFill/>
          <a:ln w="9525">
            <a:noFill/>
            <a:miter lim="800000"/>
            <a:headEnd/>
            <a:tailEnd/>
          </a:ln>
        </p:spPr>
      </p:pic>
      <p:sp>
        <p:nvSpPr>
          <p:cNvPr id="12291" name="Text Box 3"/>
          <p:cNvSpPr txBox="1">
            <a:spLocks noChangeArrowheads="1"/>
          </p:cNvSpPr>
          <p:nvPr/>
        </p:nvSpPr>
        <p:spPr bwMode="auto">
          <a:xfrm>
            <a:off x="0" y="6096000"/>
            <a:ext cx="91440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FF3300"/>
                </a:solidFill>
              </a:rPr>
              <a:t>KHU DI TÍCH NGUYỄN TRÃI Ở CÔN SƠN – HẢI DƯƠNG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1c"/>
          <p:cNvPicPr>
            <a:picLocks noGrp="1" noChangeAspect="1" noChangeArrowheads="1"/>
          </p:cNvPicPr>
          <p:nvPr>
            <p:ph idx="4294967295"/>
          </p:nvPr>
        </p:nvPicPr>
        <p:blipFill>
          <a:blip r:embed="rId3"/>
          <a:srcRect/>
          <a:stretch>
            <a:fillRect/>
          </a:stretch>
        </p:blipFill>
        <p:spPr>
          <a:xfrm>
            <a:off x="1905000" y="0"/>
            <a:ext cx="5181600" cy="6705600"/>
          </a:xfrm>
          <a:solidFill>
            <a:srgbClr val="FFCCFF"/>
          </a:solidFill>
          <a:ln w="76200">
            <a:solidFill>
              <a:srgbClr val="CC00CC"/>
            </a:solidFill>
          </a:ln>
        </p:spPr>
      </p:pic>
      <p:sp>
        <p:nvSpPr>
          <p:cNvPr id="15364" name="Text Box 8"/>
          <p:cNvSpPr txBox="1">
            <a:spLocks noChangeArrowheads="1"/>
          </p:cNvSpPr>
          <p:nvPr/>
        </p:nvSpPr>
        <p:spPr bwMode="auto">
          <a:xfrm>
            <a:off x="7315200" y="1600200"/>
            <a:ext cx="1828800" cy="1373188"/>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Dịch  bia Nguyễn Trãi</a:t>
            </a:r>
          </a:p>
        </p:txBody>
      </p:sp>
      <p:sp>
        <p:nvSpPr>
          <p:cNvPr id="15365" name="Text Box 9"/>
          <p:cNvSpPr txBox="1">
            <a:spLocks noChangeArrowheads="1"/>
          </p:cNvSpPr>
          <p:nvPr/>
        </p:nvSpPr>
        <p:spPr bwMode="auto">
          <a:xfrm>
            <a:off x="7010400" y="2970213"/>
            <a:ext cx="2286000" cy="1373187"/>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rPr>
              <a:t>TẠI DI TÍCH CÔN SƠN</a:t>
            </a:r>
          </a:p>
        </p:txBody>
      </p:sp>
      <p:sp>
        <p:nvSpPr>
          <p:cNvPr id="15366" name="Text Box 10"/>
          <p:cNvSpPr txBox="1">
            <a:spLocks noChangeArrowheads="1"/>
          </p:cNvSpPr>
          <p:nvPr/>
        </p:nvSpPr>
        <p:spPr bwMode="auto">
          <a:xfrm>
            <a:off x="6934200" y="4373563"/>
            <a:ext cx="2438400" cy="427037"/>
          </a:xfrm>
          <a:prstGeom prst="rect">
            <a:avLst/>
          </a:prstGeom>
          <a:noFill/>
          <a:ln w="9525">
            <a:noFill/>
            <a:miter lim="800000"/>
            <a:headEnd/>
            <a:tailEnd/>
          </a:ln>
        </p:spPr>
        <p:txBody>
          <a:bodyPr>
            <a:spAutoFit/>
          </a:bodyPr>
          <a:lstStyle/>
          <a:p>
            <a:pPr algn="ctr">
              <a:spcBef>
                <a:spcPct val="50000"/>
              </a:spcBef>
            </a:pPr>
            <a:r>
              <a:rPr lang="en-US" sz="2200" b="1">
                <a:solidFill>
                  <a:srgbClr val="800000"/>
                </a:solidFill>
                <a:latin typeface="VNI-Book" pitchFamily="2" charset="0"/>
              </a:rPr>
              <a:t>(15 - 2 -1965)</a:t>
            </a:r>
          </a:p>
        </p:txBody>
      </p:sp>
      <p:sp>
        <p:nvSpPr>
          <p:cNvPr id="15367" name="Text Box 11"/>
          <p:cNvSpPr txBox="1">
            <a:spLocks noChangeArrowheads="1"/>
          </p:cNvSpPr>
          <p:nvPr/>
        </p:nvSpPr>
        <p:spPr bwMode="auto">
          <a:xfrm>
            <a:off x="0" y="2438400"/>
            <a:ext cx="1676400" cy="1815882"/>
          </a:xfrm>
          <a:prstGeom prst="rect">
            <a:avLst/>
          </a:prstGeom>
          <a:noFill/>
          <a:ln w="9525">
            <a:noFill/>
            <a:miter lim="800000"/>
            <a:headEnd/>
            <a:tailEnd/>
          </a:ln>
        </p:spPr>
        <p:txBody>
          <a:bodyPr>
            <a:spAutoFit/>
          </a:bodyPr>
          <a:lstStyle/>
          <a:p>
            <a:pPr algn="ctr"/>
            <a:r>
              <a:rPr lang="en-US" sz="2800" b="1" dirty="0" smtClean="0">
                <a:latin typeface="Times New Roman" pitchFamily="18" charset="0"/>
              </a:rPr>
              <a:t>Chủ Tịch</a:t>
            </a:r>
            <a:r>
              <a:rPr lang="en-US" sz="2800" dirty="0" smtClean="0">
                <a:latin typeface="Times New Roman" pitchFamily="18" charset="0"/>
              </a:rPr>
              <a:t> </a:t>
            </a:r>
          </a:p>
          <a:p>
            <a:pPr algn="ctr"/>
            <a:r>
              <a:rPr lang="en-US" sz="2800" b="1" dirty="0" smtClean="0">
                <a:latin typeface="Times New Roman" pitchFamily="18" charset="0"/>
              </a:rPr>
              <a:t>HỒ</a:t>
            </a:r>
            <a:endParaRPr lang="en-US" sz="2800" b="1" dirty="0">
              <a:latin typeface="Times New Roman" pitchFamily="18" charset="0"/>
            </a:endParaRPr>
          </a:p>
          <a:p>
            <a:pPr algn="ctr"/>
            <a:r>
              <a:rPr lang="en-US" sz="2800" b="1" dirty="0">
                <a:latin typeface="Times New Roman" pitchFamily="18" charset="0"/>
              </a:rPr>
              <a:t>CHÍ</a:t>
            </a:r>
          </a:p>
          <a:p>
            <a:pPr algn="ctr"/>
            <a:r>
              <a:rPr lang="en-US" sz="2800" b="1" dirty="0">
                <a:latin typeface="Times New Roman" pitchFamily="18" charset="0"/>
              </a:rPr>
              <a:t>MINH</a:t>
            </a: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1734</Words>
  <Application>Microsoft Office PowerPoint</Application>
  <PresentationFormat>On-screen Show (4:3)</PresentationFormat>
  <Paragraphs>173</Paragraphs>
  <Slides>25</Slides>
  <Notes>1</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(Trích: “Bình Ngô đại cáo”- Nguyễn Trãi)</vt:lpstr>
      <vt:lpstr>PowerPoint Presentation</vt:lpstr>
      <vt:lpstr>PowerPoint Presentation</vt:lpstr>
      <vt:lpstr>PowerPoint Presentation</vt:lpstr>
      <vt:lpstr>PowerPoint Presentation</vt:lpstr>
      <vt:lpstr>Đền thờ Nguyễn Trãi ở Côn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DELL</cp:lastModifiedBy>
  <cp:revision>22</cp:revision>
  <dcterms:created xsi:type="dcterms:W3CDTF">2018-02-26T12:52:14Z</dcterms:created>
  <dcterms:modified xsi:type="dcterms:W3CDTF">2022-03-07T17:43:10Z</dcterms:modified>
</cp:coreProperties>
</file>