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38"/>
  </p:notesMasterIdLst>
  <p:handoutMasterIdLst>
    <p:handoutMasterId r:id="rId39"/>
  </p:handoutMasterIdLst>
  <p:sldIdLst>
    <p:sldId id="355" r:id="rId3"/>
    <p:sldId id="357" r:id="rId4"/>
    <p:sldId id="359" r:id="rId5"/>
    <p:sldId id="358" r:id="rId6"/>
    <p:sldId id="360" r:id="rId7"/>
    <p:sldId id="299" r:id="rId8"/>
    <p:sldId id="283" r:id="rId9"/>
    <p:sldId id="361" r:id="rId10"/>
    <p:sldId id="362" r:id="rId11"/>
    <p:sldId id="259" r:id="rId12"/>
    <p:sldId id="364" r:id="rId13"/>
    <p:sldId id="365" r:id="rId14"/>
    <p:sldId id="366" r:id="rId15"/>
    <p:sldId id="368" r:id="rId16"/>
    <p:sldId id="326" r:id="rId17"/>
    <p:sldId id="325" r:id="rId18"/>
    <p:sldId id="327" r:id="rId19"/>
    <p:sldId id="267" r:id="rId20"/>
    <p:sldId id="269" r:id="rId21"/>
    <p:sldId id="270" r:id="rId22"/>
    <p:sldId id="341" r:id="rId23"/>
    <p:sldId id="369" r:id="rId24"/>
    <p:sldId id="370" r:id="rId25"/>
    <p:sldId id="371" r:id="rId26"/>
    <p:sldId id="372" r:id="rId27"/>
    <p:sldId id="373" r:id="rId28"/>
    <p:sldId id="374" r:id="rId29"/>
    <p:sldId id="339" r:id="rId30"/>
    <p:sldId id="333" r:id="rId31"/>
    <p:sldId id="262" r:id="rId32"/>
    <p:sldId id="375" r:id="rId33"/>
    <p:sldId id="367" r:id="rId34"/>
    <p:sldId id="260" r:id="rId35"/>
    <p:sldId id="376" r:id="rId36"/>
    <p:sldId id="343" r:id="rId37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403"/>
    <a:srgbClr val="B6B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 varScale="1">
        <p:scale>
          <a:sx n="73" d="100"/>
          <a:sy n="73" d="100"/>
        </p:scale>
        <p:origin x="47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7CAC3-AA22-4340-9FBD-F7956D9F93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0298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EB27A-3D76-41FA-AD62-1BEBC3807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135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EB27A-3D76-41FA-AD62-1BEBC38071F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81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4AC38F-192D-4F71-A602-BEA4C1CB95B8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26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4AC38F-192D-4F71-A602-BEA4C1CB95B8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65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4AC38F-192D-4F71-A602-BEA4C1CB95B8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11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C00A8-AFDF-4CAC-8873-FF04548EE0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E8F56F-14C9-4456-A659-69886B627A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D83B4-01D6-4326-96C2-80AB9320D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7655-8D4A-4588-A240-40FDBDA7F0CC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742E7-9ADC-42D5-B163-1679E88EE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2E06E-489A-4855-8FB9-9822CBDBD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D2CF-708C-45A8-AFE1-E6268E2FEC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9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24C16-C5DE-4161-BD4A-52FFC8608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091753-079B-4C85-9FDF-75054558C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D44BD-9C03-4D63-BB35-F2D7EA81A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7655-8D4A-4588-A240-40FDBDA7F0CC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D0D82-5A41-41FA-8B99-746764C9B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69F13-AC85-4DE5-90AD-99353D1C6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D2CF-708C-45A8-AFE1-E6268E2FEC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4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A42B92-2383-41AC-BAE3-C038696779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0E4E8B-0E56-459C-AA2F-139D9981D4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1F7AB-D4FB-4A31-A662-1DF689D61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7655-8D4A-4588-A240-40FDBDA7F0CC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C890B-8E7B-4CA9-9B2C-DB407C0F2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F9524-7C95-4383-9B44-C3091F08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D2CF-708C-45A8-AFE1-E6268E2FEC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6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6" name="Rectangle 12">
            <a:extLst>
              <a:ext uri="{FF2B5EF4-FFF2-40B4-BE49-F238E27FC236}">
                <a16:creationId xmlns:a16="http://schemas.microsoft.com/office/drawing/2014/main" id="{A3958A13-8742-40C8-BAC0-B621415C662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549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grpSp>
        <p:nvGrpSpPr>
          <p:cNvPr id="36877" name="Group 13">
            <a:extLst>
              <a:ext uri="{FF2B5EF4-FFF2-40B4-BE49-F238E27FC236}">
                <a16:creationId xmlns:a16="http://schemas.microsoft.com/office/drawing/2014/main" id="{419C35D7-E426-4387-8209-2539DACA1D8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721600" y="1600200"/>
            <a:ext cx="4089400" cy="1352550"/>
            <a:chOff x="3456" y="912"/>
            <a:chExt cx="1932" cy="852"/>
          </a:xfrm>
        </p:grpSpPr>
        <p:pic>
          <p:nvPicPr>
            <p:cNvPr id="36878" name="Picture 14" descr="3">
              <a:extLst>
                <a:ext uri="{FF2B5EF4-FFF2-40B4-BE49-F238E27FC236}">
                  <a16:creationId xmlns:a16="http://schemas.microsoft.com/office/drawing/2014/main" id="{29D210DC-5C33-407C-A1DA-FC057C63CD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912"/>
              <a:ext cx="636" cy="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79" name="Picture 15" descr="3">
              <a:extLst>
                <a:ext uri="{FF2B5EF4-FFF2-40B4-BE49-F238E27FC236}">
                  <a16:creationId xmlns:a16="http://schemas.microsoft.com/office/drawing/2014/main" id="{8829DF23-D156-4E8C-AA51-83A4598CCB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7" y="1193"/>
              <a:ext cx="817" cy="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80" name="Picture 16" descr="3">
              <a:extLst>
                <a:ext uri="{FF2B5EF4-FFF2-40B4-BE49-F238E27FC236}">
                  <a16:creationId xmlns:a16="http://schemas.microsoft.com/office/drawing/2014/main" id="{92C1E4FC-B174-4B48-8303-F2D4B21252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912"/>
              <a:ext cx="636" cy="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881" name="Freeform 17">
            <a:extLst>
              <a:ext uri="{FF2B5EF4-FFF2-40B4-BE49-F238E27FC236}">
                <a16:creationId xmlns:a16="http://schemas.microsoft.com/office/drawing/2014/main" id="{6295E830-362B-4F75-AD89-ADCD07DB0A76}"/>
              </a:ext>
            </a:extLst>
          </p:cNvPr>
          <p:cNvSpPr>
            <a:spLocks/>
          </p:cNvSpPr>
          <p:nvPr userDrawn="1"/>
        </p:nvSpPr>
        <p:spPr bwMode="gray">
          <a:xfrm>
            <a:off x="5249333" y="5472116"/>
            <a:ext cx="6942667" cy="1385887"/>
          </a:xfrm>
          <a:custGeom>
            <a:avLst/>
            <a:gdLst>
              <a:gd name="T0" fmla="*/ 3273 w 3280"/>
              <a:gd name="T1" fmla="*/ 277 h 1189"/>
              <a:gd name="T2" fmla="*/ 0 w 3280"/>
              <a:gd name="T3" fmla="*/ 485 h 1189"/>
              <a:gd name="T4" fmla="*/ 673 w 3280"/>
              <a:gd name="T5" fmla="*/ 1189 h 1189"/>
              <a:gd name="T6" fmla="*/ 3280 w 3280"/>
              <a:gd name="T7" fmla="*/ 1189 h 1189"/>
              <a:gd name="T8" fmla="*/ 3273 w 3280"/>
              <a:gd name="T9" fmla="*/ 277 h 1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80" h="1189">
                <a:moveTo>
                  <a:pt x="3273" y="277"/>
                </a:moveTo>
                <a:cubicBezTo>
                  <a:pt x="3273" y="277"/>
                  <a:pt x="2121" y="0"/>
                  <a:pt x="0" y="485"/>
                </a:cubicBezTo>
                <a:lnTo>
                  <a:pt x="673" y="1189"/>
                </a:lnTo>
                <a:lnTo>
                  <a:pt x="3280" y="1189"/>
                </a:lnTo>
                <a:lnTo>
                  <a:pt x="3273" y="277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4314"/>
                  <a:invGamma/>
                </a:schemeClr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36882" name="Freeform 18">
            <a:extLst>
              <a:ext uri="{FF2B5EF4-FFF2-40B4-BE49-F238E27FC236}">
                <a16:creationId xmlns:a16="http://schemas.microsoft.com/office/drawing/2014/main" id="{3A0E48B6-F09D-4D96-88A1-60CF7E7897CA}"/>
              </a:ext>
            </a:extLst>
          </p:cNvPr>
          <p:cNvSpPr>
            <a:spLocks/>
          </p:cNvSpPr>
          <p:nvPr userDrawn="1"/>
        </p:nvSpPr>
        <p:spPr bwMode="gray">
          <a:xfrm>
            <a:off x="-4231" y="5253038"/>
            <a:ext cx="10469033" cy="1611312"/>
          </a:xfrm>
          <a:custGeom>
            <a:avLst/>
            <a:gdLst>
              <a:gd name="T0" fmla="*/ 0 w 4946"/>
              <a:gd name="T1" fmla="*/ 1015 h 1015"/>
              <a:gd name="T2" fmla="*/ 2 w 4946"/>
              <a:gd name="T3" fmla="*/ 220 h 1015"/>
              <a:gd name="T4" fmla="*/ 4946 w 4946"/>
              <a:gd name="T5" fmla="*/ 1015 h 1015"/>
              <a:gd name="T6" fmla="*/ 0 w 4946"/>
              <a:gd name="T7" fmla="*/ 1015 h 1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46" h="1015">
                <a:moveTo>
                  <a:pt x="0" y="1015"/>
                </a:moveTo>
                <a:lnTo>
                  <a:pt x="2" y="220"/>
                </a:lnTo>
                <a:cubicBezTo>
                  <a:pt x="2713" y="0"/>
                  <a:pt x="4946" y="1015"/>
                  <a:pt x="4946" y="1015"/>
                </a:cubicBezTo>
                <a:lnTo>
                  <a:pt x="0" y="1015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34902"/>
                  <a:invGamma/>
                </a:schemeClr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pic>
        <p:nvPicPr>
          <p:cNvPr id="36883" name="Picture 19" descr="16">
            <a:extLst>
              <a:ext uri="{FF2B5EF4-FFF2-40B4-BE49-F238E27FC236}">
                <a16:creationId xmlns:a16="http://schemas.microsoft.com/office/drawing/2014/main" id="{3AD43F6B-8BB0-4498-91EF-29B8B6EFD5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5680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4" name="Picture 20" descr="6">
            <a:extLst>
              <a:ext uri="{FF2B5EF4-FFF2-40B4-BE49-F238E27FC236}">
                <a16:creationId xmlns:a16="http://schemas.microsoft.com/office/drawing/2014/main" id="{B9C7772F-3A96-4D1E-83BC-8CCC9EA7F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" b="14218"/>
          <a:stretch>
            <a:fillRect/>
          </a:stretch>
        </p:blipFill>
        <p:spPr bwMode="auto">
          <a:xfrm>
            <a:off x="1" y="3352800"/>
            <a:ext cx="5825067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85" name="Rectangle 21">
            <a:extLst>
              <a:ext uri="{FF2B5EF4-FFF2-40B4-BE49-F238E27FC236}">
                <a16:creationId xmlns:a16="http://schemas.microsoft.com/office/drawing/2014/main" id="{AF4E4D6D-68FB-45F0-8EA7-142F889FDE0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759200" y="3200403"/>
            <a:ext cx="8026400" cy="1470025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1" hangingPunct="1">
              <a:defRPr sz="5000" smtClean="0"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SG" altLang="en-US" noProof="0"/>
          </a:p>
        </p:txBody>
      </p:sp>
      <p:sp>
        <p:nvSpPr>
          <p:cNvPr id="36886" name="Rectangle 22">
            <a:extLst>
              <a:ext uri="{FF2B5EF4-FFF2-40B4-BE49-F238E27FC236}">
                <a16:creationId xmlns:a16="http://schemas.microsoft.com/office/drawing/2014/main" id="{EE6CD3EE-B77B-4E7D-9A4D-AF856D16389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759200" y="4638675"/>
            <a:ext cx="8026400" cy="609600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r" eaLnBrk="1" hangingPunct="1">
              <a:buFontTx/>
              <a:buNone/>
              <a:defRPr sz="2200" smtClean="0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SG" altLang="en-US" noProof="0"/>
          </a:p>
        </p:txBody>
      </p:sp>
      <p:sp>
        <p:nvSpPr>
          <p:cNvPr id="36887" name="Rectangle 23">
            <a:extLst>
              <a:ext uri="{FF2B5EF4-FFF2-40B4-BE49-F238E27FC236}">
                <a16:creationId xmlns:a16="http://schemas.microsoft.com/office/drawing/2014/main" id="{F19EF556-7B49-40A3-B4FB-F474130B6EB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2A9AFB3F-DC2E-40DF-83D4-F824A93AAF3A}" type="datetimeFigureOut">
              <a:rPr lang="en-SG" altLang="en-US"/>
              <a:pPr/>
              <a:t>2/2/2023</a:t>
            </a:fld>
            <a:endParaRPr lang="en-SG" altLang="en-US"/>
          </a:p>
        </p:txBody>
      </p:sp>
      <p:sp>
        <p:nvSpPr>
          <p:cNvPr id="36888" name="Rectangle 24">
            <a:extLst>
              <a:ext uri="{FF2B5EF4-FFF2-40B4-BE49-F238E27FC236}">
                <a16:creationId xmlns:a16="http://schemas.microsoft.com/office/drawing/2014/main" id="{F365F532-8587-4F97-935C-28ED604E75B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SG" altLang="en-US"/>
          </a:p>
        </p:txBody>
      </p:sp>
      <p:sp>
        <p:nvSpPr>
          <p:cNvPr id="36889" name="Rectangle 25">
            <a:extLst>
              <a:ext uri="{FF2B5EF4-FFF2-40B4-BE49-F238E27FC236}">
                <a16:creationId xmlns:a16="http://schemas.microsoft.com/office/drawing/2014/main" id="{FE157CB7-7266-44E1-8598-220E802EE0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DBDEED0-5D7F-406D-901B-1220B0BDB468}" type="slidenum">
              <a:rPr lang="en-SG" altLang="en-US"/>
              <a:pPr/>
              <a:t>‹#›</a:t>
            </a:fld>
            <a:endParaRPr lang="en-SG" altLang="en-US"/>
          </a:p>
        </p:txBody>
      </p:sp>
      <p:sp>
        <p:nvSpPr>
          <p:cNvPr id="36890" name="Text Box 26">
            <a:extLst>
              <a:ext uri="{FF2B5EF4-FFF2-40B4-BE49-F238E27FC236}">
                <a16:creationId xmlns:a16="http://schemas.microsoft.com/office/drawing/2014/main" id="{99CF654A-6E88-4D9C-9E66-2D08AF45F98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470817" y="304800"/>
            <a:ext cx="131478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SG" altLang="en-US" sz="2200">
                <a:latin typeface="Arial Black" panose="020B0A04020102020204" pitchFamily="34" charset="0"/>
              </a:rPr>
              <a:t>L/O/G/O</a:t>
            </a:r>
          </a:p>
        </p:txBody>
      </p:sp>
    </p:spTree>
    <p:extLst>
      <p:ext uri="{BB962C8B-B14F-4D97-AF65-F5344CB8AC3E}">
        <p14:creationId xmlns:p14="http://schemas.microsoft.com/office/powerpoint/2010/main" val="164518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E29E2992-E25E-4679-9471-3CD50132C4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1F4EF8-CB9E-45F4-B433-980715360605}" type="datetimeFigureOut">
              <a:rPr lang="en-SG" altLang="en-US"/>
              <a:pPr/>
              <a:t>2/2/2023</a:t>
            </a:fld>
            <a:endParaRPr lang="en-SG" alt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543B6E42-B049-4D14-940D-2C91E6EBD4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SG" alt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45EE2D96-65D4-460E-AAF6-AE280F5354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67BE7C-E73C-4814-81FF-2B7F8EA84991}" type="slidenum">
              <a:rPr lang="en-SG" altLang="en-US"/>
              <a:pPr/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54491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EC82A3D2-E6A5-4FB2-8287-AC29BFCD7B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1EDE68-01F3-430B-97CB-D9608437985B}" type="datetimeFigureOut">
              <a:rPr lang="en-SG" altLang="en-US"/>
              <a:pPr/>
              <a:t>2/2/2023</a:t>
            </a:fld>
            <a:endParaRPr lang="en-SG" alt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41E1BDC7-C22E-49BD-95CD-183BF21CDA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SG" alt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52795F7B-541A-41DD-816F-6F5C4C2159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7F5105-6FB6-49E4-9FB6-EC6E7D2C0673}" type="slidenum">
              <a:rPr lang="en-SG" altLang="en-US"/>
              <a:pPr/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337080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46BDEE9C-ECFA-44D7-A613-B6D4A82A0C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8DD0DE-FFF3-4677-80D9-1AC14B1DD8A4}" type="datetimeFigureOut">
              <a:rPr lang="en-SG" altLang="en-US"/>
              <a:pPr/>
              <a:t>2/2/2023</a:t>
            </a:fld>
            <a:endParaRPr lang="en-SG" alt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B6F2BED1-D5E5-4962-B725-5A34FC8ED5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SG" altLang="en-US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07EAA9AA-B8AE-4B70-8DCF-5DB77A0CA2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448862-70C2-4D99-91D4-ABD902DF9AF8}" type="slidenum">
              <a:rPr lang="en-SG" altLang="en-US"/>
              <a:pPr/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245255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991ED4AC-08B1-47EC-8084-8E62E09AB0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295097-D8DB-44A3-BAFD-8DD025C74009}" type="datetimeFigureOut">
              <a:rPr lang="en-SG" altLang="en-US"/>
              <a:pPr/>
              <a:t>2/2/2023</a:t>
            </a:fld>
            <a:endParaRPr lang="en-SG" altLang="en-US"/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02F18974-AB4F-476F-A8A2-359168BB7E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SG" altLang="en-US"/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7947DBF6-6C26-42C7-B18F-7A6105713A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23295F-8E54-4A44-96A6-87E3D86F143E}" type="slidenum">
              <a:rPr lang="en-SG" altLang="en-US"/>
              <a:pPr/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396622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CCC23424-571F-4A41-AD6B-92F41920CB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7E19B5-9CA6-44AE-AF28-4A089A512A3C}" type="datetimeFigureOut">
              <a:rPr lang="en-SG" altLang="en-US"/>
              <a:pPr/>
              <a:t>2/2/2023</a:t>
            </a:fld>
            <a:endParaRPr lang="en-SG" altLang="en-US"/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466E1B72-43C4-4F94-9E33-8EC77563FC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SG" altLang="en-US"/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D6EF5A57-9031-4BF1-B83E-5A027C915E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D1725-352D-4740-B1FA-670B298CAFC3}" type="slidenum">
              <a:rPr lang="en-SG" altLang="en-US"/>
              <a:pPr/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80665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CE13092E-6A05-4721-94A9-D9AA44B845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2F0C07-B17E-4E2A-B36F-D8B8D70C2AD5}" type="datetimeFigureOut">
              <a:rPr lang="en-SG" altLang="en-US"/>
              <a:pPr/>
              <a:t>2/2/2023</a:t>
            </a:fld>
            <a:endParaRPr lang="en-SG" altLang="en-US"/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EB036F0E-547E-4BBE-871C-428BBC0CD0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SG" altLang="en-US"/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E510380A-DA54-48BE-9BB1-41E6EEB4C0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E5292E-4982-46ED-A3D0-6469C110F073}" type="slidenum">
              <a:rPr lang="en-SG" altLang="en-US"/>
              <a:pPr/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81531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801F0CF2-9CFD-400E-A7F6-00FD12FC47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17F88-4ACE-4CB9-B61D-4CDE2720A177}" type="datetimeFigureOut">
              <a:rPr lang="en-SG" altLang="en-US"/>
              <a:pPr/>
              <a:t>2/2/2023</a:t>
            </a:fld>
            <a:endParaRPr lang="en-SG" alt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53DB2EF2-77FE-4538-BD5B-DA3D29D7EE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SG" altLang="en-US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1E953E7D-AFC5-4AFF-BDE8-AC69F74B41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8ED2D8-4394-4B8A-93D7-2032896E0C2E}" type="slidenum">
              <a:rPr lang="en-SG" altLang="en-US"/>
              <a:pPr/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56037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4D7B5-CBEF-42CE-96E7-7AA2985EF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C3122-56D4-4855-B1A0-9EC1D3FAB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C9158-4416-4F35-8370-B1DB58434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7655-8D4A-4588-A240-40FDBDA7F0CC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F53C6-3B64-41F8-A1E5-5E443528B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BBB9D-C70E-44F7-BB20-DDAC35EFB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D2CF-708C-45A8-AFE1-E6268E2FEC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1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BEAB7B05-4A13-4F75-9A6B-E85BD510B3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65A3AA-5038-442C-A145-B3E6AE65E85E}" type="datetimeFigureOut">
              <a:rPr lang="en-SG" altLang="en-US"/>
              <a:pPr/>
              <a:t>2/2/2023</a:t>
            </a:fld>
            <a:endParaRPr lang="en-SG" alt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FC6E83CC-3EE6-449F-9FFD-661203FEB5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SG" altLang="en-US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3AC9400A-7DF7-4396-B50F-7C133DAF8F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3D3AB9-2988-4AA9-9CB7-8F3D0CADC7B9}" type="slidenum">
              <a:rPr lang="en-SG" altLang="en-US"/>
              <a:pPr/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13677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41E72422-9386-47FA-95A1-4777FFA815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B094A9-99B9-474B-AE3A-447C4A56AC0F}" type="datetimeFigureOut">
              <a:rPr lang="en-SG" altLang="en-US"/>
              <a:pPr/>
              <a:t>2/2/2023</a:t>
            </a:fld>
            <a:endParaRPr lang="en-SG" alt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9086513E-6F82-4742-AF8F-D75E8C4C74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SG" alt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87D846ED-D5E4-45D1-8041-880248FFEA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9F5C43-DF3B-40D6-9295-91E0DC09EEA2}" type="slidenum">
              <a:rPr lang="en-SG" altLang="en-US"/>
              <a:pPr/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307806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69ECCD80-10CF-4EC8-BF80-6BB2B499FC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BD0EBF-8D71-4FC0-BB90-ED2BF2B41756}" type="datetimeFigureOut">
              <a:rPr lang="en-SG" altLang="en-US"/>
              <a:pPr/>
              <a:t>2/2/2023</a:t>
            </a:fld>
            <a:endParaRPr lang="en-SG" alt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F570D743-BFE4-4BCA-B840-31CCD93E65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SG" alt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8D41FD21-2121-46CF-B0AD-1B86638855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4AF1CD-0477-4878-8012-97C3D9CBFC0D}" type="slidenum">
              <a:rPr lang="en-SG" altLang="en-US"/>
              <a:pPr/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351993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584" y="274638"/>
            <a:ext cx="8312149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16CF2144-20DC-4B05-8280-2E1B5224CD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E4DB1C-E603-4CE6-8231-17BE33E590F2}" type="datetimeFigureOut">
              <a:rPr lang="en-SG" altLang="en-US"/>
              <a:pPr/>
              <a:t>2/2/2023</a:t>
            </a:fld>
            <a:endParaRPr lang="en-SG" alt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F06A5DB5-7E7E-4CF0-8B21-61C9759B8C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SG" altLang="en-US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B978ED22-5BF5-4E2A-88D1-5D81BB47A4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EBEB1D-B3B9-44BF-98F3-66BDFFD27759}" type="slidenum">
              <a:rPr lang="en-SG" altLang="en-US"/>
              <a:pPr/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412295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584" y="274638"/>
            <a:ext cx="8312149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5DCE22DB-2734-4512-A91C-81E677BE7A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31C9EF-7D89-468F-97D0-1011A7D02CFF}" type="datetimeFigureOut">
              <a:rPr lang="en-SG" altLang="en-US"/>
              <a:pPr/>
              <a:t>2/2/2023</a:t>
            </a:fld>
            <a:endParaRPr lang="en-SG" alt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7069FDF3-E76B-49A5-BF90-EF334F9D16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SG" alt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A26570B0-14BD-438A-8A50-8314FD1A45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46B49F-BAFE-4EE1-A290-B7651DC8FB80}" type="slidenum">
              <a:rPr lang="en-SG" altLang="en-US"/>
              <a:pPr/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39240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2FA8D-8A17-4D65-B3B0-7AA859A41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BCAF1-FD6A-4119-AF0B-E9CFE1F31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0E9C6-D8A2-4BEF-84F0-CA3004AA2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7655-8D4A-4588-A240-40FDBDA7F0CC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169B7-821C-480E-A4B5-2D5EF7734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FB3EF-3FD6-4531-8029-07A50C7F9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D2CF-708C-45A8-AFE1-E6268E2FEC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5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4D65B-66C0-4B86-AA38-E4824F8D9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2C1AA-7817-413B-8AC6-A14FABDD1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B4BC3-8F74-4721-B308-AFF345F73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1D5D8A-94F6-4F7D-B08D-812372E28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7655-8D4A-4588-A240-40FDBDA7F0CC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4024D1-7483-4C69-B1AC-3DB8F65C4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ACFA98-EDE8-4FED-BD25-06DCA70E8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D2CF-708C-45A8-AFE1-E6268E2FEC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9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63CB5-E99F-4438-9203-7A2478112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6C735-B643-4241-A0F0-44A7A0C9C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D41439-9BC9-4193-A331-1BC25F1D7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C5565B-2865-47AF-8B5A-11DAFB7E52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9C6190-BE8C-446A-9C9D-5EA09DC1C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21CC32-534E-4358-943C-AF7F01B61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7655-8D4A-4588-A240-40FDBDA7F0CC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985FE6-4AF2-429C-A6CA-B0D4C4429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D00530-9897-4717-BC4C-1EA280529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D2CF-708C-45A8-AFE1-E6268E2FEC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5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6C262-6DAE-4510-8275-6D1086F3D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F2E332-F503-4A04-967B-0F60A9CB7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7655-8D4A-4588-A240-40FDBDA7F0CC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52809F-7367-4CC4-A743-EC78320D1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9EF9B-D245-44FE-8EF2-C0EE2F4A8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D2CF-708C-45A8-AFE1-E6268E2FEC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2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BFCCF9-D96F-4BB4-9AAF-29F9B6613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7655-8D4A-4588-A240-40FDBDA7F0CC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B585AB-1300-485D-80D8-2CEDD5767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20C97-052D-4E54-B5B6-E42E74DCF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D2CF-708C-45A8-AFE1-E6268E2FEC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2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33612-8A10-4843-9105-B802A7E72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C9BC8-0DEB-4C2F-B8B4-F3F0537C8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8B815A-77F8-429C-A85A-B964AA661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230F03-A462-43BE-A6B9-3B183EE8A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7655-8D4A-4588-A240-40FDBDA7F0CC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270010-DB9A-4351-89EF-0ED470AB8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C83FF4-1A05-4F5F-9463-D2C8308EE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D2CF-708C-45A8-AFE1-E6268E2FEC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B10FF-7D0F-4AC9-983E-1081C0A1C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533577-0C03-466C-B98D-1B324430FE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40C342-2F8C-46EA-B59C-8BDFCE774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A01B3B-69F0-4741-B357-E51E9DF09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7655-8D4A-4588-A240-40FDBDA7F0CC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A4F23F-4DA6-4529-8955-092940B45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E9279B-17C3-4F88-BB5C-6B9FB4AD2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D2CF-708C-45A8-AFE1-E6268E2FEC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5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E1EEDA-441D-4CC5-BAC5-F344735C8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F8BF4E-860C-4FB1-8365-6E47EA798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8DF3A-81B0-48D1-B628-362509A6B6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B7655-8D4A-4588-A240-40FDBDA7F0CC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41D37-0CF1-4630-84F9-87722FB802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4905C-4CDE-48F4-A140-586938F6D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2D2CF-708C-45A8-AFE1-E6268E2FEC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1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12">
            <a:extLst>
              <a:ext uri="{FF2B5EF4-FFF2-40B4-BE49-F238E27FC236}">
                <a16:creationId xmlns:a16="http://schemas.microsoft.com/office/drawing/2014/main" id="{6FD4B6B8-FAAB-442E-BE89-A21849A00A33}"/>
              </a:ext>
            </a:extLst>
          </p:cNvPr>
          <p:cNvSpPr>
            <a:spLocks noChangeArrowheads="1"/>
          </p:cNvSpPr>
          <p:nvPr userDrawn="1"/>
        </p:nvSpPr>
        <p:spPr bwMode="hidden">
          <a:xfrm flipH="1">
            <a:off x="7056969" y="0"/>
            <a:ext cx="5135033" cy="47244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4109" name="Rectangle 13">
            <a:extLst>
              <a:ext uri="{FF2B5EF4-FFF2-40B4-BE49-F238E27FC236}">
                <a16:creationId xmlns:a16="http://schemas.microsoft.com/office/drawing/2014/main" id="{C39D5708-8042-4D8B-8190-D8A1B26A150E}"/>
              </a:ext>
            </a:extLst>
          </p:cNvPr>
          <p:cNvSpPr>
            <a:spLocks noChangeArrowheads="1"/>
          </p:cNvSpPr>
          <p:nvPr userDrawn="1"/>
        </p:nvSpPr>
        <p:spPr bwMode="hidden">
          <a:xfrm>
            <a:off x="0" y="0"/>
            <a:ext cx="8940800" cy="5867400"/>
          </a:xfrm>
          <a:prstGeom prst="rect">
            <a:avLst/>
          </a:prstGeom>
          <a:gradFill rotWithShape="1">
            <a:gsLst>
              <a:gs pos="0">
                <a:schemeClr val="bg2">
                  <a:alpha val="70000"/>
                </a:schemeClr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pic>
        <p:nvPicPr>
          <p:cNvPr id="4110" name="Picture 14" descr="5">
            <a:extLst>
              <a:ext uri="{FF2B5EF4-FFF2-40B4-BE49-F238E27FC236}">
                <a16:creationId xmlns:a16="http://schemas.microsoft.com/office/drawing/2014/main" id="{5D6E1754-C636-48DB-9E25-7FEFC61336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4"/>
          <a:stretch>
            <a:fillRect/>
          </a:stretch>
        </p:blipFill>
        <p:spPr bwMode="auto">
          <a:xfrm>
            <a:off x="2" y="0"/>
            <a:ext cx="22733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5">
            <a:extLst>
              <a:ext uri="{FF2B5EF4-FFF2-40B4-BE49-F238E27FC236}">
                <a16:creationId xmlns:a16="http://schemas.microsoft.com/office/drawing/2014/main" id="{743C0773-E326-43B6-BA47-8010E51D08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>
            <a:fillRect/>
          </a:stretch>
        </p:blipFill>
        <p:spPr bwMode="auto">
          <a:xfrm>
            <a:off x="8017933" y="0"/>
            <a:ext cx="417406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19">
            <a:extLst>
              <a:ext uri="{FF2B5EF4-FFF2-40B4-BE49-F238E27FC236}">
                <a16:creationId xmlns:a16="http://schemas.microsoft.com/office/drawing/2014/main" id="{EED98E79-76B3-4517-8595-0795B088C7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3"/>
            <a:ext cx="2540000" cy="171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3" name="Rectangle 17">
            <a:extLst>
              <a:ext uri="{FF2B5EF4-FFF2-40B4-BE49-F238E27FC236}">
                <a16:creationId xmlns:a16="http://schemas.microsoft.com/office/drawing/2014/main" id="{35965E97-F316-42DC-891F-AD41BF08C2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07584" y="274638"/>
            <a:ext cx="8312149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SG" altLang="en-US"/>
          </a:p>
        </p:txBody>
      </p:sp>
      <p:sp>
        <p:nvSpPr>
          <p:cNvPr id="4114" name="Rectangle 18">
            <a:extLst>
              <a:ext uri="{FF2B5EF4-FFF2-40B4-BE49-F238E27FC236}">
                <a16:creationId xmlns:a16="http://schemas.microsoft.com/office/drawing/2014/main" id="{0EC912C5-8A50-4A34-B588-5C3BCC6EF3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SG" altLang="en-US"/>
          </a:p>
        </p:txBody>
      </p:sp>
      <p:sp>
        <p:nvSpPr>
          <p:cNvPr id="4115" name="Rectangle 19">
            <a:extLst>
              <a:ext uri="{FF2B5EF4-FFF2-40B4-BE49-F238E27FC236}">
                <a16:creationId xmlns:a16="http://schemas.microsoft.com/office/drawing/2014/main" id="{6F126140-EE4E-4950-8867-1E2D67934E0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5EF7016-D46D-43F2-B191-1BF903421D62}" type="datetimeFigureOut">
              <a:rPr lang="en-SG" altLang="en-US"/>
              <a:pPr/>
              <a:t>2/2/2023</a:t>
            </a:fld>
            <a:endParaRPr lang="en-SG" altLang="en-US"/>
          </a:p>
        </p:txBody>
      </p:sp>
      <p:sp>
        <p:nvSpPr>
          <p:cNvPr id="4116" name="Rectangle 20">
            <a:extLst>
              <a:ext uri="{FF2B5EF4-FFF2-40B4-BE49-F238E27FC236}">
                <a16:creationId xmlns:a16="http://schemas.microsoft.com/office/drawing/2014/main" id="{B81C77D8-BEDC-4D0E-9F46-92FC8512BC2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SG" altLang="en-US"/>
          </a:p>
        </p:txBody>
      </p:sp>
      <p:sp>
        <p:nvSpPr>
          <p:cNvPr id="4117" name="Rectangle 21">
            <a:extLst>
              <a:ext uri="{FF2B5EF4-FFF2-40B4-BE49-F238E27FC236}">
                <a16:creationId xmlns:a16="http://schemas.microsoft.com/office/drawing/2014/main" id="{4977C280-D748-4DF7-BBB6-BF8A473FC6A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55BED75-730F-4DA1-B795-B934D5585678}" type="slidenum">
              <a:rPr lang="en-SG" altLang="en-US"/>
              <a:pPr/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174789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emf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5.png"/><Relationship Id="rId21" Type="http://schemas.openxmlformats.org/officeDocument/2006/relationships/image" Target="../media/image53.jpe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24" Type="http://schemas.openxmlformats.org/officeDocument/2006/relationships/image" Target="../media/image56.jpe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23" Type="http://schemas.openxmlformats.org/officeDocument/2006/relationships/image" Target="../media/image55.jpe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5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6CF5879-F0D1-4ABD-BCA8-E63611FB48CF}"/>
              </a:ext>
            </a:extLst>
          </p:cNvPr>
          <p:cNvSpPr txBox="1"/>
          <p:nvPr/>
        </p:nvSpPr>
        <p:spPr>
          <a:xfrm>
            <a:off x="2297746" y="1782395"/>
            <a:ext cx="61302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 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1EC330-6EE8-4693-A81C-C65A125BD12C}"/>
              </a:ext>
            </a:extLst>
          </p:cNvPr>
          <p:cNvSpPr txBox="1"/>
          <p:nvPr/>
        </p:nvSpPr>
        <p:spPr>
          <a:xfrm>
            <a:off x="10152659" y="3105834"/>
            <a:ext cx="2039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Lữ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3DCD0A1C-0075-4417-AED6-79AC7CF20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792" y="1355563"/>
            <a:ext cx="770485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Gậm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khối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căm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hờn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trong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cũi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sắt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Ta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nằm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dài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trông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ngày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tháng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dần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qua,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Khinh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lũ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kia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ngạo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mạn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ngẩn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ngơ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Giương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mắt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bé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giễu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oai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linh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rừng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thẳm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Nay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cơ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bị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nhục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nhằn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tù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hãm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Để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làm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trò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lạ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mắt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thứ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đồ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chơi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Chịu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ngang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bầy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cùng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bọn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gấu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dở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hơi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Với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cặp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báo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chuồng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bên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vô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tư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lự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094A020-035C-4CCE-BCD2-BD464CF62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8537" y="1827175"/>
            <a:ext cx="24153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trong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cũi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sắt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E2CE94-C50D-48B7-8837-C130C77E7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776" y="1827175"/>
            <a:ext cx="13681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Gậm</a:t>
            </a:r>
            <a:endParaRPr kumimoji="0" lang="en-US" altLang="en-US" sz="32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27866082-B932-4580-A6A2-F848912A0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972" y="3796639"/>
            <a:ext cx="37319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bị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nhục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nhằn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tù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hãm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EBCB4BE8-3A42-4EDD-B3C9-6C74A135D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844" y="1841691"/>
            <a:ext cx="24153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khối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căm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hờn</a:t>
            </a:r>
            <a:endParaRPr kumimoji="0" lang="en-US" altLang="en-US" sz="32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ECBC84D6-CA77-4FAD-9CAD-8D113B195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6744" y="2336242"/>
            <a:ext cx="27132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nằm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dài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trông</a:t>
            </a:r>
            <a:endParaRPr kumimoji="0" lang="en-US" altLang="en-US" sz="32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9CD8D459-6D11-41FE-A28F-78ECAC26E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776" y="2826576"/>
            <a:ext cx="13681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Khinh</a:t>
            </a:r>
            <a:endParaRPr kumimoji="0" lang="en-US" altLang="en-US" sz="32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6AAF02E5-8D58-4A6C-BD81-11C8F8D4D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623" y="4275447"/>
            <a:ext cx="72705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làm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trò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lạ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mắt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thứ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đồ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chơi</a:t>
            </a:r>
            <a:endParaRPr kumimoji="0" lang="en-US" altLang="en-US" sz="3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6" name="Picture 15" descr="4b6e57f1a3bb1d9fabbb0660e0a7a77e.png">
            <a:extLst>
              <a:ext uri="{FF2B5EF4-FFF2-40B4-BE49-F238E27FC236}">
                <a16:creationId xmlns:a16="http://schemas.microsoft.com/office/drawing/2014/main" id="{CC0CC215-85E6-48B2-AD39-3FF4EBB70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170" y="1671204"/>
            <a:ext cx="4314800" cy="5080116"/>
          </a:xfrm>
          <a:prstGeom prst="rect">
            <a:avLst/>
          </a:prstGeom>
        </p:spPr>
      </p:pic>
      <p:sp>
        <p:nvSpPr>
          <p:cNvPr id="18" name="Rounded Rectangle 13">
            <a:extLst>
              <a:ext uri="{FF2B5EF4-FFF2-40B4-BE49-F238E27FC236}">
                <a16:creationId xmlns:a16="http://schemas.microsoft.com/office/drawing/2014/main" id="{B8EDFF42-35D1-4F90-A670-4EEC06D568A5}"/>
              </a:ext>
            </a:extLst>
          </p:cNvPr>
          <p:cNvSpPr/>
          <p:nvPr/>
        </p:nvSpPr>
        <p:spPr>
          <a:xfrm>
            <a:off x="8238771" y="4321214"/>
            <a:ext cx="3557437" cy="20105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hổ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B13DCE-3037-4D24-B312-1ECD65330220}"/>
              </a:ext>
            </a:extLst>
          </p:cNvPr>
          <p:cNvSpPr txBox="1"/>
          <p:nvPr/>
        </p:nvSpPr>
        <p:spPr>
          <a:xfrm>
            <a:off x="3843016" y="586122"/>
            <a:ext cx="4395755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  <p:bldP spid="12" grpId="0"/>
      <p:bldP spid="13" grpId="0"/>
      <p:bldP spid="14" grpId="0"/>
      <p:bldP spid="15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68913AB-50CF-4239-88F9-BD90BBFDBE1A}"/>
              </a:ext>
            </a:extLst>
          </p:cNvPr>
          <p:cNvGrpSpPr/>
          <p:nvPr/>
        </p:nvGrpSpPr>
        <p:grpSpPr>
          <a:xfrm>
            <a:off x="-2183303" y="-137160"/>
            <a:ext cx="9509760" cy="6858000"/>
            <a:chOff x="-1524000" y="0"/>
            <a:chExt cx="9509760" cy="6858000"/>
          </a:xfrm>
          <a:blipFill>
            <a:blip r:embed="rId2"/>
            <a:stretch>
              <a:fillRect/>
            </a:stretch>
          </a:blipFill>
        </p:grpSpPr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26B6A6A9-3DB1-4542-ACF2-7E7F48D00658}"/>
                </a:ext>
              </a:extLst>
            </p:cNvPr>
            <p:cNvSpPr/>
            <p:nvPr/>
          </p:nvSpPr>
          <p:spPr>
            <a:xfrm>
              <a:off x="-1524000" y="0"/>
              <a:ext cx="3718560" cy="6858000"/>
            </a:xfrm>
            <a:prstGeom prst="parallelogram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A2055FCC-26D8-491C-8809-EB945DBB8BCB}"/>
                </a:ext>
              </a:extLst>
            </p:cNvPr>
            <p:cNvSpPr/>
            <p:nvPr/>
          </p:nvSpPr>
          <p:spPr>
            <a:xfrm>
              <a:off x="1371600" y="0"/>
              <a:ext cx="3718560" cy="6858000"/>
            </a:xfrm>
            <a:prstGeom prst="parallelogram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B7B87038-96FA-4420-8FF3-8C7F2EE2EC31}"/>
                </a:ext>
              </a:extLst>
            </p:cNvPr>
            <p:cNvSpPr/>
            <p:nvPr/>
          </p:nvSpPr>
          <p:spPr>
            <a:xfrm>
              <a:off x="4267200" y="0"/>
              <a:ext cx="3718560" cy="6858000"/>
            </a:xfrm>
            <a:prstGeom prst="parallelogram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Parallelogram 8">
            <a:extLst>
              <a:ext uri="{FF2B5EF4-FFF2-40B4-BE49-F238E27FC236}">
                <a16:creationId xmlns:a16="http://schemas.microsoft.com/office/drawing/2014/main" id="{8A803574-6CEE-45E4-B690-391820257A98}"/>
              </a:ext>
            </a:extLst>
          </p:cNvPr>
          <p:cNvSpPr/>
          <p:nvPr/>
        </p:nvSpPr>
        <p:spPr>
          <a:xfrm>
            <a:off x="5852160" y="320608"/>
            <a:ext cx="5974080" cy="1051560"/>
          </a:xfrm>
          <a:prstGeom prst="parallelogram">
            <a:avLst/>
          </a:prstGeom>
          <a:solidFill>
            <a:schemeClr val="accent3">
              <a:lumMod val="75000"/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CẢNH</a:t>
            </a:r>
          </a:p>
        </p:txBody>
      </p:sp>
      <p:sp>
        <p:nvSpPr>
          <p:cNvPr id="11" name="Oval 9">
            <a:extLst>
              <a:ext uri="{FF2B5EF4-FFF2-40B4-BE49-F238E27FC236}">
                <a16:creationId xmlns:a16="http://schemas.microsoft.com/office/drawing/2014/main" id="{BDE6182E-C860-4861-92D6-07B7CEAA6F8F}"/>
              </a:ext>
            </a:extLst>
          </p:cNvPr>
          <p:cNvSpPr>
            <a:spLocks noChangeArrowheads="1"/>
          </p:cNvSpPr>
          <p:nvPr/>
        </p:nvSpPr>
        <p:spPr bwMode="gray">
          <a:xfrm>
            <a:off x="7326457" y="4269370"/>
            <a:ext cx="2308225" cy="23040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 algn="ctr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12146E19-D9B6-44D8-841D-6A7AF5CC9C90}"/>
              </a:ext>
            </a:extLst>
          </p:cNvPr>
          <p:cNvSpPr>
            <a:spLocks noChangeArrowheads="1"/>
          </p:cNvSpPr>
          <p:nvPr/>
        </p:nvSpPr>
        <p:spPr bwMode="gray">
          <a:xfrm>
            <a:off x="7457752" y="4626834"/>
            <a:ext cx="194421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6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36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6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chơi</a:t>
            </a:r>
            <a:endParaRPr lang="en-SG" altLang="en-US" sz="3600" b="1" dirty="0">
              <a:solidFill>
                <a:srgbClr val="FFFFFF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13" name="Oval 11">
            <a:extLst>
              <a:ext uri="{FF2B5EF4-FFF2-40B4-BE49-F238E27FC236}">
                <a16:creationId xmlns:a16="http://schemas.microsoft.com/office/drawing/2014/main" id="{8B304C6D-12E2-4EE6-AF98-F556A330CAD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528243" y="1626393"/>
            <a:ext cx="2425529" cy="2450680"/>
          </a:xfrm>
          <a:prstGeom prst="ellipse">
            <a:avLst/>
          </a:prstGeom>
          <a:solidFill>
            <a:srgbClr val="FFC000"/>
          </a:solidFill>
          <a:ln w="57150" algn="ctr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DE1E3E4B-A29C-467C-998E-C574CF54F82D}"/>
              </a:ext>
            </a:extLst>
          </p:cNvPr>
          <p:cNvSpPr>
            <a:spLocks noChangeArrowheads="1"/>
          </p:cNvSpPr>
          <p:nvPr/>
        </p:nvSpPr>
        <p:spPr bwMode="gray">
          <a:xfrm>
            <a:off x="6672259" y="1986433"/>
            <a:ext cx="202081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SG" altLang="en-US" sz="3600" b="1" dirty="0">
                <a:solidFill>
                  <a:srgbClr val="FFFFFF"/>
                </a:solidFill>
                <a:latin typeface="Times New Roman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Nhục</a:t>
            </a:r>
            <a:r>
              <a:rPr lang="en-US" altLang="en-US" sz="36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nhằn</a:t>
            </a:r>
            <a:r>
              <a:rPr lang="en-US" altLang="en-US" sz="36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tù</a:t>
            </a:r>
            <a:r>
              <a:rPr lang="en-US" altLang="en-US" sz="36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hãm</a:t>
            </a:r>
            <a:endParaRPr lang="en-SG" altLang="en-US" sz="3600" b="1" dirty="0">
              <a:solidFill>
                <a:srgbClr val="FFFFFF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15" name="Oval 13">
            <a:extLst>
              <a:ext uri="{FF2B5EF4-FFF2-40B4-BE49-F238E27FC236}">
                <a16:creationId xmlns:a16="http://schemas.microsoft.com/office/drawing/2014/main" id="{B4FB1D06-0B75-4B36-9098-68C50BB4C73F}"/>
              </a:ext>
            </a:extLst>
          </p:cNvPr>
          <p:cNvSpPr>
            <a:spLocks noChangeArrowheads="1"/>
          </p:cNvSpPr>
          <p:nvPr/>
        </p:nvSpPr>
        <p:spPr bwMode="gray">
          <a:xfrm>
            <a:off x="9151433" y="2304927"/>
            <a:ext cx="2308225" cy="22481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7150" algn="ctr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8AD782CB-93DB-4EA2-AE2D-ABC2907C6204}"/>
              </a:ext>
            </a:extLst>
          </p:cNvPr>
          <p:cNvSpPr>
            <a:spLocks noChangeArrowheads="1"/>
          </p:cNvSpPr>
          <p:nvPr/>
        </p:nvSpPr>
        <p:spPr bwMode="gray">
          <a:xfrm>
            <a:off x="9379888" y="2592959"/>
            <a:ext cx="194421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SG" altLang="en-US" sz="3600" b="1" dirty="0">
                <a:solidFill>
                  <a:srgbClr val="FFFFFF"/>
                </a:solidFill>
                <a:latin typeface="Times New Roman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FFFFFF"/>
                </a:solidFill>
                <a:latin typeface="Times New Roman"/>
              </a:rPr>
              <a:t>Bị</a:t>
            </a:r>
            <a:r>
              <a:rPr lang="en-US" altLang="en-US" sz="3600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en-US" altLang="en-US" sz="3600" dirty="0" err="1">
                <a:solidFill>
                  <a:srgbClr val="FFFFFF"/>
                </a:solidFill>
                <a:latin typeface="Times New Roman"/>
              </a:rPr>
              <a:t>nhốt</a:t>
            </a:r>
            <a:r>
              <a:rPr lang="en-US" altLang="en-US" sz="3600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en-US" altLang="en-US" sz="3600" dirty="0" err="1">
                <a:solidFill>
                  <a:srgbClr val="FFFFFF"/>
                </a:solidFill>
                <a:latin typeface="Times New Roman"/>
              </a:rPr>
              <a:t>trong</a:t>
            </a:r>
            <a:r>
              <a:rPr lang="en-US" altLang="en-US" sz="3600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en-US" altLang="en-US" sz="3600" dirty="0" err="1">
                <a:solidFill>
                  <a:srgbClr val="FFFFFF"/>
                </a:solidFill>
                <a:latin typeface="Times New Roman"/>
              </a:rPr>
              <a:t>cũi</a:t>
            </a:r>
            <a:r>
              <a:rPr lang="en-US" altLang="en-US" sz="3600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en-US" altLang="en-US" sz="3600" dirty="0" err="1">
                <a:solidFill>
                  <a:srgbClr val="FFFFFF"/>
                </a:solidFill>
                <a:latin typeface="Times New Roman"/>
              </a:rPr>
              <a:t>sắt</a:t>
            </a:r>
            <a:endParaRPr lang="en-SG" altLang="en-US" sz="3600" b="1" dirty="0">
              <a:solidFill>
                <a:srgbClr val="FFFFFF"/>
              </a:solidFill>
              <a:latin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42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5CD3C84-5E8F-4365-9FF2-6F38F96C7989}"/>
              </a:ext>
            </a:extLst>
          </p:cNvPr>
          <p:cNvSpPr/>
          <p:nvPr/>
        </p:nvSpPr>
        <p:spPr>
          <a:xfrm>
            <a:off x="6865112" y="3792051"/>
            <a:ext cx="5192952" cy="2346282"/>
          </a:xfrm>
          <a:custGeom>
            <a:avLst/>
            <a:gdLst>
              <a:gd name="connsiteX0" fmla="*/ 0 w 2676821"/>
              <a:gd name="connsiteY0" fmla="*/ 173397 h 1733973"/>
              <a:gd name="connsiteX1" fmla="*/ 173397 w 2676821"/>
              <a:gd name="connsiteY1" fmla="*/ 0 h 1733973"/>
              <a:gd name="connsiteX2" fmla="*/ 2503424 w 2676821"/>
              <a:gd name="connsiteY2" fmla="*/ 0 h 1733973"/>
              <a:gd name="connsiteX3" fmla="*/ 2676821 w 2676821"/>
              <a:gd name="connsiteY3" fmla="*/ 173397 h 1733973"/>
              <a:gd name="connsiteX4" fmla="*/ 2676821 w 2676821"/>
              <a:gd name="connsiteY4" fmla="*/ 1560576 h 1733973"/>
              <a:gd name="connsiteX5" fmla="*/ 2503424 w 2676821"/>
              <a:gd name="connsiteY5" fmla="*/ 1733973 h 1733973"/>
              <a:gd name="connsiteX6" fmla="*/ 173397 w 2676821"/>
              <a:gd name="connsiteY6" fmla="*/ 1733973 h 1733973"/>
              <a:gd name="connsiteX7" fmla="*/ 0 w 2676821"/>
              <a:gd name="connsiteY7" fmla="*/ 1560576 h 1733973"/>
              <a:gd name="connsiteX8" fmla="*/ 0 w 2676821"/>
              <a:gd name="connsiteY8" fmla="*/ 173397 h 1733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6821" h="1733973">
                <a:moveTo>
                  <a:pt x="0" y="173397"/>
                </a:moveTo>
                <a:cubicBezTo>
                  <a:pt x="0" y="77632"/>
                  <a:pt x="77632" y="0"/>
                  <a:pt x="173397" y="0"/>
                </a:cubicBezTo>
                <a:lnTo>
                  <a:pt x="2503424" y="0"/>
                </a:lnTo>
                <a:cubicBezTo>
                  <a:pt x="2599189" y="0"/>
                  <a:pt x="2676821" y="77632"/>
                  <a:pt x="2676821" y="173397"/>
                </a:cubicBezTo>
                <a:lnTo>
                  <a:pt x="2676821" y="1560576"/>
                </a:lnTo>
                <a:cubicBezTo>
                  <a:pt x="2676821" y="1656341"/>
                  <a:pt x="2599189" y="1733973"/>
                  <a:pt x="2503424" y="1733973"/>
                </a:cubicBezTo>
                <a:lnTo>
                  <a:pt x="173397" y="1733973"/>
                </a:lnTo>
                <a:cubicBezTo>
                  <a:pt x="77632" y="1733973"/>
                  <a:pt x="0" y="1656341"/>
                  <a:pt x="0" y="1560576"/>
                </a:cubicBezTo>
                <a:lnTo>
                  <a:pt x="0" y="173397"/>
                </a:lnTo>
                <a:close/>
              </a:path>
            </a:pathLst>
          </a:custGeom>
        </p:spPr>
        <p:style>
          <a:lnRef idx="2">
            <a:schemeClr val="accent4">
              <a:hueOff val="6533927"/>
              <a:satOff val="-27185"/>
              <a:lumOff val="6405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47816" tIns="578263" rIns="144770" bIns="144770" numCol="1" spcCol="1270" anchor="t" anchorCtr="0">
            <a:noAutofit/>
          </a:bodyPr>
          <a:lstStyle/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8566950-F2B0-43C1-943F-5D8A1F1A934A}"/>
              </a:ext>
            </a:extLst>
          </p:cNvPr>
          <p:cNvSpPr/>
          <p:nvPr/>
        </p:nvSpPr>
        <p:spPr>
          <a:xfrm>
            <a:off x="187960" y="3792049"/>
            <a:ext cx="4986527" cy="2346283"/>
          </a:xfrm>
          <a:custGeom>
            <a:avLst/>
            <a:gdLst>
              <a:gd name="connsiteX0" fmla="*/ 0 w 2676821"/>
              <a:gd name="connsiteY0" fmla="*/ 173397 h 1733973"/>
              <a:gd name="connsiteX1" fmla="*/ 173397 w 2676821"/>
              <a:gd name="connsiteY1" fmla="*/ 0 h 1733973"/>
              <a:gd name="connsiteX2" fmla="*/ 2503424 w 2676821"/>
              <a:gd name="connsiteY2" fmla="*/ 0 h 1733973"/>
              <a:gd name="connsiteX3" fmla="*/ 2676821 w 2676821"/>
              <a:gd name="connsiteY3" fmla="*/ 173397 h 1733973"/>
              <a:gd name="connsiteX4" fmla="*/ 2676821 w 2676821"/>
              <a:gd name="connsiteY4" fmla="*/ 1560576 h 1733973"/>
              <a:gd name="connsiteX5" fmla="*/ 2503424 w 2676821"/>
              <a:gd name="connsiteY5" fmla="*/ 1733973 h 1733973"/>
              <a:gd name="connsiteX6" fmla="*/ 173397 w 2676821"/>
              <a:gd name="connsiteY6" fmla="*/ 1733973 h 1733973"/>
              <a:gd name="connsiteX7" fmla="*/ 0 w 2676821"/>
              <a:gd name="connsiteY7" fmla="*/ 1560576 h 1733973"/>
              <a:gd name="connsiteX8" fmla="*/ 0 w 2676821"/>
              <a:gd name="connsiteY8" fmla="*/ 173397 h 1733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6821" h="1733973">
                <a:moveTo>
                  <a:pt x="0" y="173397"/>
                </a:moveTo>
                <a:cubicBezTo>
                  <a:pt x="0" y="77632"/>
                  <a:pt x="77632" y="0"/>
                  <a:pt x="173397" y="0"/>
                </a:cubicBezTo>
                <a:lnTo>
                  <a:pt x="2503424" y="0"/>
                </a:lnTo>
                <a:cubicBezTo>
                  <a:pt x="2599189" y="0"/>
                  <a:pt x="2676821" y="77632"/>
                  <a:pt x="2676821" y="173397"/>
                </a:cubicBezTo>
                <a:lnTo>
                  <a:pt x="2676821" y="1560576"/>
                </a:lnTo>
                <a:cubicBezTo>
                  <a:pt x="2676821" y="1656341"/>
                  <a:pt x="2599189" y="1733973"/>
                  <a:pt x="2503424" y="1733973"/>
                </a:cubicBezTo>
                <a:lnTo>
                  <a:pt x="173397" y="1733973"/>
                </a:lnTo>
                <a:cubicBezTo>
                  <a:pt x="77632" y="1733973"/>
                  <a:pt x="0" y="1656341"/>
                  <a:pt x="0" y="1560576"/>
                </a:cubicBezTo>
                <a:lnTo>
                  <a:pt x="0" y="173397"/>
                </a:lnTo>
                <a:close/>
              </a:path>
            </a:pathLst>
          </a:custGeom>
        </p:spPr>
        <p:style>
          <a:lnRef idx="2">
            <a:schemeClr val="accent4">
              <a:hueOff val="9800891"/>
              <a:satOff val="-40777"/>
              <a:lumOff val="960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770" tIns="578263" rIns="947816" bIns="144770" numCol="1" spcCol="1270" anchor="t" anchorCtr="0">
            <a:noAutofit/>
          </a:bodyPr>
          <a:lstStyle/>
          <a:p>
            <a:pPr marL="0" lvl="1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501DF94-BBB3-4A3E-A8B2-FA3C1DB74819}"/>
              </a:ext>
            </a:extLst>
          </p:cNvPr>
          <p:cNvSpPr/>
          <p:nvPr/>
        </p:nvSpPr>
        <p:spPr>
          <a:xfrm>
            <a:off x="6865112" y="719666"/>
            <a:ext cx="4884927" cy="2346282"/>
          </a:xfrm>
          <a:custGeom>
            <a:avLst/>
            <a:gdLst>
              <a:gd name="connsiteX0" fmla="*/ 0 w 2676821"/>
              <a:gd name="connsiteY0" fmla="*/ 173397 h 1733973"/>
              <a:gd name="connsiteX1" fmla="*/ 173397 w 2676821"/>
              <a:gd name="connsiteY1" fmla="*/ 0 h 1733973"/>
              <a:gd name="connsiteX2" fmla="*/ 2503424 w 2676821"/>
              <a:gd name="connsiteY2" fmla="*/ 0 h 1733973"/>
              <a:gd name="connsiteX3" fmla="*/ 2676821 w 2676821"/>
              <a:gd name="connsiteY3" fmla="*/ 173397 h 1733973"/>
              <a:gd name="connsiteX4" fmla="*/ 2676821 w 2676821"/>
              <a:gd name="connsiteY4" fmla="*/ 1560576 h 1733973"/>
              <a:gd name="connsiteX5" fmla="*/ 2503424 w 2676821"/>
              <a:gd name="connsiteY5" fmla="*/ 1733973 h 1733973"/>
              <a:gd name="connsiteX6" fmla="*/ 173397 w 2676821"/>
              <a:gd name="connsiteY6" fmla="*/ 1733973 h 1733973"/>
              <a:gd name="connsiteX7" fmla="*/ 0 w 2676821"/>
              <a:gd name="connsiteY7" fmla="*/ 1560576 h 1733973"/>
              <a:gd name="connsiteX8" fmla="*/ 0 w 2676821"/>
              <a:gd name="connsiteY8" fmla="*/ 173397 h 1733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6821" h="1733973">
                <a:moveTo>
                  <a:pt x="0" y="173397"/>
                </a:moveTo>
                <a:cubicBezTo>
                  <a:pt x="0" y="77632"/>
                  <a:pt x="77632" y="0"/>
                  <a:pt x="173397" y="0"/>
                </a:cubicBezTo>
                <a:lnTo>
                  <a:pt x="2503424" y="0"/>
                </a:lnTo>
                <a:cubicBezTo>
                  <a:pt x="2599189" y="0"/>
                  <a:pt x="2676821" y="77632"/>
                  <a:pt x="2676821" y="173397"/>
                </a:cubicBezTo>
                <a:lnTo>
                  <a:pt x="2676821" y="1560576"/>
                </a:lnTo>
                <a:cubicBezTo>
                  <a:pt x="2676821" y="1656341"/>
                  <a:pt x="2599189" y="1733973"/>
                  <a:pt x="2503424" y="1733973"/>
                </a:cubicBezTo>
                <a:lnTo>
                  <a:pt x="173397" y="1733973"/>
                </a:lnTo>
                <a:cubicBezTo>
                  <a:pt x="77632" y="1733973"/>
                  <a:pt x="0" y="1656341"/>
                  <a:pt x="0" y="1560576"/>
                </a:cubicBezTo>
                <a:lnTo>
                  <a:pt x="0" y="173397"/>
                </a:lnTo>
                <a:close/>
              </a:path>
            </a:pathLst>
          </a:custGeom>
        </p:spPr>
        <p:style>
          <a:lnRef idx="2">
            <a:schemeClr val="accent4">
              <a:hueOff val="3266964"/>
              <a:satOff val="-13592"/>
              <a:lumOff val="3203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47816" tIns="144770" rIns="144770" bIns="578263" numCol="1" spcCol="1270" anchor="t" anchorCtr="0">
            <a:noAutofit/>
          </a:bodyPr>
          <a:lstStyle/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buồng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CD683E9-39F4-4D9B-8F87-70E85F3C3B21}"/>
              </a:ext>
            </a:extLst>
          </p:cNvPr>
          <p:cNvSpPr/>
          <p:nvPr/>
        </p:nvSpPr>
        <p:spPr>
          <a:xfrm>
            <a:off x="289560" y="719666"/>
            <a:ext cx="4884927" cy="2346282"/>
          </a:xfrm>
          <a:custGeom>
            <a:avLst/>
            <a:gdLst>
              <a:gd name="connsiteX0" fmla="*/ 0 w 2676821"/>
              <a:gd name="connsiteY0" fmla="*/ 173397 h 1733973"/>
              <a:gd name="connsiteX1" fmla="*/ 173397 w 2676821"/>
              <a:gd name="connsiteY1" fmla="*/ 0 h 1733973"/>
              <a:gd name="connsiteX2" fmla="*/ 2503424 w 2676821"/>
              <a:gd name="connsiteY2" fmla="*/ 0 h 1733973"/>
              <a:gd name="connsiteX3" fmla="*/ 2676821 w 2676821"/>
              <a:gd name="connsiteY3" fmla="*/ 173397 h 1733973"/>
              <a:gd name="connsiteX4" fmla="*/ 2676821 w 2676821"/>
              <a:gd name="connsiteY4" fmla="*/ 1560576 h 1733973"/>
              <a:gd name="connsiteX5" fmla="*/ 2503424 w 2676821"/>
              <a:gd name="connsiteY5" fmla="*/ 1733973 h 1733973"/>
              <a:gd name="connsiteX6" fmla="*/ 173397 w 2676821"/>
              <a:gd name="connsiteY6" fmla="*/ 1733973 h 1733973"/>
              <a:gd name="connsiteX7" fmla="*/ 0 w 2676821"/>
              <a:gd name="connsiteY7" fmla="*/ 1560576 h 1733973"/>
              <a:gd name="connsiteX8" fmla="*/ 0 w 2676821"/>
              <a:gd name="connsiteY8" fmla="*/ 173397 h 1733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6821" h="1733973">
                <a:moveTo>
                  <a:pt x="0" y="173397"/>
                </a:moveTo>
                <a:cubicBezTo>
                  <a:pt x="0" y="77632"/>
                  <a:pt x="77632" y="0"/>
                  <a:pt x="173397" y="0"/>
                </a:cubicBezTo>
                <a:lnTo>
                  <a:pt x="2503424" y="0"/>
                </a:lnTo>
                <a:cubicBezTo>
                  <a:pt x="2599189" y="0"/>
                  <a:pt x="2676821" y="77632"/>
                  <a:pt x="2676821" y="173397"/>
                </a:cubicBezTo>
                <a:lnTo>
                  <a:pt x="2676821" y="1560576"/>
                </a:lnTo>
                <a:cubicBezTo>
                  <a:pt x="2676821" y="1656341"/>
                  <a:pt x="2599189" y="1733973"/>
                  <a:pt x="2503424" y="1733973"/>
                </a:cubicBezTo>
                <a:lnTo>
                  <a:pt x="173397" y="1733973"/>
                </a:lnTo>
                <a:cubicBezTo>
                  <a:pt x="77632" y="1733973"/>
                  <a:pt x="0" y="1656341"/>
                  <a:pt x="0" y="1560576"/>
                </a:cubicBezTo>
                <a:lnTo>
                  <a:pt x="0" y="173397"/>
                </a:ln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770" tIns="144770" rIns="947816" bIns="578263" numCol="1" spcCol="1270" anchor="t" anchorCtr="0">
            <a:noAutofit/>
          </a:bodyPr>
          <a:lstStyle/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t-BR" alt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Sự căm hờn, uất hận tạo thành khối âm thầm nhưng dữ dội như muốn nghiền nát, nghiền tan</a:t>
            </a:r>
            <a:endPara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4CD609C-AC65-4815-8E69-38D3B8D157A4}"/>
              </a:ext>
            </a:extLst>
          </p:cNvPr>
          <p:cNvSpPr/>
          <p:nvPr/>
        </p:nvSpPr>
        <p:spPr>
          <a:xfrm>
            <a:off x="3619330" y="1028530"/>
            <a:ext cx="2346282" cy="2346282"/>
          </a:xfrm>
          <a:custGeom>
            <a:avLst/>
            <a:gdLst>
              <a:gd name="connsiteX0" fmla="*/ 0 w 2346282"/>
              <a:gd name="connsiteY0" fmla="*/ 2346282 h 2346282"/>
              <a:gd name="connsiteX1" fmla="*/ 2346282 w 2346282"/>
              <a:gd name="connsiteY1" fmla="*/ 0 h 2346282"/>
              <a:gd name="connsiteX2" fmla="*/ 2346282 w 2346282"/>
              <a:gd name="connsiteY2" fmla="*/ 2346282 h 2346282"/>
              <a:gd name="connsiteX3" fmla="*/ 0 w 2346282"/>
              <a:gd name="connsiteY3" fmla="*/ 2346282 h 234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6282" h="2346282">
                <a:moveTo>
                  <a:pt x="0" y="2346282"/>
                </a:moveTo>
                <a:cubicBezTo>
                  <a:pt x="0" y="1050466"/>
                  <a:pt x="1050466" y="0"/>
                  <a:pt x="2346282" y="0"/>
                </a:cubicBezTo>
                <a:lnTo>
                  <a:pt x="2346282" y="2346282"/>
                </a:lnTo>
                <a:lnTo>
                  <a:pt x="0" y="23462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6346" tIns="886346" rIns="199136" bIns="199136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hờn</a:t>
            </a:r>
            <a:r>
              <a:rPr 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uất</a:t>
            </a:r>
            <a:r>
              <a:rPr 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endPara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632D310-B08C-4763-AE51-75AEE6902859}"/>
              </a:ext>
            </a:extLst>
          </p:cNvPr>
          <p:cNvSpPr/>
          <p:nvPr/>
        </p:nvSpPr>
        <p:spPr>
          <a:xfrm>
            <a:off x="6073986" y="1028530"/>
            <a:ext cx="2346282" cy="2346282"/>
          </a:xfrm>
          <a:custGeom>
            <a:avLst/>
            <a:gdLst>
              <a:gd name="connsiteX0" fmla="*/ 0 w 2346282"/>
              <a:gd name="connsiteY0" fmla="*/ 2346282 h 2346282"/>
              <a:gd name="connsiteX1" fmla="*/ 2346282 w 2346282"/>
              <a:gd name="connsiteY1" fmla="*/ 0 h 2346282"/>
              <a:gd name="connsiteX2" fmla="*/ 2346282 w 2346282"/>
              <a:gd name="connsiteY2" fmla="*/ 2346282 h 2346282"/>
              <a:gd name="connsiteX3" fmla="*/ 0 w 2346282"/>
              <a:gd name="connsiteY3" fmla="*/ 2346282 h 234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6282" h="2346282">
                <a:moveTo>
                  <a:pt x="0" y="0"/>
                </a:moveTo>
                <a:cubicBezTo>
                  <a:pt x="1295816" y="0"/>
                  <a:pt x="2346282" y="1050466"/>
                  <a:pt x="2346282" y="2346282"/>
                </a:cubicBezTo>
                <a:lnTo>
                  <a:pt x="0" y="234628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3266964"/>
              <a:satOff val="-13592"/>
              <a:lumOff val="3203"/>
              <a:alphaOff val="0"/>
            </a:schemeClr>
          </a:fillRef>
          <a:effectRef idx="0">
            <a:schemeClr val="accent4">
              <a:hueOff val="3266964"/>
              <a:satOff val="-13592"/>
              <a:lumOff val="320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886346" rIns="886346" bIns="199136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Ngao</a:t>
            </a:r>
            <a:r>
              <a:rPr 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ngán</a:t>
            </a:r>
            <a:endPara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0AEBE88-FC00-4E2E-896A-43292E6358BD}"/>
              </a:ext>
            </a:extLst>
          </p:cNvPr>
          <p:cNvSpPr/>
          <p:nvPr/>
        </p:nvSpPr>
        <p:spPr>
          <a:xfrm>
            <a:off x="6073986" y="3483185"/>
            <a:ext cx="2346282" cy="2346283"/>
          </a:xfrm>
          <a:custGeom>
            <a:avLst/>
            <a:gdLst>
              <a:gd name="connsiteX0" fmla="*/ 0 w 2346282"/>
              <a:gd name="connsiteY0" fmla="*/ 2346282 h 2346282"/>
              <a:gd name="connsiteX1" fmla="*/ 2346282 w 2346282"/>
              <a:gd name="connsiteY1" fmla="*/ 0 h 2346282"/>
              <a:gd name="connsiteX2" fmla="*/ 2346282 w 2346282"/>
              <a:gd name="connsiteY2" fmla="*/ 2346282 h 2346282"/>
              <a:gd name="connsiteX3" fmla="*/ 0 w 2346282"/>
              <a:gd name="connsiteY3" fmla="*/ 2346282 h 234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6282" h="2346282">
                <a:moveTo>
                  <a:pt x="2346282" y="0"/>
                </a:moveTo>
                <a:cubicBezTo>
                  <a:pt x="2346282" y="1295816"/>
                  <a:pt x="1295816" y="2346282"/>
                  <a:pt x="0" y="2346282"/>
                </a:cubicBezTo>
                <a:lnTo>
                  <a:pt x="0" y="0"/>
                </a:lnTo>
                <a:lnTo>
                  <a:pt x="2346282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6533927"/>
              <a:satOff val="-27185"/>
              <a:lumOff val="6405"/>
              <a:alphaOff val="0"/>
            </a:schemeClr>
          </a:fillRef>
          <a:effectRef idx="0">
            <a:schemeClr val="accent4">
              <a:hueOff val="6533927"/>
              <a:satOff val="-27185"/>
              <a:lumOff val="640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99137" rIns="886346" bIns="886346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F3DA9A4-22E7-4B4A-8B5C-1E3879F9AD61}"/>
              </a:ext>
            </a:extLst>
          </p:cNvPr>
          <p:cNvSpPr/>
          <p:nvPr/>
        </p:nvSpPr>
        <p:spPr>
          <a:xfrm>
            <a:off x="3619330" y="3483186"/>
            <a:ext cx="2346282" cy="2346282"/>
          </a:xfrm>
          <a:custGeom>
            <a:avLst/>
            <a:gdLst>
              <a:gd name="connsiteX0" fmla="*/ 0 w 2346282"/>
              <a:gd name="connsiteY0" fmla="*/ 2346282 h 2346282"/>
              <a:gd name="connsiteX1" fmla="*/ 2346282 w 2346282"/>
              <a:gd name="connsiteY1" fmla="*/ 0 h 2346282"/>
              <a:gd name="connsiteX2" fmla="*/ 2346282 w 2346282"/>
              <a:gd name="connsiteY2" fmla="*/ 2346282 h 2346282"/>
              <a:gd name="connsiteX3" fmla="*/ 0 w 2346282"/>
              <a:gd name="connsiteY3" fmla="*/ 2346282 h 234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6282" h="2346282">
                <a:moveTo>
                  <a:pt x="2346282" y="2346282"/>
                </a:moveTo>
                <a:cubicBezTo>
                  <a:pt x="1050466" y="2346282"/>
                  <a:pt x="0" y="1295816"/>
                  <a:pt x="0" y="0"/>
                </a:cubicBezTo>
                <a:lnTo>
                  <a:pt x="2346282" y="0"/>
                </a:lnTo>
                <a:lnTo>
                  <a:pt x="2346282" y="23462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800891"/>
              <a:satOff val="-40777"/>
              <a:lumOff val="9608"/>
              <a:alphaOff val="0"/>
            </a:schemeClr>
          </a:fillRef>
          <a:effectRef idx="0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6346" tIns="199136" rIns="199136" bIns="886346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 </a:t>
            </a:r>
            <a:r>
              <a:rPr lang="en-US" sz="28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2AE4A2-027C-4556-A7C8-46EEE3F937DB}"/>
              </a:ext>
            </a:extLst>
          </p:cNvPr>
          <p:cNvSpPr txBox="1"/>
          <p:nvPr/>
        </p:nvSpPr>
        <p:spPr>
          <a:xfrm>
            <a:off x="8111097" y="4053569"/>
            <a:ext cx="394696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algn="just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tabLst/>
              <a:defRPr/>
            </a:pPr>
            <a:r>
              <a:rPr lang="pt-B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S</a:t>
            </a: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ự khinh thường, bất bình khi sống với những kẻ tầm thường bé nhỏ, dở hơi, vô tư trong môi trường tù túng tầm thường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5236C8BC-E2E1-4C1A-A34B-5970592FF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61" y="3996063"/>
            <a:ext cx="388112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     -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Vì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cơ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lỡ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vận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altLang="en-US" sz="2800" dirty="0">
                <a:latin typeface="Times New Roman" panose="02020603050405020304" pitchFamily="18" charset="0"/>
              </a:rPr>
              <a:t> cam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chịu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cuộc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tù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hãm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việc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tầm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thường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vô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vị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A7456A0-D92D-4E69-B9C7-E64B6AADE454}"/>
              </a:ext>
            </a:extLst>
          </p:cNvPr>
          <p:cNvSpPr/>
          <p:nvPr/>
        </p:nvSpPr>
        <p:spPr>
          <a:xfrm>
            <a:off x="3619330" y="3196332"/>
            <a:ext cx="4800938" cy="6177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TÂM TRẠNG</a:t>
            </a:r>
          </a:p>
        </p:txBody>
      </p:sp>
    </p:spTree>
    <p:extLst>
      <p:ext uri="{BB962C8B-B14F-4D97-AF65-F5344CB8AC3E}">
        <p14:creationId xmlns:p14="http://schemas.microsoft.com/office/powerpoint/2010/main" val="119311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/>
      <p:bldP spid="25" grpId="0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>
            <a:extLst>
              <a:ext uri="{FF2B5EF4-FFF2-40B4-BE49-F238E27FC236}">
                <a16:creationId xmlns:a16="http://schemas.microsoft.com/office/drawing/2014/main" id="{70F38D76-3CB8-4F96-BA2A-C34A6754E915}"/>
              </a:ext>
            </a:extLst>
          </p:cNvPr>
          <p:cNvSpPr/>
          <p:nvPr/>
        </p:nvSpPr>
        <p:spPr>
          <a:xfrm>
            <a:off x="4688167" y="4450472"/>
            <a:ext cx="1478007" cy="134571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22C54ED-3615-4BE6-9ECF-07F71DAFE0C8}"/>
              </a:ext>
            </a:extLst>
          </p:cNvPr>
          <p:cNvSpPr/>
          <p:nvPr/>
        </p:nvSpPr>
        <p:spPr>
          <a:xfrm>
            <a:off x="5292495" y="525310"/>
            <a:ext cx="1181655" cy="11839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4031686-D444-41AA-8E28-2EC9234AF648}"/>
              </a:ext>
            </a:extLst>
          </p:cNvPr>
          <p:cNvSpPr/>
          <p:nvPr/>
        </p:nvSpPr>
        <p:spPr>
          <a:xfrm>
            <a:off x="8384250" y="2468921"/>
            <a:ext cx="1109995" cy="10561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7213BEE-37A0-4268-A64B-A7BDDF426782}"/>
              </a:ext>
            </a:extLst>
          </p:cNvPr>
          <p:cNvSpPr/>
          <p:nvPr/>
        </p:nvSpPr>
        <p:spPr>
          <a:xfrm>
            <a:off x="6010702" y="2729263"/>
            <a:ext cx="1478007" cy="134571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2960A41-6FA7-4CAE-B6DF-B0C3352044ED}"/>
              </a:ext>
            </a:extLst>
          </p:cNvPr>
          <p:cNvSpPr/>
          <p:nvPr/>
        </p:nvSpPr>
        <p:spPr>
          <a:xfrm>
            <a:off x="6536030" y="5395308"/>
            <a:ext cx="1109995" cy="105615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B163847-A6AA-4B0D-8A82-F779440F5593}"/>
              </a:ext>
            </a:extLst>
          </p:cNvPr>
          <p:cNvSpPr/>
          <p:nvPr/>
        </p:nvSpPr>
        <p:spPr>
          <a:xfrm>
            <a:off x="9494245" y="985766"/>
            <a:ext cx="1109995" cy="105615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30A108E-6480-4943-9541-FF7D876B4819}"/>
              </a:ext>
            </a:extLst>
          </p:cNvPr>
          <p:cNvSpPr/>
          <p:nvPr/>
        </p:nvSpPr>
        <p:spPr>
          <a:xfrm>
            <a:off x="8988869" y="4304248"/>
            <a:ext cx="2035160" cy="175432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6" name="Picture 8" descr="Hổ Clip nghệ thuật Tường hình Ảnh đồ Họa Mạng Di động - con hổ png tải về -  Miễn phí trong suốt Con Hổ png Tải về.">
            <a:extLst>
              <a:ext uri="{FF2B5EF4-FFF2-40B4-BE49-F238E27FC236}">
                <a16:creationId xmlns:a16="http://schemas.microsoft.com/office/drawing/2014/main" id="{0D0D85A0-AA18-4DC4-9002-59CB1B9C1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92" b="96081" l="333" r="98222">
                        <a14:foregroundMark x1="49444" y1="8649" x2="56556" y2="8243"/>
                        <a14:foregroundMark x1="56556" y1="8243" x2="57667" y2="8243"/>
                        <a14:foregroundMark x1="71000" y1="10405" x2="70556" y2="3514"/>
                        <a14:foregroundMark x1="70556" y1="3514" x2="69000" y2="2162"/>
                        <a14:foregroundMark x1="88778" y1="65270" x2="95444" y2="63649"/>
                        <a14:foregroundMark x1="95444" y1="63649" x2="95889" y2="63108"/>
                        <a14:foregroundMark x1="73000" y1="91081" x2="68778" y2="96486"/>
                        <a14:foregroundMark x1="6111" y1="67568" x2="8333" y2="92162"/>
                        <a14:foregroundMark x1="444" y1="92703" x2="3444" y2="93108"/>
                        <a14:foregroundMark x1="95889" y1="67162" x2="98222" y2="68919"/>
                        <a14:foregroundMark x1="24222" y1="46622" x2="24444" y2="613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6" y="2989605"/>
            <a:ext cx="4636961" cy="381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3">
            <a:extLst>
              <a:ext uri="{FF2B5EF4-FFF2-40B4-BE49-F238E27FC236}">
                <a16:creationId xmlns:a16="http://schemas.microsoft.com/office/drawing/2014/main" id="{3E2D3D38-64B7-428F-A85B-28575672F9A4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157145" y="1153468"/>
            <a:ext cx="2298700" cy="2266950"/>
          </a:xfrm>
          <a:custGeom>
            <a:avLst/>
            <a:gdLst>
              <a:gd name="G0" fmla="+- 9578 0 0"/>
              <a:gd name="G1" fmla="+- -10201237 0 0"/>
              <a:gd name="G2" fmla="+- 0 0 -10201237"/>
              <a:gd name="T0" fmla="*/ 0 256 1"/>
              <a:gd name="T1" fmla="*/ 180 256 1"/>
              <a:gd name="G3" fmla="+- -10201237 T0 T1"/>
              <a:gd name="T2" fmla="*/ 0 256 1"/>
              <a:gd name="T3" fmla="*/ 90 256 1"/>
              <a:gd name="G4" fmla="+- -10201237 T2 T3"/>
              <a:gd name="G5" fmla="*/ G4 2 1"/>
              <a:gd name="T4" fmla="*/ 90 256 1"/>
              <a:gd name="T5" fmla="*/ 0 256 1"/>
              <a:gd name="G6" fmla="+- -10201237 T4 T5"/>
              <a:gd name="G7" fmla="*/ G6 2 1"/>
              <a:gd name="G8" fmla="abs -10201237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9578"/>
              <a:gd name="G18" fmla="*/ 9578 1 2"/>
              <a:gd name="G19" fmla="+- G18 5400 0"/>
              <a:gd name="G20" fmla="cos G19 -10201237"/>
              <a:gd name="G21" fmla="sin G19 -10201237"/>
              <a:gd name="G22" fmla="+- G20 10800 0"/>
              <a:gd name="G23" fmla="+- G21 10800 0"/>
              <a:gd name="G24" fmla="+- 10800 0 G20"/>
              <a:gd name="G25" fmla="+- 9578 10800 0"/>
              <a:gd name="G26" fmla="?: G9 G17 G25"/>
              <a:gd name="G27" fmla="?: G9 0 21600"/>
              <a:gd name="G28" fmla="cos 10800 -10201237"/>
              <a:gd name="G29" fmla="sin 10800 -10201237"/>
              <a:gd name="G30" fmla="sin 9578 -10201237"/>
              <a:gd name="G31" fmla="+- G28 10800 0"/>
              <a:gd name="G32" fmla="+- G29 10800 0"/>
              <a:gd name="G33" fmla="+- G30 10800 0"/>
              <a:gd name="G34" fmla="?: G4 0 G31"/>
              <a:gd name="G35" fmla="?: -10201237 G34 0"/>
              <a:gd name="G36" fmla="?: G6 G35 G31"/>
              <a:gd name="G37" fmla="+- 21600 0 G36"/>
              <a:gd name="G38" fmla="?: G4 0 G33"/>
              <a:gd name="G39" fmla="?: -10201237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516 w 21600"/>
              <a:gd name="T15" fmla="*/ 6600 h 21600"/>
              <a:gd name="T16" fmla="*/ 10800 w 21600"/>
              <a:gd name="T17" fmla="*/ 1222 h 21600"/>
              <a:gd name="T18" fmla="*/ 20084 w 21600"/>
              <a:gd name="T19" fmla="*/ 66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2073" y="6852"/>
                </a:moveTo>
                <a:cubicBezTo>
                  <a:pt x="3624" y="3424"/>
                  <a:pt x="7037" y="1222"/>
                  <a:pt x="10800" y="1222"/>
                </a:cubicBezTo>
                <a:cubicBezTo>
                  <a:pt x="14562" y="1222"/>
                  <a:pt x="17975" y="3424"/>
                  <a:pt x="19526" y="6852"/>
                </a:cubicBezTo>
                <a:lnTo>
                  <a:pt x="20639" y="6348"/>
                </a:lnTo>
                <a:cubicBezTo>
                  <a:pt x="18891" y="2483"/>
                  <a:pt x="15042" y="0"/>
                  <a:pt x="10799" y="0"/>
                </a:cubicBezTo>
                <a:cubicBezTo>
                  <a:pt x="6557" y="0"/>
                  <a:pt x="2708" y="2483"/>
                  <a:pt x="960" y="6348"/>
                </a:cubicBezTo>
                <a:close/>
              </a:path>
            </a:pathLst>
          </a:custGeom>
          <a:solidFill>
            <a:srgbClr val="6699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eaVert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SG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EED93CC3-331A-49C9-ACFB-368A7B981135}"/>
              </a:ext>
            </a:extLst>
          </p:cNvPr>
          <p:cNvGrpSpPr>
            <a:grpSpLocks/>
          </p:cNvGrpSpPr>
          <p:nvPr/>
        </p:nvGrpSpPr>
        <p:grpSpPr bwMode="auto">
          <a:xfrm rot="1720673">
            <a:off x="1769920" y="374303"/>
            <a:ext cx="998537" cy="1997075"/>
            <a:chOff x="2469" y="1248"/>
            <a:chExt cx="629" cy="1258"/>
          </a:xfrm>
        </p:grpSpPr>
        <p:sp>
          <p:nvSpPr>
            <p:cNvPr id="8" name="Oval 11">
              <a:extLst>
                <a:ext uri="{FF2B5EF4-FFF2-40B4-BE49-F238E27FC236}">
                  <a16:creationId xmlns:a16="http://schemas.microsoft.com/office/drawing/2014/main" id="{08F2DCA3-875B-4364-B6FD-31A5A1EAEC6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04" y="1248"/>
              <a:ext cx="194" cy="194"/>
            </a:xfrm>
            <a:prstGeom prst="ellipse">
              <a:avLst/>
            </a:prstGeom>
            <a:noFill/>
            <a:ln w="57150" algn="ctr">
              <a:solidFill>
                <a:srgbClr val="D2955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198EC7E-96FE-4E11-A109-49B3DA414727}"/>
                </a:ext>
              </a:extLst>
            </p:cNvPr>
            <p:cNvCxnSpPr>
              <a:cxnSpLocks noChangeShapeType="1"/>
            </p:cNvCxnSpPr>
            <p:nvPr/>
          </p:nvCxnSpPr>
          <p:spPr bwMode="gray">
            <a:xfrm rot="5400000">
              <a:off x="2178" y="1732"/>
              <a:ext cx="1065" cy="484"/>
            </a:xfrm>
            <a:prstGeom prst="line">
              <a:avLst/>
            </a:prstGeom>
            <a:noFill/>
            <a:ln w="28575" algn="ctr">
              <a:solidFill>
                <a:srgbClr val="D295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" name="Group 16">
            <a:extLst>
              <a:ext uri="{FF2B5EF4-FFF2-40B4-BE49-F238E27FC236}">
                <a16:creationId xmlns:a16="http://schemas.microsoft.com/office/drawing/2014/main" id="{B3EA6EB7-524D-4295-99C4-CE366A050F07}"/>
              </a:ext>
            </a:extLst>
          </p:cNvPr>
          <p:cNvGrpSpPr>
            <a:grpSpLocks/>
          </p:cNvGrpSpPr>
          <p:nvPr/>
        </p:nvGrpSpPr>
        <p:grpSpPr bwMode="auto">
          <a:xfrm rot="944615">
            <a:off x="1263633" y="1811419"/>
            <a:ext cx="2176462" cy="682625"/>
            <a:chOff x="2445" y="2100"/>
            <a:chExt cx="1371" cy="430"/>
          </a:xfrm>
        </p:grpSpPr>
        <p:sp>
          <p:nvSpPr>
            <p:cNvPr id="11" name="Oval 17">
              <a:extLst>
                <a:ext uri="{FF2B5EF4-FFF2-40B4-BE49-F238E27FC236}">
                  <a16:creationId xmlns:a16="http://schemas.microsoft.com/office/drawing/2014/main" id="{FFA65764-4D3C-42AC-B029-F1E2D8CE214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622" y="2100"/>
              <a:ext cx="194" cy="194"/>
            </a:xfrm>
            <a:prstGeom prst="ellipse">
              <a:avLst/>
            </a:prstGeom>
            <a:noFill/>
            <a:ln w="57150" algn="ctr">
              <a:solidFill>
                <a:srgbClr val="7995B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5E125A9-BF95-479C-B380-178BC6EEEF95}"/>
                </a:ext>
              </a:extLst>
            </p:cNvPr>
            <p:cNvCxnSpPr>
              <a:cxnSpLocks noChangeShapeType="1"/>
            </p:cNvCxnSpPr>
            <p:nvPr/>
          </p:nvCxnSpPr>
          <p:spPr bwMode="gray">
            <a:xfrm rot="10800000" flipV="1">
              <a:off x="2445" y="2218"/>
              <a:ext cx="1186" cy="312"/>
            </a:xfrm>
            <a:prstGeom prst="line">
              <a:avLst/>
            </a:prstGeom>
            <a:noFill/>
            <a:ln w="28575" algn="ctr">
              <a:solidFill>
                <a:srgbClr val="7995B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" name="Group 22">
            <a:extLst>
              <a:ext uri="{FF2B5EF4-FFF2-40B4-BE49-F238E27FC236}">
                <a16:creationId xmlns:a16="http://schemas.microsoft.com/office/drawing/2014/main" id="{D9338E3B-A02A-4A0F-9C9B-2B62DFBAFD0F}"/>
              </a:ext>
            </a:extLst>
          </p:cNvPr>
          <p:cNvGrpSpPr>
            <a:grpSpLocks/>
          </p:cNvGrpSpPr>
          <p:nvPr/>
        </p:nvGrpSpPr>
        <p:grpSpPr bwMode="auto">
          <a:xfrm rot="21330974">
            <a:off x="1454255" y="2350994"/>
            <a:ext cx="1681162" cy="1370013"/>
            <a:chOff x="2475" y="2528"/>
            <a:chExt cx="1059" cy="863"/>
          </a:xfrm>
        </p:grpSpPr>
        <p:sp>
          <p:nvSpPr>
            <p:cNvPr id="14" name="Oval 23">
              <a:extLst>
                <a:ext uri="{FF2B5EF4-FFF2-40B4-BE49-F238E27FC236}">
                  <a16:creationId xmlns:a16="http://schemas.microsoft.com/office/drawing/2014/main" id="{43A98119-2AF0-403D-91AC-02C66B15E1E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340" y="3197"/>
              <a:ext cx="194" cy="194"/>
            </a:xfrm>
            <a:prstGeom prst="ellipse">
              <a:avLst/>
            </a:prstGeom>
            <a:noFill/>
            <a:ln w="57150" algn="ctr">
              <a:solidFill>
                <a:srgbClr val="AD8AB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D818657-AB44-4916-B4C7-B4652179098F}"/>
                </a:ext>
              </a:extLst>
            </p:cNvPr>
            <p:cNvCxnSpPr>
              <a:cxnSpLocks noChangeShapeType="1"/>
            </p:cNvCxnSpPr>
            <p:nvPr/>
          </p:nvCxnSpPr>
          <p:spPr bwMode="gray">
            <a:xfrm rot="16200000" flipV="1">
              <a:off x="2571" y="2432"/>
              <a:ext cx="699" cy="891"/>
            </a:xfrm>
            <a:prstGeom prst="line">
              <a:avLst/>
            </a:prstGeom>
            <a:noFill/>
            <a:ln w="28575" algn="ctr">
              <a:solidFill>
                <a:srgbClr val="AD8A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4BDBA90B-E26F-48E2-96C9-4C775AA0B5F1}"/>
              </a:ext>
            </a:extLst>
          </p:cNvPr>
          <p:cNvSpPr/>
          <p:nvPr/>
        </p:nvSpPr>
        <p:spPr>
          <a:xfrm>
            <a:off x="3691958" y="401216"/>
            <a:ext cx="7001213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en-US" sz="3600" b="1" i="1" dirty="0">
                <a:solidFill>
                  <a:srgbClr val="F5A837">
                    <a:lumMod val="75000"/>
                  </a:srgb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Sử dụng t</a:t>
            </a:r>
            <a:r>
              <a:rPr lang="pt-BR" altLang="en-US" sz="3600" b="1" i="1" dirty="0">
                <a:solidFill>
                  <a:srgbClr val="F5A837">
                    <a:lumMod val="75000"/>
                  </a:srgbClr>
                </a:solidFill>
                <a:latin typeface="Times New Roman" panose="02020603050405020304" pitchFamily="18" charset="0"/>
              </a:rPr>
              <a:t>ừ ngữ, hình ảnh chọn lọc</a:t>
            </a:r>
            <a:endParaRPr lang="en-SG" altLang="en-US" sz="3600" b="1" dirty="0">
              <a:solidFill>
                <a:srgbClr val="F5A837">
                  <a:lumMod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EF5A6A1-6519-4CC3-9C7F-57B8A2EAAD0B}"/>
              </a:ext>
            </a:extLst>
          </p:cNvPr>
          <p:cNvSpPr/>
          <p:nvPr/>
        </p:nvSpPr>
        <p:spPr>
          <a:xfrm>
            <a:off x="3767437" y="1816817"/>
            <a:ext cx="8614708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 err="1">
                <a:solidFill>
                  <a:srgbClr val="0070C0"/>
                </a:solidFill>
                <a:latin typeface="Times New Roman"/>
              </a:rPr>
              <a:t>Giọng</a:t>
            </a:r>
            <a:r>
              <a:rPr lang="en-US" sz="3600" b="1" i="1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/>
              </a:rPr>
              <a:t>thơ</a:t>
            </a:r>
            <a:r>
              <a:rPr lang="en-US" sz="3600" b="1" i="1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/>
              </a:rPr>
              <a:t>linh</a:t>
            </a:r>
            <a:r>
              <a:rPr lang="en-US" sz="3600" b="1" i="1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/>
              </a:rPr>
              <a:t>hoạt</a:t>
            </a:r>
            <a:r>
              <a:rPr lang="en-US" sz="3600" b="1" i="1" dirty="0">
                <a:solidFill>
                  <a:srgbClr val="0070C0"/>
                </a:solidFill>
                <a:latin typeface="Times New Roman"/>
              </a:rPr>
              <a:t>, </a:t>
            </a:r>
            <a:r>
              <a:rPr lang="en-US" sz="3600" b="1" i="1" dirty="0" err="1">
                <a:solidFill>
                  <a:srgbClr val="0070C0"/>
                </a:solidFill>
                <a:latin typeface="Times New Roman"/>
              </a:rPr>
              <a:t>tiết</a:t>
            </a:r>
            <a:r>
              <a:rPr lang="en-US" sz="3600" b="1" i="1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/>
              </a:rPr>
              <a:t>tấu</a:t>
            </a:r>
            <a:r>
              <a:rPr lang="en-US" sz="3600" b="1" i="1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/>
              </a:rPr>
              <a:t>phong</a:t>
            </a:r>
            <a:r>
              <a:rPr lang="en-US" sz="3600" b="1" i="1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/>
              </a:rPr>
              <a:t>phú</a:t>
            </a:r>
            <a:endParaRPr lang="en-SG" altLang="en-US" sz="3600" b="1" i="1" dirty="0">
              <a:solidFill>
                <a:srgbClr val="0070C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A7D38F-5FD6-4EE9-9A77-B6B55A1B49B0}"/>
              </a:ext>
            </a:extLst>
          </p:cNvPr>
          <p:cNvSpPr/>
          <p:nvPr/>
        </p:nvSpPr>
        <p:spPr>
          <a:xfrm>
            <a:off x="3747289" y="2957707"/>
            <a:ext cx="7921839" cy="1754326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 err="1">
                <a:solidFill>
                  <a:srgbClr val="7030A0"/>
                </a:solidFill>
                <a:latin typeface="Times New Roman"/>
              </a:rPr>
              <a:t>Tâm</a:t>
            </a:r>
            <a:r>
              <a:rPr lang="en-US" sz="3600" b="1" i="1" dirty="0">
                <a:solidFill>
                  <a:srgbClr val="7030A0"/>
                </a:solidFill>
                <a:latin typeface="Times New Roman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/>
              </a:rPr>
              <a:t>trạng</a:t>
            </a:r>
            <a:r>
              <a:rPr lang="en-US" sz="3600" b="1" i="1" dirty="0">
                <a:solidFill>
                  <a:srgbClr val="7030A0"/>
                </a:solidFill>
                <a:latin typeface="Times New Roman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/>
              </a:rPr>
              <a:t>ngao</a:t>
            </a:r>
            <a:r>
              <a:rPr lang="en-US" sz="3600" b="1" i="1" dirty="0">
                <a:solidFill>
                  <a:srgbClr val="7030A0"/>
                </a:solidFill>
                <a:latin typeface="Times New Roman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/>
              </a:rPr>
              <a:t>ngán</a:t>
            </a:r>
            <a:r>
              <a:rPr lang="en-US" sz="3600" b="1" i="1" dirty="0">
                <a:solidFill>
                  <a:srgbClr val="7030A0"/>
                </a:solidFill>
                <a:latin typeface="Times New Roman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/>
              </a:rPr>
              <a:t>căm</a:t>
            </a:r>
            <a:r>
              <a:rPr lang="en-US" sz="3600" b="1" i="1" dirty="0">
                <a:solidFill>
                  <a:srgbClr val="7030A0"/>
                </a:solidFill>
                <a:latin typeface="Times New Roman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/>
              </a:rPr>
              <a:t>uất</a:t>
            </a:r>
            <a:r>
              <a:rPr lang="en-US" sz="3600" b="1" i="1" dirty="0">
                <a:solidFill>
                  <a:srgbClr val="7030A0"/>
                </a:solidFill>
                <a:latin typeface="Times New Roman"/>
              </a:rPr>
              <a:t>, </a:t>
            </a:r>
            <a:r>
              <a:rPr lang="en-US" sz="3600" b="1" i="1" dirty="0" err="1">
                <a:solidFill>
                  <a:srgbClr val="7030A0"/>
                </a:solidFill>
                <a:latin typeface="Times New Roman"/>
              </a:rPr>
              <a:t>chỉ</a:t>
            </a:r>
            <a:r>
              <a:rPr lang="en-US" sz="3600" b="1" i="1" dirty="0">
                <a:solidFill>
                  <a:srgbClr val="7030A0"/>
                </a:solidFill>
                <a:latin typeface="Times New Roman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/>
              </a:rPr>
              <a:t>đành</a:t>
            </a:r>
            <a:r>
              <a:rPr lang="en-US" sz="3600" b="1" i="1" dirty="0">
                <a:solidFill>
                  <a:srgbClr val="7030A0"/>
                </a:solidFill>
                <a:latin typeface="Times New Roman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/>
              </a:rPr>
              <a:t>bất</a:t>
            </a:r>
            <a:r>
              <a:rPr lang="en-US" sz="3600" b="1" i="1" dirty="0">
                <a:solidFill>
                  <a:srgbClr val="7030A0"/>
                </a:solidFill>
                <a:latin typeface="Times New Roman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/>
              </a:rPr>
              <a:t>lực</a:t>
            </a:r>
            <a:r>
              <a:rPr lang="en-US" sz="3600" b="1" i="1" dirty="0">
                <a:solidFill>
                  <a:srgbClr val="7030A0"/>
                </a:solidFill>
                <a:latin typeface="Times New Roman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/>
              </a:rPr>
              <a:t>buông</a:t>
            </a:r>
            <a:r>
              <a:rPr lang="en-US" sz="3600" b="1" i="1" dirty="0">
                <a:solidFill>
                  <a:srgbClr val="7030A0"/>
                </a:solidFill>
                <a:latin typeface="Times New Roman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/>
              </a:rPr>
              <a:t>xuôi</a:t>
            </a:r>
            <a:r>
              <a:rPr lang="en-US" sz="3600" b="1" i="1" dirty="0">
                <a:solidFill>
                  <a:srgbClr val="7030A0"/>
                </a:solidFill>
                <a:latin typeface="Times New Roman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/>
              </a:rPr>
              <a:t>tuy</a:t>
            </a:r>
            <a:r>
              <a:rPr lang="en-US" sz="3600" b="1" i="1" dirty="0">
                <a:solidFill>
                  <a:srgbClr val="7030A0"/>
                </a:solidFill>
                <a:latin typeface="Times New Roman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/>
              </a:rPr>
              <a:t>nhiên</a:t>
            </a:r>
            <a:r>
              <a:rPr lang="en-US" sz="3600" b="1" i="1" dirty="0">
                <a:solidFill>
                  <a:srgbClr val="7030A0"/>
                </a:solidFill>
                <a:latin typeface="Times New Roman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/>
              </a:rPr>
              <a:t>bên</a:t>
            </a:r>
            <a:r>
              <a:rPr lang="en-US" sz="3600" b="1" i="1" dirty="0">
                <a:solidFill>
                  <a:srgbClr val="7030A0"/>
                </a:solidFill>
                <a:latin typeface="Times New Roman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/>
              </a:rPr>
              <a:t>trong</a:t>
            </a:r>
            <a:r>
              <a:rPr lang="en-US" sz="3600" b="1" i="1" dirty="0">
                <a:solidFill>
                  <a:srgbClr val="7030A0"/>
                </a:solidFill>
                <a:latin typeface="Times New Roman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/>
              </a:rPr>
              <a:t>vẫn</a:t>
            </a:r>
            <a:r>
              <a:rPr lang="en-US" sz="3600" b="1" i="1" dirty="0">
                <a:solidFill>
                  <a:srgbClr val="7030A0"/>
                </a:solidFill>
                <a:latin typeface="Times New Roman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/>
              </a:rPr>
              <a:t>ngùn</a:t>
            </a:r>
            <a:r>
              <a:rPr lang="en-US" sz="3600" b="1" i="1" dirty="0">
                <a:solidFill>
                  <a:srgbClr val="7030A0"/>
                </a:solidFill>
                <a:latin typeface="Times New Roman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/>
              </a:rPr>
              <a:t>ngụt</a:t>
            </a:r>
            <a:r>
              <a:rPr lang="en-US" sz="3600" b="1" i="1" dirty="0">
                <a:solidFill>
                  <a:srgbClr val="7030A0"/>
                </a:solidFill>
                <a:latin typeface="Times New Roman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/>
              </a:rPr>
              <a:t>một</a:t>
            </a:r>
            <a:r>
              <a:rPr lang="en-US" sz="3600" b="1" i="1" dirty="0">
                <a:solidFill>
                  <a:srgbClr val="7030A0"/>
                </a:solidFill>
                <a:latin typeface="Times New Roman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/>
              </a:rPr>
              <a:t>ngọn</a:t>
            </a:r>
            <a:r>
              <a:rPr lang="en-US" sz="3600" b="1" i="1" dirty="0">
                <a:solidFill>
                  <a:srgbClr val="7030A0"/>
                </a:solidFill>
                <a:latin typeface="Times New Roman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/>
              </a:rPr>
              <a:t>lửa</a:t>
            </a:r>
            <a:r>
              <a:rPr lang="en-US" sz="3600" b="1" i="1" dirty="0">
                <a:solidFill>
                  <a:srgbClr val="7030A0"/>
                </a:solidFill>
                <a:latin typeface="Times New Roman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/>
              </a:rPr>
              <a:t>căm</a:t>
            </a:r>
            <a:r>
              <a:rPr lang="en-US" sz="3600" b="1" i="1" dirty="0">
                <a:solidFill>
                  <a:srgbClr val="7030A0"/>
                </a:solidFill>
                <a:latin typeface="Times New Roman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/>
              </a:rPr>
              <a:t>hờn</a:t>
            </a:r>
            <a:endParaRPr lang="en-SG" altLang="en-US" sz="3600" b="1" i="1" dirty="0">
              <a:solidFill>
                <a:srgbClr val="7030A0"/>
              </a:solidFill>
              <a:latin typeface="Times New Roman"/>
              <a:cs typeface="Arial" panose="020B0604020202020204" pitchFamily="34" charset="0"/>
            </a:endParaRPr>
          </a:p>
        </p:txBody>
      </p:sp>
      <p:grpSp>
        <p:nvGrpSpPr>
          <p:cNvPr id="19" name="Group 37">
            <a:extLst>
              <a:ext uri="{FF2B5EF4-FFF2-40B4-BE49-F238E27FC236}">
                <a16:creationId xmlns:a16="http://schemas.microsoft.com/office/drawing/2014/main" id="{CB82FD36-BDC8-423D-9F9E-5CBE6CF563A0}"/>
              </a:ext>
            </a:extLst>
          </p:cNvPr>
          <p:cNvGrpSpPr>
            <a:grpSpLocks/>
          </p:cNvGrpSpPr>
          <p:nvPr/>
        </p:nvGrpSpPr>
        <p:grpSpPr bwMode="auto">
          <a:xfrm>
            <a:off x="495283" y="1477318"/>
            <a:ext cx="1612900" cy="1612900"/>
            <a:chOff x="1961" y="1894"/>
            <a:chExt cx="1016" cy="1016"/>
          </a:xfrm>
        </p:grpSpPr>
        <p:sp>
          <p:nvSpPr>
            <p:cNvPr id="20" name="Oval 38">
              <a:extLst>
                <a:ext uri="{FF2B5EF4-FFF2-40B4-BE49-F238E27FC236}">
                  <a16:creationId xmlns:a16="http://schemas.microsoft.com/office/drawing/2014/main" id="{9EA5B2AA-586B-4785-B303-2ABBE230A34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61" y="1894"/>
              <a:ext cx="1016" cy="1016"/>
            </a:xfrm>
            <a:prstGeom prst="ellipse">
              <a:avLst/>
            </a:prstGeom>
            <a:solidFill>
              <a:srgbClr val="8EAD6F"/>
            </a:solidFill>
            <a:ln w="57150" algn="ctr">
              <a:solidFill>
                <a:srgbClr val="C3D69B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1" name="Oval 39">
              <a:extLst>
                <a:ext uri="{FF2B5EF4-FFF2-40B4-BE49-F238E27FC236}">
                  <a16:creationId xmlns:a16="http://schemas.microsoft.com/office/drawing/2014/main" id="{C9DB0A02-BB19-4ADF-85DA-61D07F19334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45" y="1978"/>
              <a:ext cx="847" cy="847"/>
            </a:xfrm>
            <a:prstGeom prst="ellipse">
              <a:avLst/>
            </a:prstGeom>
            <a:solidFill>
              <a:srgbClr val="FFFFFF"/>
            </a:solidFill>
            <a:ln w="25400" algn="ctr">
              <a:solidFill>
                <a:srgbClr val="71893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EA5F201-3CF0-4BF1-9991-E676763BC634}"/>
              </a:ext>
            </a:extLst>
          </p:cNvPr>
          <p:cNvSpPr>
            <a:spLocks noChangeArrowheads="1"/>
          </p:cNvSpPr>
          <p:nvPr/>
        </p:nvSpPr>
        <p:spPr bwMode="gray">
          <a:xfrm>
            <a:off x="654033" y="1769368"/>
            <a:ext cx="12636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SG" altLang="en-US" sz="3600" b="1" dirty="0" err="1">
                <a:solidFill>
                  <a:srgbClr val="FF0000"/>
                </a:solidFill>
                <a:latin typeface="Times New Roman"/>
                <a:cs typeface="Arial" panose="020B0604020202020204" pitchFamily="34" charset="0"/>
              </a:rPr>
              <a:t>Khổ</a:t>
            </a:r>
            <a:r>
              <a:rPr lang="en-SG" altLang="en-US" sz="3600" b="1" dirty="0">
                <a:solidFill>
                  <a:srgbClr val="FF0000"/>
                </a:solidFill>
                <a:latin typeface="Times New Roman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B8575B1-F468-43C3-9623-8FE75803A6DF}"/>
              </a:ext>
            </a:extLst>
          </p:cNvPr>
          <p:cNvSpPr/>
          <p:nvPr/>
        </p:nvSpPr>
        <p:spPr>
          <a:xfrm>
            <a:off x="5105400" y="2415918"/>
            <a:ext cx="519179" cy="53936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C85972E-1C4E-475C-8C48-66E30074249E}"/>
              </a:ext>
            </a:extLst>
          </p:cNvPr>
          <p:cNvSpPr/>
          <p:nvPr/>
        </p:nvSpPr>
        <p:spPr>
          <a:xfrm>
            <a:off x="7315200" y="1329771"/>
            <a:ext cx="680868" cy="67285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C4E28BE-F727-4B1E-971C-306F1E99512B}"/>
              </a:ext>
            </a:extLst>
          </p:cNvPr>
          <p:cNvSpPr/>
          <p:nvPr/>
        </p:nvSpPr>
        <p:spPr>
          <a:xfrm>
            <a:off x="10809184" y="0"/>
            <a:ext cx="1109995" cy="105615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187B0FA-2CFF-48FD-A316-8B694CBA3870}"/>
              </a:ext>
            </a:extLst>
          </p:cNvPr>
          <p:cNvSpPr/>
          <p:nvPr/>
        </p:nvSpPr>
        <p:spPr>
          <a:xfrm>
            <a:off x="10760273" y="6309752"/>
            <a:ext cx="1478007" cy="134571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1CB3EF2-0A3C-4B3D-AE22-A768356E7CFB}"/>
              </a:ext>
            </a:extLst>
          </p:cNvPr>
          <p:cNvSpPr/>
          <p:nvPr/>
        </p:nvSpPr>
        <p:spPr>
          <a:xfrm>
            <a:off x="7969287" y="4940477"/>
            <a:ext cx="519179" cy="53936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321CB92-3B91-443D-A709-5714E5BBAA39}"/>
              </a:ext>
            </a:extLst>
          </p:cNvPr>
          <p:cNvSpPr/>
          <p:nvPr/>
        </p:nvSpPr>
        <p:spPr>
          <a:xfrm>
            <a:off x="8074791" y="6057611"/>
            <a:ext cx="1109995" cy="105615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A70B870-7DCC-40A6-B963-B8411EE3CA22}"/>
              </a:ext>
            </a:extLst>
          </p:cNvPr>
          <p:cNvSpPr/>
          <p:nvPr/>
        </p:nvSpPr>
        <p:spPr>
          <a:xfrm>
            <a:off x="4981517" y="6171681"/>
            <a:ext cx="1109995" cy="105615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8C3D385-B9DA-4FA7-9152-6F79A11AD75E}"/>
              </a:ext>
            </a:extLst>
          </p:cNvPr>
          <p:cNvSpPr/>
          <p:nvPr/>
        </p:nvSpPr>
        <p:spPr>
          <a:xfrm>
            <a:off x="11737509" y="1816817"/>
            <a:ext cx="1478007" cy="127340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2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/>
      <p:bldP spid="17" grpId="0"/>
      <p:bldP spid="18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ranh Cọp Vồ Mồi Đẹp Được Vẽ Tay Chất Lượng Cao">
            <a:extLst>
              <a:ext uri="{FF2B5EF4-FFF2-40B4-BE49-F238E27FC236}">
                <a16:creationId xmlns:a16="http://schemas.microsoft.com/office/drawing/2014/main" id="{90D07E66-849C-4EDE-B505-66824B437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86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594391F-34F9-4AFA-9151-EDC730D8CBAA}"/>
              </a:ext>
            </a:extLst>
          </p:cNvPr>
          <p:cNvSpPr/>
          <p:nvPr/>
        </p:nvSpPr>
        <p:spPr>
          <a:xfrm>
            <a:off x="0" y="5593080"/>
            <a:ext cx="12192000" cy="1264920"/>
          </a:xfrm>
          <a:prstGeom prst="rect">
            <a:avLst/>
          </a:prstGeom>
          <a:solidFill>
            <a:schemeClr val="tx1">
              <a:alpha val="62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lang="en-US" sz="4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8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>
            <a:extLst>
              <a:ext uri="{FF2B5EF4-FFF2-40B4-BE49-F238E27FC236}">
                <a16:creationId xmlns:a16="http://schemas.microsoft.com/office/drawing/2014/main" id="{9DE4CD5F-4EFC-4830-B3FD-A1EC07948EB6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07768" y="348531"/>
            <a:ext cx="3960440" cy="64807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79216"/>
                  <a:invGamma/>
                </a:schemeClr>
              </a:gs>
            </a:gsLst>
            <a:lin ang="5400000" scaled="1"/>
          </a:gradFill>
          <a:ln w="9525">
            <a:solidFill>
              <a:srgbClr val="FFFFFF"/>
            </a:solidFill>
            <a:round/>
            <a:headEnd/>
            <a:tailEnd/>
          </a:ln>
          <a:effectLst>
            <a:outerShdw dist="40161" dir="4293903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3A1C8B7A-E32B-4831-AF59-FB4515C8697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142780" y="332656"/>
            <a:ext cx="36099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SG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 </a:t>
            </a:r>
            <a:r>
              <a:rPr kumimoji="0" lang="en-SG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luận</a:t>
            </a:r>
            <a:r>
              <a:rPr kumimoji="0" lang="en-SG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 </a:t>
            </a:r>
            <a:r>
              <a:rPr kumimoji="0" lang="en-SG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nhóm</a:t>
            </a:r>
            <a:endParaRPr kumimoji="0" lang="en-SG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045612EC-1AF6-4DA6-986C-3F41FA2DE8DC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351" y="2034480"/>
            <a:ext cx="4141481" cy="846820"/>
          </a:xfrm>
          <a:prstGeom prst="roundRect">
            <a:avLst>
              <a:gd name="adj" fmla="val 4454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93F20B36-50D6-48CB-8C35-39E442B503BC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4701" y="2159694"/>
            <a:ext cx="47799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D8AB8"/>
              </a:buClr>
              <a:buSzPct val="60000"/>
              <a:buFontTx/>
              <a:buNone/>
              <a:tabLst/>
              <a:defRPr/>
            </a:pPr>
            <a:r>
              <a:rPr kumimoji="0" lang="en-SG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Đọc</a:t>
            </a:r>
            <a:r>
              <a:rPr kumimoji="0" lang="en-SG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thầm</a:t>
            </a:r>
            <a:r>
              <a:rPr kumimoji="0" lang="en-SG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đoạn</a:t>
            </a:r>
            <a:r>
              <a:rPr kumimoji="0" lang="en-SG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2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B738EF-55B1-473F-8488-688EA8F16B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39740">
            <a:off x="1946390" y="2880309"/>
            <a:ext cx="1202812" cy="1202812"/>
          </a:xfrm>
          <a:prstGeom prst="rect">
            <a:avLst/>
          </a:prstGeom>
        </p:spPr>
      </p:pic>
      <p:sp>
        <p:nvSpPr>
          <p:cNvPr id="10" name="AutoShape 6">
            <a:extLst>
              <a:ext uri="{FF2B5EF4-FFF2-40B4-BE49-F238E27FC236}">
                <a16:creationId xmlns:a16="http://schemas.microsoft.com/office/drawing/2014/main" id="{73B330BB-C8D2-4D60-A13A-C552E7BAF223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451814" y="3933056"/>
            <a:ext cx="4141480" cy="846820"/>
          </a:xfrm>
          <a:prstGeom prst="roundRect">
            <a:avLst>
              <a:gd name="adj" fmla="val 3949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B08AF7AC-CFDA-478A-BA4C-52BEE51F3D3E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551384" y="4055368"/>
            <a:ext cx="38970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Hoàn</a:t>
            </a:r>
            <a:r>
              <a:rPr kumimoji="0" lang="en-SG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thiện</a:t>
            </a:r>
            <a:r>
              <a:rPr kumimoji="0" lang="en-SG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PBT </a:t>
            </a:r>
            <a:r>
              <a:rPr kumimoji="0" lang="en-SG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số</a:t>
            </a:r>
            <a:r>
              <a:rPr kumimoji="0" lang="en-SG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924ED8-97FD-433F-A0F7-B6F9039184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39740">
            <a:off x="1994958" y="4723126"/>
            <a:ext cx="1202812" cy="1202812"/>
          </a:xfrm>
          <a:prstGeom prst="rect">
            <a:avLst/>
          </a:prstGeom>
        </p:spPr>
      </p:pic>
      <p:sp>
        <p:nvSpPr>
          <p:cNvPr id="13" name="AutoShape 6">
            <a:extLst>
              <a:ext uri="{FF2B5EF4-FFF2-40B4-BE49-F238E27FC236}">
                <a16:creationId xmlns:a16="http://schemas.microsoft.com/office/drawing/2014/main" id="{3B0A8A52-246C-4C63-8D15-CB8B2E1BAE31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442348" y="5818257"/>
            <a:ext cx="4150943" cy="846820"/>
          </a:xfrm>
          <a:prstGeom prst="roundRect">
            <a:avLst>
              <a:gd name="adj" fmla="val 3949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BAEFC6A6-06D5-4C1A-BF93-C67ABA7FB0FB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677302" y="5940569"/>
            <a:ext cx="36905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Nhận</a:t>
            </a:r>
            <a:r>
              <a:rPr kumimoji="0" lang="en-SG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xét</a:t>
            </a:r>
            <a:endParaRPr kumimoji="0" lang="en-SG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E0785AD6-C99B-4D49-9807-89979F745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625576"/>
              </p:ext>
            </p:extLst>
          </p:nvPr>
        </p:nvGraphicFramePr>
        <p:xfrm>
          <a:off x="5034776" y="2767269"/>
          <a:ext cx="6705410" cy="2590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6754">
                  <a:extLst>
                    <a:ext uri="{9D8B030D-6E8A-4147-A177-3AD203B41FA5}">
                      <a16:colId xmlns:a16="http://schemas.microsoft.com/office/drawing/2014/main" val="913728291"/>
                    </a:ext>
                  </a:extLst>
                </a:gridCol>
                <a:gridCol w="2162176">
                  <a:extLst>
                    <a:ext uri="{9D8B030D-6E8A-4147-A177-3AD203B41FA5}">
                      <a16:colId xmlns:a16="http://schemas.microsoft.com/office/drawing/2014/main" val="2585726114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663614240"/>
                    </a:ext>
                  </a:extLst>
                </a:gridCol>
              </a:tblGrid>
              <a:tr h="370156">
                <a:tc gridSpan="2">
                  <a:txBody>
                    <a:bodyPr/>
                    <a:lstStyle/>
                    <a:p>
                      <a:pPr algn="ctr"/>
                      <a:r>
                        <a:rPr lang="en-SG" sz="2800" dirty="0">
                          <a:latin typeface="+mj-lt"/>
                        </a:rPr>
                        <a:t>Chi </a:t>
                      </a:r>
                      <a:r>
                        <a:rPr lang="en-SG" sz="2800" dirty="0" err="1">
                          <a:latin typeface="+mj-lt"/>
                        </a:rPr>
                        <a:t>tiết</a:t>
                      </a:r>
                      <a:endParaRPr lang="en-SG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dirty="0" err="1">
                          <a:latin typeface="+mj-lt"/>
                        </a:rPr>
                        <a:t>Từ</a:t>
                      </a:r>
                      <a:r>
                        <a:rPr lang="en-SG" sz="2800" dirty="0">
                          <a:latin typeface="+mj-lt"/>
                        </a:rPr>
                        <a:t> </a:t>
                      </a:r>
                      <a:r>
                        <a:rPr lang="en-SG" sz="2800" dirty="0" err="1">
                          <a:latin typeface="+mj-lt"/>
                        </a:rPr>
                        <a:t>ngữ</a:t>
                      </a:r>
                      <a:endParaRPr lang="en-SG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492558"/>
                  </a:ext>
                </a:extLst>
              </a:tr>
              <a:tr h="370156">
                <a:tc rowSpan="2">
                  <a:txBody>
                    <a:bodyPr/>
                    <a:lstStyle/>
                    <a:p>
                      <a:r>
                        <a:rPr lang="en-SG" sz="2800" b="1" dirty="0" err="1">
                          <a:latin typeface="+mj-lt"/>
                        </a:rPr>
                        <a:t>Cảnh</a:t>
                      </a:r>
                      <a:r>
                        <a:rPr lang="en-SG" sz="2800" b="1" dirty="0">
                          <a:latin typeface="+mj-lt"/>
                        </a:rPr>
                        <a:t> </a:t>
                      </a:r>
                      <a:r>
                        <a:rPr lang="en-SG" sz="2800" b="1" dirty="0" err="1">
                          <a:latin typeface="+mj-lt"/>
                        </a:rPr>
                        <a:t>núi</a:t>
                      </a:r>
                      <a:r>
                        <a:rPr lang="en-SG" sz="2800" b="1" dirty="0">
                          <a:latin typeface="+mj-lt"/>
                        </a:rPr>
                        <a:t> </a:t>
                      </a:r>
                      <a:r>
                        <a:rPr lang="en-SG" sz="2800" b="1" dirty="0" err="1">
                          <a:latin typeface="+mj-lt"/>
                        </a:rPr>
                        <a:t>rừng</a:t>
                      </a:r>
                      <a:endParaRPr lang="en-SG" sz="28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G" sz="2800" dirty="0" err="1">
                          <a:latin typeface="+mj-lt"/>
                        </a:rPr>
                        <a:t>Hình</a:t>
                      </a:r>
                      <a:r>
                        <a:rPr lang="en-SG" sz="2800" dirty="0">
                          <a:latin typeface="+mj-lt"/>
                        </a:rPr>
                        <a:t> </a:t>
                      </a:r>
                      <a:r>
                        <a:rPr lang="en-SG" sz="2800" dirty="0" err="1">
                          <a:latin typeface="+mj-lt"/>
                        </a:rPr>
                        <a:t>ảnh</a:t>
                      </a:r>
                      <a:endParaRPr lang="en-SG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776845"/>
                  </a:ext>
                </a:extLst>
              </a:tr>
              <a:tr h="370156">
                <a:tc vMerge="1">
                  <a:txBody>
                    <a:bodyPr/>
                    <a:lstStyle/>
                    <a:p>
                      <a:endParaRPr lang="en-SG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SG" sz="2800" dirty="0" err="1">
                          <a:latin typeface="+mj-lt"/>
                        </a:rPr>
                        <a:t>Âm</a:t>
                      </a:r>
                      <a:r>
                        <a:rPr lang="en-SG" sz="2800" dirty="0">
                          <a:latin typeface="+mj-lt"/>
                        </a:rPr>
                        <a:t> </a:t>
                      </a:r>
                      <a:r>
                        <a:rPr lang="en-SG" sz="2800" dirty="0" err="1">
                          <a:latin typeface="+mj-lt"/>
                        </a:rPr>
                        <a:t>thanh</a:t>
                      </a:r>
                      <a:endParaRPr lang="en-SG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88557"/>
                  </a:ext>
                </a:extLst>
              </a:tr>
              <a:tr h="370156">
                <a:tc rowSpan="2">
                  <a:txBody>
                    <a:bodyPr/>
                    <a:lstStyle/>
                    <a:p>
                      <a:r>
                        <a:rPr lang="en-SG" sz="2800" b="1" dirty="0" err="1">
                          <a:latin typeface="+mj-lt"/>
                        </a:rPr>
                        <a:t>Hình</a:t>
                      </a:r>
                      <a:r>
                        <a:rPr lang="en-SG" sz="2800" b="1" dirty="0">
                          <a:latin typeface="+mj-lt"/>
                        </a:rPr>
                        <a:t> </a:t>
                      </a:r>
                      <a:r>
                        <a:rPr lang="en-SG" sz="2800" b="1" dirty="0" err="1">
                          <a:latin typeface="+mj-lt"/>
                        </a:rPr>
                        <a:t>ảnh</a:t>
                      </a:r>
                      <a:r>
                        <a:rPr lang="en-SG" sz="2800" b="1" dirty="0">
                          <a:latin typeface="+mj-lt"/>
                        </a:rPr>
                        <a:t> con </a:t>
                      </a:r>
                      <a:r>
                        <a:rPr lang="en-SG" sz="2800" b="1" dirty="0" err="1">
                          <a:latin typeface="+mj-lt"/>
                        </a:rPr>
                        <a:t>hổ</a:t>
                      </a:r>
                      <a:endParaRPr lang="en-SG" sz="28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G" sz="2800" dirty="0" err="1">
                          <a:latin typeface="+mj-lt"/>
                        </a:rPr>
                        <a:t>Hành</a:t>
                      </a:r>
                      <a:r>
                        <a:rPr lang="en-SG" sz="2800" dirty="0">
                          <a:latin typeface="+mj-lt"/>
                        </a:rPr>
                        <a:t> </a:t>
                      </a:r>
                      <a:r>
                        <a:rPr lang="en-SG" sz="2800" dirty="0" err="1">
                          <a:latin typeface="+mj-lt"/>
                        </a:rPr>
                        <a:t>động</a:t>
                      </a:r>
                      <a:endParaRPr lang="en-SG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365819"/>
                  </a:ext>
                </a:extLst>
              </a:tr>
              <a:tr h="370156">
                <a:tc vMerge="1">
                  <a:txBody>
                    <a:bodyPr/>
                    <a:lstStyle/>
                    <a:p>
                      <a:endParaRPr lang="en-SG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SG" sz="2800" dirty="0">
                          <a:latin typeface="+mj-lt"/>
                        </a:rPr>
                        <a:t>T</a:t>
                      </a:r>
                      <a:r>
                        <a:rPr lang="vi-VN" sz="2800" dirty="0">
                          <a:latin typeface="+mj-lt"/>
                        </a:rPr>
                        <a:t>ư</a:t>
                      </a:r>
                      <a:r>
                        <a:rPr lang="en-SG" sz="2800" dirty="0">
                          <a:latin typeface="+mj-lt"/>
                        </a:rPr>
                        <a:t> </a:t>
                      </a:r>
                      <a:r>
                        <a:rPr lang="en-SG" sz="2800" dirty="0" err="1">
                          <a:latin typeface="+mj-lt"/>
                        </a:rPr>
                        <a:t>thế</a:t>
                      </a:r>
                      <a:endParaRPr lang="en-SG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894614"/>
                  </a:ext>
                </a:extLst>
              </a:tr>
            </a:tbl>
          </a:graphicData>
        </a:graphic>
      </p:graphicFrame>
      <p:sp>
        <p:nvSpPr>
          <p:cNvPr id="19" name="Text Box 9">
            <a:extLst>
              <a:ext uri="{FF2B5EF4-FFF2-40B4-BE49-F238E27FC236}">
                <a16:creationId xmlns:a16="http://schemas.microsoft.com/office/drawing/2014/main" id="{FC475F19-910E-45A6-BDD1-985BD307B98A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4944685" y="5940569"/>
            <a:ext cx="72473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Giọng</a:t>
            </a:r>
            <a:r>
              <a:rPr kumimoji="0" lang="en-SG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điệu</a:t>
            </a:r>
            <a:r>
              <a:rPr kumimoji="0" lang="en-SG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</a:t>
            </a:r>
            <a:r>
              <a:rPr kumimoji="0" lang="en-SG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cách</a:t>
            </a:r>
            <a:r>
              <a:rPr kumimoji="0" lang="en-SG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sử</a:t>
            </a:r>
            <a:r>
              <a:rPr kumimoji="0" lang="en-SG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dụng</a:t>
            </a:r>
            <a:r>
              <a:rPr kumimoji="0" lang="en-SG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từ</a:t>
            </a:r>
            <a:r>
              <a:rPr kumimoji="0" lang="en-SG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ngữ</a:t>
            </a:r>
            <a:r>
              <a:rPr kumimoji="0" lang="en-SG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</a:t>
            </a:r>
            <a:r>
              <a:rPr kumimoji="0" lang="en-SG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hình</a:t>
            </a:r>
            <a:r>
              <a:rPr kumimoji="0" lang="en-SG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ảnh</a:t>
            </a:r>
            <a:endParaRPr kumimoji="0" lang="en-SG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26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10" grpId="0" animBg="1"/>
      <p:bldP spid="11" grpId="0"/>
      <p:bldP spid="13" grpId="0" animBg="1"/>
      <p:bldP spid="14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B5B8770-6F0E-40A6-BC9F-4F09B195E086}"/>
              </a:ext>
            </a:extLst>
          </p:cNvPr>
          <p:cNvSpPr/>
          <p:nvPr/>
        </p:nvSpPr>
        <p:spPr>
          <a:xfrm>
            <a:off x="2999656" y="404664"/>
            <a:ext cx="626469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3FAE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a/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3FAE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Cảnh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3FAE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3FAE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núi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3FAE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3FAE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rừng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3FAE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3FAE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hùng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3FAE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3FAE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vĩ</a:t>
            </a:r>
            <a:endParaRPr kumimoji="0" lang="en-SG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139700">
                  <a:srgbClr val="3FAED5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4" name="Table 17">
            <a:extLst>
              <a:ext uri="{FF2B5EF4-FFF2-40B4-BE49-F238E27FC236}">
                <a16:creationId xmlns:a16="http://schemas.microsoft.com/office/drawing/2014/main" id="{884904F1-2862-4D23-920E-3C7CDA4AB2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45353"/>
              </p:ext>
            </p:extLst>
          </p:nvPr>
        </p:nvGraphicFramePr>
        <p:xfrm>
          <a:off x="596804" y="1650784"/>
          <a:ext cx="11070399" cy="48719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09359">
                  <a:extLst>
                    <a:ext uri="{9D8B030D-6E8A-4147-A177-3AD203B41FA5}">
                      <a16:colId xmlns:a16="http://schemas.microsoft.com/office/drawing/2014/main" val="91372829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585726114"/>
                    </a:ext>
                  </a:extLst>
                </a:gridCol>
                <a:gridCol w="7560840">
                  <a:extLst>
                    <a:ext uri="{9D8B030D-6E8A-4147-A177-3AD203B41FA5}">
                      <a16:colId xmlns:a16="http://schemas.microsoft.com/office/drawing/2014/main" val="663614240"/>
                    </a:ext>
                  </a:extLst>
                </a:gridCol>
              </a:tblGrid>
              <a:tr h="755544">
                <a:tc gridSpan="2">
                  <a:txBody>
                    <a:bodyPr/>
                    <a:lstStyle/>
                    <a:p>
                      <a:pPr algn="ctr"/>
                      <a:r>
                        <a:rPr lang="en-SG" sz="2800" dirty="0">
                          <a:latin typeface="+mj-lt"/>
                        </a:rPr>
                        <a:t>Chi </a:t>
                      </a:r>
                      <a:r>
                        <a:rPr lang="en-SG" sz="2800" dirty="0" err="1">
                          <a:latin typeface="+mj-lt"/>
                        </a:rPr>
                        <a:t>tiết</a:t>
                      </a:r>
                      <a:endParaRPr lang="en-SG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dirty="0" err="1">
                          <a:latin typeface="+mj-lt"/>
                        </a:rPr>
                        <a:t>Từ</a:t>
                      </a:r>
                      <a:r>
                        <a:rPr lang="en-SG" sz="2800" dirty="0">
                          <a:latin typeface="+mj-lt"/>
                        </a:rPr>
                        <a:t> </a:t>
                      </a:r>
                      <a:r>
                        <a:rPr lang="en-SG" sz="2800" dirty="0" err="1">
                          <a:latin typeface="+mj-lt"/>
                        </a:rPr>
                        <a:t>ngữ</a:t>
                      </a:r>
                      <a:endParaRPr lang="en-SG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492558"/>
                  </a:ext>
                </a:extLst>
              </a:tr>
              <a:tr h="1114112">
                <a:tc rowSpan="3">
                  <a:txBody>
                    <a:bodyPr/>
                    <a:lstStyle/>
                    <a:p>
                      <a:pPr algn="ctr"/>
                      <a:r>
                        <a:rPr lang="en-SG" sz="2800" b="1" dirty="0" err="1">
                          <a:latin typeface="+mj-lt"/>
                        </a:rPr>
                        <a:t>Cảnh</a:t>
                      </a:r>
                      <a:r>
                        <a:rPr lang="en-SG" sz="2800" b="1" dirty="0">
                          <a:latin typeface="+mj-lt"/>
                        </a:rPr>
                        <a:t> </a:t>
                      </a:r>
                      <a:r>
                        <a:rPr lang="en-SG" sz="2800" b="1" dirty="0" err="1">
                          <a:latin typeface="+mj-lt"/>
                        </a:rPr>
                        <a:t>núi</a:t>
                      </a:r>
                      <a:r>
                        <a:rPr lang="en-SG" sz="2800" b="1" dirty="0">
                          <a:latin typeface="+mj-lt"/>
                        </a:rPr>
                        <a:t> </a:t>
                      </a:r>
                      <a:r>
                        <a:rPr lang="en-SG" sz="2800" b="1" dirty="0" err="1">
                          <a:latin typeface="+mj-lt"/>
                        </a:rPr>
                        <a:t>rừng</a:t>
                      </a:r>
                      <a:endParaRPr lang="en-SG" sz="28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G" sz="2800" dirty="0" err="1">
                          <a:latin typeface="+mj-lt"/>
                        </a:rPr>
                        <a:t>Hình</a:t>
                      </a:r>
                      <a:r>
                        <a:rPr lang="en-SG" sz="2800" dirty="0">
                          <a:latin typeface="+mj-lt"/>
                        </a:rPr>
                        <a:t> </a:t>
                      </a:r>
                      <a:r>
                        <a:rPr lang="en-SG" sz="2800" dirty="0" err="1">
                          <a:latin typeface="+mj-lt"/>
                        </a:rPr>
                        <a:t>ảnh</a:t>
                      </a:r>
                      <a:endParaRPr lang="en-SG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776845"/>
                  </a:ext>
                </a:extLst>
              </a:tr>
              <a:tr h="1156177">
                <a:tc vMerge="1">
                  <a:txBody>
                    <a:bodyPr/>
                    <a:lstStyle/>
                    <a:p>
                      <a:endParaRPr lang="en-SG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SG" sz="2800" dirty="0" err="1">
                          <a:latin typeface="+mj-lt"/>
                        </a:rPr>
                        <a:t>Âm</a:t>
                      </a:r>
                      <a:r>
                        <a:rPr lang="en-SG" sz="2800" dirty="0">
                          <a:latin typeface="+mj-lt"/>
                        </a:rPr>
                        <a:t> </a:t>
                      </a:r>
                      <a:r>
                        <a:rPr lang="en-SG" sz="2800" dirty="0" err="1">
                          <a:latin typeface="+mj-lt"/>
                        </a:rPr>
                        <a:t>thanh</a:t>
                      </a:r>
                      <a:endParaRPr lang="en-SG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88557"/>
                  </a:ext>
                </a:extLst>
              </a:tr>
              <a:tr h="1846103">
                <a:tc vMerge="1">
                  <a:txBody>
                    <a:bodyPr/>
                    <a:lstStyle/>
                    <a:p>
                      <a:endParaRPr lang="en-SG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SG" sz="2800" dirty="0">
                        <a:latin typeface="+mj-lt"/>
                      </a:endParaRPr>
                    </a:p>
                    <a:p>
                      <a:r>
                        <a:rPr lang="en-SG" sz="2800" dirty="0" err="1">
                          <a:latin typeface="+mj-lt"/>
                        </a:rPr>
                        <a:t>Nhận</a:t>
                      </a:r>
                      <a:r>
                        <a:rPr lang="en-SG" sz="2800" dirty="0">
                          <a:latin typeface="+mj-lt"/>
                        </a:rPr>
                        <a:t> </a:t>
                      </a:r>
                      <a:r>
                        <a:rPr lang="en-SG" sz="2800" dirty="0" err="1">
                          <a:latin typeface="+mj-lt"/>
                        </a:rPr>
                        <a:t>xét</a:t>
                      </a:r>
                      <a:endParaRPr lang="en-SG" sz="2800" dirty="0">
                        <a:latin typeface="+mj-lt"/>
                      </a:endParaRPr>
                    </a:p>
                    <a:p>
                      <a:endParaRPr lang="en-SG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74913"/>
                  </a:ext>
                </a:extLst>
              </a:tr>
            </a:tbl>
          </a:graphicData>
        </a:graphic>
      </p:graphicFrame>
      <p:sp>
        <p:nvSpPr>
          <p:cNvPr id="5" name="Rectangle 5">
            <a:extLst>
              <a:ext uri="{FF2B5EF4-FFF2-40B4-BE49-F238E27FC236}">
                <a16:creationId xmlns:a16="http://schemas.microsoft.com/office/drawing/2014/main" id="{0C25D642-FC2E-451A-873F-E3E1B45AE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783" y="2474893"/>
            <a:ext cx="734481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Cảnh núi rừng hùng vĩ với: </a:t>
            </a:r>
            <a:r>
              <a:rPr kumimoji="0" lang="pt-BR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“bóng cả, cây già” </a:t>
            </a: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đầy vẻ thâm nghiêm</a:t>
            </a:r>
            <a:endParaRPr kumimoji="0" lang="pt-BR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3D09FD-F8AF-4336-93CB-4E1EA5782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783" y="3639836"/>
            <a:ext cx="734481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Âm thanh dữ dội: </a:t>
            </a:r>
            <a:r>
              <a:rPr kumimoji="0" lang="pt-BR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“tiếng gió gào ngàn”,“giọng nguồn hét núi”,“thét khúc trường ca dữ dội”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E91F20-6EA0-4A14-8DC8-3D6494412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783" y="4748951"/>
            <a:ext cx="734481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→ </a:t>
            </a: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Từ ngữ chọn lọc, phong phú và gợi tả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Wingdings" panose="05000000000000000000" pitchFamily="2" charset="2"/>
              </a:rPr>
              <a:t> N</a:t>
            </a: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ổi bật cảnh đại ngàn hùng vĩ, mạnh mẽ, hoang dã, bí ẩn linh thiêng, nơi giang sơn mà hổ đã từng ngự trị.</a:t>
            </a:r>
          </a:p>
        </p:txBody>
      </p:sp>
    </p:spTree>
    <p:extLst>
      <p:ext uri="{BB962C8B-B14F-4D97-AF65-F5344CB8AC3E}">
        <p14:creationId xmlns:p14="http://schemas.microsoft.com/office/powerpoint/2010/main" val="103804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F6EB33A-9703-485E-AC1F-9FC7A46BC44A}"/>
              </a:ext>
            </a:extLst>
          </p:cNvPr>
          <p:cNvSpPr/>
          <p:nvPr/>
        </p:nvSpPr>
        <p:spPr>
          <a:xfrm>
            <a:off x="3677971" y="223876"/>
            <a:ext cx="482453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3FAE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b/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3FAE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3FAE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3FAE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ảnh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3FAE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con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3FAE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hổ</a:t>
            </a:r>
            <a:endParaRPr kumimoji="0" lang="en-SG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139700">
                  <a:srgbClr val="3FAED5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4" name="Table 17">
            <a:extLst>
              <a:ext uri="{FF2B5EF4-FFF2-40B4-BE49-F238E27FC236}">
                <a16:creationId xmlns:a16="http://schemas.microsoft.com/office/drawing/2014/main" id="{5B988DE2-DEB4-472E-9788-F54A290EA1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719670"/>
              </p:ext>
            </p:extLst>
          </p:nvPr>
        </p:nvGraphicFramePr>
        <p:xfrm>
          <a:off x="467854" y="1538852"/>
          <a:ext cx="11244770" cy="43647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55737">
                  <a:extLst>
                    <a:ext uri="{9D8B030D-6E8A-4147-A177-3AD203B41FA5}">
                      <a16:colId xmlns:a16="http://schemas.microsoft.com/office/drawing/2014/main" val="91372829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585726114"/>
                    </a:ext>
                  </a:extLst>
                </a:gridCol>
                <a:gridCol w="7272809">
                  <a:extLst>
                    <a:ext uri="{9D8B030D-6E8A-4147-A177-3AD203B41FA5}">
                      <a16:colId xmlns:a16="http://schemas.microsoft.com/office/drawing/2014/main" val="663614240"/>
                    </a:ext>
                  </a:extLst>
                </a:gridCol>
              </a:tblGrid>
              <a:tr h="849694">
                <a:tc gridSpan="2">
                  <a:txBody>
                    <a:bodyPr/>
                    <a:lstStyle/>
                    <a:p>
                      <a:pPr algn="ctr"/>
                      <a:r>
                        <a:rPr lang="en-SG" sz="2800" dirty="0">
                          <a:latin typeface="+mj-lt"/>
                        </a:rPr>
                        <a:t>Chi </a:t>
                      </a:r>
                      <a:r>
                        <a:rPr lang="en-SG" sz="2800" dirty="0" err="1">
                          <a:latin typeface="+mj-lt"/>
                        </a:rPr>
                        <a:t>tiết</a:t>
                      </a:r>
                      <a:endParaRPr lang="en-SG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dirty="0" err="1">
                          <a:latin typeface="+mj-lt"/>
                        </a:rPr>
                        <a:t>Từ</a:t>
                      </a:r>
                      <a:r>
                        <a:rPr lang="en-SG" sz="2800" dirty="0">
                          <a:latin typeface="+mj-lt"/>
                        </a:rPr>
                        <a:t> </a:t>
                      </a:r>
                      <a:r>
                        <a:rPr lang="en-SG" sz="2800" dirty="0" err="1">
                          <a:latin typeface="+mj-lt"/>
                        </a:rPr>
                        <a:t>ngữ</a:t>
                      </a:r>
                      <a:endParaRPr lang="en-SG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492558"/>
                  </a:ext>
                </a:extLst>
              </a:tr>
              <a:tr h="1939614">
                <a:tc rowSpan="2">
                  <a:txBody>
                    <a:bodyPr/>
                    <a:lstStyle/>
                    <a:p>
                      <a:pPr algn="ctr"/>
                      <a:r>
                        <a:rPr lang="en-SG" sz="2800" b="1" dirty="0" err="1">
                          <a:latin typeface="+mj-lt"/>
                        </a:rPr>
                        <a:t>Hình</a:t>
                      </a:r>
                      <a:r>
                        <a:rPr lang="en-SG" sz="2800" b="1" dirty="0">
                          <a:latin typeface="+mj-lt"/>
                        </a:rPr>
                        <a:t> </a:t>
                      </a:r>
                      <a:r>
                        <a:rPr lang="en-SG" sz="2800" b="1" dirty="0" err="1">
                          <a:latin typeface="+mj-lt"/>
                        </a:rPr>
                        <a:t>ảnh</a:t>
                      </a:r>
                      <a:r>
                        <a:rPr lang="en-SG" sz="2800" b="1" dirty="0">
                          <a:latin typeface="+mj-lt"/>
                        </a:rPr>
                        <a:t> con </a:t>
                      </a:r>
                      <a:r>
                        <a:rPr lang="en-SG" sz="2800" b="1" dirty="0" err="1">
                          <a:latin typeface="+mj-lt"/>
                        </a:rPr>
                        <a:t>hổ</a:t>
                      </a:r>
                      <a:endParaRPr lang="en-SG" sz="28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dirty="0" err="1">
                          <a:latin typeface="+mj-lt"/>
                        </a:rPr>
                        <a:t>Hành</a:t>
                      </a:r>
                      <a:r>
                        <a:rPr lang="en-SG" sz="2800" dirty="0">
                          <a:latin typeface="+mj-lt"/>
                        </a:rPr>
                        <a:t> </a:t>
                      </a:r>
                      <a:r>
                        <a:rPr lang="en-SG" sz="2800" dirty="0" err="1">
                          <a:latin typeface="+mj-lt"/>
                        </a:rPr>
                        <a:t>động</a:t>
                      </a:r>
                      <a:endParaRPr lang="en-SG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365819"/>
                  </a:ext>
                </a:extLst>
              </a:tr>
              <a:tr h="1575476">
                <a:tc vMerge="1">
                  <a:txBody>
                    <a:bodyPr/>
                    <a:lstStyle/>
                    <a:p>
                      <a:endParaRPr lang="en-SG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dirty="0">
                          <a:latin typeface="+mj-lt"/>
                        </a:rPr>
                        <a:t>T</a:t>
                      </a:r>
                      <a:r>
                        <a:rPr lang="vi-VN" sz="2800" dirty="0">
                          <a:latin typeface="+mj-lt"/>
                        </a:rPr>
                        <a:t>ư</a:t>
                      </a:r>
                      <a:r>
                        <a:rPr lang="en-SG" sz="2800" dirty="0">
                          <a:latin typeface="+mj-lt"/>
                        </a:rPr>
                        <a:t> </a:t>
                      </a:r>
                      <a:r>
                        <a:rPr lang="en-SG" sz="2800" dirty="0" err="1">
                          <a:latin typeface="+mj-lt"/>
                        </a:rPr>
                        <a:t>thế</a:t>
                      </a:r>
                      <a:endParaRPr lang="en-SG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894614"/>
                  </a:ext>
                </a:extLst>
              </a:tr>
            </a:tbl>
          </a:graphicData>
        </a:graphic>
      </p:graphicFrame>
      <p:sp>
        <p:nvSpPr>
          <p:cNvPr id="5" name="Rectangle 7">
            <a:extLst>
              <a:ext uri="{FF2B5EF4-FFF2-40B4-BE49-F238E27FC236}">
                <a16:creationId xmlns:a16="http://schemas.microsoft.com/office/drawing/2014/main" id="{914A4CA0-7EC7-4833-8EFE-F02C9C0D9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9815" y="2556761"/>
            <a:ext cx="727280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+</a:t>
            </a:r>
            <a:r>
              <a:rPr kumimoji="0" lang="pt-BR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pt-BR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Bước chân lên</a:t>
            </a:r>
            <a:endParaRPr kumimoji="0" lang="pt-B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+ </a:t>
            </a:r>
            <a:r>
              <a:rPr kumimoji="0" lang="pt-BR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Lượn tấm thân như sóng</a:t>
            </a:r>
            <a:r>
              <a:rPr kumimoji="0" lang="pt-BR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 cuộn nhịp nhàng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+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Vờn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bóng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âm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thầm</a:t>
            </a:r>
            <a:endParaRPr kumimoji="0" lang="pt-B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69D3A38-523E-45CB-8773-3851B1BD4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9816" y="4358363"/>
            <a:ext cx="73563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Oai phong; mạnh mẽ; uy nghiêm</a:t>
            </a:r>
            <a:r>
              <a:rPr kumimoji="0" lang="pt-BR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pt-BR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dõng dạc đường hoàng;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mắt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thần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quắc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(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khiến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mọi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vật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đều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im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hơi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)</a:t>
            </a: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A55FA5C-B0F0-4F33-8401-563AA06DA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83" y="5843189"/>
            <a:ext cx="1116124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 Câu thơ sống động, giàu chất tạo hình, diễn tả chính xác vẻ đẹp vừa uy nghi, dũng mãnh vừa mềm mại, uyển chuyển của chúa sơn lâm.</a:t>
            </a: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7365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9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9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D:\Giao an - Ngu Van 6\Finish\H09.jpg">
            <a:extLst>
              <a:ext uri="{FF2B5EF4-FFF2-40B4-BE49-F238E27FC236}">
                <a16:creationId xmlns:a16="http://schemas.microsoft.com/office/drawing/2014/main" id="{1022CC11-AEF6-4B14-92AE-4C130485C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664" y="29344"/>
            <a:ext cx="4495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8" descr="D:\Giao an - Ngu Van 6\Finish\H05.jpg">
            <a:extLst>
              <a:ext uri="{FF2B5EF4-FFF2-40B4-BE49-F238E27FC236}">
                <a16:creationId xmlns:a16="http://schemas.microsoft.com/office/drawing/2014/main" id="{EC4BD9F9-CA7A-4C39-9DCA-ADA1000E7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464" y="29344"/>
            <a:ext cx="4648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9" descr="D:\Giao an - Ngu Van 6\Finish\H02.jpg">
            <a:extLst>
              <a:ext uri="{FF2B5EF4-FFF2-40B4-BE49-F238E27FC236}">
                <a16:creationId xmlns:a16="http://schemas.microsoft.com/office/drawing/2014/main" id="{510C4F7E-AE18-4DD7-8542-FA9A46247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664" y="3276601"/>
            <a:ext cx="4343400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0" descr="D:\Giao an - Ngu Van 6\Finish\H12.jpg">
            <a:extLst>
              <a:ext uri="{FF2B5EF4-FFF2-40B4-BE49-F238E27FC236}">
                <a16:creationId xmlns:a16="http://schemas.microsoft.com/office/drawing/2014/main" id="{3DC2FFA7-0020-4D3E-BD80-73D660879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064" y="3276600"/>
            <a:ext cx="4800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6">
            <a:extLst>
              <a:ext uri="{FF2B5EF4-FFF2-40B4-BE49-F238E27FC236}">
                <a16:creationId xmlns:a16="http://schemas.microsoft.com/office/drawing/2014/main" id="{65BCB896-6A59-4E57-81DA-FD6E749EB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9824" y="2819400"/>
            <a:ext cx="236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Adobe Gothic Std B" pitchFamily="34" charset="-128"/>
                <a:cs typeface="Times New Roman" panose="02020603050405020304" pitchFamily="18" charset="0"/>
              </a:rPr>
              <a:t>Đêm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Adobe Gothic Std B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Adobe Gothic Std B" pitchFamily="34" charset="-128"/>
                <a:cs typeface="Times New Roman" panose="02020603050405020304" pitchFamily="18" charset="0"/>
              </a:rPr>
              <a:t>vàng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Adobe Gothic Std B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Adobe Gothic Std B" pitchFamily="34" charset="-128"/>
                <a:cs typeface="Times New Roman" panose="02020603050405020304" pitchFamily="18" charset="0"/>
              </a:rPr>
              <a:t>bờ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Adobe Gothic Std B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Adobe Gothic Std B" pitchFamily="34" charset="-128"/>
                <a:cs typeface="Times New Roman" panose="02020603050405020304" pitchFamily="18" charset="0"/>
              </a:rPr>
              <a:t>suối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ea typeface="Adobe Gothic Std B" pitchFamily="34" charset="-128"/>
              <a:cs typeface="Times New Roman" panose="02020603050405020304" pitchFamily="18" charset="0"/>
            </a:endParaRPr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3C66953A-EDE7-448B-B11F-9CD242034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464" y="2567372"/>
            <a:ext cx="3886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ea typeface="Adobe Gothic Std B" pitchFamily="34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Adobe Gothic Std B" pitchFamily="34" charset="-128"/>
                <a:cs typeface="Times New Roman" panose="02020603050405020304" pitchFamily="18" charset="0"/>
              </a:rPr>
              <a:t>Ngày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Adobe Gothic Std B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Adobe Gothic Std B" pitchFamily="34" charset="-128"/>
                <a:cs typeface="Times New Roman" panose="02020603050405020304" pitchFamily="18" charset="0"/>
              </a:rPr>
              <a:t>mưa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Adobe Gothic Std B" pitchFamily="34" charset="-128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416" name="Rectangle 8">
            <a:extLst>
              <a:ext uri="{FF2B5EF4-FFF2-40B4-BE49-F238E27FC236}">
                <a16:creationId xmlns:a16="http://schemas.microsoft.com/office/drawing/2014/main" id="{21C97FA8-50E8-478F-A426-B1CB863F7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0664" y="6400800"/>
            <a:ext cx="236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Adobe Gothic Std B" pitchFamily="34" charset="-128"/>
                <a:cs typeface="Times New Roman" panose="02020603050405020304" pitchFamily="18" charset="0"/>
              </a:rPr>
              <a:t>Bình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Adobe Gothic Std B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Adobe Gothic Std B" pitchFamily="34" charset="-128"/>
                <a:cs typeface="Times New Roman" panose="02020603050405020304" pitchFamily="18" charset="0"/>
              </a:rPr>
              <a:t>minh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ea typeface="Adobe Gothic Std B" pitchFamily="34" charset="-128"/>
              <a:cs typeface="Times New Roman" panose="02020603050405020304" pitchFamily="18" charset="0"/>
            </a:endParaRPr>
          </a:p>
        </p:txBody>
      </p:sp>
      <p:sp>
        <p:nvSpPr>
          <p:cNvPr id="17417" name="Rectangle 9">
            <a:extLst>
              <a:ext uri="{FF2B5EF4-FFF2-40B4-BE49-F238E27FC236}">
                <a16:creationId xmlns:a16="http://schemas.microsoft.com/office/drawing/2014/main" id="{6D77B301-1CC4-4066-AAF2-E3F11A2BA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2064" y="6168232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ea typeface="Adobe Gothic Std B" pitchFamily="34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Adobe Gothic Std B" pitchFamily="34" charset="-128"/>
                <a:cs typeface="Times New Roman" panose="02020603050405020304" pitchFamily="18" charset="0"/>
              </a:rPr>
              <a:t>Chiều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Adobe Gothic Std B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Adobe Gothic Std B" pitchFamily="34" charset="-128"/>
                <a:cs typeface="Times New Roman" panose="02020603050405020304" pitchFamily="18" charset="0"/>
              </a:rPr>
              <a:t>lênh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Adobe Gothic Std B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Adobe Gothic Std B" pitchFamily="34" charset="-128"/>
                <a:cs typeface="Times New Roman" panose="02020603050405020304" pitchFamily="18" charset="0"/>
              </a:rPr>
              <a:t>láng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Adobe Gothic Std B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Adobe Gothic Std B" pitchFamily="34" charset="-128"/>
                <a:cs typeface="Times New Roman" panose="02020603050405020304" pitchFamily="18" charset="0"/>
              </a:rPr>
              <a:t>máu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Adobe Gothic Std B" pitchFamily="34" charset="-128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ounded Rectangle 12">
            <a:extLst>
              <a:ext uri="{FF2B5EF4-FFF2-40B4-BE49-F238E27FC236}">
                <a16:creationId xmlns:a16="http://schemas.microsoft.com/office/drawing/2014/main" id="{288F8F09-F1C5-423B-BFD6-FD108E283F66}"/>
              </a:ext>
            </a:extLst>
          </p:cNvPr>
          <p:cNvSpPr/>
          <p:nvPr/>
        </p:nvSpPr>
        <p:spPr>
          <a:xfrm>
            <a:off x="119336" y="1897360"/>
            <a:ext cx="2611288" cy="46999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3’: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rằng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khổ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một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bức tranh tứ bình tuyệt đẹp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Em hãy chỉ ra và trình bày cảm nhận của em về bộ tranh ấy.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415" grpId="0"/>
      <p:bldP spid="17416" grpId="0"/>
      <p:bldP spid="17417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7" descr="D:\Giao an - Ngu Van 6\Finish\H09.jpg">
            <a:extLst>
              <a:ext uri="{FF2B5EF4-FFF2-40B4-BE49-F238E27FC236}">
                <a16:creationId xmlns:a16="http://schemas.microsoft.com/office/drawing/2014/main" id="{D4D5A39D-4384-46AF-A482-C1B535A48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16632"/>
            <a:ext cx="590046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4">
            <a:extLst>
              <a:ext uri="{FF2B5EF4-FFF2-40B4-BE49-F238E27FC236}">
                <a16:creationId xmlns:a16="http://schemas.microsoft.com/office/drawing/2014/main" id="{8ADE56DC-B60E-4B27-91DF-AF44D07D3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60" y="4077072"/>
            <a:ext cx="53285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Nào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đâu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những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đêm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vàng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bên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bờ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suối</a:t>
            </a:r>
            <a:endParaRPr kumimoji="0" lang="en-US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Ta say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mồi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đững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uống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ánh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trăng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tan?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9461" name="Picture 8" descr="D:\Giao an - Ngu Van 6\Finish\H05.jpg">
            <a:extLst>
              <a:ext uri="{FF2B5EF4-FFF2-40B4-BE49-F238E27FC236}">
                <a16:creationId xmlns:a16="http://schemas.microsoft.com/office/drawing/2014/main" id="{8A2B678F-12B6-46E6-820D-14C6E8617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6632"/>
            <a:ext cx="590046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6">
            <a:extLst>
              <a:ext uri="{FF2B5EF4-FFF2-40B4-BE49-F238E27FC236}">
                <a16:creationId xmlns:a16="http://schemas.microsoft.com/office/drawing/2014/main" id="{A17F50D4-2C98-426E-8AC6-6C21D2B0C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7777" y="4077072"/>
            <a:ext cx="63788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Đâu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những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ngày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mưa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chuyển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4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phương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ngàn</a:t>
            </a:r>
            <a:endParaRPr kumimoji="0" lang="en-US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Ta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lặng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ngắm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giang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san ta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đổi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mới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FDB55D3-0E40-483A-9367-D91BC0CF6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056" y="5200744"/>
            <a:ext cx="511256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→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Hình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ảnh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con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hổ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mang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dáng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dấp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của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một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bậc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Đế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vương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6ECDAE72-ED45-422E-BCE3-6F6B3F8A6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68" y="5264913"/>
            <a:ext cx="532859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→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Cảnh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đẹp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diễm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lệ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con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hổ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say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mồi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đứng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uống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ánh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trăng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đầy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lãng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mạn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tựa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thi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sĩ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Phim Hoạt Hình Con Voi Rừng Cáo động Vật Nền, Rừng Nhiệt đới, Hoạt Hình,  Cáo Hình nền Vector để tải xuống miễn phí">
            <a:extLst>
              <a:ext uri="{FF2B5EF4-FFF2-40B4-BE49-F238E27FC236}">
                <a16:creationId xmlns:a16="http://schemas.microsoft.com/office/drawing/2014/main" id="{88A3EE26-78C4-4225-A5AE-37D96ED56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7EAD25-A9F7-4518-8BF3-1D7584014FC6}"/>
              </a:ext>
            </a:extLst>
          </p:cNvPr>
          <p:cNvSpPr txBox="1"/>
          <p:nvPr/>
        </p:nvSpPr>
        <p:spPr>
          <a:xfrm>
            <a:off x="1549242" y="2627453"/>
            <a:ext cx="90935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</a:t>
            </a:r>
          </a:p>
        </p:txBody>
      </p:sp>
    </p:spTree>
    <p:extLst>
      <p:ext uri="{BB962C8B-B14F-4D97-AF65-F5344CB8AC3E}">
        <p14:creationId xmlns:p14="http://schemas.microsoft.com/office/powerpoint/2010/main" val="168461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9" descr="D:\Giao an - Ngu Van 6\Finish\H02.jpg">
            <a:extLst>
              <a:ext uri="{FF2B5EF4-FFF2-40B4-BE49-F238E27FC236}">
                <a16:creationId xmlns:a16="http://schemas.microsoft.com/office/drawing/2014/main" id="{813BDCE1-3B22-42CF-BEC1-82A9744AA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16632"/>
            <a:ext cx="5748064" cy="400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0" descr="D:\Giao an - Ngu Van 6\Finish\H12.jpg">
            <a:extLst>
              <a:ext uri="{FF2B5EF4-FFF2-40B4-BE49-F238E27FC236}">
                <a16:creationId xmlns:a16="http://schemas.microsoft.com/office/drawing/2014/main" id="{A02481A1-2FEE-4F4B-A6FA-759D93426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337" y="116632"/>
            <a:ext cx="6056327" cy="400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Rectangle 8">
            <a:extLst>
              <a:ext uri="{FF2B5EF4-FFF2-40B4-BE49-F238E27FC236}">
                <a16:creationId xmlns:a16="http://schemas.microsoft.com/office/drawing/2014/main" id="{6CD2D71C-B220-4FB0-AA62-30CE1BF29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36" y="4341745"/>
            <a:ext cx="611229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Đâu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những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bình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minh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cây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xanh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nắng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gội</a:t>
            </a:r>
            <a:endParaRPr kumimoji="0" lang="en-US" altLang="en-US" sz="2600" b="1" i="1" u="none" strike="noStrike" kern="1200" cap="none" spc="0" normalizeH="0" baseline="0" noProof="0" dirty="0">
              <a:ln>
                <a:noFill/>
              </a:ln>
              <a:solidFill>
                <a:srgbClr val="3E4E3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Tiếng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chim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ca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giấc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ngủ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ta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từng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bừng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?</a:t>
            </a:r>
            <a:endParaRPr kumimoji="0" lang="en-US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0489" name="Rectangle 9">
            <a:extLst>
              <a:ext uri="{FF2B5EF4-FFF2-40B4-BE49-F238E27FC236}">
                <a16:creationId xmlns:a16="http://schemas.microsoft.com/office/drawing/2014/main" id="{7EFA7531-FB17-431D-9366-F9029CB3E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1632" y="4332065"/>
            <a:ext cx="611229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Đâu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những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chiều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lênh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láng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máu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sau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rừng</a:t>
            </a:r>
            <a:endParaRPr kumimoji="0" lang="en-US" altLang="en-US" sz="2600" b="1" i="1" u="none" strike="noStrike" kern="1200" cap="none" spc="0" normalizeH="0" baseline="0" noProof="0" dirty="0">
              <a:ln>
                <a:noFill/>
              </a:ln>
              <a:solidFill>
                <a:srgbClr val="3E4E3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Ta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đợi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chết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mảnh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mặt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trời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gay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3E4E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gắt</a:t>
            </a:r>
            <a:endParaRPr kumimoji="0" lang="en-US" altLang="en-US" sz="2600" b="1" i="1" u="none" strike="noStrike" kern="1200" cap="none" spc="0" normalizeH="0" baseline="0" noProof="0" dirty="0">
              <a:ln>
                <a:noFill/>
              </a:ln>
              <a:solidFill>
                <a:srgbClr val="3E4E3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Để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ta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chiếm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lấy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riêng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phần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bí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mật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?</a:t>
            </a:r>
            <a:endParaRPr kumimoji="0" lang="en-US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E67D6B9-6846-4AFB-84D2-81F74A274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60" y="5373216"/>
            <a:ext cx="554461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→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Cảnh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chan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hòa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ánh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sáng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rộn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rã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tiếng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chim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ca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hát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cho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giấc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ngủ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của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chúa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Sơn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Lâm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973144D8-6C62-4171-BBA7-8150E573E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040" y="5773144"/>
            <a:ext cx="532859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→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Cảnh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thật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dự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dội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hổ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trở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thành</a:t>
            </a: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một</a:t>
            </a: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con </a:t>
            </a:r>
            <a:r>
              <a:rPr kumimoji="0" lang="en-US" alt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mãnh</a:t>
            </a: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thú</a:t>
            </a: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săn</a:t>
            </a: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mồi</a:t>
            </a: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đầy</a:t>
            </a: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quyền</a:t>
            </a: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uy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0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0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0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D:\Giao an - Ngu Van 6\Finish\H09.jpg">
            <a:extLst>
              <a:ext uri="{FF2B5EF4-FFF2-40B4-BE49-F238E27FC236}">
                <a16:creationId xmlns:a16="http://schemas.microsoft.com/office/drawing/2014/main" id="{1022CC11-AEF6-4B14-92AE-4C130485C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90" y="0"/>
            <a:ext cx="611799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8" descr="D:\Giao an - Ngu Van 6\Finish\H05.jpg">
            <a:extLst>
              <a:ext uri="{FF2B5EF4-FFF2-40B4-BE49-F238E27FC236}">
                <a16:creationId xmlns:a16="http://schemas.microsoft.com/office/drawing/2014/main" id="{EC4BD9F9-CA7A-4C39-9DCA-ADA1000E7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309" y="0"/>
            <a:ext cx="6098691" cy="342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9" descr="D:\Giao an - Ngu Van 6\Finish\H02.jpg">
            <a:extLst>
              <a:ext uri="{FF2B5EF4-FFF2-40B4-BE49-F238E27FC236}">
                <a16:creationId xmlns:a16="http://schemas.microsoft.com/office/drawing/2014/main" id="{510C4F7E-AE18-4DD7-8542-FA9A46247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1" y="3427439"/>
            <a:ext cx="611799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0" descr="D:\Giao an - Ngu Van 6\Finish\H12.jpg">
            <a:extLst>
              <a:ext uri="{FF2B5EF4-FFF2-40B4-BE49-F238E27FC236}">
                <a16:creationId xmlns:a16="http://schemas.microsoft.com/office/drawing/2014/main" id="{3DC2FFA7-0020-4D3E-BD80-73D660879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309" y="3427439"/>
            <a:ext cx="6098691" cy="343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E98AA5D-3C09-4F2C-A9D7-6CBD46FBAF44}"/>
              </a:ext>
            </a:extLst>
          </p:cNvPr>
          <p:cNvSpPr/>
          <p:nvPr/>
        </p:nvSpPr>
        <p:spPr>
          <a:xfrm>
            <a:off x="372661" y="495814"/>
            <a:ext cx="11233248" cy="59766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C071AB49-87ED-499E-BEDA-16A666A19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995" y="4977191"/>
            <a:ext cx="1003416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B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ộ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tranh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tứ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bình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đẹp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lộng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lẫy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cảnh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nào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cũng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có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núi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rừng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hùng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vĩ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tráng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lệ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Wingdings" panose="05000000000000000000" pitchFamily="2" charset="2"/>
              </a:rPr>
              <a:t>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Wingdings" panose="05000000000000000000" pitchFamily="2" charset="2"/>
              </a:rPr>
              <a:t>Nổi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Wingdings" panose="05000000000000000000" pitchFamily="2" charset="2"/>
              </a:rPr>
              <a:t>bật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hình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ảnh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chúa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sơn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lâm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với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tư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thế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lẫm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liệt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uy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nghi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kiêu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hùng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1BB2D96-D4C2-4AAC-92AE-D6FA6CCF7A49}"/>
              </a:ext>
            </a:extLst>
          </p:cNvPr>
          <p:cNvSpPr/>
          <p:nvPr/>
        </p:nvSpPr>
        <p:spPr>
          <a:xfrm>
            <a:off x="4295800" y="620688"/>
            <a:ext cx="3528392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glow rad="139700">
                    <a:srgbClr val="3FAE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/>
                <a:ea typeface="+mn-ea"/>
                <a:cs typeface="+mn-cs"/>
              </a:rPr>
              <a:t>Bộ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39700">
                    <a:srgbClr val="3FAE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glow rad="139700">
                    <a:srgbClr val="3FAE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/>
                <a:ea typeface="+mn-ea"/>
                <a:cs typeface="+mn-cs"/>
              </a:rPr>
              <a:t>tranh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39700">
                    <a:srgbClr val="3FAE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glow rad="139700">
                    <a:srgbClr val="3FAE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/>
                <a:ea typeface="+mn-ea"/>
                <a:cs typeface="+mn-cs"/>
              </a:rPr>
              <a:t>tứ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39700">
                    <a:srgbClr val="3FAE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glow rad="139700">
                    <a:srgbClr val="3FAE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/>
                <a:ea typeface="+mn-ea"/>
                <a:cs typeface="+mn-cs"/>
              </a:rPr>
              <a:t>bình</a:t>
            </a:r>
            <a:endParaRPr kumimoji="0" lang="en-SG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139700">
                  <a:srgbClr val="3FAED5">
                    <a:satMod val="175000"/>
                    <a:alpha val="40000"/>
                  </a:srgbClr>
                </a:glo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10" name="Group 3">
            <a:extLst>
              <a:ext uri="{FF2B5EF4-FFF2-40B4-BE49-F238E27FC236}">
                <a16:creationId xmlns:a16="http://schemas.microsoft.com/office/drawing/2014/main" id="{C31FE99D-6C47-48DC-85DE-925B870E3CB0}"/>
              </a:ext>
            </a:extLst>
          </p:cNvPr>
          <p:cNvGrpSpPr>
            <a:grpSpLocks/>
          </p:cNvGrpSpPr>
          <p:nvPr/>
        </p:nvGrpSpPr>
        <p:grpSpPr bwMode="auto">
          <a:xfrm>
            <a:off x="856416" y="1523355"/>
            <a:ext cx="3136106" cy="3299416"/>
            <a:chOff x="315" y="1323"/>
            <a:chExt cx="1486" cy="1388"/>
          </a:xfrm>
        </p:grpSpPr>
        <p:sp>
          <p:nvSpPr>
            <p:cNvPr id="11" name="AutoShape 4">
              <a:extLst>
                <a:ext uri="{FF2B5EF4-FFF2-40B4-BE49-F238E27FC236}">
                  <a16:creationId xmlns:a16="http://schemas.microsoft.com/office/drawing/2014/main" id="{D95DCF48-3F7E-4266-9D9E-F442196D991B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329" y="1337"/>
              <a:ext cx="1457" cy="1360"/>
            </a:xfrm>
            <a:prstGeom prst="roundRect">
              <a:avLst>
                <a:gd name="adj" fmla="val 7606"/>
              </a:avLst>
            </a:prstGeom>
            <a:gradFill rotWithShape="1">
              <a:gsLst>
                <a:gs pos="0">
                  <a:schemeClr val="hlink">
                    <a:gamma/>
                    <a:tint val="10196"/>
                    <a:invGamma/>
                    <a:alpha val="39999"/>
                  </a:schemeClr>
                </a:gs>
                <a:gs pos="100000">
                  <a:schemeClr val="hlink">
                    <a:alpha val="39999"/>
                  </a:schemeClr>
                </a:gs>
              </a:gsLst>
              <a:lin ang="5400000" scaled="1"/>
            </a:gra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AutoShape 5">
              <a:extLst>
                <a:ext uri="{FF2B5EF4-FFF2-40B4-BE49-F238E27FC236}">
                  <a16:creationId xmlns:a16="http://schemas.microsoft.com/office/drawing/2014/main" id="{30E8365D-3398-42A8-B05A-78AF86E1A2E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5" y="1323"/>
              <a:ext cx="1486" cy="1388"/>
            </a:xfrm>
            <a:prstGeom prst="roundRect">
              <a:avLst>
                <a:gd name="adj" fmla="val 7606"/>
              </a:avLst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B674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5" name="Group 6">
            <a:extLst>
              <a:ext uri="{FF2B5EF4-FFF2-40B4-BE49-F238E27FC236}">
                <a16:creationId xmlns:a16="http://schemas.microsoft.com/office/drawing/2014/main" id="{8C106096-15C9-47C4-86C4-704C131CD8AF}"/>
              </a:ext>
            </a:extLst>
          </p:cNvPr>
          <p:cNvGrpSpPr>
            <a:grpSpLocks/>
          </p:cNvGrpSpPr>
          <p:nvPr/>
        </p:nvGrpSpPr>
        <p:grpSpPr bwMode="auto">
          <a:xfrm>
            <a:off x="4376922" y="1523355"/>
            <a:ext cx="3176668" cy="3299416"/>
            <a:chOff x="315" y="1323"/>
            <a:chExt cx="1486" cy="1388"/>
          </a:xfrm>
        </p:grpSpPr>
        <p:sp>
          <p:nvSpPr>
            <p:cNvPr id="16" name="AutoShape 7">
              <a:extLst>
                <a:ext uri="{FF2B5EF4-FFF2-40B4-BE49-F238E27FC236}">
                  <a16:creationId xmlns:a16="http://schemas.microsoft.com/office/drawing/2014/main" id="{99908D33-C738-4011-8432-9CC8219DB279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329" y="1337"/>
              <a:ext cx="1457" cy="1360"/>
            </a:xfrm>
            <a:prstGeom prst="roundRect">
              <a:avLst>
                <a:gd name="adj" fmla="val 7606"/>
              </a:avLst>
            </a:prstGeom>
            <a:gradFill rotWithShape="1">
              <a:gsLst>
                <a:gs pos="0">
                  <a:schemeClr val="accent2">
                    <a:gamma/>
                    <a:tint val="10196"/>
                    <a:invGamma/>
                    <a:alpha val="39999"/>
                  </a:schemeClr>
                </a:gs>
                <a:gs pos="100000">
                  <a:schemeClr val="accent2">
                    <a:alpha val="39999"/>
                  </a:schemeClr>
                </a:gs>
              </a:gsLst>
              <a:lin ang="5400000" scaled="1"/>
            </a:gra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AutoShape 8">
              <a:extLst>
                <a:ext uri="{FF2B5EF4-FFF2-40B4-BE49-F238E27FC236}">
                  <a16:creationId xmlns:a16="http://schemas.microsoft.com/office/drawing/2014/main" id="{A8BBEC99-9F77-42C0-8C39-67B8A4AC9CC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5" y="1323"/>
              <a:ext cx="1486" cy="1388"/>
            </a:xfrm>
            <a:prstGeom prst="roundRect">
              <a:avLst>
                <a:gd name="adj" fmla="val 7606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B674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8" name="Group 9">
            <a:extLst>
              <a:ext uri="{FF2B5EF4-FFF2-40B4-BE49-F238E27FC236}">
                <a16:creationId xmlns:a16="http://schemas.microsoft.com/office/drawing/2014/main" id="{A3BABE30-D35B-4EA5-87F4-63092FD17E5F}"/>
              </a:ext>
            </a:extLst>
          </p:cNvPr>
          <p:cNvGrpSpPr>
            <a:grpSpLocks/>
          </p:cNvGrpSpPr>
          <p:nvPr/>
        </p:nvGrpSpPr>
        <p:grpSpPr bwMode="auto">
          <a:xfrm>
            <a:off x="7947434" y="1523355"/>
            <a:ext cx="3206556" cy="3299416"/>
            <a:chOff x="315" y="1323"/>
            <a:chExt cx="1486" cy="1388"/>
          </a:xfrm>
        </p:grpSpPr>
        <p:sp>
          <p:nvSpPr>
            <p:cNvPr id="19" name="AutoShape 10">
              <a:extLst>
                <a:ext uri="{FF2B5EF4-FFF2-40B4-BE49-F238E27FC236}">
                  <a16:creationId xmlns:a16="http://schemas.microsoft.com/office/drawing/2014/main" id="{85ABAD98-78F9-423C-A08D-2F4B547BCA15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329" y="1337"/>
              <a:ext cx="1457" cy="1360"/>
            </a:xfrm>
            <a:prstGeom prst="roundRect">
              <a:avLst>
                <a:gd name="adj" fmla="val 7606"/>
              </a:avLst>
            </a:prstGeom>
            <a:gradFill rotWithShape="1">
              <a:gsLst>
                <a:gs pos="0">
                  <a:schemeClr val="folHlink">
                    <a:gamma/>
                    <a:tint val="10196"/>
                    <a:invGamma/>
                    <a:alpha val="39999"/>
                  </a:schemeClr>
                </a:gs>
                <a:gs pos="100000">
                  <a:schemeClr val="folHlink">
                    <a:alpha val="39999"/>
                  </a:schemeClr>
                </a:gs>
              </a:gsLst>
              <a:lin ang="5400000" scaled="1"/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AutoShape 11">
              <a:extLst>
                <a:ext uri="{FF2B5EF4-FFF2-40B4-BE49-F238E27FC236}">
                  <a16:creationId xmlns:a16="http://schemas.microsoft.com/office/drawing/2014/main" id="{F9D61606-EAE7-4942-ADC5-0A2A06650B9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5" y="1323"/>
              <a:ext cx="1486" cy="1388"/>
            </a:xfrm>
            <a:prstGeom prst="roundRect">
              <a:avLst>
                <a:gd name="adj" fmla="val 7606"/>
              </a:avLst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B674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1" name="Rectangle 7">
            <a:extLst>
              <a:ext uri="{FF2B5EF4-FFF2-40B4-BE49-F238E27FC236}">
                <a16:creationId xmlns:a16="http://schemas.microsoft.com/office/drawing/2014/main" id="{0855F698-BE53-44C5-B467-D54623187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614" y="1652335"/>
            <a:ext cx="295548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hỏi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kết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hợp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điệp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ngữ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“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nào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đâu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đâu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?”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→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Diễn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tả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thấm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thía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nỗi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nhớ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da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diết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đau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đớn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con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hổ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đối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với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những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quá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khứ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huy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hoàng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nó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id="{BEABF02C-D07E-4DE2-8BA1-C1D3EDCBD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9232" y="1999015"/>
            <a:ext cx="295095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“ta”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ý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SL;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2825E722-FAD3-48DC-8ED3-9D8D7219E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7647" y="2305631"/>
            <a:ext cx="302433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giấc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mơ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huy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hoàng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đã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khép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trong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than u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uất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“ - Than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ôi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!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Thời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oanh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liệt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nay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còn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đâu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237473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21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ranh Cọp Vồ Mồi Đẹp Được Vẽ Tay Chất Lượng Cao">
            <a:extLst>
              <a:ext uri="{FF2B5EF4-FFF2-40B4-BE49-F238E27FC236}">
                <a16:creationId xmlns:a16="http://schemas.microsoft.com/office/drawing/2014/main" id="{90D07E66-849C-4EDE-B505-66824B437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86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594391F-34F9-4AFA-9151-EDC730D8CBAA}"/>
              </a:ext>
            </a:extLst>
          </p:cNvPr>
          <p:cNvSpPr/>
          <p:nvPr/>
        </p:nvSpPr>
        <p:spPr>
          <a:xfrm>
            <a:off x="0" y="5593080"/>
            <a:ext cx="12192000" cy="1264920"/>
          </a:xfrm>
          <a:prstGeom prst="rect">
            <a:avLst/>
          </a:prstGeom>
          <a:solidFill>
            <a:schemeClr val="tx1">
              <a:alpha val="62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Khát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vọng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do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mãnh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94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42961AE-B157-421E-8C8D-2F5DCA032EF0}"/>
              </a:ext>
            </a:extLst>
          </p:cNvPr>
          <p:cNvSpPr/>
          <p:nvPr/>
        </p:nvSpPr>
        <p:spPr>
          <a:xfrm>
            <a:off x="8418258" y="3155395"/>
            <a:ext cx="3456384" cy="2662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Cảnh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vườn bách thú hiện ra trước mắt chúa sơn lâm như thế nào?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8EACAB31-268E-4949-A530-92BD20FB7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44" y="1908115"/>
            <a:ext cx="842493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Nay ta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ôm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niềm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uất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hận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ngàn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thâu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Ghét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những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cảnh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đời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nào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thay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đổi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Những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cảnh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sửa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sang,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tầm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thường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giả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dối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Hoa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chăm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cỏ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xén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lối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phẳng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cây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trồng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Dải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nước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đen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giả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suối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chẳng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thông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dòng</a:t>
            </a:r>
            <a:endParaRPr kumimoji="0" lang="en-US" altLang="en-US" sz="3200" b="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Len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dưới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nách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những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mô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gò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thấp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kém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Dăm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vừng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lá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hiền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lành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bí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hiểm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Cũng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học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đòi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bắt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chước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vẻ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hoang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vu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chốn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ngàn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năm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cao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cả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âm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u.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7863AA-1444-4DC2-B20D-23B532738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1645" y="427516"/>
            <a:ext cx="282444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glow rad="139700">
                    <a:srgbClr val="4EBE9B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Khổ</a:t>
            </a:r>
            <a:r>
              <a:rPr kumimoji="0" lang="en-US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39700">
                    <a:srgbClr val="4EBE9B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4</a:t>
            </a:r>
            <a:endParaRPr kumimoji="0" lang="en-US" altLang="en-US" sz="5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139700">
                  <a:srgbClr val="4EBE9B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9B305C8-DE2A-4DE9-B048-2963B9053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712" y="2412177"/>
            <a:ext cx="41764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đời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nào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thay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đổi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E14528B-DD07-419E-835F-6073F6921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2891054"/>
            <a:ext cx="62286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cảnh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sửa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sang,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tầm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thường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giả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dối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C542C606-1D14-42A5-868C-4350075D9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00" y="3344685"/>
            <a:ext cx="69847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Hoa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chăm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cỏ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xén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lối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phẳng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cây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trồng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E2C6C0DD-7F49-49A8-9DCC-C71010C6F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00" y="3865756"/>
            <a:ext cx="45391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Dải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nước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đen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giả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suối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D1251FEA-6A45-4ADE-B880-A747BB1FC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800" y="4319225"/>
            <a:ext cx="33843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mô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gò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thấp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kém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8F6F04C9-0B65-4925-AD0E-4DC5E8AE1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488" y="4840296"/>
            <a:ext cx="84249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vừng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lá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hiền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lành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bí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hiểm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37310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4102" grpId="0" autoUpdateAnimBg="0"/>
      <p:bldP spid="6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Káº¿t quáº£ hÃ¬nh áº£nh cho con há» trong vÆ°á»n bÃ¡ch thÃº">
            <a:extLst>
              <a:ext uri="{FF2B5EF4-FFF2-40B4-BE49-F238E27FC236}">
                <a16:creationId xmlns:a16="http://schemas.microsoft.com/office/drawing/2014/main" id="{E3D666D2-3975-4916-845A-9976D50D6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86" y="-19068"/>
            <a:ext cx="3732921" cy="243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6" name="Picture 6" descr="Káº¿t quáº£ hÃ¬nh áº£nh cho con há» trong vÆ°á»n bÃ¡ch thÃº">
            <a:extLst>
              <a:ext uri="{FF2B5EF4-FFF2-40B4-BE49-F238E27FC236}">
                <a16:creationId xmlns:a16="http://schemas.microsoft.com/office/drawing/2014/main" id="{17662C18-E238-4E0B-AC8E-ADEBA889B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3719736" cy="229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8" name="Picture 8" descr="Káº¿t quáº£ hÃ¬nh áº£nh cho con há» trong vÆ°á»n bÃ¡ch thÃº">
            <a:extLst>
              <a:ext uri="{FF2B5EF4-FFF2-40B4-BE49-F238E27FC236}">
                <a16:creationId xmlns:a16="http://schemas.microsoft.com/office/drawing/2014/main" id="{96D11AC0-BCD9-4591-B30A-FFE391004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5" y="4681953"/>
            <a:ext cx="3693569" cy="217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>
            <a:extLst>
              <a:ext uri="{FF2B5EF4-FFF2-40B4-BE49-F238E27FC236}">
                <a16:creationId xmlns:a16="http://schemas.microsoft.com/office/drawing/2014/main" id="{A8B1BB91-E472-49D2-91FB-28CE03B8B76D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51984" y="963780"/>
            <a:ext cx="3960440" cy="64807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79216"/>
                  <a:invGamma/>
                </a:schemeClr>
              </a:gs>
            </a:gsLst>
            <a:lin ang="5400000" scaled="1"/>
          </a:gradFill>
          <a:ln w="9525">
            <a:solidFill>
              <a:srgbClr val="FFFFFF"/>
            </a:solidFill>
            <a:round/>
            <a:headEnd/>
            <a:tailEnd/>
          </a:ln>
          <a:effectLst>
            <a:outerShdw dist="40161" dir="4293903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4F9BF1EA-DAD8-45C4-92D0-A9BAD53916C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086996" y="947905"/>
            <a:ext cx="36099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Cảnh</a:t>
            </a:r>
            <a:r>
              <a:rPr kumimoji="0" lang="en-SG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 v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ư</a:t>
            </a:r>
            <a:r>
              <a:rPr kumimoji="0" lang="en-SG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ờn</a:t>
            </a:r>
            <a:r>
              <a:rPr kumimoji="0" lang="en-SG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 </a:t>
            </a:r>
            <a:r>
              <a:rPr kumimoji="0" lang="en-SG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thú</a:t>
            </a:r>
            <a:endParaRPr kumimoji="0" lang="en-SG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F7F784C9-6D07-48FF-B18B-9A9749565A49}"/>
              </a:ext>
            </a:extLst>
          </p:cNvPr>
          <p:cNvSpPr>
            <a:spLocks/>
          </p:cNvSpPr>
          <p:nvPr/>
        </p:nvSpPr>
        <p:spPr bwMode="gray">
          <a:xfrm rot="5400000">
            <a:off x="5883851" y="2234431"/>
            <a:ext cx="2512019" cy="3765550"/>
          </a:xfrm>
          <a:custGeom>
            <a:avLst/>
            <a:gdLst>
              <a:gd name="T0" fmla="*/ 1457 w 2970"/>
              <a:gd name="T1" fmla="*/ 0 h 2372"/>
              <a:gd name="T2" fmla="*/ 112 w 2970"/>
              <a:gd name="T3" fmla="*/ 673 h 2372"/>
              <a:gd name="T4" fmla="*/ 701 w 2970"/>
              <a:gd name="T5" fmla="*/ 673 h 2372"/>
              <a:gd name="T6" fmla="*/ 0 w 2970"/>
              <a:gd name="T7" fmla="*/ 2366 h 2372"/>
              <a:gd name="T8" fmla="*/ 2970 w 2970"/>
              <a:gd name="T9" fmla="*/ 2372 h 2372"/>
              <a:gd name="T10" fmla="*/ 2222 w 2970"/>
              <a:gd name="T11" fmla="*/ 673 h 2372"/>
              <a:gd name="T12" fmla="*/ 2784 w 2970"/>
              <a:gd name="T13" fmla="*/ 673 h 2372"/>
              <a:gd name="T14" fmla="*/ 1457 w 2970"/>
              <a:gd name="T15" fmla="*/ 0 h 2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70" h="2372">
                <a:moveTo>
                  <a:pt x="1457" y="0"/>
                </a:moveTo>
                <a:lnTo>
                  <a:pt x="112" y="673"/>
                </a:lnTo>
                <a:lnTo>
                  <a:pt x="701" y="673"/>
                </a:lnTo>
                <a:lnTo>
                  <a:pt x="0" y="2366"/>
                </a:lnTo>
                <a:lnTo>
                  <a:pt x="2970" y="2372"/>
                </a:lnTo>
                <a:lnTo>
                  <a:pt x="2222" y="673"/>
                </a:lnTo>
                <a:lnTo>
                  <a:pt x="2784" y="673"/>
                </a:lnTo>
                <a:lnTo>
                  <a:pt x="1457" y="0"/>
                </a:lnTo>
                <a:close/>
              </a:path>
            </a:pathLst>
          </a:custGeom>
          <a:solidFill>
            <a:schemeClr val="accent4">
              <a:lumMod val="50000"/>
              <a:alpha val="53000"/>
            </a:schemeClr>
          </a:solidFill>
          <a:ln>
            <a:noFill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Oval 15">
            <a:extLst>
              <a:ext uri="{FF2B5EF4-FFF2-40B4-BE49-F238E27FC236}">
                <a16:creationId xmlns:a16="http://schemas.microsoft.com/office/drawing/2014/main" id="{FB70718C-86ED-46B3-AE41-918998D09E9B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83832" y="2863143"/>
            <a:ext cx="2448272" cy="2384078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accent2"/>
            </a:solidFill>
            <a:round/>
            <a:headEnd/>
            <a:tailEnd/>
          </a:ln>
          <a:effectLst>
            <a:outerShdw dist="38100" dir="54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D6240CC-D4D9-443B-9F5F-97811D6777BE}"/>
              </a:ext>
            </a:extLst>
          </p:cNvPr>
          <p:cNvSpPr/>
          <p:nvPr/>
        </p:nvSpPr>
        <p:spPr>
          <a:xfrm>
            <a:off x="4716016" y="3121370"/>
            <a:ext cx="21839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Nhân tạo 1 cách đơn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điệu, nhàm tẻ </a:t>
            </a:r>
          </a:p>
        </p:txBody>
      </p:sp>
      <p:sp>
        <p:nvSpPr>
          <p:cNvPr id="12" name="Oval 15">
            <a:extLst>
              <a:ext uri="{FF2B5EF4-FFF2-40B4-BE49-F238E27FC236}">
                <a16:creationId xmlns:a16="http://schemas.microsoft.com/office/drawing/2014/main" id="{1198DE8F-E499-4F62-B35B-124CAC7514F3}"/>
              </a:ext>
            </a:extLst>
          </p:cNvPr>
          <p:cNvSpPr>
            <a:spLocks noChangeArrowheads="1"/>
          </p:cNvSpPr>
          <p:nvPr/>
        </p:nvSpPr>
        <p:spPr bwMode="gray">
          <a:xfrm>
            <a:off x="9128180" y="2827925"/>
            <a:ext cx="2448272" cy="2384078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accent2"/>
            </a:solidFill>
            <a:round/>
            <a:headEnd/>
            <a:tailEnd/>
          </a:ln>
          <a:effectLst>
            <a:outerShdw dist="38100" dir="54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FC2D11-3615-4701-A8FC-79DB943B846A}"/>
              </a:ext>
            </a:extLst>
          </p:cNvPr>
          <p:cNvSpPr/>
          <p:nvPr/>
        </p:nvSpPr>
        <p:spPr>
          <a:xfrm>
            <a:off x="9192344" y="3527286"/>
            <a:ext cx="23160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Tầm thường, giả dối</a:t>
            </a:r>
            <a:endParaRPr kumimoji="0" lang="en-US" altLang="en-US" sz="3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77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10" grpId="0" animBg="1"/>
      <p:bldP spid="2" grpId="0"/>
      <p:bldP spid="12" grpId="0" animBg="1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4" name="Oval 10">
            <a:extLst>
              <a:ext uri="{FF2B5EF4-FFF2-40B4-BE49-F238E27FC236}">
                <a16:creationId xmlns:a16="http://schemas.microsoft.com/office/drawing/2014/main" id="{5B3E586C-7D84-43B6-9565-2B8BD8ED9127}"/>
              </a:ext>
            </a:extLst>
          </p:cNvPr>
          <p:cNvSpPr>
            <a:spLocks noChangeArrowheads="1"/>
          </p:cNvSpPr>
          <p:nvPr/>
        </p:nvSpPr>
        <p:spPr bwMode="gray">
          <a:xfrm>
            <a:off x="4382279" y="548681"/>
            <a:ext cx="3161967" cy="3110508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38100" dir="54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115" name="Rectangle 949">
            <a:extLst>
              <a:ext uri="{FF2B5EF4-FFF2-40B4-BE49-F238E27FC236}">
                <a16:creationId xmlns:a16="http://schemas.microsoft.com/office/drawing/2014/main" id="{C5944A79-731C-4806-8496-267EB5816F85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00993" y="1198259"/>
            <a:ext cx="2863159" cy="208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Cảnh tù túng đáng chán, đáng khinh, đáng ghét</a:t>
            </a:r>
            <a:endParaRPr kumimoji="0" lang="en-SG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16" name="AutoShape 12">
            <a:extLst>
              <a:ext uri="{FF2B5EF4-FFF2-40B4-BE49-F238E27FC236}">
                <a16:creationId xmlns:a16="http://schemas.microsoft.com/office/drawing/2014/main" id="{A5285B20-6989-4D35-A400-64AB396271DD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59296" y="2762250"/>
            <a:ext cx="692150" cy="488950"/>
          </a:xfrm>
          <a:prstGeom prst="rightArrow">
            <a:avLst>
              <a:gd name="adj1" fmla="val 50000"/>
              <a:gd name="adj2" fmla="val 35390"/>
            </a:avLst>
          </a:prstGeom>
          <a:solidFill>
            <a:srgbClr val="FFC000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117" name="AutoShape 13">
            <a:extLst>
              <a:ext uri="{FF2B5EF4-FFF2-40B4-BE49-F238E27FC236}">
                <a16:creationId xmlns:a16="http://schemas.microsoft.com/office/drawing/2014/main" id="{EF09BE47-6910-47A0-9070-3D2FDDC4316E}"/>
              </a:ext>
            </a:extLst>
          </p:cNvPr>
          <p:cNvSpPr>
            <a:spLocks noChangeArrowheads="1"/>
          </p:cNvSpPr>
          <p:nvPr/>
        </p:nvSpPr>
        <p:spPr bwMode="gray">
          <a:xfrm rot="3342787" flipH="1">
            <a:off x="6965973" y="4287770"/>
            <a:ext cx="782637" cy="422275"/>
          </a:xfrm>
          <a:prstGeom prst="rightArrow">
            <a:avLst>
              <a:gd name="adj1" fmla="val 50000"/>
              <a:gd name="adj2" fmla="val 46335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118" name="AutoShape 14">
            <a:extLst>
              <a:ext uri="{FF2B5EF4-FFF2-40B4-BE49-F238E27FC236}">
                <a16:creationId xmlns:a16="http://schemas.microsoft.com/office/drawing/2014/main" id="{75CB45AB-41EF-457D-8027-35FE552F0B9E}"/>
              </a:ext>
            </a:extLst>
          </p:cNvPr>
          <p:cNvSpPr>
            <a:spLocks noChangeArrowheads="1"/>
          </p:cNvSpPr>
          <p:nvPr/>
        </p:nvSpPr>
        <p:spPr bwMode="gray">
          <a:xfrm rot="-3342787">
            <a:off x="4386760" y="4418330"/>
            <a:ext cx="781050" cy="422275"/>
          </a:xfrm>
          <a:prstGeom prst="rightArrow">
            <a:avLst>
              <a:gd name="adj1" fmla="val 50000"/>
              <a:gd name="adj2" fmla="val 46241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119" name="Oval 15">
            <a:extLst>
              <a:ext uri="{FF2B5EF4-FFF2-40B4-BE49-F238E27FC236}">
                <a16:creationId xmlns:a16="http://schemas.microsoft.com/office/drawing/2014/main" id="{B4AFA3E0-461E-47D1-A424-881B38038B08}"/>
              </a:ext>
            </a:extLst>
          </p:cNvPr>
          <p:cNvSpPr>
            <a:spLocks noChangeArrowheads="1"/>
          </p:cNvSpPr>
          <p:nvPr/>
        </p:nvSpPr>
        <p:spPr bwMode="gray">
          <a:xfrm>
            <a:off x="983432" y="1916832"/>
            <a:ext cx="2110789" cy="2174475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accent2"/>
            </a:solidFill>
            <a:round/>
            <a:headEnd/>
            <a:tailEnd/>
          </a:ln>
          <a:effectLst>
            <a:outerShdw dist="38100" dir="54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120" name="Oval 16">
            <a:extLst>
              <a:ext uri="{FF2B5EF4-FFF2-40B4-BE49-F238E27FC236}">
                <a16:creationId xmlns:a16="http://schemas.microsoft.com/office/drawing/2014/main" id="{210D4B76-9424-4C2E-9ED0-2166B7891CE1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97284" y="4721267"/>
            <a:ext cx="1818596" cy="173206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2"/>
            </a:solidFill>
            <a:round/>
            <a:headEnd/>
            <a:tailEnd/>
          </a:ln>
          <a:effectLst>
            <a:outerShdw dist="38100" dir="54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121" name="Oval 17">
            <a:extLst>
              <a:ext uri="{FF2B5EF4-FFF2-40B4-BE49-F238E27FC236}">
                <a16:creationId xmlns:a16="http://schemas.microsoft.com/office/drawing/2014/main" id="{A7CDA461-6A3A-4938-8BBA-658142618033}"/>
              </a:ext>
            </a:extLst>
          </p:cNvPr>
          <p:cNvSpPr>
            <a:spLocks noChangeArrowheads="1"/>
          </p:cNvSpPr>
          <p:nvPr/>
        </p:nvSpPr>
        <p:spPr bwMode="gray">
          <a:xfrm>
            <a:off x="6960096" y="4547062"/>
            <a:ext cx="2105099" cy="2062103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accent2"/>
            </a:solidFill>
            <a:round/>
            <a:headEnd/>
            <a:tailEnd/>
          </a:ln>
          <a:effectLst>
            <a:outerShdw dist="38100" dir="54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122" name="Rectangle 949">
            <a:extLst>
              <a:ext uri="{FF2B5EF4-FFF2-40B4-BE49-F238E27FC236}">
                <a16:creationId xmlns:a16="http://schemas.microsoft.com/office/drawing/2014/main" id="{80043E36-044A-4C77-808D-3B118F729C01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42330" y="4880973"/>
            <a:ext cx="197809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Giọng thơ chế</a:t>
            </a:r>
            <a:r>
              <a:rPr kumimoji="0" lang="pt-BR" alt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0" lang="pt-BR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giễu ở 2 câu đầu</a:t>
            </a:r>
            <a:endParaRPr kumimoji="0" lang="en-SG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47123" name="Rectangle 949">
            <a:extLst>
              <a:ext uri="{FF2B5EF4-FFF2-40B4-BE49-F238E27FC236}">
                <a16:creationId xmlns:a16="http://schemas.microsoft.com/office/drawing/2014/main" id="{7787FAF3-0FFA-46A2-8F7E-61CACEB80271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87688" y="4986380"/>
            <a:ext cx="162512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 ngữ liệt kê</a:t>
            </a:r>
            <a:endParaRPr kumimoji="0" lang="en-SG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24" name="Rectangle 949">
            <a:extLst>
              <a:ext uri="{FF2B5EF4-FFF2-40B4-BE49-F238E27FC236}">
                <a16:creationId xmlns:a16="http://schemas.microsoft.com/office/drawing/2014/main" id="{6386D2EE-1158-42B5-945D-CE5CF1FC1B7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52676" y="2291388"/>
            <a:ext cx="177497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Nhịp thơ ngắn, dồn dập</a:t>
            </a:r>
            <a:endParaRPr kumimoji="0" lang="en-SG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25" name="AutoShape 21">
            <a:extLst>
              <a:ext uri="{FF2B5EF4-FFF2-40B4-BE49-F238E27FC236}">
                <a16:creationId xmlns:a16="http://schemas.microsoft.com/office/drawing/2014/main" id="{E4635F91-648E-4E92-93A4-527DC5091DF4}"/>
              </a:ext>
            </a:extLst>
          </p:cNvPr>
          <p:cNvSpPr>
            <a:spLocks noChangeArrowheads="1"/>
          </p:cNvSpPr>
          <p:nvPr/>
        </p:nvSpPr>
        <p:spPr bwMode="gray">
          <a:xfrm flipH="1">
            <a:off x="8140909" y="2746375"/>
            <a:ext cx="692150" cy="488950"/>
          </a:xfrm>
          <a:prstGeom prst="rightArrow">
            <a:avLst>
              <a:gd name="adj1" fmla="val 50000"/>
              <a:gd name="adj2" fmla="val 35390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126" name="Oval 22">
            <a:extLst>
              <a:ext uri="{FF2B5EF4-FFF2-40B4-BE49-F238E27FC236}">
                <a16:creationId xmlns:a16="http://schemas.microsoft.com/office/drawing/2014/main" id="{3C4A2D00-79D2-42C5-95C4-4A4B53CED507}"/>
              </a:ext>
            </a:extLst>
          </p:cNvPr>
          <p:cNvSpPr>
            <a:spLocks noChangeArrowheads="1"/>
          </p:cNvSpPr>
          <p:nvPr/>
        </p:nvSpPr>
        <p:spPr bwMode="gray">
          <a:xfrm>
            <a:off x="8688295" y="1697131"/>
            <a:ext cx="2592281" cy="2595965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28575">
            <a:solidFill>
              <a:schemeClr val="accent2"/>
            </a:solidFill>
            <a:round/>
            <a:headEnd/>
            <a:tailEnd/>
          </a:ln>
          <a:effectLst>
            <a:outerShdw dist="38100" dir="54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127" name="Rectangle 949">
            <a:extLst>
              <a:ext uri="{FF2B5EF4-FFF2-40B4-BE49-F238E27FC236}">
                <a16:creationId xmlns:a16="http://schemas.microsoft.com/office/drawing/2014/main" id="{8BAAB511-2EA4-48D3-A230-AE7D8DA6CA2D}"/>
              </a:ext>
            </a:extLst>
          </p:cNvPr>
          <p:cNvSpPr>
            <a:spLocks noChangeArrowheads="1"/>
          </p:cNvSpPr>
          <p:nvPr/>
        </p:nvSpPr>
        <p:spPr bwMode="gray">
          <a:xfrm>
            <a:off x="8832304" y="1844824"/>
            <a:ext cx="241678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Giọng thơ như kéo dài hơn ở những câu tiếp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theo </a:t>
            </a:r>
          </a:p>
        </p:txBody>
      </p:sp>
    </p:spTree>
    <p:extLst>
      <p:ext uri="{BB962C8B-B14F-4D97-AF65-F5344CB8AC3E}">
        <p14:creationId xmlns:p14="http://schemas.microsoft.com/office/powerpoint/2010/main" val="251988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4" grpId="0" animBg="1"/>
      <p:bldP spid="47115" grpId="0"/>
      <p:bldP spid="47116" grpId="0" animBg="1"/>
      <p:bldP spid="47117" grpId="0" animBg="1"/>
      <p:bldP spid="47118" grpId="0" animBg="1"/>
      <p:bldP spid="47119" grpId="0" animBg="1"/>
      <p:bldP spid="47120" grpId="0" animBg="1"/>
      <p:bldP spid="47121" grpId="0" animBg="1"/>
      <p:bldP spid="47122" grpId="0"/>
      <p:bldP spid="47123" grpId="0"/>
      <p:bldP spid="47124" grpId="0"/>
      <p:bldP spid="47125" grpId="0" animBg="1"/>
      <p:bldP spid="47126" grpId="0" animBg="1"/>
      <p:bldP spid="471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fe9b46ea5b31a26864cecd4e88d18f5.png">
            <a:extLst>
              <a:ext uri="{FF2B5EF4-FFF2-40B4-BE49-F238E27FC236}">
                <a16:creationId xmlns:a16="http://schemas.microsoft.com/office/drawing/2014/main" id="{9FBA3D95-CF91-4BC7-B03F-CCA63509840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72264" y="2780928"/>
            <a:ext cx="3135036" cy="3731373"/>
          </a:xfrm>
          <a:prstGeom prst="rect">
            <a:avLst/>
          </a:prstGeom>
        </p:spPr>
      </p:pic>
      <p:pic>
        <p:nvPicPr>
          <p:cNvPr id="6" name="PA_图片 18">
            <a:extLst>
              <a:ext uri="{FF2B5EF4-FFF2-40B4-BE49-F238E27FC236}">
                <a16:creationId xmlns:a16="http://schemas.microsoft.com/office/drawing/2014/main" id="{48B5A5A9-DDED-44BD-8CFF-E7AD39D26EE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59937">
            <a:off x="2544296" y="-3700"/>
            <a:ext cx="4894525" cy="59532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D3326EF-81F7-4992-8B9F-A0B8AD2071C6}"/>
              </a:ext>
            </a:extLst>
          </p:cNvPr>
          <p:cNvSpPr/>
          <p:nvPr/>
        </p:nvSpPr>
        <p:spPr>
          <a:xfrm>
            <a:off x="2701105" y="1412776"/>
            <a:ext cx="46805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trạng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hổ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vườn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bách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thú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tưởng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suy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bấy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SG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43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2">
            <a:extLst>
              <a:ext uri="{FF2B5EF4-FFF2-40B4-BE49-F238E27FC236}">
                <a16:creationId xmlns:a16="http://schemas.microsoft.com/office/drawing/2014/main" id="{B9CAC6AA-035D-486A-A2C6-58249DF78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618" y="572007"/>
            <a:ext cx="9523775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marR="0" lvl="0" indent="-571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Cảnh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vườn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bách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thú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thực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tại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xã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hội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đương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thời</a:t>
            </a:r>
            <a:endParaRPr kumimoji="0" lang="en-US" altLang="en-US" sz="36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Con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hổ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nhốt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vườn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thú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Viêt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nhốt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cũi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vô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Pháp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(VN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cai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trị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). </a:t>
            </a:r>
            <a:endParaRPr kumimoji="0" lang="en-US" altLang="en-US" sz="36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571500" marR="0" lvl="0" indent="-571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pt-BR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Rectangle 22">
            <a:extLst>
              <a:ext uri="{FF2B5EF4-FFF2-40B4-BE49-F238E27FC236}">
                <a16:creationId xmlns:a16="http://schemas.microsoft.com/office/drawing/2014/main" id="{E1DFB421-2436-4F93-9F1F-30E36608B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28" y="3926772"/>
            <a:ext cx="966746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marR="0" lvl="0" indent="-571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Thái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độ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hổ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thái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độ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dân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đối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với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xã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hội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đó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pt-BR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80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Káº¿t quáº£ hÃ¬nh áº£nh cho há»">
            <a:extLst>
              <a:ext uri="{FF2B5EF4-FFF2-40B4-BE49-F238E27FC236}">
                <a16:creationId xmlns:a16="http://schemas.microsoft.com/office/drawing/2014/main" id="{CD22EF1F-0586-4C67-AB58-22FCB7A47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0"/>
            <a:ext cx="45838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44F1E0FA-AC85-4441-8C05-1B7F82226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16" y="2636912"/>
            <a:ext cx="7320136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Hỡi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oai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linh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cảnh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nước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non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hùng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vĩ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nơi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giống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hùm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thiêng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ta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ngự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trị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Nơi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thênh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thang ta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vùng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vẫy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ngày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xưa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Nơi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ta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còn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thấy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bao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giờ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biết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chăng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trong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những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ngày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ngao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ngán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Ta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đương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theo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giấc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ngàn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to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lớn</a:t>
            </a:r>
            <a:endParaRPr kumimoji="0" lang="en-US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Để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hồn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ta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phảng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phất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gần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ngươi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-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Hỡi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cảnh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rừng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ghê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gớm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ta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ơi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!</a:t>
            </a:r>
          </a:p>
        </p:txBody>
      </p:sp>
      <p:sp>
        <p:nvSpPr>
          <p:cNvPr id="4" name="Rounded Rectangle 17">
            <a:extLst>
              <a:ext uri="{FF2B5EF4-FFF2-40B4-BE49-F238E27FC236}">
                <a16:creationId xmlns:a16="http://schemas.microsoft.com/office/drawing/2014/main" id="{D0AD4DF1-78D1-4149-83E8-384C6A472418}"/>
              </a:ext>
            </a:extLst>
          </p:cNvPr>
          <p:cNvSpPr/>
          <p:nvPr/>
        </p:nvSpPr>
        <p:spPr>
          <a:xfrm>
            <a:off x="2423593" y="476672"/>
            <a:ext cx="4824535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Nhận xét về cách sử dụng câu trong khổ cuối của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F975F1-C344-4CE2-8C3C-0B7358AFB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174835"/>
            <a:ext cx="4653136" cy="4653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DB253A-947D-4FD5-ADE7-0A03CC408E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t="12666" r="8000" b="14885"/>
          <a:stretch/>
        </p:blipFill>
        <p:spPr>
          <a:xfrm>
            <a:off x="5231904" y="476672"/>
            <a:ext cx="6381326" cy="6115437"/>
          </a:xfrm>
          <a:prstGeom prst="rect">
            <a:avLst/>
          </a:prstGeom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3FE051B9-C81E-4D3C-B301-2DD08BBD6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016" y="2276872"/>
            <a:ext cx="381642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cảm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thán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liên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tiếp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lời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gọi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thiết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tha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→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Khát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vọng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tự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do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mãnh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liệt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nhưng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bất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lực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ector illustration of Animal cartoon ... | Stock vector | Colourbox">
            <a:extLst>
              <a:ext uri="{FF2B5EF4-FFF2-40B4-BE49-F238E27FC236}">
                <a16:creationId xmlns:a16="http://schemas.microsoft.com/office/drawing/2014/main" id="{D89EB0B4-6B01-48DE-AD27-052B42880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77" y="222632"/>
            <a:ext cx="11534173" cy="653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3FCD13-DB79-44A0-9973-2FBFD2D14C48}"/>
              </a:ext>
            </a:extLst>
          </p:cNvPr>
          <p:cNvSpPr txBox="1"/>
          <p:nvPr/>
        </p:nvSpPr>
        <p:spPr>
          <a:xfrm>
            <a:off x="1558724" y="4051140"/>
            <a:ext cx="9074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Ô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74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Oval 2">
            <a:extLst>
              <a:ext uri="{FF2B5EF4-FFF2-40B4-BE49-F238E27FC236}">
                <a16:creationId xmlns:a16="http://schemas.microsoft.com/office/drawing/2014/main" id="{5445D045-D211-4957-BBDA-08F6DEEB4874}"/>
              </a:ext>
            </a:extLst>
          </p:cNvPr>
          <p:cNvSpPr>
            <a:spLocks noChangeArrowheads="1"/>
          </p:cNvSpPr>
          <p:nvPr/>
        </p:nvSpPr>
        <p:spPr bwMode="gray">
          <a:xfrm>
            <a:off x="75512" y="2658762"/>
            <a:ext cx="2279650" cy="227965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259BA99-F386-43B3-B77B-48552A12D54C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192587" y="4640302"/>
            <a:ext cx="2535113" cy="96837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3E16BD-4F92-4C0C-A313-83A14F278056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113987" y="1953912"/>
            <a:ext cx="2487488" cy="95410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4042" name="AutoShape 10">
            <a:extLst>
              <a:ext uri="{FF2B5EF4-FFF2-40B4-BE49-F238E27FC236}">
                <a16:creationId xmlns:a16="http://schemas.microsoft.com/office/drawing/2014/main" id="{6C0AF23F-BB9B-457D-A8AF-B9B4AD45F93E}"/>
              </a:ext>
            </a:extLst>
          </p:cNvPr>
          <p:cNvSpPr>
            <a:spLocks noChangeArrowheads="1"/>
          </p:cNvSpPr>
          <p:nvPr/>
        </p:nvSpPr>
        <p:spPr bwMode="gray">
          <a:xfrm rot="2287800">
            <a:off x="434864" y="3856085"/>
            <a:ext cx="2672762" cy="445604"/>
          </a:xfrm>
          <a:prstGeom prst="leftRightArrow">
            <a:avLst>
              <a:gd name="adj1" fmla="val 44000"/>
              <a:gd name="adj2" fmla="val 70052"/>
            </a:avLst>
          </a:prstGeom>
          <a:solidFill>
            <a:schemeClr val="accent4">
              <a:lumMod val="75000"/>
            </a:schemeClr>
          </a:solidFill>
          <a:ln w="1905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4043" name="AutoShape 11">
            <a:extLst>
              <a:ext uri="{FF2B5EF4-FFF2-40B4-BE49-F238E27FC236}">
                <a16:creationId xmlns:a16="http://schemas.microsoft.com/office/drawing/2014/main" id="{4E957E11-950C-4D08-A382-0B4A6141F41F}"/>
              </a:ext>
            </a:extLst>
          </p:cNvPr>
          <p:cNvSpPr>
            <a:spLocks noChangeArrowheads="1"/>
          </p:cNvSpPr>
          <p:nvPr/>
        </p:nvSpPr>
        <p:spPr bwMode="gray">
          <a:xfrm rot="-2194149">
            <a:off x="511922" y="3218709"/>
            <a:ext cx="2598553" cy="421839"/>
          </a:xfrm>
          <a:prstGeom prst="leftRightArrow">
            <a:avLst>
              <a:gd name="adj1" fmla="val 44000"/>
              <a:gd name="adj2" fmla="val 70052"/>
            </a:avLst>
          </a:prstGeom>
          <a:solidFill>
            <a:schemeClr val="accent4">
              <a:lumMod val="75000"/>
            </a:schemeClr>
          </a:solidFill>
          <a:ln w="1905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4044" name="Oval 12">
            <a:extLst>
              <a:ext uri="{FF2B5EF4-FFF2-40B4-BE49-F238E27FC236}">
                <a16:creationId xmlns:a16="http://schemas.microsoft.com/office/drawing/2014/main" id="{7B4AB95E-CABC-430D-8BF2-EAC73C77E50D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39037" y="2922287"/>
            <a:ext cx="1752600" cy="1752600"/>
          </a:xfrm>
          <a:prstGeom prst="ellipse">
            <a:avLst/>
          </a:prstGeom>
          <a:solidFill>
            <a:schemeClr val="hlink"/>
          </a:solidFill>
          <a:ln w="7620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4046" name="Rectangle 949">
            <a:extLst>
              <a:ext uri="{FF2B5EF4-FFF2-40B4-BE49-F238E27FC236}">
                <a16:creationId xmlns:a16="http://schemas.microsoft.com/office/drawing/2014/main" id="{6C497C1F-EC0F-4EE2-A459-279F47076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6603" y="4675231"/>
            <a:ext cx="221647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Bất</a:t>
            </a:r>
            <a:r>
              <a:rPr kumimoji="0" lang="en-SG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 </a:t>
            </a:r>
            <a:r>
              <a:rPr kumimoji="0" lang="en-SG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hòa</a:t>
            </a:r>
            <a:r>
              <a:rPr kumimoji="0" lang="en-SG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 </a:t>
            </a:r>
            <a:r>
              <a:rPr kumimoji="0" lang="en-SG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SG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 </a:t>
            </a:r>
            <a:r>
              <a:rPr kumimoji="0" lang="en-SG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SG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 </a:t>
            </a:r>
            <a:r>
              <a:rPr kumimoji="0" lang="en-SG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tại</a:t>
            </a:r>
            <a:endParaRPr kumimoji="0" lang="en-SG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4048" name="Rectangle 949">
            <a:extLst>
              <a:ext uri="{FF2B5EF4-FFF2-40B4-BE49-F238E27FC236}">
                <a16:creationId xmlns:a16="http://schemas.microsoft.com/office/drawing/2014/main" id="{2C3C6555-DBD4-45A2-850E-F3DB1235A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5680" y="1988840"/>
            <a:ext cx="224177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Khao </a:t>
            </a:r>
            <a:r>
              <a:rPr kumimoji="0" lang="en-SG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khát</a:t>
            </a:r>
            <a:r>
              <a:rPr kumimoji="0" lang="en-SG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 </a:t>
            </a:r>
            <a:r>
              <a:rPr kumimoji="0" lang="en-SG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tự</a:t>
            </a:r>
            <a:r>
              <a:rPr kumimoji="0" lang="en-SG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 do </a:t>
            </a:r>
            <a:r>
              <a:rPr kumimoji="0" lang="en-SG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mãnh</a:t>
            </a:r>
            <a:r>
              <a:rPr kumimoji="0" lang="en-SG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 </a:t>
            </a:r>
            <a:r>
              <a:rPr kumimoji="0" lang="en-SG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liệt</a:t>
            </a:r>
            <a:endParaRPr kumimoji="0" lang="en-SG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4050" name="Rectangle 949">
            <a:extLst>
              <a:ext uri="{FF2B5EF4-FFF2-40B4-BE49-F238E27FC236}">
                <a16:creationId xmlns:a16="http://schemas.microsoft.com/office/drawing/2014/main" id="{1E68B4EE-725E-42AE-84BF-2EA87051F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987" y="3365200"/>
            <a:ext cx="15367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Tâm</a:t>
            </a:r>
            <a:r>
              <a:rPr kumimoji="0" lang="en-SG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 </a:t>
            </a:r>
            <a:r>
              <a:rPr kumimoji="0" lang="en-SG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sự</a:t>
            </a:r>
            <a:r>
              <a:rPr kumimoji="0" lang="en-SG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 </a:t>
            </a:r>
            <a:r>
              <a:rPr kumimoji="0" lang="en-SG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SG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 </a:t>
            </a:r>
            <a:r>
              <a:rPr kumimoji="0" lang="en-SG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hổ</a:t>
            </a:r>
            <a:endParaRPr kumimoji="0" lang="en-SG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2A04CA-542A-47FD-A3D3-4A3BA0F02D6D}"/>
              </a:ext>
            </a:extLst>
          </p:cNvPr>
          <p:cNvSpPr/>
          <p:nvPr/>
        </p:nvSpPr>
        <p:spPr>
          <a:xfrm>
            <a:off x="7877567" y="2478375"/>
            <a:ext cx="239489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VN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endParaRPr kumimoji="0" lang="en-SG" sz="2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A0E534C6-90C3-4EE8-B81C-9967A2C8F220}"/>
              </a:ext>
            </a:extLst>
          </p:cNvPr>
          <p:cNvSpPr/>
          <p:nvPr/>
        </p:nvSpPr>
        <p:spPr>
          <a:xfrm>
            <a:off x="6096000" y="1340768"/>
            <a:ext cx="855834" cy="460851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7" name="Group 22">
            <a:extLst>
              <a:ext uri="{FF2B5EF4-FFF2-40B4-BE49-F238E27FC236}">
                <a16:creationId xmlns:a16="http://schemas.microsoft.com/office/drawing/2014/main" id="{76589295-2552-4CBF-9581-3EB2F851209A}"/>
              </a:ext>
            </a:extLst>
          </p:cNvPr>
          <p:cNvGrpSpPr>
            <a:grpSpLocks/>
          </p:cNvGrpSpPr>
          <p:nvPr/>
        </p:nvGrpSpPr>
        <p:grpSpPr bwMode="auto">
          <a:xfrm>
            <a:off x="7170117" y="1659425"/>
            <a:ext cx="3822427" cy="3785799"/>
            <a:chOff x="195" y="1241"/>
            <a:chExt cx="2593" cy="2588"/>
          </a:xfrm>
        </p:grpSpPr>
        <p:sp>
          <p:nvSpPr>
            <p:cNvPr id="18" name="Freeform 23">
              <a:extLst>
                <a:ext uri="{FF2B5EF4-FFF2-40B4-BE49-F238E27FC236}">
                  <a16:creationId xmlns:a16="http://schemas.microsoft.com/office/drawing/2014/main" id="{3EDBDCE0-E3FF-4ABA-865F-90795661A770}"/>
                </a:ext>
              </a:extLst>
            </p:cNvPr>
            <p:cNvSpPr>
              <a:spLocks/>
            </p:cNvSpPr>
            <p:nvPr/>
          </p:nvSpPr>
          <p:spPr bwMode="gray">
            <a:xfrm>
              <a:off x="704" y="1241"/>
              <a:ext cx="1499" cy="634"/>
            </a:xfrm>
            <a:custGeom>
              <a:avLst/>
              <a:gdLst>
                <a:gd name="T0" fmla="*/ 121 w 1499"/>
                <a:gd name="T1" fmla="*/ 634 h 634"/>
                <a:gd name="T2" fmla="*/ 0 w 1499"/>
                <a:gd name="T3" fmla="*/ 513 h 634"/>
                <a:gd name="T4" fmla="*/ 1415 w 1499"/>
                <a:gd name="T5" fmla="*/ 366 h 634"/>
                <a:gd name="T6" fmla="*/ 1478 w 1499"/>
                <a:gd name="T7" fmla="*/ 306 h 634"/>
                <a:gd name="T8" fmla="*/ 1499 w 1499"/>
                <a:gd name="T9" fmla="*/ 555 h 634"/>
                <a:gd name="T10" fmla="*/ 1223 w 1499"/>
                <a:gd name="T11" fmla="*/ 579 h 634"/>
                <a:gd name="T12" fmla="*/ 1283 w 1499"/>
                <a:gd name="T13" fmla="*/ 510 h 634"/>
                <a:gd name="T14" fmla="*/ 121 w 1499"/>
                <a:gd name="T15" fmla="*/ 634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9" h="634">
                  <a:moveTo>
                    <a:pt x="121" y="634"/>
                  </a:moveTo>
                  <a:lnTo>
                    <a:pt x="0" y="513"/>
                  </a:lnTo>
                  <a:cubicBezTo>
                    <a:pt x="521" y="0"/>
                    <a:pt x="1187" y="217"/>
                    <a:pt x="1415" y="366"/>
                  </a:cubicBezTo>
                  <a:lnTo>
                    <a:pt x="1478" y="306"/>
                  </a:lnTo>
                  <a:lnTo>
                    <a:pt x="1499" y="555"/>
                  </a:lnTo>
                  <a:lnTo>
                    <a:pt x="1223" y="579"/>
                  </a:lnTo>
                  <a:lnTo>
                    <a:pt x="1283" y="510"/>
                  </a:lnTo>
                  <a:cubicBezTo>
                    <a:pt x="1091" y="381"/>
                    <a:pt x="545" y="240"/>
                    <a:pt x="121" y="634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24">
              <a:extLst>
                <a:ext uri="{FF2B5EF4-FFF2-40B4-BE49-F238E27FC236}">
                  <a16:creationId xmlns:a16="http://schemas.microsoft.com/office/drawing/2014/main" id="{5F7A0E50-8A19-41D2-9100-0E6E3595F4AB}"/>
                </a:ext>
              </a:extLst>
            </p:cNvPr>
            <p:cNvSpPr>
              <a:spLocks/>
            </p:cNvSpPr>
            <p:nvPr/>
          </p:nvSpPr>
          <p:spPr bwMode="gray">
            <a:xfrm flipH="1" flipV="1">
              <a:off x="788" y="3195"/>
              <a:ext cx="1499" cy="634"/>
            </a:xfrm>
            <a:custGeom>
              <a:avLst/>
              <a:gdLst>
                <a:gd name="T0" fmla="*/ 121 w 1499"/>
                <a:gd name="T1" fmla="*/ 634 h 634"/>
                <a:gd name="T2" fmla="*/ 0 w 1499"/>
                <a:gd name="T3" fmla="*/ 513 h 634"/>
                <a:gd name="T4" fmla="*/ 1415 w 1499"/>
                <a:gd name="T5" fmla="*/ 366 h 634"/>
                <a:gd name="T6" fmla="*/ 1478 w 1499"/>
                <a:gd name="T7" fmla="*/ 306 h 634"/>
                <a:gd name="T8" fmla="*/ 1499 w 1499"/>
                <a:gd name="T9" fmla="*/ 555 h 634"/>
                <a:gd name="T10" fmla="*/ 1223 w 1499"/>
                <a:gd name="T11" fmla="*/ 579 h 634"/>
                <a:gd name="T12" fmla="*/ 1283 w 1499"/>
                <a:gd name="T13" fmla="*/ 510 h 634"/>
                <a:gd name="T14" fmla="*/ 121 w 1499"/>
                <a:gd name="T15" fmla="*/ 634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9" h="634">
                  <a:moveTo>
                    <a:pt x="121" y="634"/>
                  </a:moveTo>
                  <a:lnTo>
                    <a:pt x="0" y="513"/>
                  </a:lnTo>
                  <a:cubicBezTo>
                    <a:pt x="521" y="0"/>
                    <a:pt x="1187" y="217"/>
                    <a:pt x="1415" y="366"/>
                  </a:cubicBezTo>
                  <a:lnTo>
                    <a:pt x="1478" y="306"/>
                  </a:lnTo>
                  <a:lnTo>
                    <a:pt x="1499" y="555"/>
                  </a:lnTo>
                  <a:lnTo>
                    <a:pt x="1223" y="579"/>
                  </a:lnTo>
                  <a:lnTo>
                    <a:pt x="1283" y="510"/>
                  </a:lnTo>
                  <a:cubicBezTo>
                    <a:pt x="1091" y="381"/>
                    <a:pt x="545" y="240"/>
                    <a:pt x="121" y="63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Freeform 25">
              <a:extLst>
                <a:ext uri="{FF2B5EF4-FFF2-40B4-BE49-F238E27FC236}">
                  <a16:creationId xmlns:a16="http://schemas.microsoft.com/office/drawing/2014/main" id="{4C757E58-BFD9-4F76-AE0E-B1DBF63EF583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1721" y="2182"/>
              <a:ext cx="1499" cy="634"/>
            </a:xfrm>
            <a:custGeom>
              <a:avLst/>
              <a:gdLst>
                <a:gd name="T0" fmla="*/ 121 w 1499"/>
                <a:gd name="T1" fmla="*/ 634 h 634"/>
                <a:gd name="T2" fmla="*/ 0 w 1499"/>
                <a:gd name="T3" fmla="*/ 513 h 634"/>
                <a:gd name="T4" fmla="*/ 1415 w 1499"/>
                <a:gd name="T5" fmla="*/ 366 h 634"/>
                <a:gd name="T6" fmla="*/ 1478 w 1499"/>
                <a:gd name="T7" fmla="*/ 306 h 634"/>
                <a:gd name="T8" fmla="*/ 1499 w 1499"/>
                <a:gd name="T9" fmla="*/ 555 h 634"/>
                <a:gd name="T10" fmla="*/ 1223 w 1499"/>
                <a:gd name="T11" fmla="*/ 579 h 634"/>
                <a:gd name="T12" fmla="*/ 1283 w 1499"/>
                <a:gd name="T13" fmla="*/ 510 h 634"/>
                <a:gd name="T14" fmla="*/ 121 w 1499"/>
                <a:gd name="T15" fmla="*/ 634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9" h="634">
                  <a:moveTo>
                    <a:pt x="121" y="634"/>
                  </a:moveTo>
                  <a:lnTo>
                    <a:pt x="0" y="513"/>
                  </a:lnTo>
                  <a:cubicBezTo>
                    <a:pt x="521" y="0"/>
                    <a:pt x="1187" y="217"/>
                    <a:pt x="1415" y="366"/>
                  </a:cubicBezTo>
                  <a:lnTo>
                    <a:pt x="1478" y="306"/>
                  </a:lnTo>
                  <a:lnTo>
                    <a:pt x="1499" y="555"/>
                  </a:lnTo>
                  <a:lnTo>
                    <a:pt x="1223" y="579"/>
                  </a:lnTo>
                  <a:lnTo>
                    <a:pt x="1283" y="510"/>
                  </a:lnTo>
                  <a:cubicBezTo>
                    <a:pt x="1091" y="381"/>
                    <a:pt x="545" y="240"/>
                    <a:pt x="121" y="63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26">
              <a:extLst>
                <a:ext uri="{FF2B5EF4-FFF2-40B4-BE49-F238E27FC236}">
                  <a16:creationId xmlns:a16="http://schemas.microsoft.com/office/drawing/2014/main" id="{D396FAB4-14FC-4CF2-885F-A5F59AC66C80}"/>
                </a:ext>
              </a:extLst>
            </p:cNvPr>
            <p:cNvSpPr>
              <a:spLocks/>
            </p:cNvSpPr>
            <p:nvPr/>
          </p:nvSpPr>
          <p:spPr bwMode="gray">
            <a:xfrm rot="5400000" flipH="1" flipV="1">
              <a:off x="-238" y="2267"/>
              <a:ext cx="1499" cy="634"/>
            </a:xfrm>
            <a:custGeom>
              <a:avLst/>
              <a:gdLst>
                <a:gd name="T0" fmla="*/ 121 w 1499"/>
                <a:gd name="T1" fmla="*/ 634 h 634"/>
                <a:gd name="T2" fmla="*/ 0 w 1499"/>
                <a:gd name="T3" fmla="*/ 513 h 634"/>
                <a:gd name="T4" fmla="*/ 1415 w 1499"/>
                <a:gd name="T5" fmla="*/ 366 h 634"/>
                <a:gd name="T6" fmla="*/ 1478 w 1499"/>
                <a:gd name="T7" fmla="*/ 306 h 634"/>
                <a:gd name="T8" fmla="*/ 1499 w 1499"/>
                <a:gd name="T9" fmla="*/ 555 h 634"/>
                <a:gd name="T10" fmla="*/ 1223 w 1499"/>
                <a:gd name="T11" fmla="*/ 579 h 634"/>
                <a:gd name="T12" fmla="*/ 1283 w 1499"/>
                <a:gd name="T13" fmla="*/ 510 h 634"/>
                <a:gd name="T14" fmla="*/ 121 w 1499"/>
                <a:gd name="T15" fmla="*/ 634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9" h="634">
                  <a:moveTo>
                    <a:pt x="121" y="634"/>
                  </a:moveTo>
                  <a:lnTo>
                    <a:pt x="0" y="513"/>
                  </a:lnTo>
                  <a:cubicBezTo>
                    <a:pt x="521" y="0"/>
                    <a:pt x="1187" y="217"/>
                    <a:pt x="1415" y="366"/>
                  </a:cubicBezTo>
                  <a:lnTo>
                    <a:pt x="1478" y="306"/>
                  </a:lnTo>
                  <a:lnTo>
                    <a:pt x="1499" y="555"/>
                  </a:lnTo>
                  <a:lnTo>
                    <a:pt x="1223" y="579"/>
                  </a:lnTo>
                  <a:lnTo>
                    <a:pt x="1283" y="510"/>
                  </a:lnTo>
                  <a:cubicBezTo>
                    <a:pt x="1091" y="381"/>
                    <a:pt x="545" y="240"/>
                    <a:pt x="121" y="634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/>
      <p:bldP spid="25" grpId="0" animBg="1"/>
      <p:bldP spid="29" grpId="0" animBg="1"/>
      <p:bldP spid="44042" grpId="0" animBg="1"/>
      <p:bldP spid="44043" grpId="0" animBg="1"/>
      <p:bldP spid="44044" grpId="0" animBg="1"/>
      <p:bldP spid="44046" grpId="0"/>
      <p:bldP spid="44048" grpId="0"/>
      <p:bldP spid="44050" grpId="0"/>
      <p:bldP spid="3" grpId="0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Sơ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dung</a:t>
            </a:r>
            <a:endParaRPr lang="vi-VN" dirty="0"/>
          </a:p>
        </p:txBody>
      </p:sp>
      <p:sp>
        <p:nvSpPr>
          <p:cNvPr id="3" name="Rectangle 2"/>
          <p:cNvSpPr/>
          <p:nvPr/>
        </p:nvSpPr>
        <p:spPr>
          <a:xfrm>
            <a:off x="0" y="104503"/>
            <a:ext cx="10775738" cy="6753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-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r>
              <a:rPr lang="en-US" sz="2800" dirty="0" smtClean="0"/>
              <a:t> con </a:t>
            </a:r>
            <a:r>
              <a:rPr lang="en-US" sz="2800" dirty="0" err="1" smtClean="0"/>
              <a:t>hổ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vườn</a:t>
            </a:r>
            <a:r>
              <a:rPr lang="en-US" sz="2800" dirty="0" smtClean="0"/>
              <a:t> </a:t>
            </a:r>
            <a:r>
              <a:rPr lang="en-US" sz="2800" dirty="0" err="1" smtClean="0"/>
              <a:t>bách</a:t>
            </a:r>
            <a:r>
              <a:rPr lang="en-US" sz="2800" dirty="0" smtClean="0"/>
              <a:t> </a:t>
            </a:r>
            <a:r>
              <a:rPr lang="en-US" sz="2800" dirty="0" err="1" smtClean="0"/>
              <a:t>thú</a:t>
            </a:r>
            <a:r>
              <a:rPr lang="en-US" sz="2800" dirty="0" smtClean="0"/>
              <a:t> </a:t>
            </a:r>
            <a:r>
              <a:rPr lang="en-US" sz="2800" dirty="0" err="1" smtClean="0"/>
              <a:t>với</a:t>
            </a:r>
            <a:r>
              <a:rPr lang="en-US" sz="2800" dirty="0" smtClean="0"/>
              <a:t> </a:t>
            </a:r>
            <a:r>
              <a:rPr lang="en-US" sz="2800" dirty="0" err="1" smtClean="0"/>
              <a:t>tâm</a:t>
            </a:r>
            <a:r>
              <a:rPr lang="en-US" sz="2800" dirty="0" smtClean="0"/>
              <a:t> </a:t>
            </a:r>
            <a:r>
              <a:rPr lang="en-US" sz="2800" dirty="0" err="1" smtClean="0"/>
              <a:t>trạng</a:t>
            </a:r>
            <a:r>
              <a:rPr lang="en-US" sz="2800" dirty="0" smtClean="0"/>
              <a:t> </a:t>
            </a:r>
            <a:r>
              <a:rPr lang="en-US" sz="2800" dirty="0" err="1" smtClean="0"/>
              <a:t>uất</a:t>
            </a:r>
            <a:r>
              <a:rPr lang="en-US" sz="2800" dirty="0" smtClean="0"/>
              <a:t> </a:t>
            </a:r>
            <a:r>
              <a:rPr lang="en-US" sz="2800" dirty="0" err="1" smtClean="0"/>
              <a:t>ức</a:t>
            </a:r>
            <a:r>
              <a:rPr lang="en-US" sz="2800" dirty="0" smtClean="0"/>
              <a:t>, </a:t>
            </a:r>
            <a:r>
              <a:rPr lang="en-US" sz="2800" dirty="0" err="1" smtClean="0"/>
              <a:t>chán</a:t>
            </a:r>
            <a:r>
              <a:rPr lang="en-US" sz="2800" dirty="0" smtClean="0"/>
              <a:t> </a:t>
            </a:r>
            <a:r>
              <a:rPr lang="en-US" sz="2800" dirty="0" err="1" smtClean="0"/>
              <a:t>chường</a:t>
            </a:r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-</a:t>
            </a:r>
            <a:r>
              <a:rPr lang="en-US" sz="2800" dirty="0" err="1" smtClean="0"/>
              <a:t>Nhớ</a:t>
            </a:r>
            <a:r>
              <a:rPr lang="en-US" sz="2800" dirty="0" smtClean="0"/>
              <a:t> </a:t>
            </a:r>
            <a:r>
              <a:rPr lang="en-US" sz="2800" dirty="0" err="1" smtClean="0"/>
              <a:t>về</a:t>
            </a:r>
            <a:r>
              <a:rPr lang="en-US" sz="2800" dirty="0" smtClean="0"/>
              <a:t> </a:t>
            </a:r>
            <a:r>
              <a:rPr lang="en-US" sz="2800" dirty="0" err="1" smtClean="0"/>
              <a:t>chốn</a:t>
            </a:r>
            <a:r>
              <a:rPr lang="en-US" sz="2800" dirty="0" smtClean="0"/>
              <a:t> </a:t>
            </a:r>
            <a:r>
              <a:rPr lang="en-US" sz="2800" dirty="0" err="1" smtClean="0"/>
              <a:t>rừng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r>
              <a:rPr lang="en-US" sz="2800" dirty="0" smtClean="0"/>
              <a:t> </a:t>
            </a:r>
            <a:r>
              <a:rPr lang="en-US" sz="2800" dirty="0" err="1" smtClean="0"/>
              <a:t>hoang</a:t>
            </a:r>
            <a:r>
              <a:rPr lang="en-US" sz="2800" dirty="0" smtClean="0"/>
              <a:t> vu </a:t>
            </a:r>
            <a:r>
              <a:rPr lang="en-US" sz="2800" dirty="0" err="1" smtClean="0"/>
              <a:t>khi</a:t>
            </a:r>
            <a:r>
              <a:rPr lang="en-US" sz="2800" dirty="0" smtClean="0"/>
              <a:t> con </a:t>
            </a:r>
            <a:r>
              <a:rPr lang="en-US" sz="2800" dirty="0" err="1" smtClean="0"/>
              <a:t>hổ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làm</a:t>
            </a:r>
            <a:r>
              <a:rPr lang="en-US" sz="2800" dirty="0" smtClean="0"/>
              <a:t> </a:t>
            </a:r>
            <a:r>
              <a:rPr lang="en-US" sz="2800" dirty="0" err="1" smtClean="0"/>
              <a:t>chủ</a:t>
            </a:r>
            <a:r>
              <a:rPr lang="en-US" sz="2800" dirty="0" smtClean="0"/>
              <a:t> </a:t>
            </a:r>
            <a:r>
              <a:rPr lang="en-US" sz="2800" dirty="0" err="1" smtClean="0"/>
              <a:t>cuộc</a:t>
            </a:r>
            <a:r>
              <a:rPr lang="en-US" sz="2800" dirty="0" smtClean="0"/>
              <a:t> </a:t>
            </a:r>
            <a:r>
              <a:rPr lang="en-US" sz="2800" dirty="0" err="1" smtClean="0"/>
              <a:t>sống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mình</a:t>
            </a:r>
            <a:r>
              <a:rPr lang="en-US" sz="2800" dirty="0" smtClean="0"/>
              <a:t>, </a:t>
            </a:r>
            <a:r>
              <a:rPr lang="en-US" sz="2800" dirty="0" err="1" smtClean="0"/>
              <a:t>chúa</a:t>
            </a:r>
            <a:r>
              <a:rPr lang="en-US" sz="2800" dirty="0" smtClean="0"/>
              <a:t> </a:t>
            </a:r>
            <a:r>
              <a:rPr lang="en-US" sz="2800" dirty="0" err="1" smtClean="0"/>
              <a:t>tể</a:t>
            </a:r>
            <a:r>
              <a:rPr lang="en-US" sz="2800" dirty="0" smtClean="0"/>
              <a:t> </a:t>
            </a:r>
            <a:r>
              <a:rPr lang="en-US" sz="2800" dirty="0" err="1" smtClean="0"/>
              <a:t>sơn</a:t>
            </a:r>
            <a:r>
              <a:rPr lang="en-US" sz="2800" dirty="0" smtClean="0"/>
              <a:t> </a:t>
            </a:r>
            <a:r>
              <a:rPr lang="en-US" sz="2800" dirty="0" err="1" smtClean="0"/>
              <a:t>lâm</a:t>
            </a:r>
            <a:r>
              <a:rPr lang="en-US" sz="2800" dirty="0" smtClean="0"/>
              <a:t>, </a:t>
            </a:r>
            <a:r>
              <a:rPr lang="en-US" sz="2800" dirty="0" err="1" smtClean="0"/>
              <a:t>chế</a:t>
            </a:r>
            <a:r>
              <a:rPr lang="en-US" sz="2800" dirty="0" smtClean="0"/>
              <a:t> </a:t>
            </a:r>
            <a:r>
              <a:rPr lang="en-US" sz="2800" dirty="0" err="1" smtClean="0"/>
              <a:t>ngự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</a:t>
            </a:r>
            <a:r>
              <a:rPr lang="en-US" sz="2800" dirty="0" err="1" smtClean="0"/>
              <a:t>muôn</a:t>
            </a:r>
            <a:r>
              <a:rPr lang="en-US" sz="2800" dirty="0" smtClean="0"/>
              <a:t> </a:t>
            </a:r>
            <a:r>
              <a:rPr lang="en-US" sz="2800" dirty="0" err="1" smtClean="0"/>
              <a:t>loài</a:t>
            </a:r>
            <a:r>
              <a:rPr lang="en-US" sz="2800" dirty="0" smtClean="0"/>
              <a:t>.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-</a:t>
            </a:r>
            <a:r>
              <a:rPr lang="en-US" sz="2800" dirty="0" err="1" smtClean="0"/>
              <a:t>Nhìn</a:t>
            </a:r>
            <a:r>
              <a:rPr lang="en-US" sz="2800" dirty="0" smtClean="0"/>
              <a:t> </a:t>
            </a:r>
            <a:r>
              <a:rPr lang="en-US" sz="2800" dirty="0" err="1" smtClean="0"/>
              <a:t>lại</a:t>
            </a:r>
            <a:r>
              <a:rPr lang="en-US" sz="2800" dirty="0" smtClean="0"/>
              <a:t> </a:t>
            </a:r>
            <a:r>
              <a:rPr lang="en-US" sz="2800" dirty="0" err="1" smtClean="0"/>
              <a:t>thực</a:t>
            </a:r>
            <a:r>
              <a:rPr lang="en-US" sz="2800" dirty="0" smtClean="0"/>
              <a:t> </a:t>
            </a:r>
            <a:r>
              <a:rPr lang="en-US" sz="2800" dirty="0" err="1" smtClean="0"/>
              <a:t>tại</a:t>
            </a:r>
            <a:r>
              <a:rPr lang="en-US" sz="2800" dirty="0" smtClean="0"/>
              <a:t>, </a:t>
            </a:r>
            <a:r>
              <a:rPr lang="en-US" sz="2800" dirty="0" err="1" smtClean="0"/>
              <a:t>lại</a:t>
            </a:r>
            <a:r>
              <a:rPr lang="en-US" sz="2800" dirty="0" smtClean="0"/>
              <a:t> </a:t>
            </a:r>
            <a:r>
              <a:rPr lang="en-US" sz="2800" dirty="0" err="1" smtClean="0"/>
              <a:t>chán</a:t>
            </a:r>
            <a:r>
              <a:rPr lang="en-US" sz="2800" dirty="0" smtClean="0"/>
              <a:t>, </a:t>
            </a:r>
            <a:r>
              <a:rPr lang="en-US" sz="2800" dirty="0" err="1" smtClean="0"/>
              <a:t>thực</a:t>
            </a:r>
            <a:r>
              <a:rPr lang="en-US" sz="2800" dirty="0" smtClean="0"/>
              <a:t> </a:t>
            </a:r>
            <a:r>
              <a:rPr lang="en-US" sz="2800" dirty="0" err="1" smtClean="0"/>
              <a:t>tại</a:t>
            </a:r>
            <a:r>
              <a:rPr lang="en-US" sz="2800" dirty="0" smtClean="0"/>
              <a:t> </a:t>
            </a:r>
            <a:r>
              <a:rPr lang="en-US" sz="2800" dirty="0" err="1" smtClean="0"/>
              <a:t>giả</a:t>
            </a:r>
            <a:r>
              <a:rPr lang="en-US" sz="2800" dirty="0" smtClean="0"/>
              <a:t> </a:t>
            </a:r>
            <a:r>
              <a:rPr lang="en-US" sz="2800" dirty="0" err="1" smtClean="0"/>
              <a:t>dối</a:t>
            </a:r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-</a:t>
            </a:r>
            <a:r>
              <a:rPr lang="en-US" sz="2800" dirty="0" err="1" smtClean="0"/>
              <a:t>Khao</a:t>
            </a:r>
            <a:r>
              <a:rPr lang="en-US" sz="2800" dirty="0" smtClean="0"/>
              <a:t> </a:t>
            </a:r>
            <a:r>
              <a:rPr lang="en-US" sz="2800" dirty="0" err="1" smtClean="0"/>
              <a:t>khát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tự</a:t>
            </a:r>
            <a:r>
              <a:rPr lang="en-US" sz="2800" dirty="0" smtClean="0"/>
              <a:t> do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trở</a:t>
            </a:r>
            <a:r>
              <a:rPr lang="en-US" sz="2800" dirty="0" smtClean="0"/>
              <a:t> </a:t>
            </a:r>
            <a:r>
              <a:rPr lang="en-US" sz="2800" dirty="0" err="1" smtClean="0"/>
              <a:t>về</a:t>
            </a:r>
            <a:r>
              <a:rPr lang="en-US" sz="2800" dirty="0" smtClean="0"/>
              <a:t> </a:t>
            </a:r>
            <a:r>
              <a:rPr lang="en-US" sz="2800" dirty="0" err="1" smtClean="0"/>
              <a:t>rừng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endParaRPr lang="en-US" sz="2800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400931" y="1855708"/>
            <a:ext cx="13062" cy="5486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400931" y="3227048"/>
            <a:ext cx="52251" cy="5225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550596" y="4611188"/>
            <a:ext cx="13062" cy="5486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88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Phim Hoạt Hình Con Voi Rừng Cáo động Vật Nền, Rừng Nhiệt đới, Hoạt Hình,  Cáo Hình nền Vector để tải xuống miễn phí">
            <a:extLst>
              <a:ext uri="{FF2B5EF4-FFF2-40B4-BE49-F238E27FC236}">
                <a16:creationId xmlns:a16="http://schemas.microsoft.com/office/drawing/2014/main" id="{88A3EE26-78C4-4225-A5AE-37D96ED56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7EAD25-A9F7-4518-8BF3-1D7584014FC6}"/>
              </a:ext>
            </a:extLst>
          </p:cNvPr>
          <p:cNvSpPr txBox="1"/>
          <p:nvPr/>
        </p:nvSpPr>
        <p:spPr>
          <a:xfrm>
            <a:off x="3327998" y="2733378"/>
            <a:ext cx="55360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52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 descr="arrow-1">
            <a:extLst>
              <a:ext uri="{FF2B5EF4-FFF2-40B4-BE49-F238E27FC236}">
                <a16:creationId xmlns:a16="http://schemas.microsoft.com/office/drawing/2014/main" id="{E7815B06-E512-4E89-BC18-752CD9C57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692778" y="2316708"/>
            <a:ext cx="3598863" cy="29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Freeform 4">
            <a:extLst>
              <a:ext uri="{FF2B5EF4-FFF2-40B4-BE49-F238E27FC236}">
                <a16:creationId xmlns:a16="http://schemas.microsoft.com/office/drawing/2014/main" id="{FAAB4FDC-40AE-466F-A81D-0273B255FFC8}"/>
              </a:ext>
            </a:extLst>
          </p:cNvPr>
          <p:cNvSpPr>
            <a:spLocks/>
          </p:cNvSpPr>
          <p:nvPr/>
        </p:nvSpPr>
        <p:spPr bwMode="gray">
          <a:xfrm>
            <a:off x="5931743" y="2422947"/>
            <a:ext cx="3476625" cy="2662237"/>
          </a:xfrm>
          <a:custGeom>
            <a:avLst/>
            <a:gdLst>
              <a:gd name="T0" fmla="*/ 384 w 2448"/>
              <a:gd name="T1" fmla="*/ 0 h 1872"/>
              <a:gd name="T2" fmla="*/ 0 w 2448"/>
              <a:gd name="T3" fmla="*/ 480 h 1872"/>
              <a:gd name="T4" fmla="*/ 192 w 2448"/>
              <a:gd name="T5" fmla="*/ 480 h 1872"/>
              <a:gd name="T6" fmla="*/ 192 w 2448"/>
              <a:gd name="T7" fmla="*/ 1344 h 1872"/>
              <a:gd name="T8" fmla="*/ 720 w 2448"/>
              <a:gd name="T9" fmla="*/ 1872 h 1872"/>
              <a:gd name="T10" fmla="*/ 2448 w 2448"/>
              <a:gd name="T11" fmla="*/ 1872 h 1872"/>
              <a:gd name="T12" fmla="*/ 2448 w 2448"/>
              <a:gd name="T13" fmla="*/ 1488 h 1872"/>
              <a:gd name="T14" fmla="*/ 816 w 2448"/>
              <a:gd name="T15" fmla="*/ 1488 h 1872"/>
              <a:gd name="T16" fmla="*/ 576 w 2448"/>
              <a:gd name="T17" fmla="*/ 1296 h 1872"/>
              <a:gd name="T18" fmla="*/ 576 w 2448"/>
              <a:gd name="T19" fmla="*/ 480 h 1872"/>
              <a:gd name="T20" fmla="*/ 768 w 2448"/>
              <a:gd name="T21" fmla="*/ 480 h 1872"/>
              <a:gd name="T22" fmla="*/ 384 w 2448"/>
              <a:gd name="T23" fmla="*/ 0 h 1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48" h="1872">
                <a:moveTo>
                  <a:pt x="384" y="0"/>
                </a:moveTo>
                <a:lnTo>
                  <a:pt x="0" y="480"/>
                </a:lnTo>
                <a:lnTo>
                  <a:pt x="192" y="480"/>
                </a:lnTo>
                <a:cubicBezTo>
                  <a:pt x="192" y="480"/>
                  <a:pt x="192" y="912"/>
                  <a:pt x="192" y="1344"/>
                </a:cubicBezTo>
                <a:cubicBezTo>
                  <a:pt x="216" y="1578"/>
                  <a:pt x="414" y="1866"/>
                  <a:pt x="720" y="1872"/>
                </a:cubicBezTo>
                <a:cubicBezTo>
                  <a:pt x="1584" y="1872"/>
                  <a:pt x="2448" y="1872"/>
                  <a:pt x="2448" y="1872"/>
                </a:cubicBezTo>
                <a:lnTo>
                  <a:pt x="2448" y="1488"/>
                </a:lnTo>
                <a:cubicBezTo>
                  <a:pt x="2448" y="1488"/>
                  <a:pt x="1632" y="1488"/>
                  <a:pt x="816" y="1488"/>
                </a:cubicBezTo>
                <a:cubicBezTo>
                  <a:pt x="642" y="1482"/>
                  <a:pt x="576" y="1428"/>
                  <a:pt x="576" y="1296"/>
                </a:cubicBezTo>
                <a:cubicBezTo>
                  <a:pt x="576" y="888"/>
                  <a:pt x="576" y="480"/>
                  <a:pt x="576" y="480"/>
                </a:cubicBezTo>
                <a:lnTo>
                  <a:pt x="768" y="480"/>
                </a:lnTo>
                <a:lnTo>
                  <a:pt x="384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2" name="Picture 5" descr="shadow">
            <a:extLst>
              <a:ext uri="{FF2B5EF4-FFF2-40B4-BE49-F238E27FC236}">
                <a16:creationId xmlns:a16="http://schemas.microsoft.com/office/drawing/2014/main" id="{E5312AC5-749B-44A2-A9C5-0FB8CDDCB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194491" y="3339331"/>
            <a:ext cx="596900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6">
            <a:extLst>
              <a:ext uri="{FF2B5EF4-FFF2-40B4-BE49-F238E27FC236}">
                <a16:creationId xmlns:a16="http://schemas.microsoft.com/office/drawing/2014/main" id="{E6306497-93F0-43FB-BB80-87AF0A77387C}"/>
              </a:ext>
            </a:extLst>
          </p:cNvPr>
          <p:cNvGrpSpPr>
            <a:grpSpLocks noChangeAspect="1"/>
          </p:cNvGrpSpPr>
          <p:nvPr/>
        </p:nvGrpSpPr>
        <p:grpSpPr bwMode="auto">
          <a:xfrm rot="18769812">
            <a:off x="6264879" y="3372066"/>
            <a:ext cx="457200" cy="468312"/>
            <a:chOff x="887" y="2040"/>
            <a:chExt cx="433" cy="422"/>
          </a:xfrm>
        </p:grpSpPr>
        <p:pic>
          <p:nvPicPr>
            <p:cNvPr id="34" name="Picture 7" descr="circuler_1">
              <a:extLst>
                <a:ext uri="{FF2B5EF4-FFF2-40B4-BE49-F238E27FC236}">
                  <a16:creationId xmlns:a16="http://schemas.microsoft.com/office/drawing/2014/main" id="{8AD81239-DB23-4DBF-9B7A-129A1CC39E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Oval 8">
              <a:extLst>
                <a:ext uri="{FF2B5EF4-FFF2-40B4-BE49-F238E27FC236}">
                  <a16:creationId xmlns:a16="http://schemas.microsoft.com/office/drawing/2014/main" id="{056E7813-26D4-4D18-9014-5BDF398CAE3A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000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60000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36" name="Picture 9" descr="Picture2">
              <a:extLst>
                <a:ext uri="{FF2B5EF4-FFF2-40B4-BE49-F238E27FC236}">
                  <a16:creationId xmlns:a16="http://schemas.microsoft.com/office/drawing/2014/main" id="{CC6BB23E-96EA-4B88-8A9E-ADC913D47B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7" name="Picture 10">
            <a:extLst>
              <a:ext uri="{FF2B5EF4-FFF2-40B4-BE49-F238E27FC236}">
                <a16:creationId xmlns:a16="http://schemas.microsoft.com/office/drawing/2014/main" id="{D15DF8C7-3FAF-4F3F-9873-29009482C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5" t="9302" r="12404" b="12598"/>
          <a:stretch>
            <a:fillRect/>
          </a:stretch>
        </p:blipFill>
        <p:spPr bwMode="gray">
          <a:xfrm>
            <a:off x="6264165" y="3378894"/>
            <a:ext cx="48101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57">
            <a:extLst>
              <a:ext uri="{FF2B5EF4-FFF2-40B4-BE49-F238E27FC236}">
                <a16:creationId xmlns:a16="http://schemas.microsoft.com/office/drawing/2014/main" id="{08E4FBA3-9603-492B-BB4A-AD7D7F0AA37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278364" y="3429000"/>
            <a:ext cx="39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9" name="AutoShape 12">
            <a:extLst>
              <a:ext uri="{FF2B5EF4-FFF2-40B4-BE49-F238E27FC236}">
                <a16:creationId xmlns:a16="http://schemas.microsoft.com/office/drawing/2014/main" id="{ECC1B220-EA90-4B5C-9F90-869F726C72FA}"/>
              </a:ext>
            </a:extLst>
          </p:cNvPr>
          <p:cNvSpPr>
            <a:spLocks noChangeArrowheads="1"/>
          </p:cNvSpPr>
          <p:nvPr/>
        </p:nvSpPr>
        <p:spPr bwMode="gray">
          <a:xfrm>
            <a:off x="7399432" y="249376"/>
            <a:ext cx="3982247" cy="4017157"/>
          </a:xfrm>
          <a:prstGeom prst="roundRect">
            <a:avLst>
              <a:gd name="adj" fmla="val 50000"/>
            </a:avLst>
          </a:prstGeom>
          <a:solidFill>
            <a:srgbClr val="92D050">
              <a:alpha val="41000"/>
            </a:srgbClr>
          </a:solidFill>
          <a:ln w="19050" algn="ctr">
            <a:solidFill>
              <a:schemeClr val="accent1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40" name="AutoShape 13">
            <a:extLst>
              <a:ext uri="{FF2B5EF4-FFF2-40B4-BE49-F238E27FC236}">
                <a16:creationId xmlns:a16="http://schemas.microsoft.com/office/drawing/2014/main" id="{A6041473-C7FE-4330-BAC0-F268458B825E}"/>
              </a:ext>
            </a:extLst>
          </p:cNvPr>
          <p:cNvCxnSpPr>
            <a:cxnSpLocks noChangeShapeType="1"/>
            <a:stCxn id="39" idx="1"/>
            <a:endCxn id="37" idx="3"/>
          </p:cNvCxnSpPr>
          <p:nvPr/>
        </p:nvCxnSpPr>
        <p:spPr bwMode="gray">
          <a:xfrm flipH="1">
            <a:off x="6745177" y="2257955"/>
            <a:ext cx="654255" cy="1370971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41" name="Picture 14" descr="arrow-1">
            <a:extLst>
              <a:ext uri="{FF2B5EF4-FFF2-40B4-BE49-F238E27FC236}">
                <a16:creationId xmlns:a16="http://schemas.microsoft.com/office/drawing/2014/main" id="{D056A13F-2662-4BF3-8FBA-BA46372B3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488185" y="1568134"/>
            <a:ext cx="3603625" cy="29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Freeform 15">
            <a:extLst>
              <a:ext uri="{FF2B5EF4-FFF2-40B4-BE49-F238E27FC236}">
                <a16:creationId xmlns:a16="http://schemas.microsoft.com/office/drawing/2014/main" id="{2DB0F542-CE25-4C09-A54F-DFDC9D1E83D4}"/>
              </a:ext>
            </a:extLst>
          </p:cNvPr>
          <p:cNvSpPr>
            <a:spLocks/>
          </p:cNvSpPr>
          <p:nvPr/>
        </p:nvSpPr>
        <p:spPr bwMode="gray">
          <a:xfrm flipH="1" flipV="1">
            <a:off x="2546350" y="1628800"/>
            <a:ext cx="3549650" cy="2662238"/>
          </a:xfrm>
          <a:custGeom>
            <a:avLst/>
            <a:gdLst>
              <a:gd name="T0" fmla="*/ 384 w 2448"/>
              <a:gd name="T1" fmla="*/ 0 h 1872"/>
              <a:gd name="T2" fmla="*/ 0 w 2448"/>
              <a:gd name="T3" fmla="*/ 480 h 1872"/>
              <a:gd name="T4" fmla="*/ 192 w 2448"/>
              <a:gd name="T5" fmla="*/ 480 h 1872"/>
              <a:gd name="T6" fmla="*/ 192 w 2448"/>
              <a:gd name="T7" fmla="*/ 1344 h 1872"/>
              <a:gd name="T8" fmla="*/ 720 w 2448"/>
              <a:gd name="T9" fmla="*/ 1872 h 1872"/>
              <a:gd name="T10" fmla="*/ 2448 w 2448"/>
              <a:gd name="T11" fmla="*/ 1872 h 1872"/>
              <a:gd name="T12" fmla="*/ 2448 w 2448"/>
              <a:gd name="T13" fmla="*/ 1488 h 1872"/>
              <a:gd name="T14" fmla="*/ 816 w 2448"/>
              <a:gd name="T15" fmla="*/ 1488 h 1872"/>
              <a:gd name="T16" fmla="*/ 576 w 2448"/>
              <a:gd name="T17" fmla="*/ 1296 h 1872"/>
              <a:gd name="T18" fmla="*/ 576 w 2448"/>
              <a:gd name="T19" fmla="*/ 480 h 1872"/>
              <a:gd name="T20" fmla="*/ 768 w 2448"/>
              <a:gd name="T21" fmla="*/ 480 h 1872"/>
              <a:gd name="T22" fmla="*/ 384 w 2448"/>
              <a:gd name="T23" fmla="*/ 0 h 1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48" h="1872">
                <a:moveTo>
                  <a:pt x="384" y="0"/>
                </a:moveTo>
                <a:lnTo>
                  <a:pt x="0" y="480"/>
                </a:lnTo>
                <a:lnTo>
                  <a:pt x="192" y="480"/>
                </a:lnTo>
                <a:cubicBezTo>
                  <a:pt x="192" y="480"/>
                  <a:pt x="192" y="912"/>
                  <a:pt x="192" y="1344"/>
                </a:cubicBezTo>
                <a:cubicBezTo>
                  <a:pt x="216" y="1578"/>
                  <a:pt x="414" y="1866"/>
                  <a:pt x="720" y="1872"/>
                </a:cubicBezTo>
                <a:cubicBezTo>
                  <a:pt x="1584" y="1872"/>
                  <a:pt x="2448" y="1872"/>
                  <a:pt x="2448" y="1872"/>
                </a:cubicBezTo>
                <a:lnTo>
                  <a:pt x="2448" y="1488"/>
                </a:lnTo>
                <a:cubicBezTo>
                  <a:pt x="2448" y="1488"/>
                  <a:pt x="1632" y="1488"/>
                  <a:pt x="816" y="1488"/>
                </a:cubicBezTo>
                <a:cubicBezTo>
                  <a:pt x="642" y="1482"/>
                  <a:pt x="576" y="1428"/>
                  <a:pt x="576" y="1296"/>
                </a:cubicBezTo>
                <a:cubicBezTo>
                  <a:pt x="576" y="888"/>
                  <a:pt x="576" y="480"/>
                  <a:pt x="576" y="480"/>
                </a:cubicBezTo>
                <a:lnTo>
                  <a:pt x="768" y="480"/>
                </a:lnTo>
                <a:lnTo>
                  <a:pt x="384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3" name="Picture 16" descr="shadow">
            <a:extLst>
              <a:ext uri="{FF2B5EF4-FFF2-40B4-BE49-F238E27FC236}">
                <a16:creationId xmlns:a16="http://schemas.microsoft.com/office/drawing/2014/main" id="{7A50AC1F-37E9-42E7-8B90-F2F835F07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231904" y="2835275"/>
            <a:ext cx="596900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17">
            <a:extLst>
              <a:ext uri="{FF2B5EF4-FFF2-40B4-BE49-F238E27FC236}">
                <a16:creationId xmlns:a16="http://schemas.microsoft.com/office/drawing/2014/main" id="{DB61A134-6258-47D8-AFEB-F7E448959338}"/>
              </a:ext>
            </a:extLst>
          </p:cNvPr>
          <p:cNvGrpSpPr>
            <a:grpSpLocks noChangeAspect="1"/>
          </p:cNvGrpSpPr>
          <p:nvPr/>
        </p:nvGrpSpPr>
        <p:grpSpPr bwMode="auto">
          <a:xfrm rot="18769812">
            <a:off x="5324243" y="2873607"/>
            <a:ext cx="457200" cy="468312"/>
            <a:chOff x="887" y="2040"/>
            <a:chExt cx="433" cy="422"/>
          </a:xfrm>
        </p:grpSpPr>
        <p:pic>
          <p:nvPicPr>
            <p:cNvPr id="45" name="Picture 18" descr="circuler_1">
              <a:extLst>
                <a:ext uri="{FF2B5EF4-FFF2-40B4-BE49-F238E27FC236}">
                  <a16:creationId xmlns:a16="http://schemas.microsoft.com/office/drawing/2014/main" id="{3DE83EA3-B079-4677-8EA2-52B1F434EE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Oval 19">
              <a:extLst>
                <a:ext uri="{FF2B5EF4-FFF2-40B4-BE49-F238E27FC236}">
                  <a16:creationId xmlns:a16="http://schemas.microsoft.com/office/drawing/2014/main" id="{0EDF69A5-1F62-4244-8662-E56C51D094B0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6000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60000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47" name="Picture 20" descr="Picture2">
              <a:extLst>
                <a:ext uri="{FF2B5EF4-FFF2-40B4-BE49-F238E27FC236}">
                  <a16:creationId xmlns:a16="http://schemas.microsoft.com/office/drawing/2014/main" id="{3FF86207-81D7-4443-83FE-B8239C6E43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8" name="Picture 21">
            <a:extLst>
              <a:ext uri="{FF2B5EF4-FFF2-40B4-BE49-F238E27FC236}">
                <a16:creationId xmlns:a16="http://schemas.microsoft.com/office/drawing/2014/main" id="{6AD33A77-CC0D-47D3-9FD8-8DB2D70C7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5" t="9302" r="12404" b="12598"/>
          <a:stretch>
            <a:fillRect/>
          </a:stretch>
        </p:blipFill>
        <p:spPr bwMode="gray">
          <a:xfrm>
            <a:off x="5303912" y="2856929"/>
            <a:ext cx="4810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TextBox 57">
            <a:extLst>
              <a:ext uri="{FF2B5EF4-FFF2-40B4-BE49-F238E27FC236}">
                <a16:creationId xmlns:a16="http://schemas.microsoft.com/office/drawing/2014/main" id="{2F6DEDFD-CA8A-4A23-9402-BE92C2C7A67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353050" y="2872496"/>
            <a:ext cx="39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0" name="AutoShape 23">
            <a:extLst>
              <a:ext uri="{FF2B5EF4-FFF2-40B4-BE49-F238E27FC236}">
                <a16:creationId xmlns:a16="http://schemas.microsoft.com/office/drawing/2014/main" id="{4B14AE90-A4E1-4B62-B2EB-41DAF5B99A21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7184" y="2422947"/>
            <a:ext cx="4348658" cy="4267931"/>
          </a:xfrm>
          <a:prstGeom prst="roundRect">
            <a:avLst>
              <a:gd name="adj" fmla="val 50000"/>
            </a:avLst>
          </a:prstGeom>
          <a:solidFill>
            <a:srgbClr val="FFC000">
              <a:alpha val="48000"/>
            </a:srgbClr>
          </a:soli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51" name="AutoShape 24">
            <a:extLst>
              <a:ext uri="{FF2B5EF4-FFF2-40B4-BE49-F238E27FC236}">
                <a16:creationId xmlns:a16="http://schemas.microsoft.com/office/drawing/2014/main" id="{A0BEC114-B257-4A46-BA6D-B5C3C1612F8C}"/>
              </a:ext>
            </a:extLst>
          </p:cNvPr>
          <p:cNvCxnSpPr>
            <a:cxnSpLocks noChangeShapeType="1"/>
            <a:stCxn id="50" idx="3"/>
            <a:endCxn id="48" idx="1"/>
          </p:cNvCxnSpPr>
          <p:nvPr/>
        </p:nvCxnSpPr>
        <p:spPr bwMode="gray">
          <a:xfrm flipV="1">
            <a:off x="4685842" y="3106961"/>
            <a:ext cx="618070" cy="1449952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2" name="Rectangle 11">
            <a:extLst>
              <a:ext uri="{FF2B5EF4-FFF2-40B4-BE49-F238E27FC236}">
                <a16:creationId xmlns:a16="http://schemas.microsoft.com/office/drawing/2014/main" id="{5927E398-36E3-4628-B792-EDEF717D80E4}"/>
              </a:ext>
            </a:extLst>
          </p:cNvPr>
          <p:cNvSpPr>
            <a:spLocks noChangeArrowheads="1"/>
          </p:cNvSpPr>
          <p:nvPr/>
        </p:nvSpPr>
        <p:spPr bwMode="gray">
          <a:xfrm>
            <a:off x="7453182" y="623947"/>
            <a:ext cx="389940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Mượn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hổ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nhốt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vườn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thú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diễn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tả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sâu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nỗi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chán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ghét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tầm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thường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tù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túng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niềm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khao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do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mãnh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liệt.Bài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khơi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gợi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thủa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ấy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SG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</a:endParaRPr>
          </a:p>
        </p:txBody>
      </p:sp>
      <p:sp>
        <p:nvSpPr>
          <p:cNvPr id="53" name="Rectangle 11">
            <a:extLst>
              <a:ext uri="{FF2B5EF4-FFF2-40B4-BE49-F238E27FC236}">
                <a16:creationId xmlns:a16="http://schemas.microsoft.com/office/drawing/2014/main" id="{1B7D75AD-F202-4010-BA36-210A76F99956}"/>
              </a:ext>
            </a:extLst>
          </p:cNvPr>
          <p:cNvSpPr>
            <a:spLocks noChangeArrowheads="1"/>
          </p:cNvSpPr>
          <p:nvPr/>
        </p:nvSpPr>
        <p:spPr bwMode="gray">
          <a:xfrm>
            <a:off x="746150" y="3121736"/>
            <a:ext cx="3549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hứng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lãng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giàu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3E79761-1919-474C-AD24-6FD7603E7584}"/>
              </a:ext>
            </a:extLst>
          </p:cNvPr>
          <p:cNvSpPr/>
          <p:nvPr/>
        </p:nvSpPr>
        <p:spPr>
          <a:xfrm>
            <a:off x="2987526" y="1647241"/>
            <a:ext cx="2183250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Nghệ</a:t>
            </a:r>
            <a:r>
              <a:rPr kumimoji="0" lang="en-SG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 </a:t>
            </a:r>
            <a:r>
              <a:rPr kumimoji="0" lang="en-SG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thuật</a:t>
            </a:r>
            <a:endParaRPr kumimoji="0" lang="en-SG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n-ea"/>
            </a:endParaRPr>
          </a:p>
        </p:txBody>
      </p:sp>
      <p:sp>
        <p:nvSpPr>
          <p:cNvPr id="55" name="Rectangle 116">
            <a:extLst>
              <a:ext uri="{FF2B5EF4-FFF2-40B4-BE49-F238E27FC236}">
                <a16:creationId xmlns:a16="http://schemas.microsoft.com/office/drawing/2014/main" id="{78D34227-CB7B-4731-90C4-EDEBFB9DC192}"/>
              </a:ext>
            </a:extLst>
          </p:cNvPr>
          <p:cNvSpPr/>
          <p:nvPr/>
        </p:nvSpPr>
        <p:spPr>
          <a:xfrm>
            <a:off x="6985211" y="4561964"/>
            <a:ext cx="1848746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SG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 dung</a:t>
            </a:r>
            <a:endParaRPr kumimoji="0" lang="en-SG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n-ea"/>
            </a:endParaRPr>
          </a:p>
        </p:txBody>
      </p:sp>
      <p:sp>
        <p:nvSpPr>
          <p:cNvPr id="82" name="Rectangle 11">
            <a:extLst>
              <a:ext uri="{FF2B5EF4-FFF2-40B4-BE49-F238E27FC236}">
                <a16:creationId xmlns:a16="http://schemas.microsoft.com/office/drawing/2014/main" id="{C9BCBBBC-AA29-4B67-BB37-1EAE9B2CB8AD}"/>
              </a:ext>
            </a:extLst>
          </p:cNvPr>
          <p:cNvSpPr>
            <a:spLocks noChangeArrowheads="1"/>
          </p:cNvSpPr>
          <p:nvPr/>
        </p:nvSpPr>
        <p:spPr bwMode="gray">
          <a:xfrm>
            <a:off x="723242" y="4182179"/>
            <a:ext cx="37165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Ngôn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nhạc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phong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phú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giàu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sức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3" name="Rectangle 11">
            <a:extLst>
              <a:ext uri="{FF2B5EF4-FFF2-40B4-BE49-F238E27FC236}">
                <a16:creationId xmlns:a16="http://schemas.microsoft.com/office/drawing/2014/main" id="{2D49E85B-44DB-4335-940C-827760746258}"/>
              </a:ext>
            </a:extLst>
          </p:cNvPr>
          <p:cNvSpPr>
            <a:spLocks noChangeArrowheads="1"/>
          </p:cNvSpPr>
          <p:nvPr/>
        </p:nvSpPr>
        <p:spPr bwMode="gray">
          <a:xfrm>
            <a:off x="746150" y="5118283"/>
            <a:ext cx="3549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tượng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đẹp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đẽ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8" grpId="0"/>
      <p:bldP spid="39" grpId="0" animBg="1"/>
      <p:bldP spid="42" grpId="0" animBg="1"/>
      <p:bldP spid="49" grpId="0"/>
      <p:bldP spid="50" grpId="0" animBg="1"/>
      <p:bldP spid="52" grpId="0"/>
      <p:bldP spid="53" grpId="0"/>
      <p:bldP spid="54" grpId="0"/>
      <p:bldP spid="55" grpId="0"/>
      <p:bldP spid="82" grpId="0"/>
      <p:bldP spid="8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Ý </a:t>
            </a:r>
            <a:r>
              <a:rPr lang="en-US" dirty="0" err="1" smtClean="0"/>
              <a:t>nghĩa</a:t>
            </a:r>
            <a:r>
              <a:rPr lang="en-US" dirty="0" smtClean="0"/>
              <a:t> </a:t>
            </a:r>
            <a:r>
              <a:rPr lang="en-US" dirty="0" err="1" smtClean="0"/>
              <a:t>văn</a:t>
            </a:r>
            <a:r>
              <a:rPr lang="en-US" dirty="0" smtClean="0"/>
              <a:t> </a:t>
            </a:r>
            <a:r>
              <a:rPr lang="en-US" dirty="0" err="1" smtClean="0"/>
              <a:t>bản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+mj-lt"/>
              </a:rPr>
              <a:t>Mượn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lời</a:t>
            </a:r>
            <a:r>
              <a:rPr lang="en-US" dirty="0" smtClean="0">
                <a:latin typeface="+mj-lt"/>
              </a:rPr>
              <a:t> con </a:t>
            </a:r>
            <a:r>
              <a:rPr lang="en-US" dirty="0" err="1" smtClean="0">
                <a:latin typeface="+mj-lt"/>
              </a:rPr>
              <a:t>hổ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trong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vườn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bách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thú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tác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giả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kín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đáo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bộc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lộ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tình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cảm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yêu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nước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niềm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khát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khao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thoát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khỏi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kiếp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đời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nô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lệ</a:t>
            </a:r>
            <a:r>
              <a:rPr lang="en-US" dirty="0" smtClean="0"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  <p:sp>
        <p:nvSpPr>
          <p:cNvPr id="4" name="Hộp_Văn_Bản 3"/>
          <p:cNvSpPr txBox="1"/>
          <p:nvPr/>
        </p:nvSpPr>
        <p:spPr>
          <a:xfrm>
            <a:off x="5859379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6D4321C-13D9-4FFE-8C34-360CBBF4F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1" descr="Cover">
            <a:extLst>
              <a:ext uri="{FF2B5EF4-FFF2-40B4-BE49-F238E27FC236}">
                <a16:creationId xmlns:a16="http://schemas.microsoft.com/office/drawing/2014/main" id="{BF94E80C-23ED-42D8-850C-CDFF470F6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5897880"/>
            <a:ext cx="675132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0" descr="Cover">
            <a:extLst>
              <a:ext uri="{FF2B5EF4-FFF2-40B4-BE49-F238E27FC236}">
                <a16:creationId xmlns:a16="http://schemas.microsoft.com/office/drawing/2014/main" id="{CA676FA2-79B4-4BE7-BB7D-7A2497029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5492116"/>
            <a:ext cx="4480560" cy="104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9" descr="Cover">
            <a:extLst>
              <a:ext uri="{FF2B5EF4-FFF2-40B4-BE49-F238E27FC236}">
                <a16:creationId xmlns:a16="http://schemas.microsoft.com/office/drawing/2014/main" id="{0867EB97-1184-4027-96A4-571E1C482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156" y="3110866"/>
            <a:ext cx="1624964" cy="327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Cover">
            <a:extLst>
              <a:ext uri="{FF2B5EF4-FFF2-40B4-BE49-F238E27FC236}">
                <a16:creationId xmlns:a16="http://schemas.microsoft.com/office/drawing/2014/main" id="{DFD2CE0F-F269-4D8B-A46F-C74C6966F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3520440"/>
            <a:ext cx="3737610" cy="193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Cover">
            <a:extLst>
              <a:ext uri="{FF2B5EF4-FFF2-40B4-BE49-F238E27FC236}">
                <a16:creationId xmlns:a16="http://schemas.microsoft.com/office/drawing/2014/main" id="{FDBE1A61-981F-4CEA-9832-AB63EC08D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95" y="2463166"/>
            <a:ext cx="3617596" cy="137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Cover">
            <a:extLst>
              <a:ext uri="{FF2B5EF4-FFF2-40B4-BE49-F238E27FC236}">
                <a16:creationId xmlns:a16="http://schemas.microsoft.com/office/drawing/2014/main" id="{BF36E32A-F463-48FE-A4B1-726286EA2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191" y="3099436"/>
            <a:ext cx="2487930" cy="8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Cover">
            <a:extLst>
              <a:ext uri="{FF2B5EF4-FFF2-40B4-BE49-F238E27FC236}">
                <a16:creationId xmlns:a16="http://schemas.microsoft.com/office/drawing/2014/main" id="{C9C961BD-7B97-49C7-A0B3-5CB090E33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007" y="4160520"/>
            <a:ext cx="2931794" cy="172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Cover">
            <a:extLst>
              <a:ext uri="{FF2B5EF4-FFF2-40B4-BE49-F238E27FC236}">
                <a16:creationId xmlns:a16="http://schemas.microsoft.com/office/drawing/2014/main" id="{F72C5D7E-303B-4ED0-8BAF-1E1036671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2886076"/>
            <a:ext cx="2914650" cy="164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Cover">
            <a:extLst>
              <a:ext uri="{FF2B5EF4-FFF2-40B4-BE49-F238E27FC236}">
                <a16:creationId xmlns:a16="http://schemas.microsoft.com/office/drawing/2014/main" id="{B3D2EA22-305F-4347-9355-5C5488523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916" y="3337561"/>
            <a:ext cx="2188844" cy="1558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Cover">
            <a:extLst>
              <a:ext uri="{FF2B5EF4-FFF2-40B4-BE49-F238E27FC236}">
                <a16:creationId xmlns:a16="http://schemas.microsoft.com/office/drawing/2014/main" id="{0B72D32F-8CC7-4887-AB9F-2C8995CAB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358" y="1068368"/>
            <a:ext cx="3823336" cy="131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Cover">
            <a:extLst>
              <a:ext uri="{FF2B5EF4-FFF2-40B4-BE49-F238E27FC236}">
                <a16:creationId xmlns:a16="http://schemas.microsoft.com/office/drawing/2014/main" id="{7BB82543-DB42-415E-9D55-B52A5E6A7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224" y="885488"/>
            <a:ext cx="3750944" cy="77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Cover">
            <a:extLst>
              <a:ext uri="{FF2B5EF4-FFF2-40B4-BE49-F238E27FC236}">
                <a16:creationId xmlns:a16="http://schemas.microsoft.com/office/drawing/2014/main" id="{AE5A721D-8788-40A7-9196-AAAFEAAD3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558" y="260648"/>
            <a:ext cx="3903346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Cover">
            <a:extLst>
              <a:ext uri="{FF2B5EF4-FFF2-40B4-BE49-F238E27FC236}">
                <a16:creationId xmlns:a16="http://schemas.microsoft.com/office/drawing/2014/main" id="{A253F604-4D47-409B-B4E8-10B771906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925" y="1027850"/>
            <a:ext cx="1697356" cy="261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Cover">
            <a:extLst>
              <a:ext uri="{FF2B5EF4-FFF2-40B4-BE49-F238E27FC236}">
                <a16:creationId xmlns:a16="http://schemas.microsoft.com/office/drawing/2014/main" id="{20346D30-2921-4AC6-AD18-5033D677B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828" y="1550671"/>
            <a:ext cx="357378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Cover">
            <a:extLst>
              <a:ext uri="{FF2B5EF4-FFF2-40B4-BE49-F238E27FC236}">
                <a16:creationId xmlns:a16="http://schemas.microsoft.com/office/drawing/2014/main" id="{13BB6C52-0CFB-4114-924E-0A21DC871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244" y="923926"/>
            <a:ext cx="3459480" cy="88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Cover">
            <a:extLst>
              <a:ext uri="{FF2B5EF4-FFF2-40B4-BE49-F238E27FC236}">
                <a16:creationId xmlns:a16="http://schemas.microsoft.com/office/drawing/2014/main" id="{78D821B5-441A-444B-BD3B-F492A3F21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524" y="226696"/>
            <a:ext cx="3411854" cy="146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Cover">
            <a:extLst>
              <a:ext uri="{FF2B5EF4-FFF2-40B4-BE49-F238E27FC236}">
                <a16:creationId xmlns:a16="http://schemas.microsoft.com/office/drawing/2014/main" id="{488B07A7-4B44-4883-9A1D-4F2B5EEED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1" y="1417320"/>
            <a:ext cx="1573530" cy="211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Cover">
            <a:extLst>
              <a:ext uri="{FF2B5EF4-FFF2-40B4-BE49-F238E27FC236}">
                <a16:creationId xmlns:a16="http://schemas.microsoft.com/office/drawing/2014/main" id="{ED4C3E4F-6E2E-4697-A267-7CDF0CFD7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896" y="2916556"/>
            <a:ext cx="1266824" cy="912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3" descr="Kết quả hình ảnh cho nhà thơ Thế lữ">
            <a:extLst>
              <a:ext uri="{FF2B5EF4-FFF2-40B4-BE49-F238E27FC236}">
                <a16:creationId xmlns:a16="http://schemas.microsoft.com/office/drawing/2014/main" id="{03144AAE-3057-4DB5-96F1-29660C80A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148" y="-16782"/>
            <a:ext cx="1005212" cy="14341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5" descr="Kết quả hình ảnh cho mấy vần thơ Thế lữ">
            <a:extLst>
              <a:ext uri="{FF2B5EF4-FFF2-40B4-BE49-F238E27FC236}">
                <a16:creationId xmlns:a16="http://schemas.microsoft.com/office/drawing/2014/main" id="{2A4B44E1-A5CB-4173-A8A9-74F42053F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764" y="1550876"/>
            <a:ext cx="1044788" cy="13918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7" descr="Kết quả hình ảnh cho con hổ trong vườn bách thú">
            <a:extLst>
              <a:ext uri="{FF2B5EF4-FFF2-40B4-BE49-F238E27FC236}">
                <a16:creationId xmlns:a16="http://schemas.microsoft.com/office/drawing/2014/main" id="{CD19829F-2752-4D0A-9711-78184D890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721" y="2798966"/>
            <a:ext cx="1449647" cy="10872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9" descr="Kết quả hình ảnh cho con hổ say mồi đứng uống ánh trăng tan">
            <a:extLst>
              <a:ext uri="{FF2B5EF4-FFF2-40B4-BE49-F238E27FC236}">
                <a16:creationId xmlns:a16="http://schemas.microsoft.com/office/drawing/2014/main" id="{25020294-CE9B-4D20-9494-DB52709D2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968" y="3977640"/>
            <a:ext cx="2048256" cy="1280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90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5">
            <a:extLst>
              <a:ext uri="{FF2B5EF4-FFF2-40B4-BE49-F238E27FC236}">
                <a16:creationId xmlns:a16="http://schemas.microsoft.com/office/drawing/2014/main" id="{CE550059-0F2E-4B93-831E-0C0FC88F3DD9}"/>
              </a:ext>
            </a:extLst>
          </p:cNvPr>
          <p:cNvGraphicFramePr>
            <a:graphicFrameLocks noGrp="1"/>
          </p:cNvGraphicFramePr>
          <p:nvPr/>
        </p:nvGraphicFramePr>
        <p:xfrm>
          <a:off x="2495596" y="2132854"/>
          <a:ext cx="8352932" cy="4176466"/>
        </p:xfrm>
        <a:graphic>
          <a:graphicData uri="http://schemas.openxmlformats.org/drawingml/2006/table">
            <a:tbl>
              <a:tblPr firstRow="1" bandRow="1"/>
              <a:tblGrid>
                <a:gridCol w="596638">
                  <a:extLst>
                    <a:ext uri="{9D8B030D-6E8A-4147-A177-3AD203B41FA5}">
                      <a16:colId xmlns:a16="http://schemas.microsoft.com/office/drawing/2014/main" val="2539543789"/>
                    </a:ext>
                  </a:extLst>
                </a:gridCol>
                <a:gridCol w="596638">
                  <a:extLst>
                    <a:ext uri="{9D8B030D-6E8A-4147-A177-3AD203B41FA5}">
                      <a16:colId xmlns:a16="http://schemas.microsoft.com/office/drawing/2014/main" val="2646195587"/>
                    </a:ext>
                  </a:extLst>
                </a:gridCol>
                <a:gridCol w="596638">
                  <a:extLst>
                    <a:ext uri="{9D8B030D-6E8A-4147-A177-3AD203B41FA5}">
                      <a16:colId xmlns:a16="http://schemas.microsoft.com/office/drawing/2014/main" val="1658231401"/>
                    </a:ext>
                  </a:extLst>
                </a:gridCol>
                <a:gridCol w="596638">
                  <a:extLst>
                    <a:ext uri="{9D8B030D-6E8A-4147-A177-3AD203B41FA5}">
                      <a16:colId xmlns:a16="http://schemas.microsoft.com/office/drawing/2014/main" val="530508945"/>
                    </a:ext>
                  </a:extLst>
                </a:gridCol>
                <a:gridCol w="596638">
                  <a:extLst>
                    <a:ext uri="{9D8B030D-6E8A-4147-A177-3AD203B41FA5}">
                      <a16:colId xmlns:a16="http://schemas.microsoft.com/office/drawing/2014/main" val="2275285228"/>
                    </a:ext>
                  </a:extLst>
                </a:gridCol>
                <a:gridCol w="596638">
                  <a:extLst>
                    <a:ext uri="{9D8B030D-6E8A-4147-A177-3AD203B41FA5}">
                      <a16:colId xmlns:a16="http://schemas.microsoft.com/office/drawing/2014/main" val="2877122333"/>
                    </a:ext>
                  </a:extLst>
                </a:gridCol>
                <a:gridCol w="596638">
                  <a:extLst>
                    <a:ext uri="{9D8B030D-6E8A-4147-A177-3AD203B41FA5}">
                      <a16:colId xmlns:a16="http://schemas.microsoft.com/office/drawing/2014/main" val="2773313173"/>
                    </a:ext>
                  </a:extLst>
                </a:gridCol>
                <a:gridCol w="596638">
                  <a:extLst>
                    <a:ext uri="{9D8B030D-6E8A-4147-A177-3AD203B41FA5}">
                      <a16:colId xmlns:a16="http://schemas.microsoft.com/office/drawing/2014/main" val="3037145145"/>
                    </a:ext>
                  </a:extLst>
                </a:gridCol>
                <a:gridCol w="596638">
                  <a:extLst>
                    <a:ext uri="{9D8B030D-6E8A-4147-A177-3AD203B41FA5}">
                      <a16:colId xmlns:a16="http://schemas.microsoft.com/office/drawing/2014/main" val="200266576"/>
                    </a:ext>
                  </a:extLst>
                </a:gridCol>
                <a:gridCol w="596638">
                  <a:extLst>
                    <a:ext uri="{9D8B030D-6E8A-4147-A177-3AD203B41FA5}">
                      <a16:colId xmlns:a16="http://schemas.microsoft.com/office/drawing/2014/main" val="3508916813"/>
                    </a:ext>
                  </a:extLst>
                </a:gridCol>
                <a:gridCol w="596638">
                  <a:extLst>
                    <a:ext uri="{9D8B030D-6E8A-4147-A177-3AD203B41FA5}">
                      <a16:colId xmlns:a16="http://schemas.microsoft.com/office/drawing/2014/main" val="2731035796"/>
                    </a:ext>
                  </a:extLst>
                </a:gridCol>
                <a:gridCol w="596638">
                  <a:extLst>
                    <a:ext uri="{9D8B030D-6E8A-4147-A177-3AD203B41FA5}">
                      <a16:colId xmlns:a16="http://schemas.microsoft.com/office/drawing/2014/main" val="2383421483"/>
                    </a:ext>
                  </a:extLst>
                </a:gridCol>
                <a:gridCol w="596638">
                  <a:extLst>
                    <a:ext uri="{9D8B030D-6E8A-4147-A177-3AD203B41FA5}">
                      <a16:colId xmlns:a16="http://schemas.microsoft.com/office/drawing/2014/main" val="3683432061"/>
                    </a:ext>
                  </a:extLst>
                </a:gridCol>
                <a:gridCol w="596638">
                  <a:extLst>
                    <a:ext uri="{9D8B030D-6E8A-4147-A177-3AD203B41FA5}">
                      <a16:colId xmlns:a16="http://schemas.microsoft.com/office/drawing/2014/main" val="101575978"/>
                    </a:ext>
                  </a:extLst>
                </a:gridCol>
              </a:tblGrid>
              <a:tr h="5966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BE9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BE9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BE9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BE9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BE9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BE9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BE9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BE9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BE9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838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BE9B">
                        <a:lumMod val="20000"/>
                        <a:lumOff val="80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747903"/>
                  </a:ext>
                </a:extLst>
              </a:tr>
              <a:tr h="596638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BE9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BE9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BE9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BE9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838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BE9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BE9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BE9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BE9B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561046"/>
                  </a:ext>
                </a:extLst>
              </a:tr>
              <a:tr h="596638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BE9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BE9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BE9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BE9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838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BE9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BE9B">
                        <a:lumMod val="20000"/>
                        <a:lumOff val="8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242685"/>
                  </a:ext>
                </a:extLst>
              </a:tr>
              <a:tr h="596638">
                <a:tc rowSpan="4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BE9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BE9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BE9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BE9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BE9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BE9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BE9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838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BE9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BE9B">
                        <a:lumMod val="20000"/>
                        <a:lumOff val="8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11510"/>
                  </a:ext>
                </a:extLst>
              </a:tr>
              <a:tr h="596638">
                <a:tc gridSpan="2" vMerge="1"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BE9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BE9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BE9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838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BE9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BE9B">
                        <a:lumMod val="20000"/>
                        <a:lumOff val="8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606978"/>
                  </a:ext>
                </a:extLst>
              </a:tr>
              <a:tr h="596638">
                <a:tc gridSpan="2" vMerge="1"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BE9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BE9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BE9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BE9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BE9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BE9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838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BE9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BE9B">
                        <a:lumMod val="20000"/>
                        <a:lumOff val="80000"/>
                      </a:srgbClr>
                    </a:solidFill>
                  </a:tcPr>
                </a:tc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150378"/>
                  </a:ext>
                </a:extLst>
              </a:tr>
              <a:tr h="596638">
                <a:tc gridSpan="2" vMerge="1"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BE9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BE9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BE9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BE9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BE9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BE9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BE9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838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BE9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177084"/>
                  </a:ext>
                </a:extLst>
              </a:tr>
            </a:tbl>
          </a:graphicData>
        </a:graphic>
      </p:graphicFrame>
      <p:pic>
        <p:nvPicPr>
          <p:cNvPr id="7170" name="Picture 2" descr="Cute Cartoon Animals And Billboard Vector 04 For Free Download | Free Vector">
            <a:extLst>
              <a:ext uri="{FF2B5EF4-FFF2-40B4-BE49-F238E27FC236}">
                <a16:creationId xmlns:a16="http://schemas.microsoft.com/office/drawing/2014/main" id="{C9074E4D-09BD-418E-9C32-517A39989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9405" l="10000" r="97800">
                        <a14:foregroundMark x1="12600" y1="42262" x2="15800" y2="56548"/>
                        <a14:foregroundMark x1="15800" y1="56548" x2="16800" y2="58333"/>
                        <a14:foregroundMark x1="10800" y1="65179" x2="14800" y2="72917"/>
                        <a14:foregroundMark x1="17600" y1="91071" x2="22800" y2="96131"/>
                        <a14:foregroundMark x1="66600" y1="44345" x2="73800" y2="46429"/>
                        <a14:foregroundMark x1="55800" y1="39583" x2="51400" y2="60119"/>
                        <a14:foregroundMark x1="80200" y1="45833" x2="96000" y2="68155"/>
                        <a14:foregroundMark x1="90600" y1="40774" x2="95000" y2="36310"/>
                        <a14:foregroundMark x1="97800" y1="74107" x2="97800" y2="96429"/>
                        <a14:foregroundMark x1="32200" y1="98214" x2="68400" y2="97321"/>
                        <a14:foregroundMark x1="68400" y1="97321" x2="89200" y2="98214"/>
                        <a14:foregroundMark x1="10800" y1="40476" x2="10400" y2="43155"/>
                        <a14:foregroundMark x1="31600" y1="28274" x2="31600" y2="35417"/>
                        <a14:foregroundMark x1="88000" y1="39881" x2="96600" y2="56548"/>
                        <a14:foregroundMark x1="93000" y1="95536" x2="97200" y2="97619"/>
                        <a14:foregroundMark x1="62800" y1="94345" x2="65600" y2="99405"/>
                        <a14:foregroundMark x1="34400" y1="94643" x2="22800" y2="98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888" y="4150827"/>
            <a:ext cx="3281216" cy="270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6C8DEAC-4125-45E4-BE25-C1A4B88C88E9}"/>
              </a:ext>
            </a:extLst>
          </p:cNvPr>
          <p:cNvSpPr/>
          <p:nvPr/>
        </p:nvSpPr>
        <p:spPr>
          <a:xfrm>
            <a:off x="4030269" y="392324"/>
            <a:ext cx="4680520" cy="11521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SG" sz="4800" dirty="0">
                <a:solidFill>
                  <a:srgbClr val="FF0000"/>
                </a:solidFill>
                <a:effectLst>
                  <a:glow rad="101600">
                    <a:srgbClr val="4EBE9B">
                      <a:satMod val="175000"/>
                      <a:alpha val="40000"/>
                    </a:srgbClr>
                  </a:glow>
                </a:effectLst>
                <a:latin typeface="Times New Roman"/>
              </a:rPr>
              <a:t>Ô </a:t>
            </a:r>
            <a:r>
              <a:rPr lang="en-SG" sz="4800" dirty="0" err="1">
                <a:solidFill>
                  <a:srgbClr val="FF0000"/>
                </a:solidFill>
                <a:effectLst>
                  <a:glow rad="101600">
                    <a:srgbClr val="4EBE9B">
                      <a:satMod val="175000"/>
                      <a:alpha val="40000"/>
                    </a:srgbClr>
                  </a:glow>
                </a:effectLst>
                <a:latin typeface="Times New Roman"/>
              </a:rPr>
              <a:t>chữ</a:t>
            </a:r>
            <a:r>
              <a:rPr lang="en-SG" sz="4800" dirty="0">
                <a:solidFill>
                  <a:srgbClr val="FF0000"/>
                </a:solidFill>
                <a:effectLst>
                  <a:glow rad="101600">
                    <a:srgbClr val="4EBE9B">
                      <a:satMod val="175000"/>
                      <a:alpha val="40000"/>
                    </a:srgbClr>
                  </a:glow>
                </a:effectLst>
                <a:latin typeface="Times New Roman"/>
              </a:rPr>
              <a:t> </a:t>
            </a:r>
            <a:r>
              <a:rPr lang="en-SG" sz="4800" dirty="0" err="1">
                <a:solidFill>
                  <a:srgbClr val="FF0000"/>
                </a:solidFill>
                <a:effectLst>
                  <a:glow rad="101600">
                    <a:srgbClr val="4EBE9B">
                      <a:satMod val="175000"/>
                      <a:alpha val="40000"/>
                    </a:srgbClr>
                  </a:glow>
                </a:effectLst>
                <a:latin typeface="Times New Roman"/>
              </a:rPr>
              <a:t>bí</a:t>
            </a:r>
            <a:r>
              <a:rPr lang="en-SG" sz="4800" dirty="0">
                <a:solidFill>
                  <a:srgbClr val="FF0000"/>
                </a:solidFill>
                <a:effectLst>
                  <a:glow rad="101600">
                    <a:srgbClr val="4EBE9B">
                      <a:satMod val="175000"/>
                      <a:alpha val="40000"/>
                    </a:srgbClr>
                  </a:glow>
                </a:effectLst>
                <a:latin typeface="Times New Roman"/>
              </a:rPr>
              <a:t> </a:t>
            </a:r>
            <a:r>
              <a:rPr lang="en-SG" sz="4800" dirty="0" err="1">
                <a:solidFill>
                  <a:srgbClr val="FF0000"/>
                </a:solidFill>
                <a:effectLst>
                  <a:glow rad="101600">
                    <a:srgbClr val="4EBE9B">
                      <a:satMod val="175000"/>
                      <a:alpha val="40000"/>
                    </a:srgbClr>
                  </a:glow>
                </a:effectLst>
                <a:latin typeface="Times New Roman"/>
              </a:rPr>
              <a:t>mật</a:t>
            </a:r>
            <a:endParaRPr lang="en-SG" sz="4800" dirty="0">
              <a:solidFill>
                <a:srgbClr val="FF0000"/>
              </a:solidFill>
              <a:effectLst>
                <a:glow rad="101600">
                  <a:srgbClr val="4EBE9B">
                    <a:satMod val="175000"/>
                    <a:alpha val="40000"/>
                  </a:srgbClr>
                </a:glow>
              </a:effectLst>
              <a:latin typeface="Times New Roman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DD6A548-8E99-4BCD-9124-E15AB6C9EEF5}"/>
              </a:ext>
            </a:extLst>
          </p:cNvPr>
          <p:cNvSpPr txBox="1"/>
          <p:nvPr/>
        </p:nvSpPr>
        <p:spPr>
          <a:xfrm>
            <a:off x="2864640" y="1114143"/>
            <a:ext cx="835292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(1)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Tên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khai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sinh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của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nhà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</a:t>
            </a: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ơ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Thế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Lữ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là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…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36E7B5-004A-4478-B021-A265F4C28DF8}"/>
              </a:ext>
            </a:extLst>
          </p:cNvPr>
          <p:cNvSpPr txBox="1"/>
          <p:nvPr/>
        </p:nvSpPr>
        <p:spPr>
          <a:xfrm>
            <a:off x="3022157" y="837542"/>
            <a:ext cx="835292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(2)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Thể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thơ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của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văn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bản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Nhớ</a:t>
            </a:r>
            <a:r>
              <a:rPr kumimoji="0" lang="en-SG" sz="3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rừng</a:t>
            </a:r>
            <a:endParaRPr kumimoji="0" lang="en-SG" sz="3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978924-E153-4F85-8964-F97D21112147}"/>
              </a:ext>
            </a:extLst>
          </p:cNvPr>
          <p:cNvSpPr txBox="1"/>
          <p:nvPr/>
        </p:nvSpPr>
        <p:spPr>
          <a:xfrm>
            <a:off x="2482099" y="2102452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SG" sz="3600" dirty="0">
                <a:solidFill>
                  <a:srgbClr val="000000"/>
                </a:solidFill>
                <a:latin typeface="Times New Roman"/>
              </a:rPr>
              <a:t>N   G  U   Y  Ễ   N  T   H  Ứ   L   Ễ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B658FD5-50E1-4062-B193-84DB1E36BB36}"/>
              </a:ext>
            </a:extLst>
          </p:cNvPr>
          <p:cNvSpPr txBox="1"/>
          <p:nvPr/>
        </p:nvSpPr>
        <p:spPr>
          <a:xfrm>
            <a:off x="5519936" y="2710664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SG" sz="3600" dirty="0">
                <a:solidFill>
                  <a:srgbClr val="000000"/>
                </a:solidFill>
                <a:latin typeface="Times New Roman"/>
              </a:rPr>
              <a:t>T   H  Ơ   T  Á  M  C   H  Ữ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700A96-3A5F-4B48-9B9F-D7A719ECFA43}"/>
              </a:ext>
            </a:extLst>
          </p:cNvPr>
          <p:cNvSpPr txBox="1"/>
          <p:nvPr/>
        </p:nvSpPr>
        <p:spPr>
          <a:xfrm>
            <a:off x="2819634" y="541145"/>
            <a:ext cx="8568952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(3)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Ngành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nghệ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thuật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sân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khấu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mà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Thế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Lữ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là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người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có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công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đầu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tiên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trong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việc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xây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dựng</a:t>
            </a:r>
            <a:endParaRPr kumimoji="0" lang="en-SG" sz="3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B486CA2-A4E8-4F89-8F66-435E18A164EA}"/>
              </a:ext>
            </a:extLst>
          </p:cNvPr>
          <p:cNvSpPr txBox="1"/>
          <p:nvPr/>
        </p:nvSpPr>
        <p:spPr>
          <a:xfrm>
            <a:off x="5519936" y="3284987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SG" sz="3600" dirty="0">
                <a:solidFill>
                  <a:srgbClr val="000000"/>
                </a:solidFill>
                <a:latin typeface="Times New Roman"/>
              </a:rPr>
              <a:t>K   Ị   C   H  N  Ó   I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15A5D90-0B2C-4BE1-B15F-AD36C8284054}"/>
              </a:ext>
            </a:extLst>
          </p:cNvPr>
          <p:cNvSpPr txBox="1"/>
          <p:nvPr/>
        </p:nvSpPr>
        <p:spPr>
          <a:xfrm>
            <a:off x="2950149" y="307073"/>
            <a:ext cx="8352928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(4)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Tác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phẩm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Bên</a:t>
            </a:r>
            <a:r>
              <a:rPr kumimoji="0" lang="en-SG" sz="3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đường</a:t>
            </a:r>
            <a:r>
              <a:rPr kumimoji="0" lang="en-SG" sz="3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thiên</a:t>
            </a:r>
            <a:r>
              <a:rPr kumimoji="0" lang="en-SG" sz="3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lôi</a:t>
            </a:r>
            <a:r>
              <a:rPr kumimoji="0" lang="en-SG" sz="3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(1936)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thuộc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thể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loại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nào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?</a:t>
            </a:r>
            <a:endParaRPr kumimoji="0" lang="en-SG" sz="3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59B390B-E4B8-42FA-8C9D-68B99FEE881D}"/>
              </a:ext>
            </a:extLst>
          </p:cNvPr>
          <p:cNvSpPr txBox="1"/>
          <p:nvPr/>
        </p:nvSpPr>
        <p:spPr>
          <a:xfrm>
            <a:off x="3755740" y="3893199"/>
            <a:ext cx="6156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SG" sz="3600" dirty="0">
                <a:solidFill>
                  <a:srgbClr val="000000"/>
                </a:solidFill>
                <a:latin typeface="Times New Roman"/>
              </a:rPr>
              <a:t>T   R  U   Y  Ệ   N  </a:t>
            </a:r>
            <a:r>
              <a:rPr lang="en-SG" sz="3600" dirty="0" err="1">
                <a:solidFill>
                  <a:srgbClr val="000000"/>
                </a:solidFill>
                <a:latin typeface="Times New Roman"/>
              </a:rPr>
              <a:t>N</a:t>
            </a:r>
            <a:r>
              <a:rPr lang="en-SG" sz="3600" dirty="0">
                <a:solidFill>
                  <a:srgbClr val="000000"/>
                </a:solidFill>
                <a:latin typeface="Times New Roman"/>
              </a:rPr>
              <a:t>  G  Ắ   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1C004B-0857-4A7A-8F07-B6056EF23D5F}"/>
              </a:ext>
            </a:extLst>
          </p:cNvPr>
          <p:cNvSpPr txBox="1"/>
          <p:nvPr/>
        </p:nvSpPr>
        <p:spPr>
          <a:xfrm>
            <a:off x="2438543" y="241399"/>
            <a:ext cx="8288470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(5)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Thế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Lữ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Vũ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Đình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Liên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Xuân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Diệu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Huy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Cận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Lưu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Trọng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Lư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…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thuộc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phong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trào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thơ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nào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?</a:t>
            </a:r>
            <a:endParaRPr kumimoji="0" lang="en-SG" sz="3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1402B32-256C-4670-A66B-167584406D82}"/>
              </a:ext>
            </a:extLst>
          </p:cNvPr>
          <p:cNvSpPr txBox="1"/>
          <p:nvPr/>
        </p:nvSpPr>
        <p:spPr>
          <a:xfrm>
            <a:off x="6114002" y="4501411"/>
            <a:ext cx="3582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SG" sz="3600" dirty="0">
                <a:solidFill>
                  <a:srgbClr val="000000"/>
                </a:solidFill>
                <a:latin typeface="Times New Roman"/>
              </a:rPr>
              <a:t>T   H  Ơ  M  Ớ   I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6D034EA-977C-4B2E-B5C5-059E3989DC12}"/>
              </a:ext>
            </a:extLst>
          </p:cNvPr>
          <p:cNvSpPr txBox="1"/>
          <p:nvPr/>
        </p:nvSpPr>
        <p:spPr>
          <a:xfrm>
            <a:off x="1083757" y="235344"/>
            <a:ext cx="10795384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(6)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Tác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giả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của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Thi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nhân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Việt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Nam,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người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đã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nhận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xét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: “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Thế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Lữ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như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một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viên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tướng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điều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khiển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đội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quân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Việt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ngữ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bằng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những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mệnh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lệnh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không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thể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cưỡng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được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”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là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ai?</a:t>
            </a:r>
            <a:endParaRPr kumimoji="0" lang="en-SG" sz="3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1B75209-1E65-43E7-A04B-DD2487FD7DE0}"/>
              </a:ext>
            </a:extLst>
          </p:cNvPr>
          <p:cNvSpPr txBox="1"/>
          <p:nvPr/>
        </p:nvSpPr>
        <p:spPr>
          <a:xfrm>
            <a:off x="4322802" y="5071504"/>
            <a:ext cx="5949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SG" sz="3600" dirty="0">
                <a:solidFill>
                  <a:srgbClr val="000000"/>
                </a:solidFill>
                <a:latin typeface="Times New Roman"/>
              </a:rPr>
              <a:t>H  O  À    I   T   H  A  N  H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DC0E8B0-81D3-4423-8239-D993E373C79A}"/>
              </a:ext>
            </a:extLst>
          </p:cNvPr>
          <p:cNvSpPr txBox="1"/>
          <p:nvPr/>
        </p:nvSpPr>
        <p:spPr>
          <a:xfrm>
            <a:off x="2681434" y="486646"/>
            <a:ext cx="8045579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(7)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Tên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giải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thưởng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mà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Nhà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nước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đã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trao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tặng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cho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Thế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Lữ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là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…</a:t>
            </a:r>
            <a:endParaRPr kumimoji="0" lang="en-SG" sz="3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CC00139-9AB6-4EE6-B729-711F5A8BAC60}"/>
              </a:ext>
            </a:extLst>
          </p:cNvPr>
          <p:cNvSpPr txBox="1"/>
          <p:nvPr/>
        </p:nvSpPr>
        <p:spPr>
          <a:xfrm>
            <a:off x="3746738" y="5712953"/>
            <a:ext cx="5949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SG" sz="3600" dirty="0">
                <a:solidFill>
                  <a:srgbClr val="000000"/>
                </a:solidFill>
                <a:latin typeface="Times New Roman"/>
              </a:rPr>
              <a:t>H  Ồ   C  H   Í   M   I   N  H</a:t>
            </a:r>
          </a:p>
        </p:txBody>
      </p:sp>
      <p:graphicFrame>
        <p:nvGraphicFramePr>
          <p:cNvPr id="39" name="Table 24">
            <a:extLst>
              <a:ext uri="{FF2B5EF4-FFF2-40B4-BE49-F238E27FC236}">
                <a16:creationId xmlns:a16="http://schemas.microsoft.com/office/drawing/2014/main" id="{BD462D43-433D-4BB4-8DF0-8DCE4ABC1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369435"/>
              </p:ext>
            </p:extLst>
          </p:nvPr>
        </p:nvGraphicFramePr>
        <p:xfrm>
          <a:off x="1083757" y="2123407"/>
          <a:ext cx="576064" cy="4176466"/>
        </p:xfrm>
        <a:graphic>
          <a:graphicData uri="http://schemas.openxmlformats.org/drawingml/2006/table">
            <a:tbl>
              <a:tblPr firstRow="1" bandRow="1"/>
              <a:tblGrid>
                <a:gridCol w="576064">
                  <a:extLst>
                    <a:ext uri="{9D8B030D-6E8A-4147-A177-3AD203B41FA5}">
                      <a16:colId xmlns:a16="http://schemas.microsoft.com/office/drawing/2014/main" val="4005845959"/>
                    </a:ext>
                  </a:extLst>
                </a:gridCol>
              </a:tblGrid>
              <a:tr h="5966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lvl="0" algn="ctr"/>
                      <a:r>
                        <a:rPr lang="en-SG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AED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292740"/>
                  </a:ext>
                </a:extLst>
              </a:tr>
              <a:tr h="5966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lvl="0" algn="ctr"/>
                      <a:r>
                        <a:rPr lang="en-SG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AED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690633"/>
                  </a:ext>
                </a:extLst>
              </a:tr>
              <a:tr h="5966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lvl="0" algn="ctr"/>
                      <a:r>
                        <a:rPr lang="en-SG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AED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083018"/>
                  </a:ext>
                </a:extLst>
              </a:tr>
              <a:tr h="5966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lvl="0" algn="ctr"/>
                      <a:r>
                        <a:rPr lang="en-SG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AED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613455"/>
                  </a:ext>
                </a:extLst>
              </a:tr>
              <a:tr h="5966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lvl="0" algn="ctr"/>
                      <a:r>
                        <a:rPr lang="en-SG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AED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71392"/>
                  </a:ext>
                </a:extLst>
              </a:tr>
              <a:tr h="5966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lvl="0" algn="ctr"/>
                      <a:r>
                        <a:rPr lang="en-SG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AED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562542"/>
                  </a:ext>
                </a:extLst>
              </a:tr>
              <a:tr h="5966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lvl="0" algn="ctr"/>
                      <a:r>
                        <a:rPr lang="en-SG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AED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334280"/>
                  </a:ext>
                </a:extLst>
              </a:tr>
            </a:tbl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531B00F2-1460-47AC-866D-5D74C51C987D}"/>
              </a:ext>
            </a:extLst>
          </p:cNvPr>
          <p:cNvSpPr txBox="1"/>
          <p:nvPr/>
        </p:nvSpPr>
        <p:spPr>
          <a:xfrm>
            <a:off x="3238181" y="501309"/>
            <a:ext cx="7776864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Từ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khóa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: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Tên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bút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pháp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chính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được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sử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dụng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trong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văn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bản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“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Nhớ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rừng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” </a:t>
            </a:r>
            <a:r>
              <a:rPr kumimoji="0" lang="en-SG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là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…</a:t>
            </a:r>
            <a:endParaRPr kumimoji="0" lang="en-SG" sz="3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40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5" grpId="1" animBg="1"/>
      <p:bldP spid="26" grpId="0" animBg="1"/>
      <p:bldP spid="26" grpId="1" animBg="1"/>
      <p:bldP spid="27" grpId="0"/>
      <p:bldP spid="28" grpId="0"/>
      <p:bldP spid="29" grpId="0" animBg="1"/>
      <p:bldP spid="29" grpId="1" animBg="1"/>
      <p:bldP spid="30" grpId="0"/>
      <p:bldP spid="31" grpId="0" animBg="1"/>
      <p:bldP spid="31" grpId="1" animBg="1"/>
      <p:bldP spid="32" grpId="0"/>
      <p:bldP spid="33" grpId="0" animBg="1"/>
      <p:bldP spid="33" grpId="1" animBg="1"/>
      <p:bldP spid="34" grpId="0"/>
      <p:bldP spid="35" grpId="0" animBg="1"/>
      <p:bldP spid="35" grpId="1" animBg="1"/>
      <p:bldP spid="36" grpId="0"/>
      <p:bldP spid="37" grpId="0" animBg="1"/>
      <p:bldP spid="37" grpId="1" animBg="1"/>
      <p:bldP spid="38" grpId="0"/>
      <p:bldP spid="40" grpId="0" animBg="1"/>
      <p:bldP spid="4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VIRGIL GHEORGHIU: về một tác giả tiên phong thời tiền chiến: THẾ LỮ [ i.e.  Nguyễn Thứ Lễ 1907- 1989 saigon.] - blog phan nguyên">
            <a:extLst>
              <a:ext uri="{FF2B5EF4-FFF2-40B4-BE49-F238E27FC236}">
                <a16:creationId xmlns:a16="http://schemas.microsoft.com/office/drawing/2014/main" id="{B45B148A-E0F7-411C-8D09-22C8ADE9D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88" y="518570"/>
            <a:ext cx="5353050" cy="6191250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9">
            <a:extLst>
              <a:ext uri="{FF2B5EF4-FFF2-40B4-BE49-F238E27FC236}">
                <a16:creationId xmlns:a16="http://schemas.microsoft.com/office/drawing/2014/main" id="{7B44B701-8DFF-46F9-8C12-ABE5542AF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9223" y="1348563"/>
            <a:ext cx="6624736" cy="8925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Lữ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(1907 - 1989),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quê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Bắc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Ninh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tiêu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phong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trào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mới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D312F417-BD92-4BF0-AF54-DD0C60E73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0424" y="2500691"/>
            <a:ext cx="6624736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Hồn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Lữ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dồi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dào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đầy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lãng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mạn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019849ED-7D64-471C-8125-1D0FC1A94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9223" y="3288629"/>
            <a:ext cx="6624736" cy="12926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phẩm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6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en-US" sz="26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vần</a:t>
            </a:r>
            <a:r>
              <a:rPr lang="en-US" altLang="en-US" sz="26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, 1935), </a:t>
            </a:r>
            <a:r>
              <a:rPr lang="en-US" altLang="en-US" sz="26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Vàng</a:t>
            </a:r>
            <a:r>
              <a:rPr lang="en-US" altLang="en-US" sz="26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6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máu</a:t>
            </a:r>
            <a:r>
              <a:rPr lang="en-US" altLang="en-US" sz="26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truyện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, 1934), </a:t>
            </a:r>
            <a:r>
              <a:rPr lang="en-US" altLang="en-US" sz="26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sz="26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6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Thiên</a:t>
            </a:r>
            <a:r>
              <a:rPr lang="en-US" altLang="en-US" sz="26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lôi</a:t>
            </a:r>
            <a:r>
              <a:rPr lang="en-US" altLang="en-US" sz="26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truyện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, 1936).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FF2154-67FC-4BDA-80F6-7C49CCB1B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9223" y="4808429"/>
            <a:ext cx="6624736" cy="8925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truy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tặng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thưởng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Minh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nghệ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thuật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2003).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DEA66B-2EE3-4EFC-A775-173538B14991}"/>
              </a:ext>
            </a:extLst>
          </p:cNvPr>
          <p:cNvSpPr txBox="1"/>
          <p:nvPr/>
        </p:nvSpPr>
        <p:spPr>
          <a:xfrm>
            <a:off x="4977114" y="357832"/>
            <a:ext cx="1876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27AABF-76B7-448A-9373-5CBC918C3C4D}"/>
              </a:ext>
            </a:extLst>
          </p:cNvPr>
          <p:cNvSpPr txBox="1"/>
          <p:nvPr/>
        </p:nvSpPr>
        <p:spPr>
          <a:xfrm>
            <a:off x="2118166" y="6202233"/>
            <a:ext cx="1208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Lữ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63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870D8E-CA76-4991-8B9A-109A7C0C18AF}"/>
              </a:ext>
            </a:extLst>
          </p:cNvPr>
          <p:cNvSpPr txBox="1"/>
          <p:nvPr/>
        </p:nvSpPr>
        <p:spPr>
          <a:xfrm flipH="1">
            <a:off x="3259848" y="437763"/>
            <a:ext cx="5207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39700">
                    <a:srgbClr val="4EBE9B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/>
                <a:ea typeface="+mn-ea"/>
                <a:cs typeface="+mn-cs"/>
              </a:rPr>
              <a:t>2. </a:t>
            </a:r>
            <a:r>
              <a:rPr kumimoji="0" lang="en-SG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glow rad="139700">
                    <a:srgbClr val="4EBE9B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/>
                <a:ea typeface="+mn-ea"/>
                <a:cs typeface="+mn-cs"/>
              </a:rPr>
              <a:t>Tác</a:t>
            </a:r>
            <a:r>
              <a:rPr kumimoji="0" lang="en-SG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39700">
                    <a:srgbClr val="4EBE9B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SG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glow rad="139700">
                    <a:srgbClr val="4EBE9B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/>
                <a:ea typeface="+mn-ea"/>
                <a:cs typeface="+mn-cs"/>
              </a:rPr>
              <a:t>phẩm</a:t>
            </a:r>
            <a:endParaRPr kumimoji="0" lang="en-SG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139700">
                  <a:srgbClr val="4EBE9B">
                    <a:satMod val="175000"/>
                    <a:alpha val="40000"/>
                  </a:srgbClr>
                </a:glo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F6F781DD-52E0-4DE1-83D9-3A028D50A8A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8981" y="2262452"/>
            <a:ext cx="3556000" cy="3556000"/>
          </a:xfrm>
          <a:custGeom>
            <a:avLst/>
            <a:gdLst>
              <a:gd name="G0" fmla="+- 2768 0 0"/>
              <a:gd name="G1" fmla="+- 21600 0 2768"/>
              <a:gd name="G2" fmla="+- 21600 0 2768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768" y="10800"/>
                </a:moveTo>
                <a:cubicBezTo>
                  <a:pt x="2768" y="15236"/>
                  <a:pt x="6364" y="18832"/>
                  <a:pt x="10800" y="18832"/>
                </a:cubicBezTo>
                <a:cubicBezTo>
                  <a:pt x="15236" y="18832"/>
                  <a:pt x="18832" y="15236"/>
                  <a:pt x="18832" y="10800"/>
                </a:cubicBezTo>
                <a:cubicBezTo>
                  <a:pt x="18832" y="6364"/>
                  <a:pt x="15236" y="2768"/>
                  <a:pt x="10800" y="2768"/>
                </a:cubicBezTo>
                <a:cubicBezTo>
                  <a:pt x="6364" y="2768"/>
                  <a:pt x="2768" y="6364"/>
                  <a:pt x="2768" y="10800"/>
                </a:cubicBezTo>
                <a:close/>
              </a:path>
            </a:pathLst>
          </a:custGeom>
          <a:solidFill>
            <a:srgbClr val="DDDDDD">
              <a:alpha val="60001"/>
            </a:srgbClr>
          </a:solidFill>
          <a:ln w="12700" algn="ctr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AEB2C926-0D77-421D-96DF-02D3F5487DEC}"/>
              </a:ext>
            </a:extLst>
          </p:cNvPr>
          <p:cNvSpPr>
            <a:spLocks noChangeArrowheads="1"/>
          </p:cNvSpPr>
          <p:nvPr/>
        </p:nvSpPr>
        <p:spPr bwMode="gray">
          <a:xfrm rot="-45879397">
            <a:off x="439634" y="2419614"/>
            <a:ext cx="3279775" cy="3282950"/>
          </a:xfrm>
          <a:custGeom>
            <a:avLst/>
            <a:gdLst>
              <a:gd name="G0" fmla="+- 7936 0 0"/>
              <a:gd name="G1" fmla="+- -8834648 0 0"/>
              <a:gd name="G2" fmla="+- 0 0 -8834648"/>
              <a:gd name="T0" fmla="*/ 0 256 1"/>
              <a:gd name="T1" fmla="*/ 180 256 1"/>
              <a:gd name="G3" fmla="+- -8834648 T0 T1"/>
              <a:gd name="T2" fmla="*/ 0 256 1"/>
              <a:gd name="T3" fmla="*/ 90 256 1"/>
              <a:gd name="G4" fmla="+- -8834648 T2 T3"/>
              <a:gd name="G5" fmla="*/ G4 2 1"/>
              <a:gd name="T4" fmla="*/ 90 256 1"/>
              <a:gd name="T5" fmla="*/ 0 256 1"/>
              <a:gd name="G6" fmla="+- -8834648 T4 T5"/>
              <a:gd name="G7" fmla="*/ G6 2 1"/>
              <a:gd name="G8" fmla="abs -883464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936"/>
              <a:gd name="G18" fmla="*/ 7936 1 2"/>
              <a:gd name="G19" fmla="+- G18 5400 0"/>
              <a:gd name="G20" fmla="cos G19 -8834648"/>
              <a:gd name="G21" fmla="sin G19 -8834648"/>
              <a:gd name="G22" fmla="+- G20 10800 0"/>
              <a:gd name="G23" fmla="+- G21 10800 0"/>
              <a:gd name="G24" fmla="+- 10800 0 G20"/>
              <a:gd name="G25" fmla="+- 7936 10800 0"/>
              <a:gd name="G26" fmla="?: G9 G17 G25"/>
              <a:gd name="G27" fmla="?: G9 0 21600"/>
              <a:gd name="G28" fmla="cos 10800 -8834648"/>
              <a:gd name="G29" fmla="sin 10800 -8834648"/>
              <a:gd name="G30" fmla="sin 7936 -8834648"/>
              <a:gd name="G31" fmla="+- G28 10800 0"/>
              <a:gd name="G32" fmla="+- G29 10800 0"/>
              <a:gd name="G33" fmla="+- G30 10800 0"/>
              <a:gd name="G34" fmla="?: G4 0 G31"/>
              <a:gd name="G35" fmla="?: -8834648 G34 0"/>
              <a:gd name="G36" fmla="?: G6 G35 G31"/>
              <a:gd name="G37" fmla="+- 21600 0 G36"/>
              <a:gd name="G38" fmla="?: G4 0 G33"/>
              <a:gd name="G39" fmla="?: -883464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198 w 21600"/>
              <a:gd name="T15" fmla="*/ 4153 h 21600"/>
              <a:gd name="T16" fmla="*/ 10800 w 21600"/>
              <a:gd name="T17" fmla="*/ 2864 h 21600"/>
              <a:gd name="T18" fmla="*/ 17402 w 21600"/>
              <a:gd name="T19" fmla="*/ 415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207" y="5169"/>
                </a:moveTo>
                <a:cubicBezTo>
                  <a:pt x="6694" y="3692"/>
                  <a:pt x="8704" y="2864"/>
                  <a:pt x="10800" y="2864"/>
                </a:cubicBezTo>
                <a:cubicBezTo>
                  <a:pt x="12895" y="2864"/>
                  <a:pt x="14905" y="3692"/>
                  <a:pt x="16392" y="5169"/>
                </a:cubicBezTo>
                <a:lnTo>
                  <a:pt x="18410" y="3137"/>
                </a:lnTo>
                <a:cubicBezTo>
                  <a:pt x="16387" y="1127"/>
                  <a:pt x="13651" y="0"/>
                  <a:pt x="10799" y="0"/>
                </a:cubicBezTo>
                <a:cubicBezTo>
                  <a:pt x="7948" y="0"/>
                  <a:pt x="5212" y="1127"/>
                  <a:pt x="3189" y="3137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5B23AFBC-232D-43A6-AA78-513BEBF81FD2}"/>
              </a:ext>
            </a:extLst>
          </p:cNvPr>
          <p:cNvSpPr>
            <a:spLocks noChangeArrowheads="1"/>
          </p:cNvSpPr>
          <p:nvPr/>
        </p:nvSpPr>
        <p:spPr bwMode="invGray">
          <a:xfrm rot="2679397" flipH="1">
            <a:off x="445984" y="2419614"/>
            <a:ext cx="3279775" cy="3282950"/>
          </a:xfrm>
          <a:custGeom>
            <a:avLst/>
            <a:gdLst>
              <a:gd name="G0" fmla="+- 7936 0 0"/>
              <a:gd name="G1" fmla="+- -8834648 0 0"/>
              <a:gd name="G2" fmla="+- 0 0 -8834648"/>
              <a:gd name="T0" fmla="*/ 0 256 1"/>
              <a:gd name="T1" fmla="*/ 180 256 1"/>
              <a:gd name="G3" fmla="+- -8834648 T0 T1"/>
              <a:gd name="T2" fmla="*/ 0 256 1"/>
              <a:gd name="T3" fmla="*/ 90 256 1"/>
              <a:gd name="G4" fmla="+- -8834648 T2 T3"/>
              <a:gd name="G5" fmla="*/ G4 2 1"/>
              <a:gd name="T4" fmla="*/ 90 256 1"/>
              <a:gd name="T5" fmla="*/ 0 256 1"/>
              <a:gd name="G6" fmla="+- -8834648 T4 T5"/>
              <a:gd name="G7" fmla="*/ G6 2 1"/>
              <a:gd name="G8" fmla="abs -883464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936"/>
              <a:gd name="G18" fmla="*/ 7936 1 2"/>
              <a:gd name="G19" fmla="+- G18 5400 0"/>
              <a:gd name="G20" fmla="cos G19 -8834648"/>
              <a:gd name="G21" fmla="sin G19 -8834648"/>
              <a:gd name="G22" fmla="+- G20 10800 0"/>
              <a:gd name="G23" fmla="+- G21 10800 0"/>
              <a:gd name="G24" fmla="+- 10800 0 G20"/>
              <a:gd name="G25" fmla="+- 7936 10800 0"/>
              <a:gd name="G26" fmla="?: G9 G17 G25"/>
              <a:gd name="G27" fmla="?: G9 0 21600"/>
              <a:gd name="G28" fmla="cos 10800 -8834648"/>
              <a:gd name="G29" fmla="sin 10800 -8834648"/>
              <a:gd name="G30" fmla="sin 7936 -8834648"/>
              <a:gd name="G31" fmla="+- G28 10800 0"/>
              <a:gd name="G32" fmla="+- G29 10800 0"/>
              <a:gd name="G33" fmla="+- G30 10800 0"/>
              <a:gd name="G34" fmla="?: G4 0 G31"/>
              <a:gd name="G35" fmla="?: -8834648 G34 0"/>
              <a:gd name="G36" fmla="?: G6 G35 G31"/>
              <a:gd name="G37" fmla="+- 21600 0 G36"/>
              <a:gd name="G38" fmla="?: G4 0 G33"/>
              <a:gd name="G39" fmla="?: -883464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198 w 21600"/>
              <a:gd name="T15" fmla="*/ 4153 h 21600"/>
              <a:gd name="T16" fmla="*/ 10800 w 21600"/>
              <a:gd name="T17" fmla="*/ 2864 h 21600"/>
              <a:gd name="T18" fmla="*/ 17402 w 21600"/>
              <a:gd name="T19" fmla="*/ 415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207" y="5169"/>
                </a:moveTo>
                <a:cubicBezTo>
                  <a:pt x="6694" y="3692"/>
                  <a:pt x="8704" y="2864"/>
                  <a:pt x="10800" y="2864"/>
                </a:cubicBezTo>
                <a:cubicBezTo>
                  <a:pt x="12895" y="2864"/>
                  <a:pt x="14905" y="3692"/>
                  <a:pt x="16392" y="5169"/>
                </a:cubicBezTo>
                <a:lnTo>
                  <a:pt x="18410" y="3137"/>
                </a:lnTo>
                <a:cubicBezTo>
                  <a:pt x="16387" y="1127"/>
                  <a:pt x="13651" y="0"/>
                  <a:pt x="10799" y="0"/>
                </a:cubicBezTo>
                <a:cubicBezTo>
                  <a:pt x="7948" y="0"/>
                  <a:pt x="5212" y="1127"/>
                  <a:pt x="3189" y="3137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DA4BA815-9226-4506-8AA2-1C9B98565BEA}"/>
              </a:ext>
            </a:extLst>
          </p:cNvPr>
          <p:cNvSpPr>
            <a:spLocks noChangeArrowheads="1"/>
          </p:cNvSpPr>
          <p:nvPr/>
        </p:nvSpPr>
        <p:spPr bwMode="invGray">
          <a:xfrm rot="2679397" flipV="1">
            <a:off x="439634" y="2394214"/>
            <a:ext cx="3279775" cy="3282950"/>
          </a:xfrm>
          <a:custGeom>
            <a:avLst/>
            <a:gdLst>
              <a:gd name="G0" fmla="+- 7936 0 0"/>
              <a:gd name="G1" fmla="+- -8834648 0 0"/>
              <a:gd name="G2" fmla="+- 0 0 -8834648"/>
              <a:gd name="T0" fmla="*/ 0 256 1"/>
              <a:gd name="T1" fmla="*/ 180 256 1"/>
              <a:gd name="G3" fmla="+- -8834648 T0 T1"/>
              <a:gd name="T2" fmla="*/ 0 256 1"/>
              <a:gd name="T3" fmla="*/ 90 256 1"/>
              <a:gd name="G4" fmla="+- -8834648 T2 T3"/>
              <a:gd name="G5" fmla="*/ G4 2 1"/>
              <a:gd name="T4" fmla="*/ 90 256 1"/>
              <a:gd name="T5" fmla="*/ 0 256 1"/>
              <a:gd name="G6" fmla="+- -8834648 T4 T5"/>
              <a:gd name="G7" fmla="*/ G6 2 1"/>
              <a:gd name="G8" fmla="abs -883464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936"/>
              <a:gd name="G18" fmla="*/ 7936 1 2"/>
              <a:gd name="G19" fmla="+- G18 5400 0"/>
              <a:gd name="G20" fmla="cos G19 -8834648"/>
              <a:gd name="G21" fmla="sin G19 -8834648"/>
              <a:gd name="G22" fmla="+- G20 10800 0"/>
              <a:gd name="G23" fmla="+- G21 10800 0"/>
              <a:gd name="G24" fmla="+- 10800 0 G20"/>
              <a:gd name="G25" fmla="+- 7936 10800 0"/>
              <a:gd name="G26" fmla="?: G9 G17 G25"/>
              <a:gd name="G27" fmla="?: G9 0 21600"/>
              <a:gd name="G28" fmla="cos 10800 -8834648"/>
              <a:gd name="G29" fmla="sin 10800 -8834648"/>
              <a:gd name="G30" fmla="sin 7936 -8834648"/>
              <a:gd name="G31" fmla="+- G28 10800 0"/>
              <a:gd name="G32" fmla="+- G29 10800 0"/>
              <a:gd name="G33" fmla="+- G30 10800 0"/>
              <a:gd name="G34" fmla="?: G4 0 G31"/>
              <a:gd name="G35" fmla="?: -8834648 G34 0"/>
              <a:gd name="G36" fmla="?: G6 G35 G31"/>
              <a:gd name="G37" fmla="+- 21600 0 G36"/>
              <a:gd name="G38" fmla="?: G4 0 G33"/>
              <a:gd name="G39" fmla="?: -883464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198 w 21600"/>
              <a:gd name="T15" fmla="*/ 4153 h 21600"/>
              <a:gd name="T16" fmla="*/ 10800 w 21600"/>
              <a:gd name="T17" fmla="*/ 2864 h 21600"/>
              <a:gd name="T18" fmla="*/ 17402 w 21600"/>
              <a:gd name="T19" fmla="*/ 415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207" y="5169"/>
                </a:moveTo>
                <a:cubicBezTo>
                  <a:pt x="6694" y="3692"/>
                  <a:pt x="8704" y="2864"/>
                  <a:pt x="10800" y="2864"/>
                </a:cubicBezTo>
                <a:cubicBezTo>
                  <a:pt x="12895" y="2864"/>
                  <a:pt x="14905" y="3692"/>
                  <a:pt x="16392" y="5169"/>
                </a:cubicBezTo>
                <a:lnTo>
                  <a:pt x="18410" y="3137"/>
                </a:lnTo>
                <a:cubicBezTo>
                  <a:pt x="16387" y="1127"/>
                  <a:pt x="13651" y="0"/>
                  <a:pt x="10799" y="0"/>
                </a:cubicBezTo>
                <a:cubicBezTo>
                  <a:pt x="7948" y="0"/>
                  <a:pt x="5212" y="1127"/>
                  <a:pt x="3189" y="3137"/>
                </a:cubicBezTo>
                <a:close/>
              </a:path>
            </a:pathLst>
          </a:custGeom>
          <a:solidFill>
            <a:schemeClr val="folHlink"/>
          </a:solidFill>
          <a:ln w="254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fol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442F949E-88FF-48F5-B513-FEAEB1741E95}"/>
              </a:ext>
            </a:extLst>
          </p:cNvPr>
          <p:cNvSpPr>
            <a:spLocks noChangeArrowheads="1"/>
          </p:cNvSpPr>
          <p:nvPr/>
        </p:nvSpPr>
        <p:spPr bwMode="gray">
          <a:xfrm rot="-45879397" flipH="1" flipV="1">
            <a:off x="445984" y="2394214"/>
            <a:ext cx="3279775" cy="3282950"/>
          </a:xfrm>
          <a:custGeom>
            <a:avLst/>
            <a:gdLst>
              <a:gd name="G0" fmla="+- 7936 0 0"/>
              <a:gd name="G1" fmla="+- -8834648 0 0"/>
              <a:gd name="G2" fmla="+- 0 0 -8834648"/>
              <a:gd name="T0" fmla="*/ 0 256 1"/>
              <a:gd name="T1" fmla="*/ 180 256 1"/>
              <a:gd name="G3" fmla="+- -8834648 T0 T1"/>
              <a:gd name="T2" fmla="*/ 0 256 1"/>
              <a:gd name="T3" fmla="*/ 90 256 1"/>
              <a:gd name="G4" fmla="+- -8834648 T2 T3"/>
              <a:gd name="G5" fmla="*/ G4 2 1"/>
              <a:gd name="T4" fmla="*/ 90 256 1"/>
              <a:gd name="T5" fmla="*/ 0 256 1"/>
              <a:gd name="G6" fmla="+- -8834648 T4 T5"/>
              <a:gd name="G7" fmla="*/ G6 2 1"/>
              <a:gd name="G8" fmla="abs -883464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936"/>
              <a:gd name="G18" fmla="*/ 7936 1 2"/>
              <a:gd name="G19" fmla="+- G18 5400 0"/>
              <a:gd name="G20" fmla="cos G19 -8834648"/>
              <a:gd name="G21" fmla="sin G19 -8834648"/>
              <a:gd name="G22" fmla="+- G20 10800 0"/>
              <a:gd name="G23" fmla="+- G21 10800 0"/>
              <a:gd name="G24" fmla="+- 10800 0 G20"/>
              <a:gd name="G25" fmla="+- 7936 10800 0"/>
              <a:gd name="G26" fmla="?: G9 G17 G25"/>
              <a:gd name="G27" fmla="?: G9 0 21600"/>
              <a:gd name="G28" fmla="cos 10800 -8834648"/>
              <a:gd name="G29" fmla="sin 10800 -8834648"/>
              <a:gd name="G30" fmla="sin 7936 -8834648"/>
              <a:gd name="G31" fmla="+- G28 10800 0"/>
              <a:gd name="G32" fmla="+- G29 10800 0"/>
              <a:gd name="G33" fmla="+- G30 10800 0"/>
              <a:gd name="G34" fmla="?: G4 0 G31"/>
              <a:gd name="G35" fmla="?: -8834648 G34 0"/>
              <a:gd name="G36" fmla="?: G6 G35 G31"/>
              <a:gd name="G37" fmla="+- 21600 0 G36"/>
              <a:gd name="G38" fmla="?: G4 0 G33"/>
              <a:gd name="G39" fmla="?: -883464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198 w 21600"/>
              <a:gd name="T15" fmla="*/ 4153 h 21600"/>
              <a:gd name="T16" fmla="*/ 10800 w 21600"/>
              <a:gd name="T17" fmla="*/ 2864 h 21600"/>
              <a:gd name="T18" fmla="*/ 17402 w 21600"/>
              <a:gd name="T19" fmla="*/ 415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207" y="5169"/>
                </a:moveTo>
                <a:cubicBezTo>
                  <a:pt x="6694" y="3692"/>
                  <a:pt x="8704" y="2864"/>
                  <a:pt x="10800" y="2864"/>
                </a:cubicBezTo>
                <a:cubicBezTo>
                  <a:pt x="12895" y="2864"/>
                  <a:pt x="14905" y="3692"/>
                  <a:pt x="16392" y="5169"/>
                </a:cubicBezTo>
                <a:lnTo>
                  <a:pt x="18410" y="3137"/>
                </a:lnTo>
                <a:cubicBezTo>
                  <a:pt x="16387" y="1127"/>
                  <a:pt x="13651" y="0"/>
                  <a:pt x="10799" y="0"/>
                </a:cubicBezTo>
                <a:cubicBezTo>
                  <a:pt x="7948" y="0"/>
                  <a:pt x="5212" y="1127"/>
                  <a:pt x="3189" y="3137"/>
                </a:cubicBezTo>
                <a:close/>
              </a:path>
            </a:pathLst>
          </a:custGeom>
          <a:solidFill>
            <a:schemeClr val="hlink"/>
          </a:solidFill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4EF4AA39-2CDB-4531-9275-0B49519000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25469" y="3400689"/>
            <a:ext cx="1312862" cy="1309688"/>
          </a:xfrm>
          <a:prstGeom prst="ellipse">
            <a:avLst/>
          </a:prstGeom>
          <a:solidFill>
            <a:srgbClr val="D9D9D9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A05C0696-296F-451C-9A4F-8C6F9E2E9CB8}"/>
              </a:ext>
            </a:extLst>
          </p:cNvPr>
          <p:cNvSpPr>
            <a:spLocks noChangeArrowheads="1"/>
          </p:cNvSpPr>
          <p:nvPr/>
        </p:nvSpPr>
        <p:spPr bwMode="gray">
          <a:xfrm rot="-29535985">
            <a:off x="2570059" y="3214952"/>
            <a:ext cx="320675" cy="355600"/>
          </a:xfrm>
          <a:prstGeom prst="upArrow">
            <a:avLst>
              <a:gd name="adj1" fmla="val 55046"/>
              <a:gd name="adj2" fmla="val 54527"/>
            </a:avLst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6D27DA0D-112A-42F6-B03C-1C41D7C73FFE}"/>
              </a:ext>
            </a:extLst>
          </p:cNvPr>
          <p:cNvSpPr>
            <a:spLocks noChangeArrowheads="1"/>
          </p:cNvSpPr>
          <p:nvPr/>
        </p:nvSpPr>
        <p:spPr bwMode="gray">
          <a:xfrm rot="8293350" flipH="1">
            <a:off x="1239734" y="3224480"/>
            <a:ext cx="320675" cy="357187"/>
          </a:xfrm>
          <a:prstGeom prst="upArrow">
            <a:avLst>
              <a:gd name="adj1" fmla="val 55046"/>
              <a:gd name="adj2" fmla="val 54770"/>
            </a:avLst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49035D4C-647D-4E8B-9F6C-96F97F85A271}"/>
              </a:ext>
            </a:extLst>
          </p:cNvPr>
          <p:cNvSpPr>
            <a:spLocks noChangeArrowheads="1"/>
          </p:cNvSpPr>
          <p:nvPr/>
        </p:nvSpPr>
        <p:spPr bwMode="gray">
          <a:xfrm rot="7935985" flipV="1">
            <a:off x="2609746" y="4527815"/>
            <a:ext cx="320675" cy="355600"/>
          </a:xfrm>
          <a:prstGeom prst="upArrow">
            <a:avLst>
              <a:gd name="adj1" fmla="val 55046"/>
              <a:gd name="adj2" fmla="val 54527"/>
            </a:avLst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" name="AutoShape 14">
            <a:extLst>
              <a:ext uri="{FF2B5EF4-FFF2-40B4-BE49-F238E27FC236}">
                <a16:creationId xmlns:a16="http://schemas.microsoft.com/office/drawing/2014/main" id="{640A6747-4224-47B9-B7A8-51576A07FAE4}"/>
              </a:ext>
            </a:extLst>
          </p:cNvPr>
          <p:cNvSpPr>
            <a:spLocks noChangeArrowheads="1"/>
          </p:cNvSpPr>
          <p:nvPr/>
        </p:nvSpPr>
        <p:spPr bwMode="gray">
          <a:xfrm rot="-8293350" flipH="1" flipV="1">
            <a:off x="1252434" y="4537339"/>
            <a:ext cx="320675" cy="357188"/>
          </a:xfrm>
          <a:prstGeom prst="upArrow">
            <a:avLst>
              <a:gd name="adj1" fmla="val 55046"/>
              <a:gd name="adj2" fmla="val 54770"/>
            </a:avLst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2D59DA-69E3-415F-81CE-C524ED3BE36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23897" y="3592013"/>
            <a:ext cx="10953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Nhớ</a:t>
            </a:r>
            <a:r>
              <a:rPr kumimoji="0" lang="en-SG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 </a:t>
            </a:r>
            <a:r>
              <a:rPr kumimoji="0" lang="en-SG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rừng</a:t>
            </a:r>
            <a:endParaRPr kumimoji="0" lang="en-SG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22838F-6B7C-4686-B964-7CD67F27E99A}"/>
              </a:ext>
            </a:extLst>
          </p:cNvPr>
          <p:cNvSpPr/>
          <p:nvPr/>
        </p:nvSpPr>
        <p:spPr>
          <a:xfrm>
            <a:off x="4365074" y="2817928"/>
            <a:ext cx="7491565" cy="1384995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SG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SG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 </a:t>
            </a:r>
            <a:r>
              <a:rPr kumimoji="0" lang="en-SG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loại</a:t>
            </a:r>
            <a:r>
              <a:rPr kumimoji="0" lang="en-SG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: </a:t>
            </a:r>
            <a:r>
              <a:rPr kumimoji="0" lang="en-SG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Th</a:t>
            </a: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ơ</a:t>
            </a:r>
            <a:r>
              <a:rPr kumimoji="0" lang="en-SG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 8 </a:t>
            </a:r>
            <a:r>
              <a:rPr kumimoji="0" lang="en-SG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SG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 (</a:t>
            </a:r>
            <a:r>
              <a:rPr kumimoji="0" lang="en-SG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th</a:t>
            </a: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ơ</a:t>
            </a:r>
            <a:r>
              <a:rPr kumimoji="0" lang="en-SG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 </a:t>
            </a:r>
            <a:r>
              <a:rPr kumimoji="0" lang="en-SG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mới</a:t>
            </a:r>
            <a:r>
              <a:rPr kumimoji="0" lang="en-SG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 </a:t>
            </a:r>
            <a:r>
              <a:rPr kumimoji="0" lang="en-SG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hiện</a:t>
            </a:r>
            <a:r>
              <a:rPr kumimoji="0" lang="en-SG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 </a:t>
            </a:r>
            <a:r>
              <a:rPr kumimoji="0" lang="en-SG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đại</a:t>
            </a:r>
            <a:r>
              <a:rPr kumimoji="0" lang="en-SG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) 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góp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phong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trào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</a:t>
            </a:r>
            <a:endParaRPr kumimoji="0" lang="en-SG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FE32D68-B64B-4532-8A4E-42BA13AC6C60}"/>
              </a:ext>
            </a:extLst>
          </p:cNvPr>
          <p:cNvSpPr/>
          <p:nvPr/>
        </p:nvSpPr>
        <p:spPr>
          <a:xfrm>
            <a:off x="4365075" y="4526956"/>
            <a:ext cx="5170930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SG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29552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PTBĐ: </a:t>
            </a:r>
            <a:r>
              <a:rPr kumimoji="0" lang="en-SG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D29552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SG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29552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 </a:t>
            </a:r>
            <a:r>
              <a:rPr kumimoji="0" lang="en-SG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D29552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cảm</a:t>
            </a:r>
            <a:endParaRPr kumimoji="0" lang="en-SG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D29552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D75B9F6-FFE4-4F82-8B4A-93F83FD76FA1}"/>
              </a:ext>
            </a:extLst>
          </p:cNvPr>
          <p:cNvSpPr/>
          <p:nvPr/>
        </p:nvSpPr>
        <p:spPr>
          <a:xfrm>
            <a:off x="3938608" y="2025840"/>
            <a:ext cx="7253581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SG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Xuất</a:t>
            </a:r>
            <a:r>
              <a:rPr kumimoji="0" lang="en-SG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 </a:t>
            </a:r>
            <a:r>
              <a:rPr kumimoji="0" lang="en-SG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xứ</a:t>
            </a:r>
            <a:r>
              <a:rPr kumimoji="0" lang="en-SG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: </a:t>
            </a:r>
            <a:r>
              <a:rPr kumimoji="0" lang="en-SG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In </a:t>
            </a:r>
            <a:r>
              <a:rPr kumimoji="0" lang="en-SG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SG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 </a:t>
            </a:r>
            <a:r>
              <a:rPr kumimoji="0" lang="en-SG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SG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 “</a:t>
            </a:r>
            <a:r>
              <a:rPr kumimoji="0" lang="en-SG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Mấy</a:t>
            </a:r>
            <a:r>
              <a:rPr kumimoji="0" lang="en-SG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 </a:t>
            </a:r>
            <a:r>
              <a:rPr kumimoji="0" lang="en-SG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vần</a:t>
            </a:r>
            <a:r>
              <a:rPr kumimoji="0" lang="en-SG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 </a:t>
            </a:r>
            <a:r>
              <a:rPr kumimoji="0" lang="en-SG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thơ</a:t>
            </a:r>
            <a:r>
              <a:rPr kumimoji="0" lang="en-SG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” (1935)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EAAC24-C4B3-466C-A978-4A1D0B7857E5}"/>
              </a:ext>
            </a:extLst>
          </p:cNvPr>
          <p:cNvSpPr/>
          <p:nvPr/>
        </p:nvSpPr>
        <p:spPr>
          <a:xfrm>
            <a:off x="3863752" y="5392213"/>
            <a:ext cx="8256240" cy="954107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SG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Đại</a:t>
            </a:r>
            <a:r>
              <a:rPr kumimoji="0" lang="en-SG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 ý: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Mượn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hổ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vườn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bách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thú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tâm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mất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lúc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bấy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.</a:t>
            </a:r>
            <a:endParaRPr kumimoji="0" lang="en-SG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83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81200" y="391597"/>
            <a:ext cx="8229600" cy="923330"/>
          </a:xfrm>
        </p:spPr>
        <p:txBody>
          <a:bodyPr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5400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cục</a:t>
            </a:r>
            <a:endParaRPr lang="en-US" sz="5400" dirty="0"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7"/>
          <p:cNvSpPr txBox="1">
            <a:spLocks/>
          </p:cNvSpPr>
          <p:nvPr/>
        </p:nvSpPr>
        <p:spPr>
          <a:xfrm>
            <a:off x="2351584" y="2080343"/>
            <a:ext cx="9083352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Khổ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1: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Tâm trạng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của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con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hổ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trong cảnh tù giam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25" name="Rectangle 19"/>
          <p:cNvSpPr/>
          <p:nvPr/>
        </p:nvSpPr>
        <p:spPr>
          <a:xfrm rot="21420000">
            <a:off x="1188929" y="2081697"/>
            <a:ext cx="815967" cy="734362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gradFill flip="none" rotWithShape="1">
            <a:gsLst>
              <a:gs pos="21000">
                <a:srgbClr val="FEF99C"/>
              </a:gs>
              <a:gs pos="0">
                <a:srgbClr val="F6E7A6"/>
              </a:gs>
              <a:gs pos="100000">
                <a:srgbClr val="FEF99C"/>
              </a:gs>
            </a:gsLst>
            <a:lin ang="5400000" scaled="1"/>
            <a:tileRect/>
          </a:gra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adley Hand ITC" pitchFamily="66" charset="0"/>
                <a:ea typeface="+mn-ea"/>
                <a:cs typeface="Arial" pitchFamily="34" charset="0"/>
              </a:rPr>
              <a:t>1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radley Hand ITC" pitchFamily="66" charset="0"/>
              <a:ea typeface="+mn-ea"/>
              <a:cs typeface="Arial" pitchFamily="34" charset="0"/>
            </a:endParaRPr>
          </a:p>
        </p:txBody>
      </p:sp>
      <p:sp>
        <p:nvSpPr>
          <p:cNvPr id="43" name="Title 7"/>
          <p:cNvSpPr txBox="1">
            <a:spLocks/>
          </p:cNvSpPr>
          <p:nvPr/>
        </p:nvSpPr>
        <p:spPr>
          <a:xfrm>
            <a:off x="2351584" y="3708321"/>
            <a:ext cx="9001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Khổ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2+3: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Hồi tưởng quá khứ oanh liệt ngày xưa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44" name="Rectangle 19"/>
          <p:cNvSpPr/>
          <p:nvPr/>
        </p:nvSpPr>
        <p:spPr>
          <a:xfrm rot="286156">
            <a:off x="1156516" y="3599248"/>
            <a:ext cx="815966" cy="733204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DB6AEA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adley Hand ITC" pitchFamily="66" charset="0"/>
                <a:ea typeface="+mn-ea"/>
                <a:cs typeface="Arial" pitchFamily="34" charset="0"/>
              </a:rPr>
              <a:t>2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radley Hand ITC" pitchFamily="66" charset="0"/>
              <a:ea typeface="+mn-ea"/>
              <a:cs typeface="Arial" pitchFamily="34" charset="0"/>
            </a:endParaRPr>
          </a:p>
        </p:txBody>
      </p:sp>
      <p:sp>
        <p:nvSpPr>
          <p:cNvPr id="45" name="Rectangle 19"/>
          <p:cNvSpPr/>
          <p:nvPr/>
        </p:nvSpPr>
        <p:spPr>
          <a:xfrm rot="21345731">
            <a:off x="1215540" y="5185729"/>
            <a:ext cx="817147" cy="734362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adley Hand ITC" pitchFamily="66" charset="0"/>
                <a:ea typeface="+mn-ea"/>
                <a:cs typeface="Arial" pitchFamily="34" charset="0"/>
              </a:rPr>
              <a:t>3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radley Hand ITC" pitchFamily="66" charset="0"/>
              <a:ea typeface="+mn-ea"/>
              <a:cs typeface="Arial" pitchFamily="34" charset="0"/>
            </a:endParaRPr>
          </a:p>
        </p:txBody>
      </p:sp>
      <p:sp>
        <p:nvSpPr>
          <p:cNvPr id="46" name="Title 7"/>
          <p:cNvSpPr txBox="1">
            <a:spLocks/>
          </p:cNvSpPr>
          <p:nvPr/>
        </p:nvSpPr>
        <p:spPr>
          <a:xfrm>
            <a:off x="2378413" y="5016078"/>
            <a:ext cx="6818853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Khổ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4+ 5: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Nỗi niềm thực tại của hổ trong v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ườn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b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ách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t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hú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pic>
        <p:nvPicPr>
          <p:cNvPr id="12" name="Picture 11" descr="bfe9b46ea5b31a26864cecd4e88d18f5.png">
            <a:extLst>
              <a:ext uri="{FF2B5EF4-FFF2-40B4-BE49-F238E27FC236}">
                <a16:creationId xmlns:a16="http://schemas.microsoft.com/office/drawing/2014/main" id="{531D5C43-60B3-41A3-B4CE-EDE2907EABB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84433" y="4428672"/>
            <a:ext cx="1952284" cy="23236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 animBg="1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Phim Hoạt Hình Con Voi Rừng Cáo động Vật Nền, Rừng Nhiệt đới, Hoạt Hình,  Cáo Hình nền Vector để tải xuống miễn phí">
            <a:extLst>
              <a:ext uri="{FF2B5EF4-FFF2-40B4-BE49-F238E27FC236}">
                <a16:creationId xmlns:a16="http://schemas.microsoft.com/office/drawing/2014/main" id="{88A3EE26-78C4-4225-A5AE-37D96ED56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7EAD25-A9F7-4518-8BF3-1D7584014FC6}"/>
              </a:ext>
            </a:extLst>
          </p:cNvPr>
          <p:cNvSpPr txBox="1"/>
          <p:nvPr/>
        </p:nvSpPr>
        <p:spPr>
          <a:xfrm>
            <a:off x="1455691" y="2650602"/>
            <a:ext cx="92806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– HIỂU VĂN BẢN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16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ranh Cọp Vồ Mồi Đẹp Được Vẽ Tay Chất Lượng Cao">
            <a:extLst>
              <a:ext uri="{FF2B5EF4-FFF2-40B4-BE49-F238E27FC236}">
                <a16:creationId xmlns:a16="http://schemas.microsoft.com/office/drawing/2014/main" id="{90D07E66-849C-4EDE-B505-66824B437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86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594391F-34F9-4AFA-9151-EDC730D8CBAA}"/>
              </a:ext>
            </a:extLst>
          </p:cNvPr>
          <p:cNvSpPr/>
          <p:nvPr/>
        </p:nvSpPr>
        <p:spPr>
          <a:xfrm>
            <a:off x="0" y="5202820"/>
            <a:ext cx="12192000" cy="1655180"/>
          </a:xfrm>
          <a:prstGeom prst="rect">
            <a:avLst/>
          </a:prstGeom>
          <a:solidFill>
            <a:schemeClr val="tx1">
              <a:alpha val="62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bách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71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Custom 313">
      <a:dk1>
        <a:srgbClr val="000000"/>
      </a:dk1>
      <a:lt1>
        <a:srgbClr val="FFFFFF"/>
      </a:lt1>
      <a:dk2>
        <a:srgbClr val="3E4E30"/>
      </a:dk2>
      <a:lt2>
        <a:srgbClr val="CBD2BC"/>
      </a:lt2>
      <a:accent1>
        <a:srgbClr val="8EAD6F"/>
      </a:accent1>
      <a:accent2>
        <a:srgbClr val="7995BD"/>
      </a:accent2>
      <a:accent3>
        <a:srgbClr val="4EBE9B"/>
      </a:accent3>
      <a:accent4>
        <a:srgbClr val="F5A837"/>
      </a:accent4>
      <a:accent5>
        <a:srgbClr val="E58383"/>
      </a:accent5>
      <a:accent6>
        <a:srgbClr val="3FAED5"/>
      </a:accent6>
      <a:hlink>
        <a:srgbClr val="D29552"/>
      </a:hlink>
      <a:folHlink>
        <a:srgbClr val="AD8AB8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3E4E30"/>
        </a:dk2>
        <a:lt2>
          <a:srgbClr val="CBD2BC"/>
        </a:lt2>
        <a:accent1>
          <a:srgbClr val="8EAD6F"/>
        </a:accent1>
        <a:accent2>
          <a:srgbClr val="7995BD"/>
        </a:accent2>
        <a:accent3>
          <a:srgbClr val="FFFFFF"/>
        </a:accent3>
        <a:accent4>
          <a:srgbClr val="000000"/>
        </a:accent4>
        <a:accent5>
          <a:srgbClr val="C6D3BB"/>
        </a:accent5>
        <a:accent6>
          <a:srgbClr val="6D87AB"/>
        </a:accent6>
        <a:hlink>
          <a:srgbClr val="D29552"/>
        </a:hlink>
        <a:folHlink>
          <a:srgbClr val="AD8A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36544C"/>
        </a:dk2>
        <a:lt2>
          <a:srgbClr val="BECAD0"/>
        </a:lt2>
        <a:accent1>
          <a:srgbClr val="71B1C5"/>
        </a:accent1>
        <a:accent2>
          <a:srgbClr val="58B0A6"/>
        </a:accent2>
        <a:accent3>
          <a:srgbClr val="FFFFFF"/>
        </a:accent3>
        <a:accent4>
          <a:srgbClr val="000000"/>
        </a:accent4>
        <a:accent5>
          <a:srgbClr val="BBD5DF"/>
        </a:accent5>
        <a:accent6>
          <a:srgbClr val="4F9F96"/>
        </a:accent6>
        <a:hlink>
          <a:srgbClr val="72AB53"/>
        </a:hlink>
        <a:folHlink>
          <a:srgbClr val="A2A4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524138"/>
        </a:dk2>
        <a:lt2>
          <a:srgbClr val="CDC6C1"/>
        </a:lt2>
        <a:accent1>
          <a:srgbClr val="C993A6"/>
        </a:accent1>
        <a:accent2>
          <a:srgbClr val="C29B62"/>
        </a:accent2>
        <a:accent3>
          <a:srgbClr val="FFFFFF"/>
        </a:accent3>
        <a:accent4>
          <a:srgbClr val="000000"/>
        </a:accent4>
        <a:accent5>
          <a:srgbClr val="E1C8D0"/>
        </a:accent5>
        <a:accent6>
          <a:srgbClr val="B08C58"/>
        </a:accent6>
        <a:hlink>
          <a:srgbClr val="9590D0"/>
        </a:hlink>
        <a:folHlink>
          <a:srgbClr val="62A7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855</TotalTime>
  <Words>2077</Words>
  <Application>Microsoft Office PowerPoint</Application>
  <PresentationFormat>Widescreen</PresentationFormat>
  <Paragraphs>222</Paragraphs>
  <Slides>35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Adobe Gothic Std B</vt:lpstr>
      <vt:lpstr>Arial</vt:lpstr>
      <vt:lpstr>Arial Black</vt:lpstr>
      <vt:lpstr>Bradley Hand ITC</vt:lpstr>
      <vt:lpstr>Calibri</vt:lpstr>
      <vt:lpstr>Calibri Light</vt:lpstr>
      <vt:lpstr>Times New Roman</vt:lpstr>
      <vt:lpstr>Wingdings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Bố cục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Sơ đồ nội dung</vt:lpstr>
      <vt:lpstr>PowerPoint Presentation</vt:lpstr>
      <vt:lpstr>PowerPoint Presentation</vt:lpstr>
      <vt:lpstr>Ý nghĩa văn bản: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26</cp:revision>
  <cp:lastPrinted>2022-03-31T06:06:11Z</cp:lastPrinted>
  <dcterms:created xsi:type="dcterms:W3CDTF">2021-06-25T03:14:41Z</dcterms:created>
  <dcterms:modified xsi:type="dcterms:W3CDTF">2023-02-02T15:05:51Z</dcterms:modified>
</cp:coreProperties>
</file>