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7055" r:id="rId2"/>
    <p:sldMasterId id="2147487062" r:id="rId3"/>
    <p:sldMasterId id="2147487074" r:id="rId4"/>
    <p:sldMasterId id="2147487086" r:id="rId5"/>
    <p:sldMasterId id="2147487098" r:id="rId6"/>
    <p:sldMasterId id="2147487110" r:id="rId7"/>
    <p:sldMasterId id="2147487122" r:id="rId8"/>
    <p:sldMasterId id="2147487134" r:id="rId9"/>
    <p:sldMasterId id="2147487146" r:id="rId10"/>
    <p:sldMasterId id="2147487158" r:id="rId11"/>
    <p:sldMasterId id="2147487170" r:id="rId12"/>
  </p:sldMasterIdLst>
  <p:notesMasterIdLst>
    <p:notesMasterId r:id="rId45"/>
  </p:notesMasterIdLst>
  <p:handoutMasterIdLst>
    <p:handoutMasterId r:id="rId46"/>
  </p:handoutMasterIdLst>
  <p:sldIdLst>
    <p:sldId id="962" r:id="rId13"/>
    <p:sldId id="963" r:id="rId14"/>
    <p:sldId id="964" r:id="rId15"/>
    <p:sldId id="965" r:id="rId16"/>
    <p:sldId id="966" r:id="rId17"/>
    <p:sldId id="967" r:id="rId18"/>
    <p:sldId id="968" r:id="rId19"/>
    <p:sldId id="969" r:id="rId20"/>
    <p:sldId id="970" r:id="rId21"/>
    <p:sldId id="971" r:id="rId22"/>
    <p:sldId id="961" r:id="rId23"/>
    <p:sldId id="955" r:id="rId24"/>
    <p:sldId id="889" r:id="rId25"/>
    <p:sldId id="956" r:id="rId26"/>
    <p:sldId id="885" r:id="rId27"/>
    <p:sldId id="954" r:id="rId28"/>
    <p:sldId id="891" r:id="rId29"/>
    <p:sldId id="957" r:id="rId30"/>
    <p:sldId id="777" r:id="rId31"/>
    <p:sldId id="892" r:id="rId32"/>
    <p:sldId id="910" r:id="rId33"/>
    <p:sldId id="950" r:id="rId34"/>
    <p:sldId id="893" r:id="rId35"/>
    <p:sldId id="958" r:id="rId36"/>
    <p:sldId id="959" r:id="rId37"/>
    <p:sldId id="960" r:id="rId38"/>
    <p:sldId id="900" r:id="rId39"/>
    <p:sldId id="924" r:id="rId40"/>
    <p:sldId id="896" r:id="rId41"/>
    <p:sldId id="926" r:id="rId42"/>
    <p:sldId id="927" r:id="rId43"/>
    <p:sldId id="909" r:id="rId4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CC"/>
    <a:srgbClr val="00FF99"/>
    <a:srgbClr val="FF66FF"/>
    <a:srgbClr val="00CC66"/>
    <a:srgbClr val="FFFF00"/>
    <a:srgbClr val="00FF00"/>
    <a:srgbClr val="FFFFFF"/>
    <a:srgbClr val="CCFFFF"/>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343" autoAdjust="0"/>
  </p:normalViewPr>
  <p:slideViewPr>
    <p:cSldViewPr>
      <p:cViewPr>
        <p:scale>
          <a:sx n="76" d="100"/>
          <a:sy n="76" d="100"/>
        </p:scale>
        <p:origin x="-1008" y="-36"/>
      </p:cViewPr>
      <p:guideLst>
        <p:guide orient="horz" pos="2160"/>
        <p:guide pos="2880"/>
      </p:guideLst>
    </p:cSldViewPr>
  </p:slideViewPr>
  <p:notesTextViewPr>
    <p:cViewPr>
      <p:scale>
        <a:sx n="3" d="2"/>
        <a:sy n="3" d="2"/>
      </p:scale>
      <p:origin x="0" y="0"/>
    </p:cViewPr>
  </p:notesTextViewPr>
  <p:sorterViewPr>
    <p:cViewPr>
      <p:scale>
        <a:sx n="33" d="100"/>
        <a:sy n="33" d="100"/>
      </p:scale>
      <p:origin x="0" y="-834"/>
    </p:cViewPr>
  </p:sorterViewPr>
  <p:notesViewPr>
    <p:cSldViewPr>
      <p:cViewPr varScale="1">
        <p:scale>
          <a:sx n="57" d="100"/>
          <a:sy n="57" d="100"/>
        </p:scale>
        <p:origin x="-2604"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3" Type="http://schemas.openxmlformats.org/officeDocument/2006/relationships/slideMaster" Target="slideMasters/slideMaster3.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41" Type="http://schemas.openxmlformats.org/officeDocument/2006/relationships/slide" Target="slides/slide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viewProps" Target="viewProps.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0891" tIns="45446" rIns="90891" bIns="45446" numCol="1" anchor="t"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0891" tIns="45446" rIns="90891" bIns="45446" numCol="1" anchor="t" anchorCtr="0" compatLnSpc="1">
            <a:prstTxWarp prst="textNoShape">
              <a:avLst/>
            </a:prstTxWarp>
          </a:bodyPr>
          <a:lstStyle>
            <a:lvl1pPr algn="r" eaLnBrk="1" hangingPunct="1">
              <a:defRPr sz="1200">
                <a:latin typeface="Arial" pitchFamily="34" charset="0"/>
              </a:defRPr>
            </a:lvl1pPr>
          </a:lstStyle>
          <a:p>
            <a:pPr>
              <a:defRPr/>
            </a:pPr>
            <a:fld id="{6AD8E887-D895-4779-8C55-BE19C4B5CA82}" type="datetimeFigureOut">
              <a:rPr lang="en-US"/>
              <a:pPr>
                <a:defRPr/>
              </a:pPr>
              <a:t>1/2/2023</a:t>
            </a:fld>
            <a:endParaRPr lang="en-US"/>
          </a:p>
        </p:txBody>
      </p:sp>
      <p:sp>
        <p:nvSpPr>
          <p:cNvPr id="4" name="Footer Placeholder 3"/>
          <p:cNvSpPr>
            <a:spLocks noGrp="1"/>
          </p:cNvSpPr>
          <p:nvPr>
            <p:ph type="ftr" sz="quarter" idx="2"/>
          </p:nvPr>
        </p:nvSpPr>
        <p:spPr>
          <a:xfrm>
            <a:off x="0" y="8831263"/>
            <a:ext cx="3038475" cy="463550"/>
          </a:xfrm>
          <a:prstGeom prst="rect">
            <a:avLst/>
          </a:prstGeom>
        </p:spPr>
        <p:txBody>
          <a:bodyPr vert="horz" wrap="square" lIns="90891" tIns="45446" rIns="90891" bIns="45446" numCol="1" anchor="b" anchorCtr="0" compatLnSpc="1">
            <a:prstTxWarp prst="textNoShape">
              <a:avLst/>
            </a:prstTxWarp>
          </a:bodyPr>
          <a:lstStyle>
            <a:lvl1pPr eaLnBrk="1" hangingPunct="1">
              <a:defRPr sz="1200">
                <a:latin typeface="Arial" charset="0"/>
                <a:ea typeface="+mn-ea"/>
                <a:cs typeface="Arial" charset="0"/>
              </a:defRPr>
            </a:lvl1pPr>
          </a:lstStyle>
          <a:p>
            <a:pPr>
              <a:defRPr/>
            </a:pPr>
            <a:endParaRPr lang="en-US"/>
          </a:p>
        </p:txBody>
      </p:sp>
      <p:sp>
        <p:nvSpPr>
          <p:cNvPr id="5" name="Slide Number Placeholder 4"/>
          <p:cNvSpPr>
            <a:spLocks noGrp="1"/>
          </p:cNvSpPr>
          <p:nvPr>
            <p:ph type="sldNum" sz="quarter" idx="3"/>
          </p:nvPr>
        </p:nvSpPr>
        <p:spPr>
          <a:xfrm>
            <a:off x="3970338" y="8831263"/>
            <a:ext cx="3038475" cy="463550"/>
          </a:xfrm>
          <a:prstGeom prst="rect">
            <a:avLst/>
          </a:prstGeom>
        </p:spPr>
        <p:txBody>
          <a:bodyPr vert="horz" wrap="square" lIns="90891" tIns="45446" rIns="90891" bIns="45446" numCol="1" anchor="b" anchorCtr="0" compatLnSpc="1">
            <a:prstTxWarp prst="textNoShape">
              <a:avLst/>
            </a:prstTxWarp>
          </a:bodyPr>
          <a:lstStyle>
            <a:lvl1pPr algn="r" eaLnBrk="1" hangingPunct="1">
              <a:defRPr sz="1200"/>
            </a:lvl1pPr>
          </a:lstStyle>
          <a:p>
            <a:fld id="{3A06F614-DA72-4C52-8F1D-FC0FE7142E27}" type="slidenum">
              <a:rPr lang="en-US" altLang="en-US"/>
              <a:pPr/>
              <a:t>‹#›</a:t>
            </a:fld>
            <a:endParaRPr lang="en-US" altLang="en-US"/>
          </a:p>
        </p:txBody>
      </p:sp>
    </p:spTree>
    <p:extLst>
      <p:ext uri="{BB962C8B-B14F-4D97-AF65-F5344CB8AC3E}">
        <p14:creationId xmlns:p14="http://schemas.microsoft.com/office/powerpoint/2010/main" val="243366263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wrap="square" lIns="93160" tIns="46580" rIns="93160" bIns="46580" numCol="1" anchor="t" anchorCtr="0" compatLnSpc="1">
            <a:prstTxWarp prst="textNoShape">
              <a:avLst/>
            </a:prstTxWarp>
          </a:bodyPr>
          <a:lstStyle>
            <a:lvl1pPr eaLnBrk="1" hangingPunct="1">
              <a:defRPr sz="1300">
                <a:latin typeface="Calibri"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wrap="square" lIns="93160" tIns="46580" rIns="93160" bIns="46580" numCol="1" anchor="t" anchorCtr="0" compatLnSpc="1">
            <a:prstTxWarp prst="textNoShape">
              <a:avLst/>
            </a:prstTxWarp>
          </a:bodyPr>
          <a:lstStyle>
            <a:lvl1pPr algn="r" eaLnBrk="1" hangingPunct="1">
              <a:defRPr sz="1300">
                <a:latin typeface="Calibri" pitchFamily="34" charset="0"/>
              </a:defRPr>
            </a:lvl1pPr>
          </a:lstStyle>
          <a:p>
            <a:pPr>
              <a:defRPr/>
            </a:pPr>
            <a:fld id="{1BC7950E-3667-489A-B38E-3AD73CC53623}" type="datetimeFigureOut">
              <a:rPr lang="en-US"/>
              <a:pPr>
                <a:defRPr/>
              </a:pPr>
              <a:t>1/2/2023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60" tIns="46580" rIns="93160" bIns="4658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60" tIns="46580" rIns="93160" bIns="465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wrap="square" lIns="93160" tIns="46580" rIns="93160" bIns="46580" numCol="1" anchor="b" anchorCtr="0" compatLnSpc="1">
            <a:prstTxWarp prst="textNoShape">
              <a:avLst/>
            </a:prstTxWarp>
          </a:bodyPr>
          <a:lstStyle>
            <a:lvl1pPr eaLnBrk="1" hangingPunct="1">
              <a:defRPr sz="1300">
                <a:latin typeface="Calibri"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60" tIns="46580" rIns="93160" bIns="46580" numCol="1" anchor="b" anchorCtr="0" compatLnSpc="1">
            <a:prstTxWarp prst="textNoShape">
              <a:avLst/>
            </a:prstTxWarp>
          </a:bodyPr>
          <a:lstStyle>
            <a:lvl1pPr algn="r" eaLnBrk="1" hangingPunct="1">
              <a:defRPr sz="1300">
                <a:latin typeface="Calibri" pitchFamily="34" charset="0"/>
              </a:defRPr>
            </a:lvl1pPr>
          </a:lstStyle>
          <a:p>
            <a:fld id="{A4DE6EE5-127C-4D44-8EE3-45F3858F5AC4}" type="slidenum">
              <a:rPr lang="en-US" altLang="en-US"/>
              <a:pPr/>
              <a:t>‹#›</a:t>
            </a:fld>
            <a:endParaRPr lang="en-US" altLang="en-US"/>
          </a:p>
        </p:txBody>
      </p:sp>
    </p:spTree>
    <p:extLst>
      <p:ext uri="{BB962C8B-B14F-4D97-AF65-F5344CB8AC3E}">
        <p14:creationId xmlns:p14="http://schemas.microsoft.com/office/powerpoint/2010/main" val="3758114697"/>
      </p:ext>
    </p:extLst>
  </p:cSld>
  <p:clrMap bg1="lt1" tx1="dk1" bg2="lt2" tx2="dk2" accent1="accent1" accent2="accent2" accent3="accent3" accent4="accent4" accent5="accent5" accent6="accent6" hlink="hlink" folHlink="folHlink"/>
  <p:hf sldNum="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1100" y="696913"/>
            <a:ext cx="4648200" cy="34861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2</a:t>
            </a:fld>
            <a:endParaRPr lang="zh-CN" altLang="en-US" dirty="0">
              <a:solidFill>
                <a:prstClr val="black"/>
              </a:solidFill>
            </a:endParaRPr>
          </a:p>
        </p:txBody>
      </p:sp>
    </p:spTree>
    <p:extLst>
      <p:ext uri="{BB962C8B-B14F-4D97-AF65-F5344CB8AC3E}">
        <p14:creationId xmlns:p14="http://schemas.microsoft.com/office/powerpoint/2010/main" val="2434044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ea typeface="ＭＳ Ｐゴシック" pitchFamily="34" charset="-128"/>
            </a:endParaRPr>
          </a:p>
        </p:txBody>
      </p:sp>
      <p:sp>
        <p:nvSpPr>
          <p:cNvPr id="35844" name="Header Placeholder 3"/>
          <p:cNvSpPr>
            <a:spLocks noGrp="1"/>
          </p:cNvSpPr>
          <p:nvPr>
            <p:ph type="hdr" sz="quarter"/>
          </p:nvPr>
        </p:nvSpPr>
        <p:spPr bwMode="auto">
          <a:noFill/>
          <a:ln>
            <a:miter lim="800000"/>
            <a:headEnd/>
            <a:tailEnd/>
          </a:ln>
        </p:spPr>
        <p:txBody>
          <a:bodyPr/>
          <a:lstStyle/>
          <a:p>
            <a:endParaRPr lang="en-US" altLang="en-US" smtClean="0">
              <a:solidFill>
                <a:prstClr val="black"/>
              </a:solidFill>
            </a:endParaRPr>
          </a:p>
        </p:txBody>
      </p:sp>
    </p:spTree>
    <p:extLst>
      <p:ext uri="{BB962C8B-B14F-4D97-AF65-F5344CB8AC3E}">
        <p14:creationId xmlns:p14="http://schemas.microsoft.com/office/powerpoint/2010/main" val="3144653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4463" y="1162050"/>
            <a:ext cx="4181475" cy="3136900"/>
          </a:xfrm>
          <a:prstGeom prst="rect">
            <a:avLst/>
          </a:prstGeom>
        </p:spPr>
      </p:sp>
      <p:sp>
        <p:nvSpPr>
          <p:cNvPr id="3" name="备注占位符 2"/>
          <p:cNvSpPr>
            <a:spLocks noGrp="1"/>
          </p:cNvSpPr>
          <p:nvPr>
            <p:ph type="body" idx="1"/>
          </p:nvPr>
        </p:nvSpPr>
        <p:spPr>
          <a:xfrm>
            <a:off x="701040" y="4473892"/>
            <a:ext cx="5608320" cy="3660458"/>
          </a:xfrm>
          <a:prstGeom prst="rect">
            <a:avLst/>
          </a:prstGeom>
        </p:spPr>
        <p:txBody>
          <a:bodyPr/>
          <a:lstStyle/>
          <a:p>
            <a:endParaRPr lang="zh-CN" altLang="en-US"/>
          </a:p>
        </p:txBody>
      </p:sp>
      <p:sp>
        <p:nvSpPr>
          <p:cNvPr id="5" name="Footer Placeholder 4"/>
          <p:cNvSpPr>
            <a:spLocks noGrp="1"/>
          </p:cNvSpPr>
          <p:nvPr>
            <p:ph type="ftr" sz="quarter" idx="11"/>
          </p:nvPr>
        </p:nvSpPr>
        <p:spPr/>
        <p:txBody>
          <a:bodyPr/>
          <a:lstStyle/>
          <a:p>
            <a:r>
              <a:rPr lang="vi-VN" smtClean="0">
                <a:solidFill>
                  <a:prstClr val="black"/>
                </a:solidFill>
              </a:rPr>
              <a:t>#pageĐĐVH</a:t>
            </a:r>
            <a:endParaRPr lang="vi-VN" dirty="0">
              <a:solidFill>
                <a:prstClr val="black"/>
              </a:solidFill>
            </a:endParaRPr>
          </a:p>
        </p:txBody>
      </p:sp>
    </p:spTree>
    <p:extLst>
      <p:ext uri="{BB962C8B-B14F-4D97-AF65-F5344CB8AC3E}">
        <p14:creationId xmlns:p14="http://schemas.microsoft.com/office/powerpoint/2010/main" val="166500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81100" y="696913"/>
            <a:ext cx="4648200" cy="348615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41D4E78A-1D74-4887-851C-022862205473}" type="slidenum">
              <a:rPr lang="zh-CN" altLang="en-US" smtClean="0">
                <a:solidFill>
                  <a:prstClr val="black"/>
                </a:solidFill>
              </a:rPr>
              <a:pPr/>
              <a:t>3</a:t>
            </a:fld>
            <a:endParaRPr lang="zh-CN" altLang="en-US" dirty="0">
              <a:solidFill>
                <a:prstClr val="black"/>
              </a:solidFill>
            </a:endParaRPr>
          </a:p>
        </p:txBody>
      </p:sp>
    </p:spTree>
    <p:extLst>
      <p:ext uri="{BB962C8B-B14F-4D97-AF65-F5344CB8AC3E}">
        <p14:creationId xmlns:p14="http://schemas.microsoft.com/office/powerpoint/2010/main" val="243404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86372" name="Header Placeholder 4"/>
          <p:cNvSpPr>
            <a:spLocks noGrp="1"/>
          </p:cNvSpPr>
          <p:nvPr>
            <p:ph type="hdr" sz="quarter"/>
          </p:nvPr>
        </p:nvSpPr>
        <p:spPr bwMode="auto">
          <a:noFill/>
          <a:ln>
            <a:miter lim="800000"/>
            <a:headEnd/>
            <a:tailEnd/>
          </a:ln>
        </p:spPr>
        <p:txBody>
          <a:bodyPr/>
          <a:lstStyle/>
          <a:p>
            <a:endParaRPr lang="en-US" altLang="en-US" smtClean="0">
              <a:solidFill>
                <a:prstClr val="black"/>
              </a:solidFill>
            </a:endParaRPr>
          </a:p>
        </p:txBody>
      </p:sp>
    </p:spTree>
    <p:extLst>
      <p:ext uri="{BB962C8B-B14F-4D97-AF65-F5344CB8AC3E}">
        <p14:creationId xmlns:p14="http://schemas.microsoft.com/office/powerpoint/2010/main" val="3078299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Header Placeholder 3"/>
          <p:cNvSpPr>
            <a:spLocks noGrp="1"/>
          </p:cNvSpPr>
          <p:nvPr>
            <p:ph type="hdr" sz="quarter" idx="10"/>
          </p:nvPr>
        </p:nvSpPr>
        <p:spPr/>
        <p:txBody>
          <a:bodyPr/>
          <a:lstStyle/>
          <a:p>
            <a:pPr>
              <a:defRPr/>
            </a:pPr>
            <a:endParaRPr lang="en-US"/>
          </a:p>
        </p:txBody>
      </p:sp>
    </p:spTree>
    <p:extLst>
      <p:ext uri="{BB962C8B-B14F-4D97-AF65-F5344CB8AC3E}">
        <p14:creationId xmlns:p14="http://schemas.microsoft.com/office/powerpoint/2010/main" val="2298348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5844" name="Header Placeholder 3"/>
          <p:cNvSpPr>
            <a:spLocks noGrp="1"/>
          </p:cNvSpPr>
          <p:nvPr>
            <p:ph type="hdr" sz="quarter"/>
          </p:nvPr>
        </p:nvSpPr>
        <p:spPr bwMode="auto">
          <a:noFill/>
          <a:ln>
            <a:miter lim="800000"/>
            <a:headEnd/>
            <a:tailEnd/>
          </a:ln>
        </p:spPr>
        <p:txBody>
          <a:bodyPr/>
          <a:lstStyle/>
          <a:p>
            <a:endParaRPr lang="en-US" altLang="en-US" smtClean="0">
              <a:solidFill>
                <a:prstClr val="black"/>
              </a:solidFill>
            </a:endParaRPr>
          </a:p>
        </p:txBody>
      </p:sp>
    </p:spTree>
    <p:extLst>
      <p:ext uri="{BB962C8B-B14F-4D97-AF65-F5344CB8AC3E}">
        <p14:creationId xmlns:p14="http://schemas.microsoft.com/office/powerpoint/2010/main" val="3144653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5844" name="Header Placeholder 3"/>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14465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186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smtClean="0">
              <a:ea typeface="ＭＳ Ｐゴシック" pitchFamily="34" charset="-128"/>
            </a:endParaRPr>
          </a:p>
        </p:txBody>
      </p:sp>
      <p:sp>
        <p:nvSpPr>
          <p:cNvPr id="186372" name="Header Placeholder 4"/>
          <p:cNvSpPr>
            <a:spLocks noGrp="1"/>
          </p:cNvSpPr>
          <p:nvPr>
            <p:ph type="hdr" sz="quarter"/>
          </p:nvPr>
        </p:nvSpPr>
        <p:spPr bwMode="auto">
          <a:noFill/>
          <a:ln>
            <a:miter lim="800000"/>
            <a:headEnd/>
            <a:tailEnd/>
          </a:ln>
        </p:spPr>
        <p:txBody>
          <a:bodyPr/>
          <a:lstStyle/>
          <a:p>
            <a:endParaRPr lang="en-US" altLang="en-US" smtClean="0">
              <a:ea typeface="ＭＳ Ｐゴシック" pitchFamily="34" charset="-128"/>
            </a:endParaRPr>
          </a:p>
        </p:txBody>
      </p:sp>
    </p:spTree>
    <p:extLst>
      <p:ext uri="{BB962C8B-B14F-4D97-AF65-F5344CB8AC3E}">
        <p14:creationId xmlns:p14="http://schemas.microsoft.com/office/powerpoint/2010/main" val="3078299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14463" y="1162050"/>
            <a:ext cx="4181475" cy="3136900"/>
          </a:xfrm>
          <a:prstGeom prst="rect">
            <a:avLst/>
          </a:prstGeom>
        </p:spPr>
      </p:sp>
      <p:sp>
        <p:nvSpPr>
          <p:cNvPr id="3" name="备注占位符 2"/>
          <p:cNvSpPr>
            <a:spLocks noGrp="1"/>
          </p:cNvSpPr>
          <p:nvPr>
            <p:ph type="body" idx="1"/>
          </p:nvPr>
        </p:nvSpPr>
        <p:spPr>
          <a:xfrm>
            <a:off x="701040" y="4473892"/>
            <a:ext cx="5608320" cy="3660458"/>
          </a:xfrm>
          <a:prstGeom prst="rect">
            <a:avLst/>
          </a:prstGeom>
        </p:spPr>
        <p:txBody>
          <a:bodyPr/>
          <a:lstStyle/>
          <a:p>
            <a:endParaRPr lang="zh-CN" altLang="en-US"/>
          </a:p>
        </p:txBody>
      </p:sp>
      <p:sp>
        <p:nvSpPr>
          <p:cNvPr id="5" name="Footer Placeholder 4"/>
          <p:cNvSpPr>
            <a:spLocks noGrp="1"/>
          </p:cNvSpPr>
          <p:nvPr>
            <p:ph type="ftr" sz="quarter" idx="11"/>
          </p:nvPr>
        </p:nvSpPr>
        <p:spPr/>
        <p:txBody>
          <a:bodyPr/>
          <a:lstStyle/>
          <a:p>
            <a:r>
              <a:rPr lang="vi-VN" smtClean="0">
                <a:solidFill>
                  <a:prstClr val="black"/>
                </a:solidFill>
              </a:rPr>
              <a:t>#pageĐĐVH</a:t>
            </a:r>
            <a:endParaRPr lang="vi-VN" dirty="0">
              <a:solidFill>
                <a:prstClr val="black"/>
              </a:solidFill>
            </a:endParaRPr>
          </a:p>
        </p:txBody>
      </p:sp>
    </p:spTree>
    <p:extLst>
      <p:ext uri="{BB962C8B-B14F-4D97-AF65-F5344CB8AC3E}">
        <p14:creationId xmlns:p14="http://schemas.microsoft.com/office/powerpoint/2010/main" val="1665003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smtClean="0">
              <a:ea typeface="ＭＳ Ｐゴシック" pitchFamily="34" charset="-128"/>
            </a:endParaRPr>
          </a:p>
        </p:txBody>
      </p:sp>
      <p:sp>
        <p:nvSpPr>
          <p:cNvPr id="35844" name="Header Placeholder 3"/>
          <p:cNvSpPr>
            <a:spLocks noGrp="1"/>
          </p:cNvSpPr>
          <p:nvPr>
            <p:ph type="hdr" sz="quarter"/>
          </p:nvPr>
        </p:nvSpPr>
        <p:spPr bwMode="auto">
          <a:noFill/>
          <a:ln>
            <a:miter lim="800000"/>
            <a:headEnd/>
            <a:tailEnd/>
          </a:ln>
        </p:spPr>
        <p:txBody>
          <a:bodyPr/>
          <a:lstStyle/>
          <a:p>
            <a:endParaRPr lang="en-US" altLang="en-US" smtClean="0">
              <a:solidFill>
                <a:prstClr val="black"/>
              </a:solidFill>
            </a:endParaRPr>
          </a:p>
        </p:txBody>
      </p:sp>
    </p:spTree>
    <p:extLst>
      <p:ext uri="{BB962C8B-B14F-4D97-AF65-F5344CB8AC3E}">
        <p14:creationId xmlns:p14="http://schemas.microsoft.com/office/powerpoint/2010/main" val="314465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8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7E44E0-58E9-4157-B4CE-FDB5AF4AF170}" type="datetime1">
              <a:rPr lang="en-US"/>
              <a:pPr>
                <a:defRPr/>
              </a:pPr>
              <a:t>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73EE167-92EB-49B3-AF92-C2AF15B6A398}"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AA104-FB6E-40C5-BB7D-5FDAEBF77A47}" type="datetime1">
              <a:rPr lang="en-US"/>
              <a:pPr>
                <a:defRPr/>
              </a:pPr>
              <a:t>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5A4525B-C3E7-4329-AA9E-C90C704B74C0}" type="slidenum">
              <a:rPr lang="en-US" altLang="en-US"/>
              <a:pPr/>
              <a:t>‹#›</a:t>
            </a:fld>
            <a:endParaRPr lang="en-US" alt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32604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286429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0733910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6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6252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6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1983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57300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21330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758795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781119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5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8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18907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802"/>
            <a:ext cx="2057400" cy="5851525"/>
          </a:xfrm>
        </p:spPr>
        <p:txBody>
          <a:bodyPr vert="eaVert"/>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F5F3D42-572C-40BA-B209-A8469FE9DFDC}" type="datetime1">
              <a:rPr lang="en-US"/>
              <a:pPr>
                <a:defRPr/>
              </a:pPr>
              <a:t>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D63E9D2-096F-465C-85E8-5F49868DD1A4}" type="slidenum">
              <a:rPr lang="en-US" altLang="en-US"/>
              <a:pPr/>
              <a:t>‹#›</a:t>
            </a:fld>
            <a:endParaRPr lang="en-US" alt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03050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49739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2142537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33396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4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418231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4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4105981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3712049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495041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061504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3726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8234F1-F471-4F65-91EC-AD40D2CB1BA8}" type="datetime1">
              <a:rPr lang="en-US"/>
              <a:pPr>
                <a:defRPr/>
              </a:pPr>
              <a:t>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FC5A995-E58C-44D3-B94D-EE7358E28E04}" type="slidenum">
              <a:rPr lang="en-US" altLang="en-US"/>
              <a:pPr/>
              <a:t>‹#›</a:t>
            </a:fld>
            <a:endParaRPr lang="en-US"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41209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61918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0730730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94199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633314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690065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2618945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98830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03869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695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12" name="TextBox 11"/>
          <p:cNvSpPr txBox="1"/>
          <p:nvPr userDrawn="1"/>
        </p:nvSpPr>
        <p:spPr>
          <a:xfrm>
            <a:off x="871767" y="307936"/>
            <a:ext cx="3467616" cy="584775"/>
          </a:xfrm>
          <a:prstGeom prst="rect">
            <a:avLst/>
          </a:prstGeom>
          <a:noFill/>
        </p:spPr>
        <p:txBody>
          <a:bodyPr vert="horz" wrap="none" rtlCol="0">
            <a:spAutoFit/>
          </a:bodyPr>
          <a:lstStyle/>
          <a:p>
            <a:pPr defTabSz="1219170" eaLnBrk="1" fontAlgn="auto" hangingPunct="1">
              <a:spcBef>
                <a:spcPts val="0"/>
              </a:spcBef>
              <a:spcAft>
                <a:spcPts val="0"/>
              </a:spcAft>
              <a:defRPr/>
            </a:pPr>
            <a:r>
              <a:rPr lang="zh-CN" altLang="en-US" sz="3200" dirty="0" smtClean="0">
                <a:solidFill>
                  <a:prstClr val="black"/>
                </a:solidFill>
                <a:latin typeface="方正隶书简体" panose="03000509000000000000" pitchFamily="65" charset="-122"/>
                <a:ea typeface="方正隶书简体" panose="03000509000000000000" pitchFamily="65" charset="-122"/>
              </a:rPr>
              <a:t>第一部分标题内容</a:t>
            </a:r>
            <a:endParaRPr lang="zh-CN" altLang="en-US" sz="3200" dirty="0">
              <a:solidFill>
                <a:prstClr val="black"/>
              </a:solidFill>
              <a:latin typeface="方正隶书简体" panose="03000509000000000000" pitchFamily="65" charset="-122"/>
              <a:ea typeface="方正隶书简体" panose="03000509000000000000" pitchFamily="65" charset="-122"/>
            </a:endParaRPr>
          </a:p>
        </p:txBody>
      </p:sp>
      <p:pic>
        <p:nvPicPr>
          <p:cNvPr id="4" name="Picture 5" descr="D:\png\12140_0002_图层-2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35163"/>
            <a:ext cx="856722" cy="96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7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barn(outHorizontal)">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sp>
        <p:nvSpPr>
          <p:cNvPr id="15" name="TextBox 14"/>
          <p:cNvSpPr txBox="1"/>
          <p:nvPr userDrawn="1"/>
        </p:nvSpPr>
        <p:spPr>
          <a:xfrm>
            <a:off x="871767" y="307936"/>
            <a:ext cx="3467616" cy="584775"/>
          </a:xfrm>
          <a:prstGeom prst="rect">
            <a:avLst/>
          </a:prstGeom>
          <a:noFill/>
        </p:spPr>
        <p:txBody>
          <a:bodyPr vert="horz" wrap="none" rtlCol="0">
            <a:spAutoFit/>
          </a:bodyPr>
          <a:lstStyle/>
          <a:p>
            <a:pPr defTabSz="1219170" eaLnBrk="1" fontAlgn="auto" hangingPunct="1">
              <a:spcBef>
                <a:spcPts val="0"/>
              </a:spcBef>
              <a:spcAft>
                <a:spcPts val="0"/>
              </a:spcAft>
              <a:defRPr/>
            </a:pPr>
            <a:r>
              <a:rPr lang="zh-CN" altLang="en-US" sz="3200" dirty="0" smtClean="0">
                <a:solidFill>
                  <a:prstClr val="black"/>
                </a:solidFill>
                <a:latin typeface="方正隶书简体" panose="03000509000000000000" pitchFamily="65" charset="-122"/>
                <a:ea typeface="方正隶书简体" panose="03000509000000000000" pitchFamily="65" charset="-122"/>
              </a:rPr>
              <a:t>第二部分标题内容</a:t>
            </a:r>
            <a:endParaRPr lang="zh-CN" altLang="en-US" sz="3200" dirty="0">
              <a:solidFill>
                <a:prstClr val="black"/>
              </a:solidFill>
              <a:latin typeface="方正隶书简体" panose="03000509000000000000" pitchFamily="65" charset="-122"/>
              <a:ea typeface="方正隶书简体" panose="03000509000000000000" pitchFamily="65" charset="-122"/>
            </a:endParaRPr>
          </a:p>
        </p:txBody>
      </p:sp>
      <p:pic>
        <p:nvPicPr>
          <p:cNvPr id="16" name="Picture 5" descr="D:\png\12140_0002_图层-2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35163"/>
            <a:ext cx="856722" cy="96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966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标题幻灯片">
    <p:spTree>
      <p:nvGrpSpPr>
        <p:cNvPr id="1" name=""/>
        <p:cNvGrpSpPr/>
        <p:nvPr/>
      </p:nvGrpSpPr>
      <p:grpSpPr>
        <a:xfrm>
          <a:off x="0" y="0"/>
          <a:ext cx="0" cy="0"/>
          <a:chOff x="0" y="0"/>
          <a:chExt cx="0" cy="0"/>
        </a:xfrm>
      </p:grpSpPr>
      <p:sp>
        <p:nvSpPr>
          <p:cNvPr id="15" name="TextBox 14"/>
          <p:cNvSpPr txBox="1"/>
          <p:nvPr userDrawn="1"/>
        </p:nvSpPr>
        <p:spPr>
          <a:xfrm>
            <a:off x="871767" y="307936"/>
            <a:ext cx="3467616" cy="584775"/>
          </a:xfrm>
          <a:prstGeom prst="rect">
            <a:avLst/>
          </a:prstGeom>
          <a:noFill/>
        </p:spPr>
        <p:txBody>
          <a:bodyPr vert="horz" wrap="none" rtlCol="0">
            <a:spAutoFit/>
          </a:bodyPr>
          <a:lstStyle/>
          <a:p>
            <a:pPr defTabSz="1219170" eaLnBrk="1" fontAlgn="auto" hangingPunct="1">
              <a:spcBef>
                <a:spcPts val="0"/>
              </a:spcBef>
              <a:spcAft>
                <a:spcPts val="0"/>
              </a:spcAft>
              <a:defRPr/>
            </a:pPr>
            <a:r>
              <a:rPr lang="zh-CN" altLang="en-US" sz="3200" dirty="0" smtClean="0">
                <a:solidFill>
                  <a:prstClr val="black"/>
                </a:solidFill>
                <a:latin typeface="方正隶书简体" panose="03000509000000000000" pitchFamily="65" charset="-122"/>
                <a:ea typeface="方正隶书简体" panose="03000509000000000000" pitchFamily="65" charset="-122"/>
              </a:rPr>
              <a:t>第三部分标题内容</a:t>
            </a:r>
            <a:endParaRPr lang="zh-CN" altLang="en-US" sz="3200" dirty="0">
              <a:solidFill>
                <a:prstClr val="black"/>
              </a:solidFill>
              <a:latin typeface="方正隶书简体" panose="03000509000000000000" pitchFamily="65" charset="-122"/>
              <a:ea typeface="方正隶书简体" panose="03000509000000000000" pitchFamily="65" charset="-122"/>
            </a:endParaRPr>
          </a:p>
        </p:txBody>
      </p:sp>
      <p:pic>
        <p:nvPicPr>
          <p:cNvPr id="16" name="Picture 5" descr="D:\png\12140_0002_图层-2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35163"/>
            <a:ext cx="856722" cy="96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799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标题幻灯片">
    <p:spTree>
      <p:nvGrpSpPr>
        <p:cNvPr id="1" name=""/>
        <p:cNvGrpSpPr/>
        <p:nvPr/>
      </p:nvGrpSpPr>
      <p:grpSpPr>
        <a:xfrm>
          <a:off x="0" y="0"/>
          <a:ext cx="0" cy="0"/>
          <a:chOff x="0" y="0"/>
          <a:chExt cx="0" cy="0"/>
        </a:xfrm>
      </p:grpSpPr>
      <p:sp>
        <p:nvSpPr>
          <p:cNvPr id="15" name="TextBox 14"/>
          <p:cNvSpPr txBox="1"/>
          <p:nvPr userDrawn="1"/>
        </p:nvSpPr>
        <p:spPr>
          <a:xfrm>
            <a:off x="871767" y="307936"/>
            <a:ext cx="3467616" cy="584775"/>
          </a:xfrm>
          <a:prstGeom prst="rect">
            <a:avLst/>
          </a:prstGeom>
          <a:noFill/>
        </p:spPr>
        <p:txBody>
          <a:bodyPr vert="horz" wrap="none" rtlCol="0">
            <a:spAutoFit/>
          </a:bodyPr>
          <a:lstStyle/>
          <a:p>
            <a:pPr defTabSz="1219170" eaLnBrk="1" fontAlgn="auto" hangingPunct="1">
              <a:spcBef>
                <a:spcPts val="0"/>
              </a:spcBef>
              <a:spcAft>
                <a:spcPts val="0"/>
              </a:spcAft>
              <a:defRPr/>
            </a:pPr>
            <a:r>
              <a:rPr lang="zh-CN" altLang="en-US" sz="3200" dirty="0" smtClean="0">
                <a:solidFill>
                  <a:prstClr val="black"/>
                </a:solidFill>
                <a:latin typeface="方正隶书简体" panose="03000509000000000000" pitchFamily="65" charset="-122"/>
                <a:ea typeface="方正隶书简体" panose="03000509000000000000" pitchFamily="65" charset="-122"/>
              </a:rPr>
              <a:t>第四部分标题内容</a:t>
            </a:r>
            <a:endParaRPr lang="zh-CN" altLang="en-US" sz="3200" dirty="0">
              <a:solidFill>
                <a:prstClr val="black"/>
              </a:solidFill>
              <a:latin typeface="方正隶书简体" panose="03000509000000000000" pitchFamily="65" charset="-122"/>
              <a:ea typeface="方正隶书简体" panose="03000509000000000000" pitchFamily="65" charset="-122"/>
            </a:endParaRPr>
          </a:p>
        </p:txBody>
      </p:sp>
      <p:pic>
        <p:nvPicPr>
          <p:cNvPr id="16" name="Picture 5" descr="D:\png\12140_0002_图层-2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35163"/>
            <a:ext cx="856722" cy="96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6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outHorizontal)">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标题幻灯片">
    <p:spTree>
      <p:nvGrpSpPr>
        <p:cNvPr id="1" name=""/>
        <p:cNvGrpSpPr/>
        <p:nvPr/>
      </p:nvGrpSpPr>
      <p:grpSpPr>
        <a:xfrm>
          <a:off x="0" y="0"/>
          <a:ext cx="0" cy="0"/>
          <a:chOff x="0" y="0"/>
          <a:chExt cx="0" cy="0"/>
        </a:xfrm>
      </p:grpSpPr>
      <p:sp>
        <p:nvSpPr>
          <p:cNvPr id="10" name="TextBox 9"/>
          <p:cNvSpPr txBox="1"/>
          <p:nvPr userDrawn="1"/>
        </p:nvSpPr>
        <p:spPr>
          <a:xfrm>
            <a:off x="871767" y="307936"/>
            <a:ext cx="3467616" cy="584775"/>
          </a:xfrm>
          <a:prstGeom prst="rect">
            <a:avLst/>
          </a:prstGeom>
          <a:noFill/>
        </p:spPr>
        <p:txBody>
          <a:bodyPr vert="horz" wrap="none" rtlCol="0">
            <a:spAutoFit/>
          </a:bodyPr>
          <a:lstStyle/>
          <a:p>
            <a:pPr defTabSz="1219170" eaLnBrk="1" fontAlgn="auto" hangingPunct="1">
              <a:spcBef>
                <a:spcPts val="0"/>
              </a:spcBef>
              <a:spcAft>
                <a:spcPts val="0"/>
              </a:spcAft>
              <a:defRPr/>
            </a:pPr>
            <a:r>
              <a:rPr lang="zh-CN" altLang="en-US" sz="3200" dirty="0" smtClean="0">
                <a:solidFill>
                  <a:prstClr val="black"/>
                </a:solidFill>
                <a:latin typeface="方正隶书简体" panose="03000509000000000000" pitchFamily="65" charset="-122"/>
                <a:ea typeface="方正隶书简体" panose="03000509000000000000" pitchFamily="65" charset="-122"/>
              </a:rPr>
              <a:t>第五部分标题内容</a:t>
            </a:r>
            <a:endParaRPr lang="zh-CN" altLang="en-US" sz="3200" dirty="0">
              <a:solidFill>
                <a:prstClr val="black"/>
              </a:solidFill>
              <a:latin typeface="方正隶书简体" panose="03000509000000000000" pitchFamily="65" charset="-122"/>
              <a:ea typeface="方正隶书简体" panose="03000509000000000000" pitchFamily="65" charset="-122"/>
            </a:endParaRPr>
          </a:p>
        </p:txBody>
      </p:sp>
      <p:pic>
        <p:nvPicPr>
          <p:cNvPr id="11" name="Picture 5" descr="D:\png\12140_0002_图层-2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79512" y="135163"/>
            <a:ext cx="856722" cy="96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922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6" presetClass="entr" presetSubtype="4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Horizont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57716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A4409E-BF14-416C-8541-7D97D34CC4A6}" type="datetime1">
              <a:rPr lang="en-US"/>
              <a:pPr>
                <a:defRPr/>
              </a:pPr>
              <a:t>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00C0E42-971C-45AE-A265-A692C1DB1D8A}" type="slidenum">
              <a:rPr lang="en-US"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993782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7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73157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96800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9107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36462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67879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3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45683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3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114982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79546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27881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6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2994D2B-D125-4A7E-A87E-62B33A9A7BE6}" type="datetime1">
              <a:rPr lang="en-US"/>
              <a:pPr>
                <a:defRPr/>
              </a:pPr>
              <a:t>1/2/2023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2F0B4A4-F95D-4C1B-9092-9589AFFD8C38}" type="slidenum">
              <a:rPr lang="en-US" altLang="en-US"/>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571029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03653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4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6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3399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148955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58165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0806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43463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3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1613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3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443559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80406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69C003B-986F-4E64-B5D2-F4826133507E}" type="datetime1">
              <a:rPr lang="en-US"/>
              <a:pPr>
                <a:defRPr/>
              </a:pPr>
              <a:t>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CB42201-2471-40F6-8EF9-F0D16A62EDB8}" type="slidenum">
              <a:rPr lang="en-US" altLang="en-US"/>
              <a:pPr/>
              <a:t>‹#›</a:t>
            </a:fld>
            <a:endParaRPr lang="en-US"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93078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607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8314977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3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6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24354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781633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439318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608747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217265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2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3954812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2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0541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10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0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ACE58E-62E2-4CF2-8EE0-22595380A798}" type="datetime1">
              <a:rPr lang="en-US"/>
              <a:pPr>
                <a:defRPr/>
              </a:pPr>
              <a:t>1/2/2023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D8F0943-E34A-4A8C-9723-EFDFE6C7313C}" type="slidenum">
              <a:rPr lang="en-US" altLang="en-US"/>
              <a:pPr/>
              <a:t>‹#›</a:t>
            </a:fld>
            <a:endParaRPr lang="en-US"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010316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7911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401536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32905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2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5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888511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788478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20303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36203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0906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1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78130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1020B4D-14FF-4894-B469-59382A85E573}" type="datetime1">
              <a:rPr lang="en-US"/>
              <a:pPr>
                <a:defRPr/>
              </a:pPr>
              <a:t>1/2/2023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A0C021DB-1F5E-4E08-AE95-96174897A044}" type="slidenum">
              <a:rPr lang="en-US" altLang="en-US"/>
              <a:pPr/>
              <a:t>‹#›</a:t>
            </a:fld>
            <a:endParaRPr lang="en-US"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1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76333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034665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261229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739607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8518987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19"/>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4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409111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16875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256760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458501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9483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F0CAC8-20FD-41E7-82B3-44F73CD5EDB6}" type="datetime1">
              <a:rPr lang="en-US"/>
              <a:pPr>
                <a:defRPr/>
              </a:pPr>
              <a:t>1/2/2023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B0A16F8F-51A2-4512-96B3-7B2293660E4A}" type="slidenum">
              <a:rPr lang="en-US" altLang="en-US"/>
              <a:pPr/>
              <a:t>‹#›</a:t>
            </a:fld>
            <a:endParaRPr lang="en-US" alt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50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788265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50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9165744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072794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988276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55158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260716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80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3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995573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897481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871455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1387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21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D9314B3-F463-48AB-B5BD-870B2D50BC3C}" type="datetime1">
              <a:rPr lang="en-US"/>
              <a:pPr>
                <a:defRPr/>
              </a:pPr>
              <a:t>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3893038-DEFD-48A1-9579-E3F12A3866AF}" type="slidenum">
              <a:rPr lang="en-US" altLang="en-US"/>
              <a:pPr/>
              <a:t>‹#›</a:t>
            </a:fld>
            <a:endParaRPr lang="en-US" alt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5646328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94"/>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523680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94"/>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47168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218843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133191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10502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679626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93"/>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18"/>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8786478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6059918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9"/>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2"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ECC3B72-AA91-4BA9-9D80-5E9E653A0D80}" type="datetimeFigureOut">
              <a:rPr lang="en-US">
                <a:solidFill>
                  <a:prstClr val="black">
                    <a:tint val="75000"/>
                  </a:prstClr>
                </a:solidFill>
              </a:rPr>
              <a:pPr>
                <a:defRPr/>
              </a:pPr>
              <a:t>1/2/2023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7BCE61DC-7AAA-4B24-BEE9-5360F03547D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5670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CF5FE0-4747-4466-BBC7-CA9EC6AB50C2}" type="datetime1">
              <a:rPr lang="en-US"/>
              <a:pPr>
                <a:defRPr/>
              </a:pPr>
              <a:t>1/2/2023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12E5FFB-8B23-41B0-9E94-715F4AF44A75}" type="slidenum">
              <a:rPr lang="en-US" altLang="en-US"/>
              <a:pPr/>
              <a:t>‹#›</a:t>
            </a:fld>
            <a:endParaRPr lang="en-US" alt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2B7B6D-25AB-4E02-BC9B-E1754F95A9AF}" type="datetimeFigureOut">
              <a:rPr lang="en-US">
                <a:solidFill>
                  <a:prstClr val="black">
                    <a:tint val="75000"/>
                  </a:prstClr>
                </a:solidFill>
              </a:rPr>
              <a:pPr>
                <a:defRPr/>
              </a:pPr>
              <a:t>1/2/2023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8109A7-8F95-40E6-B4F1-C469FF49280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624577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08299AD-EF2A-432E-AFFB-FC13C483A911}" type="datetimeFigureOut">
              <a:rPr lang="en-US">
                <a:solidFill>
                  <a:prstClr val="black">
                    <a:tint val="75000"/>
                  </a:prstClr>
                </a:solidFill>
              </a:rPr>
              <a:pPr>
                <a:defRPr/>
              </a:pPr>
              <a:t>1/2/2023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7B9D2D30-D12D-4D09-BD6F-297C209370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044171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391" y="987480"/>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96F474C2-8936-483E-B408-2097FE3BF0BD}"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539F4334-1DAD-4F83-B3F0-B6115364CCA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72732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391" y="987480"/>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fld id="{D9F6B1C1-B625-4B00-8255-7A128638B325}"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51C5560-C6CA-4DA1-B6FE-9C3995CBB3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008111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ED8EB46-5025-4FCB-A3E6-B16E18C50EC5}"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12DBC0B-973F-4685-A2C4-D33AFF5B558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3948429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2"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963B4E-7F64-4AE2-855F-035BD9AB378D}"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9B06362-FED3-4477-ACBA-DE5419F7ED5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9965407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2CD6C-9A5A-4D7D-8BE5-5978951DF0C8}"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2B43079-A5B1-435C-9482-8716BAC63B2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226128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036EC12-10E3-4350-96AD-1B330EF2DAE6}"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1CA192C-BBE8-469D-9AAE-76343E34D8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5724473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77"/>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502"/>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fld id="{C2A369E5-9129-4387-84DC-EC7C1155A682}" type="datetimeFigureOut">
              <a:rPr lang="en-US">
                <a:solidFill>
                  <a:prstClr val="black">
                    <a:tint val="75000"/>
                  </a:prstClr>
                </a:solidFill>
              </a:rPr>
              <a:pPr>
                <a:defRPr/>
              </a:pPr>
              <a:t>1/2/2023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6874A1-FEBC-4565-B841-ACA98899367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330458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12C9EFA-2B38-484C-BAA6-65AD074001E9}" type="datetimeFigureOut">
              <a:rPr lang="en-US">
                <a:solidFill>
                  <a:prstClr val="black">
                    <a:tint val="75000"/>
                  </a:prstClr>
                </a:solidFill>
              </a:rPr>
              <a:pPr>
                <a:defRPr/>
              </a:pPr>
              <a:t>1/2/2023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CC2BD3-DF5A-4F8E-8CD6-EB7CB352E59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9120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514"/>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defRPr>
            </a:lvl1pPr>
          </a:lstStyle>
          <a:p>
            <a:pPr>
              <a:defRPr/>
            </a:pPr>
            <a:fld id="{5ABC0D3D-0516-47B2-A2CB-41AB1E6AE0A8}" type="datetime1">
              <a:rPr lang="en-US"/>
              <a:pPr>
                <a:defRPr/>
              </a:pPr>
              <a:t>1/2/2023</a:t>
            </a:fld>
            <a:endParaRPr lang="en-US"/>
          </a:p>
        </p:txBody>
      </p:sp>
      <p:sp>
        <p:nvSpPr>
          <p:cNvPr id="5" name="Footer Placeholder 4"/>
          <p:cNvSpPr>
            <a:spLocks noGrp="1"/>
          </p:cNvSpPr>
          <p:nvPr>
            <p:ph type="ftr" sz="quarter" idx="3"/>
          </p:nvPr>
        </p:nvSpPr>
        <p:spPr>
          <a:xfrm>
            <a:off x="3124200" y="6356514"/>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514"/>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9825CBC9-3E9C-437F-9D6F-B7BC2A7CE993}" type="slidenum">
              <a:rPr lang="en-US" altLang="en-US"/>
              <a:pPr/>
              <a:t>‹#›</a:t>
            </a:fld>
            <a:endParaRPr lang="en-US" altLang="en-US"/>
          </a:p>
        </p:txBody>
      </p:sp>
      <p:cxnSp>
        <p:nvCxnSpPr>
          <p:cNvPr id="9" name="Straight Connector 8"/>
          <p:cNvCxnSpPr>
            <a:cxnSpLocks noChangeShapeType="1"/>
          </p:cNvCxnSpPr>
          <p:nvPr/>
        </p:nvCxnSpPr>
        <p:spPr bwMode="auto">
          <a:xfrm>
            <a:off x="152400" y="533400"/>
            <a:ext cx="6675438" cy="0"/>
          </a:xfrm>
          <a:prstGeom prst="line">
            <a:avLst/>
          </a:prstGeom>
          <a:noFill/>
          <a:ln w="38100">
            <a:solidFill>
              <a:srgbClr val="FF0066"/>
            </a:solidFill>
            <a:round/>
            <a:headEnd/>
            <a:tailEnd/>
          </a:ln>
          <a:effectLst>
            <a:outerShdw blurRad="63500" dist="23000" dir="5400000" rotWithShape="0">
              <a:srgbClr val="000000">
                <a:alpha val="34999"/>
              </a:srgbClr>
            </a:outerShdw>
          </a:effectLst>
          <a:extLst/>
        </p:spPr>
      </p:cxnSp>
      <p:pic>
        <p:nvPicPr>
          <p:cNvPr id="1032" name="Picture 2"/>
          <p:cNvPicPr>
            <a:picLocks noChangeAspect="1" noChangeArrowheads="1"/>
          </p:cNvPicPr>
          <p:nvPr/>
        </p:nvPicPr>
        <p:blipFill>
          <a:blip r:embed="rId14" cstate="print"/>
          <a:srcRect/>
          <a:stretch>
            <a:fillRect/>
          </a:stretch>
        </p:blipFill>
        <p:spPr bwMode="auto">
          <a:xfrm>
            <a:off x="7588251" y="88900"/>
            <a:ext cx="1327150" cy="368300"/>
          </a:xfrm>
          <a:prstGeom prst="rect">
            <a:avLst/>
          </a:prstGeom>
          <a:noFill/>
          <a:ln w="9525">
            <a:noFill/>
            <a:miter lim="800000"/>
            <a:headEnd/>
            <a:tailEnd/>
          </a:ln>
        </p:spPr>
      </p:pic>
      <p:pic>
        <p:nvPicPr>
          <p:cNvPr id="1033" name="Picture 10"/>
          <p:cNvPicPr>
            <a:picLocks noChangeAspect="1" noChangeArrowheads="1"/>
          </p:cNvPicPr>
          <p:nvPr/>
        </p:nvPicPr>
        <p:blipFill>
          <a:blip r:embed="rId15" cstate="print"/>
          <a:srcRect/>
          <a:stretch>
            <a:fillRect/>
          </a:stretch>
        </p:blipFill>
        <p:spPr bwMode="auto">
          <a:xfrm>
            <a:off x="152400" y="74777"/>
            <a:ext cx="476250" cy="382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7043" r:id="rId1"/>
    <p:sldLayoutId id="2147487044" r:id="rId2"/>
    <p:sldLayoutId id="2147487045" r:id="rId3"/>
    <p:sldLayoutId id="2147487046" r:id="rId4"/>
    <p:sldLayoutId id="2147487047" r:id="rId5"/>
    <p:sldLayoutId id="2147487048" r:id="rId6"/>
    <p:sldLayoutId id="2147487049" r:id="rId7"/>
    <p:sldLayoutId id="2147487050" r:id="rId8"/>
    <p:sldLayoutId id="2147487051" r:id="rId9"/>
    <p:sldLayoutId id="2147487052" r:id="rId10"/>
    <p:sldLayoutId id="2147487053" r:id="rId11"/>
    <p:sldLayoutId id="2147487054" r:id="rId12"/>
  </p:sldLayoutIdLst>
  <p:hf hdr="0" ftr="0" dt="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89"/>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38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389"/>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242333080"/>
      </p:ext>
    </p:extLst>
  </p:cSld>
  <p:clrMap bg1="lt1" tx1="dk1" bg2="lt2" tx2="dk2" accent1="accent1" accent2="accent2" accent3="accent3" accent4="accent4" accent5="accent5" accent6="accent6" hlink="hlink" folHlink="folHlink"/>
  <p:sldLayoutIdLst>
    <p:sldLayoutId id="2147487147" r:id="rId1"/>
    <p:sldLayoutId id="2147487148" r:id="rId2"/>
    <p:sldLayoutId id="2147487149" r:id="rId3"/>
    <p:sldLayoutId id="2147487150" r:id="rId4"/>
    <p:sldLayoutId id="2147487151" r:id="rId5"/>
    <p:sldLayoutId id="2147487152" r:id="rId6"/>
    <p:sldLayoutId id="2147487153" r:id="rId7"/>
    <p:sldLayoutId id="2147487154" r:id="rId8"/>
    <p:sldLayoutId id="2147487155" r:id="rId9"/>
    <p:sldLayoutId id="2147487156" r:id="rId10"/>
    <p:sldLayoutId id="214748715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71"/>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37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371"/>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1657056468"/>
      </p:ext>
    </p:extLst>
  </p:cSld>
  <p:clrMap bg1="lt1" tx1="dk1" bg2="lt2" tx2="dk2" accent1="accent1" accent2="accent2" accent3="accent3" accent4="accent4" accent5="accent5" accent6="accent6" hlink="hlink" folHlink="folHlink"/>
  <p:sldLayoutIdLst>
    <p:sldLayoutId id="2147487159" r:id="rId1"/>
    <p:sldLayoutId id="2147487160" r:id="rId2"/>
    <p:sldLayoutId id="2147487161" r:id="rId3"/>
    <p:sldLayoutId id="2147487162" r:id="rId4"/>
    <p:sldLayoutId id="2147487163" r:id="rId5"/>
    <p:sldLayoutId id="2147487164" r:id="rId6"/>
    <p:sldLayoutId id="2147487165" r:id="rId7"/>
    <p:sldLayoutId id="2147487166" r:id="rId8"/>
    <p:sldLayoutId id="2147487167" r:id="rId9"/>
    <p:sldLayoutId id="2147487168" r:id="rId10"/>
    <p:sldLayoutId id="214748716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6"/>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1849753140"/>
      </p:ext>
    </p:extLst>
  </p:cSld>
  <p:clrMap bg1="lt1" tx1="dk1" bg2="lt2" tx2="dk2" accent1="accent1" accent2="accent2" accent3="accent3" accent4="accent4" accent5="accent5" accent6="accent6" hlink="hlink" folHlink="folHlink"/>
  <p:sldLayoutIdLst>
    <p:sldLayoutId id="2147487171" r:id="rId1"/>
    <p:sldLayoutId id="2147487172" r:id="rId2"/>
    <p:sldLayoutId id="2147487173" r:id="rId3"/>
    <p:sldLayoutId id="2147487174" r:id="rId4"/>
    <p:sldLayoutId id="2147487175" r:id="rId5"/>
    <p:sldLayoutId id="2147487176" r:id="rId6"/>
    <p:sldLayoutId id="2147487177" r:id="rId7"/>
    <p:sldLayoutId id="2147487178" r:id="rId8"/>
    <p:sldLayoutId id="2147487179" r:id="rId9"/>
    <p:sldLayoutId id="2147487180" r:id="rId10"/>
    <p:sldLayoutId id="214748718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18171802"/>
      </p:ext>
    </p:extLst>
  </p:cSld>
  <p:clrMap bg1="lt1" tx1="dk1" bg2="lt2" tx2="dk2" accent1="accent1" accent2="accent2" accent3="accent3" accent4="accent4" accent5="accent5" accent6="accent6" hlink="hlink" folHlink="folHlink"/>
  <p:sldLayoutIdLst>
    <p:sldLayoutId id="2147487056" r:id="rId1"/>
    <p:sldLayoutId id="2147487057" r:id="rId2"/>
    <p:sldLayoutId id="2147487058" r:id="rId3"/>
    <p:sldLayoutId id="2147487059" r:id="rId4"/>
    <p:sldLayoutId id="2147487060" r:id="rId5"/>
    <p:sldLayoutId id="2147487061" r:id="rId6"/>
  </p:sldLayoutIdLst>
  <p:timing>
    <p:tnLst>
      <p:par>
        <p:cTn id="1" dur="indefinite" restart="never" nodeType="tmRoot"/>
      </p:par>
    </p:tnLst>
  </p:timing>
  <p:hf sldNum="0" hd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459"/>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45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459"/>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824758228"/>
      </p:ext>
    </p:extLst>
  </p:cSld>
  <p:clrMap bg1="lt1" tx1="dk1" bg2="lt2" tx2="dk2" accent1="accent1" accent2="accent2" accent3="accent3" accent4="accent4" accent5="accent5" accent6="accent6" hlink="hlink" folHlink="folHlink"/>
  <p:sldLayoutIdLst>
    <p:sldLayoutId id="2147487063" r:id="rId1"/>
    <p:sldLayoutId id="2147487064" r:id="rId2"/>
    <p:sldLayoutId id="2147487065" r:id="rId3"/>
    <p:sldLayoutId id="2147487066" r:id="rId4"/>
    <p:sldLayoutId id="2147487067" r:id="rId5"/>
    <p:sldLayoutId id="2147487068" r:id="rId6"/>
    <p:sldLayoutId id="2147487069" r:id="rId7"/>
    <p:sldLayoutId id="2147487070" r:id="rId8"/>
    <p:sldLayoutId id="2147487071" r:id="rId9"/>
    <p:sldLayoutId id="2147487072" r:id="rId10"/>
    <p:sldLayoutId id="214748707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455"/>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455"/>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455"/>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699813984"/>
      </p:ext>
    </p:extLst>
  </p:cSld>
  <p:clrMap bg1="lt1" tx1="dk1" bg2="lt2" tx2="dk2" accent1="accent1" accent2="accent2" accent3="accent3" accent4="accent4" accent5="accent5" accent6="accent6" hlink="hlink" folHlink="folHlink"/>
  <p:sldLayoutIdLst>
    <p:sldLayoutId id="2147487075" r:id="rId1"/>
    <p:sldLayoutId id="2147487076" r:id="rId2"/>
    <p:sldLayoutId id="2147487077" r:id="rId3"/>
    <p:sldLayoutId id="2147487078" r:id="rId4"/>
    <p:sldLayoutId id="2147487079" r:id="rId5"/>
    <p:sldLayoutId id="2147487080" r:id="rId6"/>
    <p:sldLayoutId id="2147487081" r:id="rId7"/>
    <p:sldLayoutId id="2147487082" r:id="rId8"/>
    <p:sldLayoutId id="2147487083" r:id="rId9"/>
    <p:sldLayoutId id="2147487084" r:id="rId10"/>
    <p:sldLayoutId id="214748708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449"/>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44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449"/>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606472851"/>
      </p:ext>
    </p:extLst>
  </p:cSld>
  <p:clrMap bg1="lt1" tx1="dk1" bg2="lt2" tx2="dk2" accent1="accent1" accent2="accent2" accent3="accent3" accent4="accent4" accent5="accent5" accent6="accent6" hlink="hlink" folHlink="folHlink"/>
  <p:sldLayoutIdLst>
    <p:sldLayoutId id="2147487087" r:id="rId1"/>
    <p:sldLayoutId id="2147487088" r:id="rId2"/>
    <p:sldLayoutId id="2147487089" r:id="rId3"/>
    <p:sldLayoutId id="2147487090" r:id="rId4"/>
    <p:sldLayoutId id="2147487091" r:id="rId5"/>
    <p:sldLayoutId id="2147487092" r:id="rId6"/>
    <p:sldLayoutId id="2147487093" r:id="rId7"/>
    <p:sldLayoutId id="2147487094" r:id="rId8"/>
    <p:sldLayoutId id="2147487095" r:id="rId9"/>
    <p:sldLayoutId id="2147487096" r:id="rId10"/>
    <p:sldLayoutId id="2147487097"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441"/>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44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441"/>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4185991201"/>
      </p:ext>
    </p:extLst>
  </p:cSld>
  <p:clrMap bg1="lt1" tx1="dk1" bg2="lt2" tx2="dk2" accent1="accent1" accent2="accent2" accent3="accent3" accent4="accent4" accent5="accent5" accent6="accent6" hlink="hlink" folHlink="folHlink"/>
  <p:sldLayoutIdLst>
    <p:sldLayoutId id="2147487099" r:id="rId1"/>
    <p:sldLayoutId id="2147487100" r:id="rId2"/>
    <p:sldLayoutId id="2147487101" r:id="rId3"/>
    <p:sldLayoutId id="2147487102" r:id="rId4"/>
    <p:sldLayoutId id="2147487103" r:id="rId5"/>
    <p:sldLayoutId id="2147487104" r:id="rId6"/>
    <p:sldLayoutId id="2147487105" r:id="rId7"/>
    <p:sldLayoutId id="2147487106" r:id="rId8"/>
    <p:sldLayoutId id="2147487107" r:id="rId9"/>
    <p:sldLayoutId id="2147487108" r:id="rId10"/>
    <p:sldLayoutId id="2147487109"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431"/>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431"/>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431"/>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1848817826"/>
      </p:ext>
    </p:extLst>
  </p:cSld>
  <p:clrMap bg1="lt1" tx1="dk1" bg2="lt2" tx2="dk2" accent1="accent1" accent2="accent2" accent3="accent3" accent4="accent4" accent5="accent5" accent6="accent6" hlink="hlink" folHlink="folHlink"/>
  <p:sldLayoutIdLst>
    <p:sldLayoutId id="2147487111" r:id="rId1"/>
    <p:sldLayoutId id="2147487112" r:id="rId2"/>
    <p:sldLayoutId id="2147487113" r:id="rId3"/>
    <p:sldLayoutId id="2147487114" r:id="rId4"/>
    <p:sldLayoutId id="2147487115" r:id="rId5"/>
    <p:sldLayoutId id="2147487116" r:id="rId6"/>
    <p:sldLayoutId id="2147487117" r:id="rId7"/>
    <p:sldLayoutId id="2147487118" r:id="rId8"/>
    <p:sldLayoutId id="2147487119" r:id="rId9"/>
    <p:sldLayoutId id="2147487120" r:id="rId10"/>
    <p:sldLayoutId id="2147487121"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419"/>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419"/>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419"/>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09458683"/>
      </p:ext>
    </p:extLst>
  </p:cSld>
  <p:clrMap bg1="lt1" tx1="dk1" bg2="lt2" tx2="dk2" accent1="accent1" accent2="accent2" accent3="accent3" accent4="accent4" accent5="accent5" accent6="accent6" hlink="hlink" folHlink="folHlink"/>
  <p:sldLayoutIdLst>
    <p:sldLayoutId id="2147487123" r:id="rId1"/>
    <p:sldLayoutId id="2147487124" r:id="rId2"/>
    <p:sldLayoutId id="2147487125" r:id="rId3"/>
    <p:sldLayoutId id="2147487126" r:id="rId4"/>
    <p:sldLayoutId id="2147487127" r:id="rId5"/>
    <p:sldLayoutId id="2147487128" r:id="rId6"/>
    <p:sldLayoutId id="2147487129" r:id="rId7"/>
    <p:sldLayoutId id="2147487130" r:id="rId8"/>
    <p:sldLayoutId id="2147487131" r:id="rId9"/>
    <p:sldLayoutId id="2147487132" r:id="rId10"/>
    <p:sldLayoutId id="2147487133"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9"/>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628650" y="6356405"/>
            <a:ext cx="20574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eaLnBrk="1" hangingPunct="1">
              <a:defRPr/>
            </a:pPr>
            <a:fld id="{DCC96987-0E14-4D7A-9388-AB59D89E1E01}" type="datetimeFigureOut">
              <a:rPr lang="en-US">
                <a:solidFill>
                  <a:prstClr val="black">
                    <a:tint val="75000"/>
                  </a:prstClr>
                </a:solidFill>
                <a:ea typeface="+mn-ea"/>
              </a:rPr>
              <a:pPr eaLnBrk="1" hangingPunct="1">
                <a:defRPr/>
              </a:pPr>
              <a:t>1/2/2023</a:t>
            </a:fld>
            <a:endParaRPr lang="en-US">
              <a:solidFill>
                <a:prstClr val="black">
                  <a:tint val="75000"/>
                </a:prstClr>
              </a:solidFill>
              <a:ea typeface="+mn-ea"/>
            </a:endParaRPr>
          </a:p>
        </p:txBody>
      </p:sp>
      <p:sp>
        <p:nvSpPr>
          <p:cNvPr id="5" name="Footer Placeholder 4"/>
          <p:cNvSpPr>
            <a:spLocks noGrp="1"/>
          </p:cNvSpPr>
          <p:nvPr>
            <p:ph type="ftr" sz="quarter" idx="3"/>
          </p:nvPr>
        </p:nvSpPr>
        <p:spPr>
          <a:xfrm>
            <a:off x="3028950" y="6356405"/>
            <a:ext cx="30861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eaLnBrk="1" hangingPunct="1">
              <a:defRPr/>
            </a:pPr>
            <a:endParaRPr lang="en-US">
              <a:solidFill>
                <a:prstClr val="black">
                  <a:tint val="75000"/>
                </a:prstClr>
              </a:solidFill>
              <a:ea typeface="+mn-ea"/>
            </a:endParaRPr>
          </a:p>
        </p:txBody>
      </p:sp>
      <p:sp>
        <p:nvSpPr>
          <p:cNvPr id="6" name="Slide Number Placeholder 5"/>
          <p:cNvSpPr>
            <a:spLocks noGrp="1"/>
          </p:cNvSpPr>
          <p:nvPr>
            <p:ph type="sldNum" sz="quarter" idx="4"/>
          </p:nvPr>
        </p:nvSpPr>
        <p:spPr>
          <a:xfrm>
            <a:off x="6457950" y="6356405"/>
            <a:ext cx="20574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eaLnBrk="1" hangingPunct="1">
              <a:defRPr/>
            </a:pPr>
            <a:fld id="{19DB5E84-A871-426A-AE07-338E125B9253}" type="slidenum">
              <a:rPr lang="en-US">
                <a:solidFill>
                  <a:prstClr val="black">
                    <a:tint val="75000"/>
                  </a:prstClr>
                </a:solidFill>
                <a:ea typeface="+mn-ea"/>
              </a:rPr>
              <a:pPr eaLnBrk="1" hangingPunct="1">
                <a:defRPr/>
              </a:pPr>
              <a:t>‹#›</a:t>
            </a:fld>
            <a:endParaRPr lang="en-US">
              <a:solidFill>
                <a:prstClr val="black">
                  <a:tint val="75000"/>
                </a:prstClr>
              </a:solidFill>
              <a:ea typeface="+mn-ea"/>
            </a:endParaRPr>
          </a:p>
        </p:txBody>
      </p:sp>
    </p:spTree>
    <p:extLst>
      <p:ext uri="{BB962C8B-B14F-4D97-AF65-F5344CB8AC3E}">
        <p14:creationId xmlns:p14="http://schemas.microsoft.com/office/powerpoint/2010/main" val="3401539781"/>
      </p:ext>
    </p:extLst>
  </p:cSld>
  <p:clrMap bg1="lt1" tx1="dk1" bg2="lt2" tx2="dk2" accent1="accent1" accent2="accent2" accent3="accent3" accent4="accent4" accent5="accent5" accent6="accent6" hlink="hlink" folHlink="folHlink"/>
  <p:sldLayoutIdLst>
    <p:sldLayoutId id="2147487135" r:id="rId1"/>
    <p:sldLayoutId id="2147487136" r:id="rId2"/>
    <p:sldLayoutId id="2147487137" r:id="rId3"/>
    <p:sldLayoutId id="2147487138" r:id="rId4"/>
    <p:sldLayoutId id="2147487139" r:id="rId5"/>
    <p:sldLayoutId id="2147487140" r:id="rId6"/>
    <p:sldLayoutId id="2147487141" r:id="rId7"/>
    <p:sldLayoutId id="2147487142" r:id="rId8"/>
    <p:sldLayoutId id="2147487143" r:id="rId9"/>
    <p:sldLayoutId id="2147487144" r:id="rId10"/>
    <p:sldLayoutId id="2147487145" r:id="rId11"/>
  </p:sldLayoutIdLst>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Calibri Light"/>
        </a:defRPr>
      </a:lvl2pPr>
      <a:lvl3pPr algn="l" rtl="0" fontAlgn="base">
        <a:lnSpc>
          <a:spcPct val="90000"/>
        </a:lnSpc>
        <a:spcBef>
          <a:spcPct val="0"/>
        </a:spcBef>
        <a:spcAft>
          <a:spcPct val="0"/>
        </a:spcAft>
        <a:defRPr sz="4400">
          <a:solidFill>
            <a:schemeClr val="tx1"/>
          </a:solidFill>
          <a:latin typeface="Calibri Light"/>
        </a:defRPr>
      </a:lvl3pPr>
      <a:lvl4pPr algn="l" rtl="0" fontAlgn="base">
        <a:lnSpc>
          <a:spcPct val="90000"/>
        </a:lnSpc>
        <a:spcBef>
          <a:spcPct val="0"/>
        </a:spcBef>
        <a:spcAft>
          <a:spcPct val="0"/>
        </a:spcAft>
        <a:defRPr sz="4400">
          <a:solidFill>
            <a:schemeClr val="tx1"/>
          </a:solidFill>
          <a:latin typeface="Calibri Light"/>
        </a:defRPr>
      </a:lvl4pPr>
      <a:lvl5pPr algn="l" rtl="0" fontAlgn="base">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4.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13.xml"/><Relationship Id="rId7" Type="http://schemas.openxmlformats.org/officeDocument/2006/relationships/image" Target="../media/image21.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png"/><Relationship Id="rId5" Type="http://schemas.openxmlformats.org/officeDocument/2006/relationships/image" Target="../media/image15.jpeg"/><Relationship Id="rId10" Type="http://schemas.openxmlformats.org/officeDocument/2006/relationships/image" Target="../media/image19.png"/><Relationship Id="rId4" Type="http://schemas.openxmlformats.org/officeDocument/2006/relationships/notesSlide" Target="../notesSlides/notesSlide11.xm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p:cNvPicPr>
          <p:nvPr/>
        </p:nvPicPr>
        <p:blipFill>
          <a:blip r:embed="rId2"/>
          <a:stretch>
            <a:fillRect/>
          </a:stretch>
        </p:blipFill>
        <p:spPr>
          <a:xfrm>
            <a:off x="0" y="-1"/>
            <a:ext cx="9144000"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6626" name="Rectangle 4"/>
          <p:cNvSpPr>
            <a:spLocks noChangeArrowheads="1"/>
          </p:cNvSpPr>
          <p:nvPr/>
        </p:nvSpPr>
        <p:spPr bwMode="auto">
          <a:xfrm>
            <a:off x="18885" y="1797050"/>
            <a:ext cx="9438418" cy="1569660"/>
          </a:xfrm>
          <a:prstGeom prst="rect">
            <a:avLst/>
          </a:prstGeom>
          <a:noFill/>
          <a:ln w="9525">
            <a:noFill/>
            <a:miter lim="800000"/>
            <a:headEnd/>
            <a:tailEnd/>
          </a:ln>
        </p:spPr>
        <p:txBody>
          <a:bodyPr wrap="none">
            <a:spAutoFit/>
          </a:bodyPr>
          <a:lstStyle/>
          <a:p>
            <a:pPr algn="ctr" eaLnBrk="1" hangingPunct="1"/>
            <a:r>
              <a:rPr lang="vi-VN" sz="4800" b="1" dirty="0">
                <a:solidFill>
                  <a:prstClr val="black"/>
                </a:solidFill>
                <a:latin typeface="Times New Roman"/>
                <a:ea typeface="+mn-ea"/>
                <a:cs typeface="Times New Roman" pitchFamily="18" charset="0"/>
              </a:rPr>
              <a:t>BÀI </a:t>
            </a:r>
            <a:r>
              <a:rPr lang="en-US" sz="4800" b="1" dirty="0" smtClean="0">
                <a:solidFill>
                  <a:prstClr val="black"/>
                </a:solidFill>
                <a:latin typeface="Calibri Light"/>
                <a:ea typeface="+mn-ea"/>
                <a:cs typeface="Times New Roman" pitchFamily="18" charset="0"/>
              </a:rPr>
              <a:t>6: </a:t>
            </a:r>
            <a:r>
              <a:rPr lang="nl-NL" sz="4800" b="1" dirty="0">
                <a:solidFill>
                  <a:prstClr val="black"/>
                </a:solidFill>
                <a:latin typeface="Calibri Light"/>
                <a:ea typeface="+mn-ea"/>
                <a:cs typeface="Arial" charset="0"/>
              </a:rPr>
              <a:t>CHUYỆN KỂ </a:t>
            </a:r>
            <a:endParaRPr lang="nl-NL" sz="4800" b="1" dirty="0" smtClean="0">
              <a:solidFill>
                <a:prstClr val="black"/>
              </a:solidFill>
              <a:latin typeface="Calibri Light"/>
              <a:ea typeface="+mn-ea"/>
              <a:cs typeface="Arial" charset="0"/>
            </a:endParaRPr>
          </a:p>
          <a:p>
            <a:pPr algn="ctr" eaLnBrk="1" hangingPunct="1"/>
            <a:r>
              <a:rPr lang="nl-NL" sz="4800" b="1" dirty="0" smtClean="0">
                <a:solidFill>
                  <a:prstClr val="black"/>
                </a:solidFill>
                <a:latin typeface="Calibri Light"/>
                <a:ea typeface="+mn-ea"/>
                <a:cs typeface="Arial" charset="0"/>
              </a:rPr>
              <a:t>VỀ </a:t>
            </a:r>
            <a:r>
              <a:rPr lang="nl-NL" sz="4800" b="1" dirty="0">
                <a:solidFill>
                  <a:prstClr val="black"/>
                </a:solidFill>
                <a:latin typeface="Calibri Light"/>
                <a:ea typeface="+mn-ea"/>
                <a:cs typeface="Arial" charset="0"/>
              </a:rPr>
              <a:t>NHỮNG NGƯỜI ANH HÙNG.</a:t>
            </a:r>
            <a:endParaRPr lang="en-US" sz="4800" dirty="0">
              <a:solidFill>
                <a:prstClr val="black"/>
              </a:solidFill>
              <a:latin typeface="Calibri Light"/>
              <a:ea typeface="+mn-ea"/>
              <a:cs typeface="Times New Roman" pitchFamily="18" charset="0"/>
            </a:endParaRPr>
          </a:p>
        </p:txBody>
      </p:sp>
    </p:spTree>
    <p:extLst>
      <p:ext uri="{BB962C8B-B14F-4D97-AF65-F5344CB8AC3E}">
        <p14:creationId xmlns:p14="http://schemas.microsoft.com/office/powerpoint/2010/main" val="2075034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p:cNvPicPr>
          <p:nvPr/>
        </p:nvPicPr>
        <p:blipFill>
          <a:blip r:embed="rId2"/>
          <a:srcRect/>
          <a:stretch>
            <a:fillRect/>
          </a:stretch>
        </p:blipFill>
        <p:spPr bwMode="auto">
          <a:xfrm>
            <a:off x="0" y="-42935"/>
            <a:ext cx="9144000" cy="6858000"/>
          </a:xfrm>
          <a:prstGeom prst="rect">
            <a:avLst/>
          </a:prstGeom>
          <a:noFill/>
          <a:ln w="9525">
            <a:noFill/>
            <a:miter lim="800000"/>
            <a:headEnd/>
            <a:tailEnd/>
          </a:ln>
        </p:spPr>
      </p:pic>
      <p:sp>
        <p:nvSpPr>
          <p:cNvPr id="32770" name="Rectangle 5"/>
          <p:cNvSpPr>
            <a:spLocks noChangeArrowheads="1"/>
          </p:cNvSpPr>
          <p:nvPr/>
        </p:nvSpPr>
        <p:spPr bwMode="auto">
          <a:xfrm>
            <a:off x="1796654" y="125416"/>
            <a:ext cx="6451997" cy="522287"/>
          </a:xfrm>
          <a:prstGeom prst="rect">
            <a:avLst/>
          </a:prstGeom>
          <a:noFill/>
          <a:ln w="9525">
            <a:noFill/>
            <a:miter lim="800000"/>
            <a:headEnd/>
            <a:tailEnd/>
          </a:ln>
        </p:spPr>
        <p:txBody>
          <a:bodyPr>
            <a:spAutoFit/>
          </a:bodyPr>
          <a:lstStyle/>
          <a:p>
            <a:pPr algn="ctr" eaLnBrk="1" hangingPunct="1">
              <a:tabLst>
                <a:tab pos="4594225" algn="l"/>
              </a:tabLst>
            </a:pPr>
            <a:r>
              <a:rPr lang="vi-VN" sz="2800" b="1" dirty="0" smtClean="0">
                <a:solidFill>
                  <a:srgbClr val="C00000"/>
                </a:solidFill>
                <a:latin typeface="Times New Roman" pitchFamily="18" charset="0"/>
                <a:ea typeface="+mn-ea"/>
                <a:cs typeface="Times New Roman" pitchFamily="18" charset="0"/>
              </a:rPr>
              <a:t>Văn bản: Thánh Gióng</a:t>
            </a:r>
            <a:endParaRPr lang="en-US" sz="2800" dirty="0">
              <a:solidFill>
                <a:srgbClr val="000000"/>
              </a:solidFill>
              <a:latin typeface="Times New Roman" pitchFamily="18" charset="0"/>
              <a:ea typeface="+mn-ea"/>
              <a:cs typeface="Times New Roman"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72818961"/>
              </p:ext>
            </p:extLst>
          </p:nvPr>
        </p:nvGraphicFramePr>
        <p:xfrm>
          <a:off x="457200" y="725100"/>
          <a:ext cx="8229600" cy="6224340"/>
        </p:xfrm>
        <a:graphic>
          <a:graphicData uri="http://schemas.openxmlformats.org/drawingml/2006/table">
            <a:tbl>
              <a:tblPr firstRow="1" firstCol="1" bandRow="1"/>
              <a:tblGrid>
                <a:gridCol w="2844295">
                  <a:extLst>
                    <a:ext uri="{9D8B030D-6E8A-4147-A177-3AD203B41FA5}">
                      <a16:colId xmlns="" xmlns:a16="http://schemas.microsoft.com/office/drawing/2014/main" val="2034939164"/>
                    </a:ext>
                  </a:extLst>
                </a:gridCol>
                <a:gridCol w="5385305">
                  <a:extLst>
                    <a:ext uri="{9D8B030D-6E8A-4147-A177-3AD203B41FA5}">
                      <a16:colId xmlns="" xmlns:a16="http://schemas.microsoft.com/office/drawing/2014/main" val="3178789633"/>
                    </a:ext>
                  </a:extLst>
                </a:gridCol>
              </a:tblGrid>
              <a:tr h="752302">
                <a:tc>
                  <a:txBody>
                    <a:bodyPr/>
                    <a:lstStyle/>
                    <a:p>
                      <a:pPr marL="0" marR="0" algn="ctr">
                        <a:lnSpc>
                          <a:spcPct val="150000"/>
                        </a:lnSpc>
                        <a:spcBef>
                          <a:spcPts val="0"/>
                        </a:spcBef>
                        <a:spcAft>
                          <a:spcPts val="0"/>
                        </a:spcAft>
                      </a:pPr>
                      <a:r>
                        <a:rPr lang="en-US" sz="2800" b="1" i="1" kern="100" dirty="0" err="1">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2800" b="1" i="1" kern="100"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tố</a:t>
                      </a:r>
                      <a:endParaRPr lang="en-US"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2800" b="1" i="1" kern="100" dirty="0" err="1">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Biểu</a:t>
                      </a:r>
                      <a:r>
                        <a:rPr lang="en-US" sz="2800" b="1" i="1" kern="100"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b="1" i="1" kern="100" dirty="0" err="1">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hiện</a:t>
                      </a:r>
                      <a:endParaRPr lang="en-US"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44937262"/>
                  </a:ext>
                </a:extLst>
              </a:tr>
              <a:tr h="752302">
                <a:tc>
                  <a:txBody>
                    <a:bodyPr/>
                    <a:lstStyle/>
                    <a:p>
                      <a:pPr marL="0" marR="0" algn="just">
                        <a:lnSpc>
                          <a:spcPct val="150000"/>
                        </a:lnSpc>
                        <a:spcBef>
                          <a:spcPts val="0"/>
                        </a:spcBef>
                        <a:spcAft>
                          <a:spcPts val="0"/>
                        </a:spcAft>
                      </a:pP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Nhân</a:t>
                      </a: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lang="en-US"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ióng</a:t>
                      </a:r>
                      <a:endParaRPr lang="en-US"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05531516"/>
                  </a:ext>
                </a:extLst>
              </a:tr>
              <a:tr h="752302">
                <a:tc>
                  <a:txBody>
                    <a:bodyPr/>
                    <a:lstStyle/>
                    <a:p>
                      <a:pPr marL="0" marR="0" algn="just">
                        <a:lnSpc>
                          <a:spcPct val="150000"/>
                        </a:lnSpc>
                        <a:spcBef>
                          <a:spcPts val="0"/>
                        </a:spcBef>
                        <a:spcAft>
                          <a:spcPts val="0"/>
                        </a:spcAft>
                      </a:pPr>
                      <a:r>
                        <a:rPr lang="en-US" sz="2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Chiến công</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Đánh</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giặc</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Ân</a:t>
                      </a:r>
                      <a:endParaRPr lang="en-US"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40361421"/>
                  </a:ext>
                </a:extLst>
              </a:tr>
              <a:tr h="752302">
                <a:tc>
                  <a:txBody>
                    <a:bodyPr/>
                    <a:lstStyle/>
                    <a:p>
                      <a:pPr marL="0" marR="0" algn="just">
                        <a:lnSpc>
                          <a:spcPct val="150000"/>
                        </a:lnSpc>
                        <a:spcBef>
                          <a:spcPts val="0"/>
                        </a:spcBef>
                        <a:spcAft>
                          <a:spcPts val="0"/>
                        </a:spcAft>
                      </a:pPr>
                      <a:r>
                        <a:rPr lang="en-US" sz="2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Cốt truyện</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kern="10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Các</a:t>
                      </a:r>
                      <a:r>
                        <a:rPr lang="vi-VN"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sự việc chính</a:t>
                      </a:r>
                      <a:endParaRPr lang="en-US"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2459055"/>
                  </a:ext>
                </a:extLst>
              </a:tr>
              <a:tr h="1294892">
                <a:tc>
                  <a:txBody>
                    <a:bodyPr/>
                    <a:lstStyle/>
                    <a:p>
                      <a:pPr marL="0" marR="0" algn="just">
                        <a:lnSpc>
                          <a:spcPct val="150000"/>
                        </a:lnSpc>
                        <a:spcBef>
                          <a:spcPts val="0"/>
                        </a:spcBef>
                        <a:spcAft>
                          <a:spcPts val="0"/>
                        </a:spcAft>
                      </a:pPr>
                      <a:r>
                        <a:rPr lang="en-US" sz="2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Yếu tố lịch sử</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Thời</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đại</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Hùng</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Vương</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đánh</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giặt</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bằng</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vũ</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khí</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bằng</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sắt</a:t>
                      </a:r>
                      <a:endParaRPr lang="en-US"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2133660"/>
                  </a:ext>
                </a:extLst>
              </a:tr>
              <a:tr h="1177637">
                <a:tc>
                  <a:txBody>
                    <a:bodyPr/>
                    <a:lstStyle/>
                    <a:p>
                      <a:pPr marL="0" marR="0" algn="just">
                        <a:lnSpc>
                          <a:spcPct val="150000"/>
                        </a:lnSpc>
                        <a:spcBef>
                          <a:spcPts val="0"/>
                        </a:spcBef>
                        <a:spcAft>
                          <a:spcPts val="0"/>
                        </a:spcAft>
                      </a:pPr>
                      <a:r>
                        <a:rPr lang="en-US" sz="28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Yếu tố kì ảo</a:t>
                      </a:r>
                      <a:endParaRPr lang="en-US" sz="28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28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Ướm</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vào</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vết</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chân</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to,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thụ</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thai</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12 </a:t>
                      </a:r>
                      <a:r>
                        <a:rPr lang="en-US" sz="2800" kern="100" baseline="0" dirty="0" err="1"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tháng</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vi-VN"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Quét sạch bóng quân thù, cưỡi ngựa bay về trời</a:t>
                      </a:r>
                      <a:r>
                        <a:rPr lang="en-US" sz="2800" kern="100" baseline="0" dirty="0" smtClean="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8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3441315"/>
                  </a:ext>
                </a:extLst>
              </a:tr>
            </a:tbl>
          </a:graphicData>
        </a:graphic>
      </p:graphicFrame>
    </p:spTree>
    <p:extLst>
      <p:ext uri="{BB962C8B-B14F-4D97-AF65-F5344CB8AC3E}">
        <p14:creationId xmlns:p14="http://schemas.microsoft.com/office/powerpoint/2010/main" val="64358134"/>
      </p:ext>
    </p:extLst>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3EE167-92EB-49B3-AF92-C2AF15B6A398}" type="slidenum">
              <a:rPr lang="en-US" altLang="en-US" smtClean="0"/>
              <a:pPr/>
              <a:t>11</a:t>
            </a:fld>
            <a:endParaRPr lang="en-US" altLang="en-US"/>
          </a:p>
        </p:txBody>
      </p:sp>
    </p:spTree>
    <p:extLst>
      <p:ext uri="{BB962C8B-B14F-4D97-AF65-F5344CB8AC3E}">
        <p14:creationId xmlns:p14="http://schemas.microsoft.com/office/powerpoint/2010/main" val="3333756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00C0E42-971C-45AE-A265-A692C1DB1D8A}" type="slidenum">
              <a:rPr lang="en-US" altLang="en-US" smtClean="0"/>
              <a:pPr/>
              <a:t>12</a:t>
            </a:fld>
            <a:endParaRPr lang="en-US" altLang="en-US"/>
          </a:p>
        </p:txBody>
      </p:sp>
      <p:sp>
        <p:nvSpPr>
          <p:cNvPr id="5" name="TextBox 4"/>
          <p:cNvSpPr txBox="1"/>
          <p:nvPr/>
        </p:nvSpPr>
        <p:spPr>
          <a:xfrm>
            <a:off x="381000" y="304910"/>
            <a:ext cx="78486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GIỚI THIỆU BÀI HỌC VÀ TRI THỨC NGỮ VĂN</a:t>
            </a:r>
            <a:endParaRPr lang="en-US" sz="2400" b="1" dirty="0">
              <a:latin typeface="Times New Roman" pitchFamily="18" charset="0"/>
              <a:cs typeface="Times New Roman" pitchFamily="18" charset="0"/>
            </a:endParaRPr>
          </a:p>
        </p:txBody>
      </p:sp>
      <p:sp>
        <p:nvSpPr>
          <p:cNvPr id="6" name="TextBox 5"/>
          <p:cNvSpPr txBox="1"/>
          <p:nvPr/>
        </p:nvSpPr>
        <p:spPr>
          <a:xfrm>
            <a:off x="685800" y="1066800"/>
            <a:ext cx="5029200" cy="1077218"/>
          </a:xfrm>
          <a:prstGeom prst="rect">
            <a:avLst/>
          </a:prstGeom>
          <a:noFill/>
        </p:spPr>
        <p:txBody>
          <a:bodyPr wrap="square" rtlCol="0">
            <a:spAutoFit/>
          </a:bodyPr>
          <a:lstStyle/>
          <a:p>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Bài</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học</a:t>
            </a:r>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 Tri </a:t>
            </a:r>
            <a:r>
              <a:rPr lang="en-US" sz="3200" dirty="0" err="1" smtClean="0">
                <a:latin typeface="Times New Roman" pitchFamily="18" charset="0"/>
                <a:cs typeface="Times New Roman" pitchFamily="18" charset="0"/>
              </a:rPr>
              <a:t>thức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ngữ</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văn</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583233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73EE167-92EB-49B3-AF92-C2AF15B6A398}" type="slidenum">
              <a:rPr lang="en-US" altLang="en-US" smtClean="0"/>
              <a:pPr/>
              <a:t>13</a:t>
            </a:fld>
            <a:endParaRPr lang="en-US" altLang="en-US"/>
          </a:p>
        </p:txBody>
      </p:sp>
      <p:sp>
        <p:nvSpPr>
          <p:cNvPr id="13" name="WordArt 10">
            <a:hlinkClick r:id="" action="ppaction://noaction"/>
          </p:cNvPr>
          <p:cNvSpPr>
            <a:spLocks noChangeArrowheads="1" noChangeShapeType="1" noTextEdit="1"/>
          </p:cNvSpPr>
          <p:nvPr/>
        </p:nvSpPr>
        <p:spPr bwMode="auto">
          <a:xfrm>
            <a:off x="228600" y="2667000"/>
            <a:ext cx="2667000" cy="533400"/>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r>
              <a:rPr lang="en-US" sz="3600" b="1" dirty="0" smtClean="0"/>
              <a:t>TIẾT </a:t>
            </a:r>
            <a:r>
              <a:rPr lang="en-US" sz="3600" b="1" dirty="0" smtClean="0"/>
              <a:t>73,74</a:t>
            </a:r>
            <a:endParaRPr lang="en-US" sz="3600" kern="10" dirty="0">
              <a:ln w="12700">
                <a:solidFill>
                  <a:srgbClr val="EAEAEA"/>
                </a:solidFill>
                <a:round/>
                <a:headEnd/>
                <a:tailEnd/>
              </a:ln>
              <a:solidFill>
                <a:srgbClr val="0000CC"/>
              </a:solidFill>
              <a:effectLst>
                <a:outerShdw dist="35921" dir="2700000" sy="50000" kx="2115830" algn="bl" rotWithShape="0">
                  <a:srgbClr val="C0C0C0">
                    <a:alpha val="79999"/>
                  </a:srgbClr>
                </a:outerShdw>
              </a:effectLst>
              <a:cs typeface="Times New Roman" pitchFamily="18" charset="0"/>
            </a:endParaRPr>
          </a:p>
        </p:txBody>
      </p:sp>
      <p:sp>
        <p:nvSpPr>
          <p:cNvPr id="14" name="WordArt 17"/>
          <p:cNvSpPr>
            <a:spLocks noChangeArrowheads="1" noChangeShapeType="1" noTextEdit="1"/>
          </p:cNvSpPr>
          <p:nvPr/>
        </p:nvSpPr>
        <p:spPr bwMode="auto">
          <a:xfrm>
            <a:off x="3429000" y="1828800"/>
            <a:ext cx="4114800" cy="1676400"/>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defRPr/>
            </a:pPr>
            <a:r>
              <a:rPr lang="en-US" sz="3600" b="1" dirty="0" smtClean="0">
                <a:solidFill>
                  <a:srgbClr val="FF0000"/>
                </a:solidFill>
              </a:rPr>
              <a:t>THÁNH GIÓNG</a:t>
            </a:r>
            <a:endParaRPr lang="en-US" sz="3600" b="1" kern="10" dirty="0">
              <a:ln w="12700">
                <a:solidFill>
                  <a:srgbClr val="EAEAEA"/>
                </a:solidFill>
                <a:round/>
                <a:headEnd/>
                <a:tailEnd/>
              </a:ln>
              <a:solidFill>
                <a:srgbClr val="FFFF00"/>
              </a:solidFill>
              <a:cs typeface="Times New Roman" pitchFamily="18" charset="0"/>
            </a:endParaRPr>
          </a:p>
        </p:txBody>
      </p:sp>
      <p:sp>
        <p:nvSpPr>
          <p:cNvPr id="16" name="WordArt 10">
            <a:hlinkClick r:id="" action="ppaction://noaction"/>
          </p:cNvPr>
          <p:cNvSpPr>
            <a:spLocks noChangeArrowheads="1" noChangeShapeType="1" noTextEdit="1"/>
          </p:cNvSpPr>
          <p:nvPr/>
        </p:nvSpPr>
        <p:spPr bwMode="auto">
          <a:xfrm>
            <a:off x="152401" y="76200"/>
            <a:ext cx="3701768" cy="381000"/>
          </a:xfrm>
          <a:prstGeom prst="rect">
            <a:avLst/>
          </a:prstGeom>
        </p:spPr>
        <p:txBody>
          <a:bodyPr wrap="none" numCol="1" fromWordArt="1">
            <a:prstTxWarp prst="textPlain">
              <a:avLst>
                <a:gd name="adj" fmla="val 50000"/>
              </a:avLst>
            </a:prstTxWarp>
          </a:bodyPr>
          <a:lstStyle>
            <a:defPPr>
              <a:defRPr lang="en-US"/>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a:lstStyle>
          <a:p>
            <a:pPr algn="ctr"/>
            <a:r>
              <a:rPr lang="en-US" sz="3600" b="1" dirty="0" smtClean="0">
                <a:solidFill>
                  <a:srgbClr val="FF0000"/>
                </a:solidFill>
              </a:rPr>
              <a:t>NGỮ VĂN 6</a:t>
            </a:r>
            <a:endParaRPr lang="en-US" sz="3600" kern="10" dirty="0">
              <a:ln w="12700">
                <a:solidFill>
                  <a:srgbClr val="EAEAEA"/>
                </a:solidFill>
                <a:round/>
                <a:headEnd/>
                <a:tailEnd/>
              </a:ln>
              <a:solidFill>
                <a:srgbClr val="FF0000"/>
              </a:solidFill>
              <a:effectLst>
                <a:outerShdw dist="35921" dir="2700000" sy="50000" kx="2115830" algn="bl" rotWithShape="0">
                  <a:srgbClr val="C0C0C0">
                    <a:alpha val="79999"/>
                  </a:srgbClr>
                </a:outerShdw>
              </a:effectLst>
              <a:cs typeface="Times New Roman" pitchFamily="18" charset="0"/>
            </a:endParaRPr>
          </a:p>
        </p:txBody>
      </p:sp>
      <p:pic>
        <p:nvPicPr>
          <p:cNvPr id="7" name="Ảnh 5">
            <a:hlinkClick r:id="rId2" action="ppaction://hlinksldjump"/>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72000" y="3657600"/>
            <a:ext cx="5105400" cy="4876800"/>
          </a:xfrm>
          <a:prstGeom prst="rect">
            <a:avLst/>
          </a:prstGeom>
        </p:spPr>
      </p:pic>
      <p:sp>
        <p:nvSpPr>
          <p:cNvPr id="3" name="TextBox 2"/>
          <p:cNvSpPr txBox="1"/>
          <p:nvPr/>
        </p:nvSpPr>
        <p:spPr>
          <a:xfrm>
            <a:off x="228600" y="533510"/>
            <a:ext cx="8305800" cy="1323439"/>
          </a:xfrm>
          <a:prstGeom prst="rect">
            <a:avLst/>
          </a:prstGeom>
          <a:noFill/>
        </p:spPr>
        <p:txBody>
          <a:bodyPr wrap="square" rtlCol="0">
            <a:spAutoFit/>
          </a:bodyPr>
          <a:lstStyle/>
          <a:p>
            <a:r>
              <a:rPr lang="en-US" sz="4000" b="1" dirty="0" smtClean="0">
                <a:latin typeface="Times New Roman" pitchFamily="18" charset="0"/>
                <a:cs typeface="Times New Roman" pitchFamily="18" charset="0"/>
              </a:rPr>
              <a:t>BÀI 6:      CHUYỆN KỂ </a:t>
            </a:r>
          </a:p>
          <a:p>
            <a:r>
              <a:rPr lang="en-US" sz="4000" b="1" dirty="0" smtClean="0">
                <a:latin typeface="Times New Roman" pitchFamily="18" charset="0"/>
                <a:cs typeface="Times New Roman" pitchFamily="18" charset="0"/>
              </a:rPr>
              <a:t>VỀ NHỮNG NGƯỜI ANH HÙNG</a:t>
            </a:r>
            <a:endParaRPr lang="en-US"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2797337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Slide Number Placeholder 6"/>
          <p:cNvSpPr>
            <a:spLocks noGrp="1"/>
          </p:cNvSpPr>
          <p:nvPr>
            <p:ph type="sldNum" sz="quarter" idx="12"/>
          </p:nvPr>
        </p:nvSpPr>
        <p:spPr bwMode="auto">
          <a:noFill/>
          <a:ln>
            <a:miter lim="800000"/>
            <a:headEnd/>
            <a:tailEnd/>
          </a:ln>
        </p:spPr>
        <p:txBody>
          <a:bodyPr/>
          <a:lstStyle/>
          <a:p>
            <a:fld id="{878B0218-2C8C-4112-B257-3EAD22ED1D76}" type="slidenum">
              <a:rPr lang="en-US" altLang="en-US">
                <a:latin typeface="Tahoma" panose="020B0604030504040204" pitchFamily="34" charset="0"/>
                <a:ea typeface="Tahoma" panose="020B0604030504040204" pitchFamily="34" charset="0"/>
                <a:cs typeface="Tahoma" panose="020B0604030504040204" pitchFamily="34" charset="0"/>
              </a:rPr>
              <a:pPr/>
              <a:t>14</a:t>
            </a:fld>
            <a:endParaRPr lang="en-US" altLang="en-US">
              <a:latin typeface="Tahoma" panose="020B0604030504040204" pitchFamily="34" charset="0"/>
              <a:ea typeface="Tahoma" panose="020B0604030504040204" pitchFamily="34" charset="0"/>
              <a:cs typeface="Tahoma" panose="020B0604030504040204" pitchFamily="34" charset="0"/>
            </a:endParaRPr>
          </a:p>
        </p:txBody>
      </p:sp>
      <p:grpSp>
        <p:nvGrpSpPr>
          <p:cNvPr id="21" name="Group 20"/>
          <p:cNvGrpSpPr/>
          <p:nvPr/>
        </p:nvGrpSpPr>
        <p:grpSpPr>
          <a:xfrm>
            <a:off x="602314" y="1891732"/>
            <a:ext cx="2710328" cy="3365372"/>
            <a:chOff x="1894978" y="2593218"/>
            <a:chExt cx="2308183" cy="2632626"/>
          </a:xfrm>
        </p:grpSpPr>
        <p:sp>
          <p:nvSpPr>
            <p:cNvPr id="22" name="Rectangle 14"/>
            <p:cNvSpPr>
              <a:spLocks noChangeArrowheads="1"/>
            </p:cNvSpPr>
            <p:nvPr/>
          </p:nvSpPr>
          <p:spPr bwMode="auto">
            <a:xfrm>
              <a:off x="1993209" y="2996760"/>
              <a:ext cx="2113538" cy="577834"/>
            </a:xfrm>
            <a:prstGeom prst="rect">
              <a:avLst/>
            </a:prstGeom>
            <a:noFill/>
            <a:ln w="9525">
              <a:noFill/>
              <a:miter lim="800000"/>
              <a:headEnd/>
              <a:tailEnd/>
            </a:ln>
          </p:spPr>
          <p:txBody>
            <a:bodyPr wrap="square">
              <a:spAutoFit/>
            </a:bodyPr>
            <a:lstStyle/>
            <a:p>
              <a:pPr algn="ctr" eaLnBrk="1" hangingPunct="1">
                <a:lnSpc>
                  <a:spcPct val="150000"/>
                </a:lnSpc>
              </a:pPr>
              <a:r>
                <a:rPr lang="en-US" sz="2800" dirty="0" smtClean="0">
                  <a:solidFill>
                    <a:srgbClr val="000099"/>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a:t>
              </a:r>
              <a:endParaRPr lang="en-US" altLang="en-US" sz="16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cxnSp>
          <p:nvCxnSpPr>
            <p:cNvPr id="23" name="Straight Connector 22"/>
            <p:cNvCxnSpPr/>
            <p:nvPr/>
          </p:nvCxnSpPr>
          <p:spPr>
            <a:xfrm flipV="1">
              <a:off x="3048000" y="2593218"/>
              <a:ext cx="0" cy="473318"/>
            </a:xfrm>
            <a:prstGeom prst="line">
              <a:avLst/>
            </a:prstGeom>
          </p:spPr>
          <p:style>
            <a:lnRef idx="1">
              <a:schemeClr val="accent3"/>
            </a:lnRef>
            <a:fillRef idx="0">
              <a:schemeClr val="accent3"/>
            </a:fillRef>
            <a:effectRef idx="0">
              <a:schemeClr val="accent3"/>
            </a:effectRef>
            <a:fontRef idx="minor">
              <a:schemeClr val="tx1"/>
            </a:fontRef>
          </p:style>
        </p:cxnSp>
        <p:sp>
          <p:nvSpPr>
            <p:cNvPr id="24" name="Oval 23"/>
            <p:cNvSpPr/>
            <p:nvPr/>
          </p:nvSpPr>
          <p:spPr>
            <a:xfrm>
              <a:off x="1894978" y="3124200"/>
              <a:ext cx="2308183" cy="2101644"/>
            </a:xfrm>
            <a:prstGeom prst="ellipse">
              <a:avLst/>
            </a:prstGeom>
            <a:noFill/>
            <a:ln w="76200" cmpd="thinThick">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5" name="Flowchart: Direct Access Storage 24"/>
            <p:cNvSpPr/>
            <p:nvPr/>
          </p:nvSpPr>
          <p:spPr>
            <a:xfrm rot="16200000">
              <a:off x="2956787" y="2947685"/>
              <a:ext cx="161316" cy="283690"/>
            </a:xfrm>
            <a:prstGeom prst="flowChartMagneticDrum">
              <a:avLst/>
            </a:prstGeom>
            <a:solidFill>
              <a:schemeClr val="bg1">
                <a:lumMod val="8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grpSp>
        <p:nvGrpSpPr>
          <p:cNvPr id="34" name="Group 33"/>
          <p:cNvGrpSpPr/>
          <p:nvPr/>
        </p:nvGrpSpPr>
        <p:grpSpPr>
          <a:xfrm>
            <a:off x="5237895" y="1009337"/>
            <a:ext cx="3581399" cy="4356668"/>
            <a:chOff x="4930817" y="2486008"/>
            <a:chExt cx="2308183" cy="3533792"/>
          </a:xfrm>
        </p:grpSpPr>
        <p:sp>
          <p:nvSpPr>
            <p:cNvPr id="36" name="Oval 35"/>
            <p:cNvSpPr/>
            <p:nvPr/>
          </p:nvSpPr>
          <p:spPr>
            <a:xfrm>
              <a:off x="4930817" y="3918156"/>
              <a:ext cx="2308183" cy="2101644"/>
            </a:xfrm>
            <a:prstGeom prst="ellipse">
              <a:avLst/>
            </a:prstGeom>
            <a:noFill/>
            <a:ln w="76200" cmpd="thickThi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cxnSp>
          <p:nvCxnSpPr>
            <p:cNvPr id="37" name="Straight Connector 36"/>
            <p:cNvCxnSpPr/>
            <p:nvPr/>
          </p:nvCxnSpPr>
          <p:spPr>
            <a:xfrm flipH="1" flipV="1">
              <a:off x="6072028" y="2486008"/>
              <a:ext cx="1" cy="1432148"/>
            </a:xfrm>
            <a:prstGeom prst="line">
              <a:avLst/>
            </a:prstGeom>
          </p:spPr>
          <p:style>
            <a:lnRef idx="1">
              <a:schemeClr val="accent3"/>
            </a:lnRef>
            <a:fillRef idx="0">
              <a:schemeClr val="accent3"/>
            </a:fillRef>
            <a:effectRef idx="0">
              <a:schemeClr val="accent3"/>
            </a:effectRef>
            <a:fontRef idx="minor">
              <a:schemeClr val="tx1"/>
            </a:fontRef>
          </p:style>
        </p:cxnSp>
        <p:sp>
          <p:nvSpPr>
            <p:cNvPr id="38" name="Flowchart: Direct Access Storage 37"/>
            <p:cNvSpPr/>
            <p:nvPr/>
          </p:nvSpPr>
          <p:spPr>
            <a:xfrm rot="16200000">
              <a:off x="6004249" y="3702662"/>
              <a:ext cx="161316" cy="283690"/>
            </a:xfrm>
            <a:prstGeom prst="flowChartMagneticDrum">
              <a:avLst/>
            </a:prstGeom>
            <a:solidFill>
              <a:schemeClr val="bg1">
                <a:lumMod val="85000"/>
              </a:schemeClr>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39" name="Rectangle 14"/>
            <p:cNvSpPr>
              <a:spLocks noChangeArrowheads="1"/>
            </p:cNvSpPr>
            <p:nvPr/>
          </p:nvSpPr>
          <p:spPr bwMode="auto">
            <a:xfrm>
              <a:off x="5197693" y="3717891"/>
              <a:ext cx="1774428" cy="599147"/>
            </a:xfrm>
            <a:prstGeom prst="rect">
              <a:avLst/>
            </a:prstGeom>
            <a:noFill/>
            <a:ln w="9525">
              <a:noFill/>
              <a:miter lim="800000"/>
              <a:headEnd/>
              <a:tailEnd/>
            </a:ln>
          </p:spPr>
          <p:txBody>
            <a:bodyPr wrap="square">
              <a:spAutoFit/>
            </a:bodyPr>
            <a:lstStyle/>
            <a:p>
              <a:pPr algn="ctr">
                <a:lnSpc>
                  <a:spcPct val="150000"/>
                </a:lnSpc>
              </a:pPr>
              <a:r>
                <a:rPr lang="en-US" sz="2800" b="1" dirty="0">
                  <a:solidFill>
                    <a:srgbClr val="000099"/>
                  </a:solidFill>
                  <a:latin typeface="Tahoma" panose="020B0604030504040204" pitchFamily="34" charset="0"/>
                  <a:ea typeface="Tahoma" panose="020B0604030504040204" pitchFamily="34" charset="0"/>
                  <a:cs typeface="Tahoma" panose="020B0604030504040204" pitchFamily="34" charset="0"/>
                  <a:sym typeface="Wingdings 2" panose="05020102010507070707" pitchFamily="18" charset="2"/>
                </a:rPr>
                <a:t>2</a:t>
              </a:r>
              <a:endParaRPr lang="en-US" sz="2800" b="1" dirty="0" smtClean="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grpSp>
      <p:sp>
        <p:nvSpPr>
          <p:cNvPr id="46" name="Right Arrow 45"/>
          <p:cNvSpPr/>
          <p:nvPr/>
        </p:nvSpPr>
        <p:spPr>
          <a:xfrm>
            <a:off x="1645859" y="838200"/>
            <a:ext cx="6682125" cy="847498"/>
          </a:xfrm>
          <a:prstGeom prst="rightArrow">
            <a:avLst>
              <a:gd name="adj1" fmla="val 75000"/>
              <a:gd name="adj2" fmla="val 50000"/>
            </a:avLst>
          </a:prstGeom>
          <a:solidFill>
            <a:schemeClr val="bg1">
              <a:lumMod val="95000"/>
            </a:schemeClr>
          </a:solidFill>
          <a:ln>
            <a:solidFill>
              <a:schemeClr val="accent6">
                <a:lumMod val="40000"/>
                <a:lumOff val="6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 name="TextBox 2"/>
          <p:cNvSpPr txBox="1"/>
          <p:nvPr/>
        </p:nvSpPr>
        <p:spPr>
          <a:xfrm>
            <a:off x="7424783" y="50861"/>
            <a:ext cx="1512801"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4" name="Rectangle 3"/>
          <p:cNvSpPr/>
          <p:nvPr/>
        </p:nvSpPr>
        <p:spPr>
          <a:xfrm>
            <a:off x="1811912" y="1077283"/>
            <a:ext cx="3046668" cy="369332"/>
          </a:xfrm>
          <a:prstGeom prst="rect">
            <a:avLst/>
          </a:prstGeom>
        </p:spPr>
        <p:txBody>
          <a:bodyPr wrap="none">
            <a:spAutoFit/>
          </a:bodyPr>
          <a:lstStyle/>
          <a:p>
            <a:r>
              <a:rPr lang="en-US" b="1" dirty="0">
                <a:solidFill>
                  <a:prstClr val="black"/>
                </a:solidFill>
                <a:latin typeface="Times New Roman" pitchFamily="18" charset="0"/>
                <a:cs typeface="Times New Roman" pitchFamily="18" charset="0"/>
              </a:rPr>
              <a:t>HO</a:t>
            </a:r>
            <a:r>
              <a:rPr lang="vi-VN" b="1" dirty="0">
                <a:solidFill>
                  <a:prstClr val="black"/>
                </a:solidFill>
                <a:latin typeface="Times New Roman" pitchFamily="18" charset="0"/>
                <a:cs typeface="Times New Roman" pitchFamily="18" charset="0"/>
              </a:rPr>
              <a:t>ẠT ĐỘNG KHỞI ĐỘNG</a:t>
            </a:r>
            <a:endParaRPr lang="en-US" dirty="0">
              <a:solidFill>
                <a:prstClr val="black"/>
              </a:solidFill>
              <a:latin typeface="Times New Roman" pitchFamily="18" charset="0"/>
              <a:cs typeface="Times New Roman" pitchFamily="18" charset="0"/>
            </a:endParaRPr>
          </a:p>
        </p:txBody>
      </p:sp>
      <p:sp>
        <p:nvSpPr>
          <p:cNvPr id="6" name="Rectangle 5"/>
          <p:cNvSpPr/>
          <p:nvPr/>
        </p:nvSpPr>
        <p:spPr>
          <a:xfrm>
            <a:off x="1152759" y="3002387"/>
            <a:ext cx="1988489" cy="2246769"/>
          </a:xfrm>
          <a:prstGeom prst="rect">
            <a:avLst/>
          </a:prstGeom>
        </p:spPr>
        <p:txBody>
          <a:bodyPr wrap="square">
            <a:spAutoFit/>
          </a:bodyPr>
          <a:lstStyle/>
          <a:p>
            <a:r>
              <a:rPr lang="en-US" sz="2000" i="1" dirty="0">
                <a:solidFill>
                  <a:prstClr val="black"/>
                </a:solidFill>
                <a:latin typeface="Times New Roman" pitchFamily="18" charset="0"/>
                <a:cs typeface="Times New Roman" pitchFamily="18" charset="0"/>
              </a:rPr>
              <a:t>1. </a:t>
            </a:r>
            <a:r>
              <a:rPr lang="en-US" sz="2000" i="1" dirty="0" err="1">
                <a:solidFill>
                  <a:prstClr val="black"/>
                </a:solidFill>
                <a:latin typeface="Times New Roman" pitchFamily="18" charset="0"/>
                <a:cs typeface="Times New Roman" pitchFamily="18" charset="0"/>
              </a:rPr>
              <a:t>Đối</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với</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em</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ai</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là</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người</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anh</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hùng</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Người</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đó</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có</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những</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phẩm</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chất</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và</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thành</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tích</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gì</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khiến</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em</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ngưỡng</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mộ</a:t>
            </a:r>
            <a:r>
              <a:rPr lang="en-US" sz="2000" i="1" dirty="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p:txBody>
      </p:sp>
      <p:sp>
        <p:nvSpPr>
          <p:cNvPr id="7" name="Rectangle 6"/>
          <p:cNvSpPr/>
          <p:nvPr/>
        </p:nvSpPr>
        <p:spPr>
          <a:xfrm>
            <a:off x="5986707" y="3002387"/>
            <a:ext cx="2438400" cy="2246769"/>
          </a:xfrm>
          <a:prstGeom prst="rect">
            <a:avLst/>
          </a:prstGeom>
        </p:spPr>
        <p:txBody>
          <a:bodyPr wrap="square">
            <a:spAutoFit/>
          </a:bodyPr>
          <a:lstStyle/>
          <a:p>
            <a:r>
              <a:rPr lang="en-US" sz="2000" i="1" dirty="0">
                <a:solidFill>
                  <a:prstClr val="black"/>
                </a:solidFill>
                <a:latin typeface="Times New Roman" pitchFamily="18" charset="0"/>
                <a:cs typeface="Times New Roman" pitchFamily="18" charset="0"/>
              </a:rPr>
              <a:t>2. </a:t>
            </a:r>
            <a:r>
              <a:rPr lang="en-US" sz="2000" i="1" dirty="0" err="1">
                <a:solidFill>
                  <a:prstClr val="black"/>
                </a:solidFill>
                <a:latin typeface="Times New Roman" pitchFamily="18" charset="0"/>
                <a:cs typeface="Times New Roman" pitchFamily="18" charset="0"/>
              </a:rPr>
              <a:t>Thiết</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kế</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giới</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thiệu</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ngắn</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gọn</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về</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một</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người</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anh</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hùng</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và</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trình</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bày</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trước</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lớp</a:t>
            </a:r>
            <a:r>
              <a:rPr lang="en-US" sz="2000" i="1" dirty="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a:p>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Tên</a:t>
            </a:r>
            <a:r>
              <a:rPr lang="en-US" sz="2000" i="1" dirty="0" smtClean="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a:p>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Phẩm</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chất</a:t>
            </a:r>
            <a:r>
              <a:rPr lang="en-US" sz="2000" i="1" dirty="0" smtClean="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a:p>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Chiến</a:t>
            </a:r>
            <a:r>
              <a:rPr lang="en-US" sz="2000" i="1" dirty="0">
                <a:solidFill>
                  <a:prstClr val="black"/>
                </a:solidFill>
                <a:latin typeface="Times New Roman" pitchFamily="18" charset="0"/>
                <a:cs typeface="Times New Roman" pitchFamily="18" charset="0"/>
              </a:rPr>
              <a:t> </a:t>
            </a:r>
            <a:r>
              <a:rPr lang="en-US" sz="2000" i="1" dirty="0" err="1">
                <a:solidFill>
                  <a:prstClr val="black"/>
                </a:solidFill>
                <a:latin typeface="Times New Roman" pitchFamily="18" charset="0"/>
                <a:cs typeface="Times New Roman" pitchFamily="18" charset="0"/>
              </a:rPr>
              <a:t>công</a:t>
            </a:r>
            <a:r>
              <a:rPr lang="en-US" sz="2000" i="1" dirty="0" smtClean="0">
                <a:solidFill>
                  <a:prstClr val="black"/>
                </a:solidFill>
                <a:latin typeface="Times New Roman" pitchFamily="18" charset="0"/>
                <a:cs typeface="Times New Roman" pitchFamily="18" charset="0"/>
              </a:rPr>
              <a:t>:……</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38582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barn(inVertical)">
                                      <p:cBhvr>
                                        <p:cTn id="1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noFill/>
          <a:ln>
            <a:miter lim="800000"/>
            <a:headEnd/>
            <a:tailEnd/>
          </a:ln>
        </p:spPr>
        <p:txBody>
          <a:bodyPr/>
          <a:lstStyle/>
          <a:p>
            <a:fld id="{BB4C2E05-FD62-4865-976B-13F942986A11}" type="slidenum">
              <a:rPr lang="en-US" altLang="en-US">
                <a:latin typeface="Tahoma" panose="020B0604030504040204" pitchFamily="34" charset="0"/>
                <a:ea typeface="Tahoma" panose="020B0604030504040204" pitchFamily="34" charset="0"/>
                <a:cs typeface="Tahoma" panose="020B0604030504040204" pitchFamily="34" charset="0"/>
              </a:rPr>
              <a:pPr/>
              <a:t>15</a:t>
            </a:fld>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13" name="TextBox 12"/>
          <p:cNvSpPr txBox="1"/>
          <p:nvPr/>
        </p:nvSpPr>
        <p:spPr>
          <a:xfrm>
            <a:off x="7424783" y="50861"/>
            <a:ext cx="1512801" cy="369332"/>
          </a:xfrm>
          <a:prstGeom prst="rect">
            <a:avLst/>
          </a:prstGeom>
          <a:solidFill>
            <a:schemeClr val="bg1"/>
          </a:solidFill>
        </p:spPr>
        <p:txBody>
          <a:bodyPr wrap="square" rtlCol="0">
            <a:spAutoFit/>
          </a:bodyPr>
          <a:lstStyle/>
          <a:p>
            <a:endParaRPr lang="en-US" dirty="0"/>
          </a:p>
        </p:txBody>
      </p:sp>
      <p:sp>
        <p:nvSpPr>
          <p:cNvPr id="2" name="TextBox 1"/>
          <p:cNvSpPr txBox="1"/>
          <p:nvPr/>
        </p:nvSpPr>
        <p:spPr>
          <a:xfrm>
            <a:off x="381002" y="235528"/>
            <a:ext cx="7800183"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I. ĐỌC- TÌM HIỂU CHUNG</a:t>
            </a:r>
            <a:endParaRPr lang="en-US" sz="2400" b="1" dirty="0">
              <a:latin typeface="Times New Roman" pitchFamily="18" charset="0"/>
              <a:cs typeface="Times New Roman" pitchFamily="18" charset="0"/>
            </a:endParaRPr>
          </a:p>
        </p:txBody>
      </p:sp>
      <p:sp>
        <p:nvSpPr>
          <p:cNvPr id="3" name="TextBox 2"/>
          <p:cNvSpPr txBox="1"/>
          <p:nvPr/>
        </p:nvSpPr>
        <p:spPr>
          <a:xfrm>
            <a:off x="457200" y="838310"/>
            <a:ext cx="41910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1. ĐỌC- TỪ KHÓ</a:t>
            </a:r>
            <a:endParaRPr lang="en-US" sz="2400" b="1" dirty="0">
              <a:latin typeface="Times New Roman" pitchFamily="18" charset="0"/>
              <a:cs typeface="Times New Roman" pitchFamily="18" charset="0"/>
            </a:endParaRPr>
          </a:p>
        </p:txBody>
      </p:sp>
      <p:sp>
        <p:nvSpPr>
          <p:cNvPr id="4" name="TextBox 3"/>
          <p:cNvSpPr txBox="1"/>
          <p:nvPr/>
        </p:nvSpPr>
        <p:spPr>
          <a:xfrm>
            <a:off x="457202" y="1371710"/>
            <a:ext cx="3747691"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2. TÌM HIỂU CHUNG</a:t>
            </a:r>
            <a:endParaRPr lang="en-US" sz="2400" b="1" dirty="0">
              <a:latin typeface="Times New Roman" pitchFamily="18" charset="0"/>
              <a:cs typeface="Times New Roman" pitchFamily="18" charset="0"/>
            </a:endParaRPr>
          </a:p>
        </p:txBody>
      </p:sp>
      <p:sp>
        <p:nvSpPr>
          <p:cNvPr id="5" name="TextBox 4"/>
          <p:cNvSpPr txBox="1"/>
          <p:nvPr/>
        </p:nvSpPr>
        <p:spPr>
          <a:xfrm>
            <a:off x="457200" y="2209910"/>
            <a:ext cx="2819400" cy="2246769"/>
          </a:xfrm>
          <a:prstGeom prst="rect">
            <a:avLst/>
          </a:prstGeom>
          <a:noFill/>
        </p:spPr>
        <p:txBody>
          <a:bodyPr wrap="square" rtlCol="0">
            <a:spAutoFit/>
          </a:bodyPr>
          <a:lstStyle/>
          <a:p>
            <a:pPr marL="285750" indent="-285750">
              <a:buFontTx/>
              <a:buChar char="-"/>
            </a:pPr>
            <a:r>
              <a:rPr lang="en-US" sz="2800" dirty="0" err="1" smtClean="0">
                <a:latin typeface="Times New Roman" pitchFamily="18" charset="0"/>
                <a:cs typeface="Times New Roman" pitchFamily="18" charset="0"/>
              </a:rPr>
              <a:t>Xuất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xứ</a:t>
            </a:r>
            <a:r>
              <a:rPr lang="en-US" sz="2800" dirty="0" smtClean="0">
                <a:latin typeface="Times New Roman" pitchFamily="18" charset="0"/>
                <a:cs typeface="Times New Roman" pitchFamily="18" charset="0"/>
              </a:rPr>
              <a:t>:</a:t>
            </a:r>
          </a:p>
          <a:p>
            <a:pPr marL="285750" indent="-285750">
              <a:buFontTx/>
              <a:buChar char="-"/>
            </a:pPr>
            <a:endParaRPr lang="en-US" sz="2800" dirty="0">
              <a:latin typeface="Times New Roman" pitchFamily="18" charset="0"/>
              <a:cs typeface="Times New Roman" pitchFamily="18" charset="0"/>
            </a:endParaRPr>
          </a:p>
          <a:p>
            <a:pPr marL="285750" indent="-285750">
              <a:buFontTx/>
              <a:buChar char="-"/>
            </a:pPr>
            <a:r>
              <a:rPr lang="en-US" sz="2800" dirty="0" err="1" smtClean="0">
                <a:latin typeface="Times New Roman" pitchFamily="18" charset="0"/>
                <a:cs typeface="Times New Roman" pitchFamily="18" charset="0"/>
              </a:rPr>
              <a:t>Thể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loại</a:t>
            </a:r>
            <a:r>
              <a:rPr lang="en-US" sz="2800" dirty="0" smtClean="0">
                <a:latin typeface="Times New Roman" pitchFamily="18" charset="0"/>
                <a:cs typeface="Times New Roman" pitchFamily="18" charset="0"/>
              </a:rPr>
              <a:t>:</a:t>
            </a:r>
          </a:p>
          <a:p>
            <a:pPr marL="285750" indent="-285750">
              <a:buFontTx/>
              <a:buChar char="-"/>
            </a:pPr>
            <a:r>
              <a:rPr lang="en-US" sz="2800" dirty="0" smtClean="0">
                <a:latin typeface="Times New Roman" pitchFamily="18" charset="0"/>
                <a:cs typeface="Times New Roman" pitchFamily="18" charset="0"/>
              </a:rPr>
              <a:t>PTBĐ:</a:t>
            </a:r>
          </a:p>
          <a:p>
            <a:pPr marL="285750" indent="-285750">
              <a:buFontTx/>
              <a:buChar char="-"/>
            </a:pPr>
            <a:r>
              <a:rPr lang="en-US" sz="2800" dirty="0" err="1" smtClean="0">
                <a:latin typeface="Times New Roman" pitchFamily="18" charset="0"/>
                <a:cs typeface="Times New Roman" pitchFamily="18" charset="0"/>
              </a:rPr>
              <a:t>Ngôi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kể</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TextBox 6"/>
          <p:cNvSpPr txBox="1"/>
          <p:nvPr/>
        </p:nvSpPr>
        <p:spPr>
          <a:xfrm>
            <a:off x="2552701" y="2286110"/>
            <a:ext cx="6384884"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Theo </a:t>
            </a:r>
            <a:r>
              <a:rPr lang="en-US" sz="2400" dirty="0" err="1" smtClean="0">
                <a:latin typeface="Times New Roman" pitchFamily="18" charset="0"/>
                <a:cs typeface="Times New Roman" pitchFamily="18" charset="0"/>
              </a:rPr>
              <a:t>Lê</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Viễn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tuyển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5 </a:t>
            </a:r>
            <a:r>
              <a:rPr lang="en-US" sz="2400" dirty="0" err="1" smtClean="0">
                <a:latin typeface="Times New Roman" pitchFamily="18" charset="0"/>
                <a:cs typeface="Times New Roman" pitchFamily="18" charset="0"/>
              </a:rPr>
              <a:t>tập</a:t>
            </a:r>
            <a:r>
              <a:rPr lang="en-US" sz="2400" dirty="0" smtClean="0">
                <a:latin typeface="Times New Roman" pitchFamily="18" charset="0"/>
                <a:cs typeface="Times New Roman" pitchFamily="18" charset="0"/>
              </a:rPr>
              <a:t> 1), </a:t>
            </a:r>
            <a:r>
              <a:rPr lang="en-US" sz="2400" dirty="0" err="1" smtClean="0">
                <a:latin typeface="Times New Roman" pitchFamily="18" charset="0"/>
                <a:cs typeface="Times New Roman" pitchFamily="18" charset="0"/>
              </a:rPr>
              <a:t>Bộ</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dục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xuất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1957, </a:t>
            </a:r>
            <a:r>
              <a:rPr lang="en-US" sz="2400" dirty="0" err="1" smtClean="0">
                <a:latin typeface="Times New Roman" pitchFamily="18" charset="0"/>
                <a:cs typeface="Times New Roman" pitchFamily="18" charset="0"/>
              </a:rPr>
              <a:t>trang</a:t>
            </a:r>
            <a:r>
              <a:rPr lang="en-US" sz="2400" dirty="0" smtClean="0">
                <a:latin typeface="Times New Roman" pitchFamily="18" charset="0"/>
                <a:cs typeface="Times New Roman" pitchFamily="18" charset="0"/>
              </a:rPr>
              <a:t> 18- 19</a:t>
            </a:r>
            <a:endParaRPr lang="en-US" sz="2400" dirty="0">
              <a:latin typeface="Times New Roman" pitchFamily="18" charset="0"/>
              <a:cs typeface="Times New Roman" pitchFamily="18" charset="0"/>
            </a:endParaRPr>
          </a:p>
        </p:txBody>
      </p:sp>
      <p:sp>
        <p:nvSpPr>
          <p:cNvPr id="8" name="TextBox 7"/>
          <p:cNvSpPr txBox="1"/>
          <p:nvPr/>
        </p:nvSpPr>
        <p:spPr>
          <a:xfrm>
            <a:off x="2552700" y="3124310"/>
            <a:ext cx="38481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Truyền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thuyết</a:t>
            </a:r>
            <a:endParaRPr lang="en-US" sz="2400" dirty="0">
              <a:latin typeface="Times New Roman" pitchFamily="18" charset="0"/>
              <a:cs typeface="Times New Roman" pitchFamily="18" charset="0"/>
            </a:endParaRPr>
          </a:p>
        </p:txBody>
      </p:sp>
      <p:sp>
        <p:nvSpPr>
          <p:cNvPr id="9" name="TextBox 8"/>
          <p:cNvSpPr txBox="1"/>
          <p:nvPr/>
        </p:nvSpPr>
        <p:spPr>
          <a:xfrm>
            <a:off x="2559647" y="3505200"/>
            <a:ext cx="3155355"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endParaRPr lang="en-US" sz="2400" dirty="0">
              <a:latin typeface="Times New Roman" pitchFamily="18" charset="0"/>
              <a:cs typeface="Times New Roman" pitchFamily="18" charset="0"/>
            </a:endParaRPr>
          </a:p>
        </p:txBody>
      </p:sp>
      <p:sp>
        <p:nvSpPr>
          <p:cNvPr id="10" name="TextBox 9"/>
          <p:cNvSpPr txBox="1"/>
          <p:nvPr/>
        </p:nvSpPr>
        <p:spPr>
          <a:xfrm>
            <a:off x="2552700" y="4038710"/>
            <a:ext cx="40005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Ngôi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a:t>
            </a:r>
            <a:r>
              <a:rPr lang="en-US" sz="2400" dirty="0" smtClean="0">
                <a:latin typeface="Times New Roman" pitchFamily="18" charset="0"/>
                <a:cs typeface="Times New Roman" pitchFamily="18" charset="0"/>
              </a:rPr>
              <a:t> 3</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405103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1000"/>
                                        <p:tgtEl>
                                          <p:spTgt spid="8"/>
                                        </p:tgtEl>
                                      </p:cBhvr>
                                    </p:animEffect>
                                    <p:anim calcmode="lin" valueType="num">
                                      <p:cBhvr>
                                        <p:cTn id="39" dur="1000" fill="hold"/>
                                        <p:tgtEl>
                                          <p:spTgt spid="8"/>
                                        </p:tgtEl>
                                        <p:attrNameLst>
                                          <p:attrName>ppt_x</p:attrName>
                                        </p:attrNameLst>
                                      </p:cBhvr>
                                      <p:tavLst>
                                        <p:tav tm="0">
                                          <p:val>
                                            <p:strVal val="#ppt_x"/>
                                          </p:val>
                                        </p:tav>
                                        <p:tav tm="100000">
                                          <p:val>
                                            <p:strVal val="#ppt_x"/>
                                          </p:val>
                                        </p:tav>
                                      </p:tavLst>
                                    </p:anim>
                                    <p:anim calcmode="lin" valueType="num">
                                      <p:cBhvr>
                                        <p:cTn id="4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1000"/>
                                        <p:tgtEl>
                                          <p:spTgt spid="9"/>
                                        </p:tgtEl>
                                      </p:cBhvr>
                                    </p:animEffect>
                                    <p:anim calcmode="lin" valueType="num">
                                      <p:cBhvr>
                                        <p:cTn id="46" dur="1000" fill="hold"/>
                                        <p:tgtEl>
                                          <p:spTgt spid="9"/>
                                        </p:tgtEl>
                                        <p:attrNameLst>
                                          <p:attrName>ppt_x</p:attrName>
                                        </p:attrNameLst>
                                      </p:cBhvr>
                                      <p:tavLst>
                                        <p:tav tm="0">
                                          <p:val>
                                            <p:strVal val="#ppt_x"/>
                                          </p:val>
                                        </p:tav>
                                        <p:tav tm="100000">
                                          <p:val>
                                            <p:strVal val="#ppt_x"/>
                                          </p:val>
                                        </p:tav>
                                      </p:tavLst>
                                    </p:anim>
                                    <p:anim calcmode="lin" valueType="num">
                                      <p:cBhvr>
                                        <p:cTn id="4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1000"/>
                                        <p:tgtEl>
                                          <p:spTgt spid="10"/>
                                        </p:tgtEl>
                                      </p:cBhvr>
                                    </p:animEffect>
                                    <p:anim calcmode="lin" valueType="num">
                                      <p:cBhvr>
                                        <p:cTn id="53" dur="1000" fill="hold"/>
                                        <p:tgtEl>
                                          <p:spTgt spid="10"/>
                                        </p:tgtEl>
                                        <p:attrNameLst>
                                          <p:attrName>ppt_x</p:attrName>
                                        </p:attrNameLst>
                                      </p:cBhvr>
                                      <p:tavLst>
                                        <p:tav tm="0">
                                          <p:val>
                                            <p:strVal val="#ppt_x"/>
                                          </p:val>
                                        </p:tav>
                                        <p:tav tm="100000">
                                          <p:val>
                                            <p:strVal val="#ppt_x"/>
                                          </p:val>
                                        </p:tav>
                                      </p:tavLst>
                                    </p:anim>
                                    <p:anim calcmode="lin" valueType="num">
                                      <p:cBhvr>
                                        <p:cTn id="5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ruyền thuyết: THÁNH GIÓNG"/>
          <p:cNvPicPr>
            <a:picLocks noChangeAspect="1" noChangeArrowheads="1"/>
          </p:cNvPicPr>
          <p:nvPr/>
        </p:nvPicPr>
        <p:blipFill>
          <a:blip r:embed="rId2"/>
          <a:srcRect/>
          <a:stretch>
            <a:fillRect/>
          </a:stretch>
        </p:blipFill>
        <p:spPr bwMode="auto">
          <a:xfrm>
            <a:off x="0" y="5"/>
            <a:ext cx="9144000" cy="6888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bwMode="auto">
          <a:noFill/>
          <a:ln>
            <a:miter lim="800000"/>
            <a:headEnd/>
            <a:tailEnd/>
          </a:ln>
        </p:spPr>
        <p:txBody>
          <a:bodyPr/>
          <a:lstStyle/>
          <a:p>
            <a:fld id="{491EDF3F-E2E7-471B-9F75-723DB8E99120}" type="slidenum">
              <a:rPr lang="en-US" altLang="en-US">
                <a:latin typeface="Tahoma" panose="020B0604030504040204" pitchFamily="34" charset="0"/>
                <a:ea typeface="Tahoma" panose="020B0604030504040204" pitchFamily="34" charset="0"/>
                <a:cs typeface="Tahoma" panose="020B0604030504040204" pitchFamily="34" charset="0"/>
              </a:rPr>
              <a:pPr/>
              <a:t>17</a:t>
            </a:fld>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7424783" y="50861"/>
            <a:ext cx="1512801"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11" name="TextBox 10"/>
          <p:cNvSpPr txBox="1"/>
          <p:nvPr/>
        </p:nvSpPr>
        <p:spPr>
          <a:xfrm>
            <a:off x="3048081" y="789872"/>
            <a:ext cx="2363147" cy="769441"/>
          </a:xfrm>
          <a:prstGeom prst="rect">
            <a:avLst/>
          </a:prstGeom>
          <a:noFill/>
        </p:spPr>
        <p:txBody>
          <a:bodyPr wrap="none" rtlCol="0">
            <a:spAutoFit/>
          </a:bodyPr>
          <a:lstStyle/>
          <a:p>
            <a:r>
              <a:rPr lang="en-US" sz="4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BỐ CỤC</a:t>
            </a:r>
            <a:endParaRPr lang="en-US" sz="4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838200" y="1752605"/>
            <a:ext cx="7924800" cy="4031873"/>
          </a:xfrm>
          <a:prstGeom prst="rect">
            <a:avLst/>
          </a:prstGeom>
        </p:spPr>
        <p:txBody>
          <a:bodyPr wrap="square">
            <a:spAutoFit/>
          </a:bodyPr>
          <a:lstStyle/>
          <a:p>
            <a:pPr marL="457200" indent="-457200">
              <a:buFontTx/>
              <a:buChar char="-"/>
            </a:pPr>
            <a:r>
              <a:rPr lang="pt-BR" sz="3200" u="sng" dirty="0" smtClean="0">
                <a:latin typeface="Times New Roman" pitchFamily="18" charset="0"/>
                <a:cs typeface="Times New Roman" pitchFamily="18" charset="0"/>
              </a:rPr>
              <a:t>Phần </a:t>
            </a:r>
            <a:r>
              <a:rPr lang="pt-BR" sz="3200" u="sng" dirty="0">
                <a:latin typeface="Times New Roman" pitchFamily="18" charset="0"/>
                <a:cs typeface="Times New Roman" pitchFamily="18" charset="0"/>
              </a:rPr>
              <a:t>1</a:t>
            </a:r>
            <a:r>
              <a:rPr lang="pt-BR" sz="3200" dirty="0">
                <a:latin typeface="Times New Roman" pitchFamily="18" charset="0"/>
                <a:cs typeface="Times New Roman" pitchFamily="18" charset="0"/>
              </a:rPr>
              <a:t>: Từ đầu đến “…đặt đâu nằm đấy” </a:t>
            </a:r>
            <a:endParaRPr lang="pt-BR"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a:t>
            </a:r>
            <a:r>
              <a:rPr lang="pt-BR" sz="3200" dirty="0">
                <a:latin typeface="Times New Roman" pitchFamily="18" charset="0"/>
                <a:cs typeface="Times New Roman" pitchFamily="18" charset="0"/>
              </a:rPr>
              <a:t>Sự ra đời  của  Thánh Gióng)</a:t>
            </a:r>
            <a:endParaRPr lang="en-US" sz="3200" dirty="0">
              <a:latin typeface="Times New Roman" pitchFamily="18" charset="0"/>
              <a:cs typeface="Times New Roman" pitchFamily="18" charset="0"/>
            </a:endParaRPr>
          </a:p>
          <a:p>
            <a:r>
              <a:rPr lang="pt-BR" sz="3200" dirty="0">
                <a:latin typeface="Times New Roman" pitchFamily="18" charset="0"/>
                <a:cs typeface="Times New Roman" pitchFamily="18" charset="0"/>
              </a:rPr>
              <a:t> - </a:t>
            </a:r>
            <a:r>
              <a:rPr lang="pt-BR" sz="3200" u="sng" dirty="0">
                <a:latin typeface="Times New Roman" pitchFamily="18" charset="0"/>
                <a:cs typeface="Times New Roman" pitchFamily="18" charset="0"/>
              </a:rPr>
              <a:t>Phần 2</a:t>
            </a:r>
            <a:r>
              <a:rPr lang="pt-BR" sz="3200" dirty="0">
                <a:latin typeface="Times New Roman" pitchFamily="18" charset="0"/>
                <a:cs typeface="Times New Roman" pitchFamily="18" charset="0"/>
              </a:rPr>
              <a:t>: Tiếp đến“…cứu nước</a:t>
            </a:r>
            <a:r>
              <a:rPr lang="pt-BR" sz="3200" dirty="0" smtClean="0">
                <a:latin typeface="Times New Roman" pitchFamily="18" charset="0"/>
                <a:cs typeface="Times New Roman" pitchFamily="18" charset="0"/>
              </a:rPr>
              <a:t>”</a:t>
            </a:r>
          </a:p>
          <a:p>
            <a:r>
              <a:rPr lang="pt-BR" sz="3200" dirty="0" smtClean="0">
                <a:latin typeface="Times New Roman" pitchFamily="18" charset="0"/>
                <a:cs typeface="Times New Roman" pitchFamily="18" charset="0"/>
              </a:rPr>
              <a:t>(</a:t>
            </a:r>
            <a:r>
              <a:rPr lang="pt-BR" sz="3200" dirty="0">
                <a:latin typeface="Times New Roman" pitchFamily="18" charset="0"/>
                <a:cs typeface="Times New Roman" pitchFamily="18" charset="0"/>
              </a:rPr>
              <a:t>Sự lớn lên của Thánh Gióng)</a:t>
            </a:r>
            <a:endParaRPr lang="en-US" sz="3200" dirty="0">
              <a:latin typeface="Times New Roman" pitchFamily="18" charset="0"/>
              <a:cs typeface="Times New Roman" pitchFamily="18" charset="0"/>
            </a:endParaRPr>
          </a:p>
          <a:p>
            <a:pPr marL="457200" indent="-457200">
              <a:buFontTx/>
              <a:buChar char="-"/>
            </a:pPr>
            <a:r>
              <a:rPr lang="pt-BR" sz="3200" u="sng" dirty="0" smtClean="0">
                <a:latin typeface="Times New Roman" pitchFamily="18" charset="0"/>
                <a:cs typeface="Times New Roman" pitchFamily="18" charset="0"/>
              </a:rPr>
              <a:t>Phần </a:t>
            </a:r>
            <a:r>
              <a:rPr lang="pt-BR" sz="3200" u="sng" dirty="0">
                <a:latin typeface="Times New Roman" pitchFamily="18" charset="0"/>
                <a:cs typeface="Times New Roman" pitchFamily="18" charset="0"/>
              </a:rPr>
              <a:t>3</a:t>
            </a:r>
            <a:r>
              <a:rPr lang="pt-BR" sz="3200" dirty="0">
                <a:latin typeface="Times New Roman" pitchFamily="18" charset="0"/>
                <a:cs typeface="Times New Roman" pitchFamily="18" charset="0"/>
              </a:rPr>
              <a:t>: Tiếp đến“...bay lên trời” </a:t>
            </a:r>
            <a:endParaRPr lang="pt-BR"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a:t>
            </a:r>
            <a:r>
              <a:rPr lang="pt-BR" sz="3200" dirty="0">
                <a:latin typeface="Times New Roman" pitchFamily="18" charset="0"/>
                <a:cs typeface="Times New Roman" pitchFamily="18" charset="0"/>
              </a:rPr>
              <a:t>Thánh Gióng đánh giặc và về trời)</a:t>
            </a:r>
            <a:endParaRPr lang="en-US" sz="3200" dirty="0">
              <a:latin typeface="Times New Roman" pitchFamily="18" charset="0"/>
              <a:cs typeface="Times New Roman" pitchFamily="18" charset="0"/>
            </a:endParaRPr>
          </a:p>
          <a:p>
            <a:pPr marL="457200" indent="-457200">
              <a:buFontTx/>
              <a:buChar char="-"/>
            </a:pPr>
            <a:r>
              <a:rPr lang="pt-BR" sz="3200" u="sng" dirty="0" smtClean="0">
                <a:latin typeface="Times New Roman" pitchFamily="18" charset="0"/>
                <a:cs typeface="Times New Roman" pitchFamily="18" charset="0"/>
              </a:rPr>
              <a:t>Phần </a:t>
            </a:r>
            <a:r>
              <a:rPr lang="pt-BR" sz="3200" u="sng" dirty="0">
                <a:latin typeface="Times New Roman" pitchFamily="18" charset="0"/>
                <a:cs typeface="Times New Roman" pitchFamily="18" charset="0"/>
              </a:rPr>
              <a:t>4</a:t>
            </a:r>
            <a:r>
              <a:rPr lang="pt-BR" sz="3200" dirty="0">
                <a:latin typeface="Times New Roman" pitchFamily="18" charset="0"/>
                <a:cs typeface="Times New Roman" pitchFamily="18" charset="0"/>
              </a:rPr>
              <a:t>:  Còn lại  </a:t>
            </a:r>
            <a:endParaRPr lang="pt-BR" sz="3200" dirty="0" smtClean="0">
              <a:latin typeface="Times New Roman" pitchFamily="18" charset="0"/>
              <a:cs typeface="Times New Roman" pitchFamily="18" charset="0"/>
            </a:endParaRPr>
          </a:p>
          <a:p>
            <a:r>
              <a:rPr lang="pt-BR" sz="3200" dirty="0" smtClean="0">
                <a:latin typeface="Times New Roman" pitchFamily="18" charset="0"/>
                <a:cs typeface="Times New Roman" pitchFamily="18" charset="0"/>
              </a:rPr>
              <a:t>(</a:t>
            </a:r>
            <a:r>
              <a:rPr lang="pt-BR" sz="3200" dirty="0">
                <a:latin typeface="Times New Roman" pitchFamily="18" charset="0"/>
                <a:cs typeface="Times New Roman" pitchFamily="18" charset="0"/>
              </a:rPr>
              <a:t>các dấu tích còn </a:t>
            </a:r>
            <a:r>
              <a:rPr lang="pt-BR" sz="3200" dirty="0" smtClean="0">
                <a:latin typeface="Times New Roman" pitchFamily="18" charset="0"/>
                <a:cs typeface="Times New Roman" pitchFamily="18" charset="0"/>
              </a:rPr>
              <a:t>lại)</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14603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FC5A995-E58C-44D3-B94D-EE7358E28E04}" type="slidenum">
              <a:rPr lang="en-US" altLang="en-US" smtClean="0"/>
              <a:pPr/>
              <a:t>18</a:t>
            </a:fld>
            <a:endParaRPr lang="en-US" altLang="en-US"/>
          </a:p>
        </p:txBody>
      </p:sp>
      <p:sp>
        <p:nvSpPr>
          <p:cNvPr id="4" name="TextBox 3"/>
          <p:cNvSpPr txBox="1"/>
          <p:nvPr/>
        </p:nvSpPr>
        <p:spPr>
          <a:xfrm>
            <a:off x="228600" y="304800"/>
            <a:ext cx="8153400" cy="523220"/>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CÁC SỰ VIỆC CHÍNH</a:t>
            </a:r>
            <a:endParaRPr lang="en-US" sz="2800" b="1" dirty="0">
              <a:latin typeface="Times New Roman" pitchFamily="18" charset="0"/>
              <a:cs typeface="Times New Roman" pitchFamily="18" charset="0"/>
            </a:endParaRPr>
          </a:p>
        </p:txBody>
      </p:sp>
      <p:sp>
        <p:nvSpPr>
          <p:cNvPr id="5" name="TextBox 4"/>
          <p:cNvSpPr txBox="1"/>
          <p:nvPr/>
        </p:nvSpPr>
        <p:spPr>
          <a:xfrm>
            <a:off x="228600" y="1143000"/>
            <a:ext cx="8763000" cy="2677656"/>
          </a:xfrm>
          <a:prstGeom prst="rect">
            <a:avLst/>
          </a:prstGeom>
          <a:noFill/>
        </p:spPr>
        <p:txBody>
          <a:bodyPr wrap="square" rtlCol="0">
            <a:spAutoFit/>
          </a:bodyPr>
          <a:lstStyle/>
          <a:p>
            <a:r>
              <a:rPr lang="en-US" sz="2800" dirty="0" smtClean="0">
                <a:latin typeface="Times New Roman" pitchFamily="18" charset="0"/>
                <a:cs typeface="Times New Roman" pitchFamily="18" charset="0"/>
              </a:rPr>
              <a:t>1-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Gióng</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2- </a:t>
            </a:r>
            <a:r>
              <a:rPr lang="en-US" sz="2800" dirty="0" err="1" smtClean="0">
                <a:latin typeface="Times New Roman" pitchFamily="18" charset="0"/>
                <a:cs typeface="Times New Roman" pitchFamily="18" charset="0"/>
              </a:rPr>
              <a:t>Giặc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Ân</a:t>
            </a:r>
            <a:r>
              <a:rPr lang="en-US" sz="2800" dirty="0" smtClean="0">
                <a:latin typeface="Times New Roman" pitchFamily="18" charset="0"/>
                <a:cs typeface="Times New Roman" pitchFamily="18" charset="0"/>
              </a:rPr>
              <a:t> sang </a:t>
            </a:r>
            <a:r>
              <a:rPr lang="en-US" sz="2800" dirty="0" err="1" smtClean="0">
                <a:latin typeface="Times New Roman" pitchFamily="18" charset="0"/>
                <a:cs typeface="Times New Roman" pitchFamily="18" charset="0"/>
              </a:rPr>
              <a:t>xâm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lược</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3- </a:t>
            </a:r>
            <a:r>
              <a:rPr lang="en-US" sz="2800" dirty="0" err="1" smtClean="0">
                <a:latin typeface="Times New Roman" pitchFamily="18" charset="0"/>
                <a:cs typeface="Times New Roman" pitchFamily="18" charset="0"/>
              </a:rPr>
              <a:t>Gióng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tiếng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đòi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giặc</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4- </a:t>
            </a:r>
            <a:r>
              <a:rPr lang="en-US" sz="2800" dirty="0" err="1" smtClean="0">
                <a:latin typeface="Times New Roman" pitchFamily="18" charset="0"/>
                <a:cs typeface="Times New Roman" pitchFamily="18" charset="0"/>
              </a:rPr>
              <a:t>Cậu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lớn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nhanh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như</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bà</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góp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gạo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nuôi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Gióng</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5- </a:t>
            </a:r>
            <a:r>
              <a:rPr lang="en-US" sz="2800" dirty="0" err="1" smtClean="0">
                <a:latin typeface="Times New Roman" pitchFamily="18" charset="0"/>
                <a:cs typeface="Times New Roman" pitchFamily="18" charset="0"/>
              </a:rPr>
              <a:t>Gióng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chiến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thắng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giặc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Ân</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6- </a:t>
            </a:r>
            <a:r>
              <a:rPr lang="en-US" sz="2800" dirty="0" err="1" smtClean="0">
                <a:latin typeface="Times New Roman" pitchFamily="18" charset="0"/>
                <a:cs typeface="Times New Roman" pitchFamily="18" charset="0"/>
              </a:rPr>
              <a:t>Gióng</a:t>
            </a:r>
            <a:r>
              <a:rPr lang="en-US" sz="2800" dirty="0" smtClean="0">
                <a:latin typeface="Times New Roman" pitchFamily="18" charset="0"/>
                <a:cs typeface="Times New Roman" pitchFamily="18" charset="0"/>
              </a:rPr>
              <a:t> bay </a:t>
            </a:r>
            <a:r>
              <a:rPr lang="en-US" sz="2800" dirty="0" err="1" smtClean="0">
                <a:latin typeface="Times New Roman" pitchFamily="18" charset="0"/>
                <a:cs typeface="Times New Roman" pitchFamily="18" charset="0"/>
              </a:rPr>
              <a:t>về</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dấu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lại</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03427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bwMode="auto">
          <a:noFill/>
          <a:ln>
            <a:miter lim="800000"/>
            <a:headEnd/>
            <a:tailEnd/>
          </a:ln>
        </p:spPr>
        <p:txBody>
          <a:bodyPr/>
          <a:lstStyle/>
          <a:p>
            <a:fld id="{491EDF3F-E2E7-471B-9F75-723DB8E99120}" type="slidenum">
              <a:rPr lang="en-US" altLang="en-US">
                <a:latin typeface="Tahoma" panose="020B0604030504040204" pitchFamily="34" charset="0"/>
                <a:ea typeface="Tahoma" panose="020B0604030504040204" pitchFamily="34" charset="0"/>
                <a:cs typeface="Tahoma" panose="020B0604030504040204" pitchFamily="34" charset="0"/>
              </a:rPr>
              <a:pPr/>
              <a:t>19</a:t>
            </a:fld>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7424783" y="50861"/>
            <a:ext cx="1512801" cy="369332"/>
          </a:xfrm>
          <a:prstGeom prst="rect">
            <a:avLst/>
          </a:prstGeom>
          <a:solidFill>
            <a:schemeClr val="bg1"/>
          </a:solidFill>
        </p:spPr>
        <p:txBody>
          <a:bodyPr wrap="square" rtlCol="0">
            <a:spAutoFit/>
          </a:bodyPr>
          <a:lstStyle/>
          <a:p>
            <a:endParaRPr lang="en-US" dirty="0"/>
          </a:p>
        </p:txBody>
      </p:sp>
      <p:sp>
        <p:nvSpPr>
          <p:cNvPr id="11" name="TextBox 10"/>
          <p:cNvSpPr txBox="1"/>
          <p:nvPr/>
        </p:nvSpPr>
        <p:spPr>
          <a:xfrm>
            <a:off x="609681" y="605426"/>
            <a:ext cx="2824235" cy="769441"/>
          </a:xfrm>
          <a:prstGeom prst="rect">
            <a:avLst/>
          </a:prstGeom>
          <a:noFill/>
        </p:spPr>
        <p:txBody>
          <a:bodyPr wrap="none" rtlCol="0">
            <a:spAutoFit/>
          </a:bodyPr>
          <a:lstStyle/>
          <a:p>
            <a:r>
              <a:rPr lang="en-US" sz="4400" b="1" dirty="0" smtClean="0">
                <a:effectLst>
                  <a:outerShdw blurRad="38100" dist="38100" dir="2700000" algn="tl">
                    <a:srgbClr val="000000">
                      <a:alpha val="43137"/>
                    </a:srgbClr>
                  </a:outerShdw>
                </a:effectLst>
                <a:latin typeface="Times New Roman" pitchFamily="18" charset="0"/>
                <a:cs typeface="Times New Roman" pitchFamily="18" charset="0"/>
              </a:rPr>
              <a:t>TÓM TẮT</a:t>
            </a:r>
            <a:endParaRPr lang="en-US" sz="4400"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1638532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194416" y="3166589"/>
            <a:ext cx="30131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4"/>
          <a:stretch>
            <a:fillRect/>
          </a:stretch>
        </p:blipFill>
        <p:spPr>
          <a:xfrm>
            <a:off x="2801895" y="114186"/>
            <a:ext cx="2802466" cy="2869685"/>
          </a:xfrm>
          <a:prstGeom prst="rect">
            <a:avLst/>
          </a:prstGeom>
        </p:spPr>
      </p:pic>
      <p:pic>
        <p:nvPicPr>
          <p:cNvPr id="9" name="Picture 8"/>
          <p:cNvPicPr/>
          <p:nvPr/>
        </p:nvPicPr>
        <p:blipFill>
          <a:blip r:embed="rId5">
            <a:extLst>
              <a:ext uri="{28A0092B-C50C-407E-A947-70E740481C1C}">
                <a14:useLocalDpi xmlns:a14="http://schemas.microsoft.com/office/drawing/2010/main" val="0"/>
              </a:ext>
            </a:extLst>
          </a:blip>
          <a:srcRect/>
          <a:stretch>
            <a:fillRect/>
          </a:stretch>
        </p:blipFill>
        <p:spPr bwMode="auto">
          <a:xfrm>
            <a:off x="5899315" y="82040"/>
            <a:ext cx="3062048" cy="2787810"/>
          </a:xfrm>
          <a:prstGeom prst="rect">
            <a:avLst/>
          </a:prstGeom>
          <a:noFill/>
          <a:ln>
            <a:noFill/>
          </a:ln>
        </p:spPr>
      </p:pic>
      <p:pic>
        <p:nvPicPr>
          <p:cNvPr id="5" name="Picture 4"/>
          <p:cNvPicPr>
            <a:picLocks noChangeAspect="1"/>
          </p:cNvPicPr>
          <p:nvPr/>
        </p:nvPicPr>
        <p:blipFill>
          <a:blip r:embed="rId6"/>
          <a:stretch>
            <a:fillRect/>
          </a:stretch>
        </p:blipFill>
        <p:spPr>
          <a:xfrm>
            <a:off x="2861226" y="3308231"/>
            <a:ext cx="2802466" cy="3042681"/>
          </a:xfrm>
          <a:prstGeom prst="rect">
            <a:avLst/>
          </a:prstGeom>
        </p:spPr>
      </p:pic>
      <p:pic>
        <p:nvPicPr>
          <p:cNvPr id="6" name="Picture 5"/>
          <p:cNvPicPr>
            <a:picLocks noChangeAspect="1"/>
          </p:cNvPicPr>
          <p:nvPr/>
        </p:nvPicPr>
        <p:blipFill>
          <a:blip r:embed="rId7"/>
          <a:stretch>
            <a:fillRect/>
          </a:stretch>
        </p:blipFill>
        <p:spPr>
          <a:xfrm>
            <a:off x="5968578" y="3308231"/>
            <a:ext cx="2992786" cy="3042681"/>
          </a:xfrm>
          <a:prstGeom prst="rect">
            <a:avLst/>
          </a:prstGeom>
        </p:spPr>
      </p:pic>
      <p:sp>
        <p:nvSpPr>
          <p:cNvPr id="12" name="Rounded Rectangular Callout 11"/>
          <p:cNvSpPr/>
          <p:nvPr/>
        </p:nvSpPr>
        <p:spPr>
          <a:xfrm>
            <a:off x="163286" y="82040"/>
            <a:ext cx="2111829" cy="6743920"/>
          </a:xfrm>
          <a:prstGeom prst="wedgeRoundRectCallout">
            <a:avLst>
              <a:gd name="adj1" fmla="val 76525"/>
              <a:gd name="adj2" fmla="val 8729"/>
              <a:gd name="adj3" fmla="val 16667"/>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eaLnBrk="1" hangingPunct="1"/>
            <a:r>
              <a:rPr lang="vi-VN" sz="3200" i="1" dirty="0">
                <a:solidFill>
                  <a:prstClr val="black"/>
                </a:solidFill>
                <a:latin typeface="Times New Roman"/>
              </a:rPr>
              <a:t>Có 4 hình ảnh là 4 loài vật xuất hiện trong 4 tác phẩm. Em hãy đoán xem đó là tác phẩm nào?</a:t>
            </a:r>
            <a:endParaRPr lang="vi-VN" sz="3200" dirty="0">
              <a:solidFill>
                <a:prstClr val="black"/>
              </a:solidFill>
              <a:latin typeface="Times New Roman"/>
            </a:endParaRPr>
          </a:p>
        </p:txBody>
      </p:sp>
    </p:spTree>
    <p:extLst>
      <p:ext uri="{BB962C8B-B14F-4D97-AF65-F5344CB8AC3E}">
        <p14:creationId xmlns:p14="http://schemas.microsoft.com/office/powerpoint/2010/main" val="340594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heel(1)">
                                      <p:cBhvr>
                                        <p:cTn id="21" dur="2000"/>
                                        <p:tgtEl>
                                          <p:spTgt spid="12"/>
                                        </p:tgtEl>
                                      </p:cBhvr>
                                    </p:animEffect>
                                  </p:childTnLst>
                                  <p:subTnLst>
                                    <p:audio>
                                      <p:cMediaNode>
                                        <p:cTn display="0" masterRel="sameClick">
                                          <p:stCondLst>
                                            <p:cond evt="begin" delay="0">
                                              <p:tn val="19"/>
                                            </p:cond>
                                          </p:stCondLst>
                                          <p:endCondLst>
                                            <p:cond evt="onStopAudio" delay="0">
                                              <p:tgtEl>
                                                <p:sldTgt/>
                                              </p:tgtEl>
                                            </p:cond>
                                          </p:endCondLst>
                                        </p:cTn>
                                        <p:tgtEl>
                                          <p:sndTgt r:embed="rId3" name="bomb.wav"/>
                                        </p:tgtEl>
                                      </p:cMediaNode>
                                    </p:audio>
                                  </p:sub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12"/>
                                        </p:tgtEl>
                                      </p:cBhvr>
                                    </p:animEffect>
                                    <p:set>
                                      <p:cBhvr>
                                        <p:cTn id="26"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36248"/>
            <a:ext cx="9164270" cy="5921752"/>
          </a:xfrm>
          <a:prstGeom prst="rect">
            <a:avLst/>
          </a:prstGeom>
        </p:spPr>
      </p:pic>
      <p:sp>
        <p:nvSpPr>
          <p:cNvPr id="7" name="TextBox 6"/>
          <p:cNvSpPr txBox="1"/>
          <p:nvPr/>
        </p:nvSpPr>
        <p:spPr>
          <a:xfrm>
            <a:off x="7424783" y="50861"/>
            <a:ext cx="1512801"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12" name="Right Arrow 11"/>
          <p:cNvSpPr/>
          <p:nvPr/>
        </p:nvSpPr>
        <p:spPr>
          <a:xfrm>
            <a:off x="533400" y="2971800"/>
            <a:ext cx="6400800" cy="2819400"/>
          </a:xfrm>
          <a:prstGeom prst="rightArrow">
            <a:avLst>
              <a:gd name="adj1" fmla="val 75000"/>
              <a:gd name="adj2" fmla="val 50000"/>
            </a:avLst>
          </a:prstGeom>
          <a:solidFill>
            <a:schemeClr val="bg1">
              <a:lumMod val="95000"/>
              <a:alpha val="90000"/>
            </a:schemeClr>
          </a:solidFill>
          <a:ln>
            <a:solidFill>
              <a:srgbClr val="00CC66">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3" name="Rectangle 2"/>
          <p:cNvSpPr/>
          <p:nvPr/>
        </p:nvSpPr>
        <p:spPr>
          <a:xfrm>
            <a:off x="609602" y="3913582"/>
            <a:ext cx="5739713" cy="707886"/>
          </a:xfrm>
          <a:prstGeom prst="rect">
            <a:avLst/>
          </a:prstGeom>
        </p:spPr>
        <p:txBody>
          <a:bodyPr wrap="none">
            <a:spAutoFit/>
          </a:bodyPr>
          <a:lstStyle/>
          <a:p>
            <a:r>
              <a:rPr lang="vi-VN" sz="4000" b="1" dirty="0">
                <a:latin typeface="Times New Roman" pitchFamily="18" charset="0"/>
                <a:cs typeface="Times New Roman" pitchFamily="18" charset="0"/>
              </a:rPr>
              <a:t>II. TÌM HIỂU CHI TIẾT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487600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9" name="Slide Number Placeholder 6"/>
          <p:cNvSpPr>
            <a:spLocks noGrp="1"/>
          </p:cNvSpPr>
          <p:nvPr>
            <p:ph type="sldNum" sz="quarter" idx="12"/>
          </p:nvPr>
        </p:nvSpPr>
        <p:spPr bwMode="auto">
          <a:noFill/>
          <a:ln>
            <a:miter lim="800000"/>
            <a:headEnd/>
            <a:tailEnd/>
          </a:ln>
        </p:spPr>
        <p:txBody>
          <a:bodyPr/>
          <a:lstStyle/>
          <a:p>
            <a:fld id="{878B0218-2C8C-4112-B257-3EAD22ED1D76}" type="slidenum">
              <a:rPr lang="en-US" altLang="en-US">
                <a:latin typeface="Tahoma" panose="020B0604030504040204" pitchFamily="34" charset="0"/>
                <a:ea typeface="Tahoma" panose="020B0604030504040204" pitchFamily="34" charset="0"/>
                <a:cs typeface="Tahoma" panose="020B0604030504040204" pitchFamily="34" charset="0"/>
              </a:rPr>
              <a:pPr/>
              <a:t>21</a:t>
            </a:fld>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46" name="Right Arrow 45"/>
          <p:cNvSpPr/>
          <p:nvPr/>
        </p:nvSpPr>
        <p:spPr>
          <a:xfrm>
            <a:off x="1645940" y="838200"/>
            <a:ext cx="4373915" cy="847498"/>
          </a:xfrm>
          <a:prstGeom prst="rightArrow">
            <a:avLst>
              <a:gd name="adj1" fmla="val 75000"/>
              <a:gd name="adj2" fmla="val 50000"/>
            </a:avLst>
          </a:prstGeom>
          <a:solidFill>
            <a:schemeClr val="bg1">
              <a:lumMod val="95000"/>
            </a:schemeClr>
          </a:solidFill>
          <a:ln>
            <a:solidFill>
              <a:schemeClr val="accent6">
                <a:lumMod val="40000"/>
                <a:lumOff val="60000"/>
                <a:alpha val="90000"/>
              </a:scheme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grpSp>
        <p:nvGrpSpPr>
          <p:cNvPr id="43" name="Group 42"/>
          <p:cNvGrpSpPr/>
          <p:nvPr/>
        </p:nvGrpSpPr>
        <p:grpSpPr>
          <a:xfrm>
            <a:off x="602312" y="838200"/>
            <a:ext cx="1043547" cy="847498"/>
            <a:chOff x="476" y="672"/>
            <a:chExt cx="1043547" cy="847498"/>
          </a:xfrm>
        </p:grpSpPr>
        <p:sp>
          <p:nvSpPr>
            <p:cNvPr id="44" name="Rounded Rectangle 43"/>
            <p:cNvSpPr/>
            <p:nvPr/>
          </p:nvSpPr>
          <p:spPr>
            <a:xfrm>
              <a:off x="476" y="672"/>
              <a:ext cx="1043547" cy="847498"/>
            </a:xfrm>
            <a:prstGeom prst="roundRect">
              <a:avLst/>
            </a:prstGeom>
            <a:solidFill>
              <a:schemeClr val="accent6">
                <a:lumMod val="40000"/>
                <a:lumOff val="6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5" name="Rounded Rectangle 6"/>
            <p:cNvSpPr/>
            <p:nvPr/>
          </p:nvSpPr>
          <p:spPr>
            <a:xfrm>
              <a:off x="41847" y="42043"/>
              <a:ext cx="960805" cy="7647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b="1" dirty="0" smtClean="0">
                  <a:solidFill>
                    <a:schemeClr val="tx1"/>
                  </a:solidFill>
                  <a:latin typeface="Times New Roman" pitchFamily="18" charset="0"/>
                  <a:ea typeface="Tahoma" panose="020B0604030504040204" pitchFamily="34" charset="0"/>
                  <a:cs typeface="Times New Roman" pitchFamily="18" charset="0"/>
                </a:rPr>
                <a:t>1</a:t>
              </a:r>
              <a:endParaRPr lang="en-US" sz="2200" b="1" kern="1200" dirty="0">
                <a:solidFill>
                  <a:schemeClr val="tx1"/>
                </a:solidFill>
                <a:latin typeface="Times New Roman" pitchFamily="18" charset="0"/>
                <a:ea typeface="Tahoma" panose="020B0604030504040204" pitchFamily="34" charset="0"/>
                <a:cs typeface="Times New Roman" pitchFamily="18" charset="0"/>
              </a:endParaRPr>
            </a:p>
          </p:txBody>
        </p:sp>
      </p:grpSp>
      <p:sp>
        <p:nvSpPr>
          <p:cNvPr id="3" name="TextBox 2"/>
          <p:cNvSpPr txBox="1"/>
          <p:nvPr/>
        </p:nvSpPr>
        <p:spPr>
          <a:xfrm>
            <a:off x="7424783" y="50861"/>
            <a:ext cx="1512801" cy="369332"/>
          </a:xfrm>
          <a:prstGeom prst="rect">
            <a:avLst/>
          </a:prstGeom>
          <a:solidFill>
            <a:schemeClr val="bg1"/>
          </a:solidFill>
        </p:spPr>
        <p:txBody>
          <a:bodyPr wrap="square" rtlCol="0">
            <a:spAutoFit/>
          </a:bodyPr>
          <a:lstStyle/>
          <a:p>
            <a:endParaRPr lang="en-US" dirty="0"/>
          </a:p>
        </p:txBody>
      </p:sp>
      <p:sp>
        <p:nvSpPr>
          <p:cNvPr id="4" name="Rectangle 3"/>
          <p:cNvSpPr/>
          <p:nvPr/>
        </p:nvSpPr>
        <p:spPr>
          <a:xfrm>
            <a:off x="1811967" y="1077393"/>
            <a:ext cx="3774623" cy="461665"/>
          </a:xfrm>
          <a:prstGeom prst="rect">
            <a:avLst/>
          </a:prstGeom>
        </p:spPr>
        <p:txBody>
          <a:bodyPr wrap="none">
            <a:spAutoFit/>
          </a:bodyPr>
          <a:lstStyle/>
          <a:p>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Gióng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4420528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228600" y="3810110"/>
            <a:ext cx="2514600" cy="954107"/>
          </a:xfrm>
          <a:prstGeom prst="rect">
            <a:avLst/>
          </a:prstGeom>
          <a:solidFill>
            <a:schemeClr val="accent4">
              <a:lumMod val="40000"/>
              <a:lumOff val="60000"/>
            </a:schemeClr>
          </a:solidFill>
        </p:spPr>
        <p:txBody>
          <a:bodyPr wrap="square">
            <a:spAutoFit/>
          </a:bodyP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Dẫm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chân</a:t>
            </a:r>
            <a:r>
              <a:rPr lang="en-US" sz="2800" dirty="0">
                <a:latin typeface="Times New Roman" pitchFamily="18" charset="0"/>
                <a:cs typeface="Times New Roman" pitchFamily="18" charset="0"/>
              </a:rPr>
              <a:t> to</a:t>
            </a:r>
          </a:p>
        </p:txBody>
      </p:sp>
      <p:sp>
        <p:nvSpPr>
          <p:cNvPr id="4" name="TextBox 3"/>
          <p:cNvSpPr txBox="1"/>
          <p:nvPr/>
        </p:nvSpPr>
        <p:spPr>
          <a:xfrm>
            <a:off x="457201" y="5257800"/>
            <a:ext cx="1974056" cy="1077218"/>
          </a:xfrm>
          <a:prstGeom prst="rect">
            <a:avLst/>
          </a:prstGeom>
          <a:solidFill>
            <a:schemeClr val="accent4">
              <a:lumMod val="40000"/>
              <a:lumOff val="60000"/>
            </a:schemeClr>
          </a:solidFill>
        </p:spPr>
        <p:txBody>
          <a:bodyPr>
            <a:spAutoFit/>
          </a:bodyPr>
          <a:lstStyle/>
          <a:p>
            <a:pPr algn="ctr" eaLnBrk="1" fontAlgn="auto" hangingPunct="1">
              <a:spcBef>
                <a:spcPts val="0"/>
              </a:spcBef>
              <a:spcAft>
                <a:spcPts val="0"/>
              </a:spcAft>
              <a:defRPr/>
            </a:pPr>
            <a:r>
              <a:rPr lang="en-US" sz="3200" dirty="0" err="1">
                <a:latin typeface="Times New Roman" pitchFamily="18" charset="0"/>
                <a:cs typeface="Times New Roman" pitchFamily="18" charset="0"/>
              </a:rPr>
              <a:t>Mang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thai</a:t>
            </a:r>
            <a:r>
              <a:rPr lang="en-US" sz="3200" dirty="0">
                <a:latin typeface="Times New Roman" pitchFamily="18" charset="0"/>
                <a:cs typeface="Times New Roman" pitchFamily="18" charset="0"/>
              </a:rPr>
              <a:t> </a:t>
            </a:r>
          </a:p>
          <a:p>
            <a:pPr algn="ctr" eaLnBrk="1" fontAlgn="auto" hangingPunct="1">
              <a:spcBef>
                <a:spcPts val="0"/>
              </a:spcBef>
              <a:spcAft>
                <a:spcPts val="0"/>
              </a:spcAft>
              <a:defRPr/>
            </a:pPr>
            <a:r>
              <a:rPr lang="en-US" sz="3200" dirty="0">
                <a:latin typeface="Times New Roman" pitchFamily="18" charset="0"/>
                <a:cs typeface="Times New Roman" pitchFamily="18" charset="0"/>
              </a:rPr>
              <a:t>12 </a:t>
            </a:r>
            <a:r>
              <a:rPr lang="en-US" sz="3200" dirty="0" err="1">
                <a:latin typeface="Times New Roman" pitchFamily="18" charset="0"/>
                <a:cs typeface="Times New Roman" pitchFamily="18" charset="0"/>
              </a:rPr>
              <a:t>tháng</a:t>
            </a:r>
            <a:endParaRPr lang="en-US" sz="3200" dirty="0">
              <a:latin typeface="Times New Roman" pitchFamily="18" charset="0"/>
              <a:cs typeface="Times New Roman" pitchFamily="18" charset="0"/>
            </a:endParaRPr>
          </a:p>
        </p:txBody>
      </p:sp>
      <p:sp>
        <p:nvSpPr>
          <p:cNvPr id="5" name="TextBox 4"/>
          <p:cNvSpPr txBox="1"/>
          <p:nvPr/>
        </p:nvSpPr>
        <p:spPr>
          <a:xfrm>
            <a:off x="2818265" y="5003911"/>
            <a:ext cx="2165747" cy="954107"/>
          </a:xfrm>
          <a:prstGeom prst="rect">
            <a:avLst/>
          </a:prstGeom>
          <a:solidFill>
            <a:schemeClr val="accent4">
              <a:lumMod val="40000"/>
              <a:lumOff val="60000"/>
            </a:schemeClr>
          </a:solidFill>
        </p:spPr>
        <p:txBody>
          <a:bodyPr>
            <a:spAutoFit/>
          </a:bodyPr>
          <a:lstStyle/>
          <a:p>
            <a:pPr algn="ctr" eaLnBrk="1" fontAlgn="auto" hangingPunct="1">
              <a:spcBef>
                <a:spcPts val="0"/>
              </a:spcBef>
              <a:spcAft>
                <a:spcPts val="0"/>
              </a:spcAft>
              <a:defRPr/>
            </a:pPr>
            <a:r>
              <a:rPr lang="en-US" sz="2800" dirty="0" err="1">
                <a:latin typeface="Times New Roman" pitchFamily="18" charset="0"/>
                <a:cs typeface="Times New Roman" pitchFamily="18" charset="0"/>
              </a:rPr>
              <a:t>Sinh</a:t>
            </a:r>
            <a:r>
              <a:rPr lang="en-US" sz="2800" dirty="0">
                <a:latin typeface="Times New Roman" pitchFamily="18" charset="0"/>
                <a:cs typeface="Times New Roman" pitchFamily="18" charset="0"/>
              </a:rPr>
              <a:t> ra </a:t>
            </a:r>
            <a:r>
              <a:rPr lang="en-US" sz="2800" dirty="0" err="1">
                <a:latin typeface="Times New Roman" pitchFamily="18" charset="0"/>
                <a:cs typeface="Times New Roman" pitchFamily="18" charset="0"/>
              </a:rPr>
              <a:t>Thánh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Gióng</a:t>
            </a:r>
            <a:endParaRPr lang="en-US" sz="2800" dirty="0">
              <a:latin typeface="Times New Roman" pitchFamily="18" charset="0"/>
              <a:cs typeface="Times New Roman" pitchFamily="18" charset="0"/>
            </a:endParaRPr>
          </a:p>
        </p:txBody>
      </p:sp>
      <p:pic>
        <p:nvPicPr>
          <p:cNvPr id="5126" name="Picture 6" descr="Tập tin:Musubidachi.svg – Wikipedia tiếng Việt"/>
          <p:cNvPicPr>
            <a:picLocks noChangeAspect="1" noChangeArrowheads="1"/>
          </p:cNvPicPr>
          <p:nvPr/>
        </p:nvPicPr>
        <p:blipFill>
          <a:blip r:embed="rId2"/>
          <a:srcRect l="-2782" t="24338" r="50133" b="33540"/>
          <a:stretch>
            <a:fillRect/>
          </a:stretch>
        </p:blipFill>
        <p:spPr bwMode="auto">
          <a:xfrm rot="6893494">
            <a:off x="3366294" y="430268"/>
            <a:ext cx="5221288" cy="5148263"/>
          </a:xfrm>
          <a:prstGeom prst="rect">
            <a:avLst/>
          </a:prstGeom>
          <a:noFill/>
          <a:ln w="9525">
            <a:noFill/>
            <a:miter lim="800000"/>
            <a:headEnd/>
            <a:tailEnd/>
          </a:ln>
        </p:spPr>
      </p:pic>
      <p:sp>
        <p:nvSpPr>
          <p:cNvPr id="9" name="TextBox 8"/>
          <p:cNvSpPr txBox="1"/>
          <p:nvPr/>
        </p:nvSpPr>
        <p:spPr>
          <a:xfrm>
            <a:off x="5707857" y="5003911"/>
            <a:ext cx="2703910" cy="1384995"/>
          </a:xfrm>
          <a:prstGeom prst="rect">
            <a:avLst/>
          </a:prstGeom>
          <a:solidFill>
            <a:schemeClr val="accent4">
              <a:lumMod val="40000"/>
              <a:lumOff val="60000"/>
            </a:schemeClr>
          </a:solidFill>
        </p:spPr>
        <p:txBody>
          <a:bodyPr>
            <a:spAutoFit/>
          </a:bodyPr>
          <a:lstStyle/>
          <a:p>
            <a:pPr algn="ctr" eaLnBrk="1" fontAlgn="auto" hangingPunct="1">
              <a:spcBef>
                <a:spcPts val="0"/>
              </a:spcBef>
              <a:spcAft>
                <a:spcPts val="0"/>
              </a:spcAft>
              <a:defRPr/>
            </a:pPr>
            <a:r>
              <a:rPr lang="en-US" sz="2800" dirty="0">
                <a:latin typeface="Times New Roman" pitchFamily="18" charset="0"/>
                <a:cs typeface="Times New Roman" pitchFamily="18" charset="0"/>
              </a:rPr>
              <a:t>3 </a:t>
            </a:r>
            <a:r>
              <a:rPr lang="en-US" sz="2800" dirty="0" err="1">
                <a:latin typeface="Times New Roman" pitchFamily="18" charset="0"/>
                <a:cs typeface="Times New Roman" pitchFamily="18" charset="0"/>
              </a:rPr>
              <a:t>tuổi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Gióng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vẫn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a:t>
            </a:r>
            <a:r>
              <a:rPr lang="vi-VN" sz="2800" dirty="0">
                <a:latin typeface="Times New Roman" pitchFamily="18" charset="0"/>
                <a:cs typeface="Times New Roman" pitchFamily="18" charset="0"/>
              </a:rPr>
              <a:t>ư</a:t>
            </a:r>
            <a:r>
              <a:rPr lang="en-US" sz="2800" dirty="0">
                <a:latin typeface="Times New Roman" pitchFamily="18" charset="0"/>
                <a:cs typeface="Times New Roman" pitchFamily="18" charset="0"/>
              </a:rPr>
              <a:t>a </a:t>
            </a:r>
            <a:r>
              <a:rPr lang="en-US" sz="2800" dirty="0" err="1">
                <a:latin typeface="Times New Roman" pitchFamily="18" charset="0"/>
                <a:cs typeface="Times New Roman" pitchFamily="18" charset="0"/>
              </a:rPr>
              <a:t>biết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cười</a:t>
            </a:r>
            <a:endParaRPr lang="en-US" sz="2800" dirty="0">
              <a:latin typeface="Times New Roman" pitchFamily="18" charset="0"/>
              <a:cs typeface="Times New Roman" pitchFamily="18" charset="0"/>
            </a:endParaRPr>
          </a:p>
        </p:txBody>
      </p:sp>
      <p:sp>
        <p:nvSpPr>
          <p:cNvPr id="7" name="Rectangle 6"/>
          <p:cNvSpPr>
            <a:spLocks noChangeArrowheads="1"/>
          </p:cNvSpPr>
          <p:nvPr/>
        </p:nvSpPr>
        <p:spPr bwMode="auto">
          <a:xfrm>
            <a:off x="3657600" y="1524055"/>
            <a:ext cx="5486400" cy="2492990"/>
          </a:xfrm>
          <a:prstGeom prst="rect">
            <a:avLst/>
          </a:prstGeom>
          <a:solidFill>
            <a:schemeClr val="bg1">
              <a:alpha val="81960"/>
            </a:schemeClr>
          </a:solidFill>
          <a:ln w="9525">
            <a:noFill/>
            <a:miter lim="800000"/>
            <a:headEnd/>
            <a:tailEnd/>
          </a:ln>
        </p:spPr>
        <p:txBody>
          <a:bodyPr wrap="square">
            <a:spAutoFit/>
          </a:bodyPr>
          <a:lstStyle/>
          <a:p>
            <a:pPr marL="571500" indent="-571500" eaLnBrk="1" hangingPunct="1">
              <a:buFont typeface="Wingdings" pitchFamily="2" charset="2"/>
              <a:buChar char="Ø"/>
            </a:pPr>
            <a:r>
              <a:rPr lang="en-US" altLang="en-US" sz="2800" b="1" dirty="0" err="1" smtClean="0">
                <a:solidFill>
                  <a:srgbClr val="0070C0"/>
                </a:solidFill>
                <a:latin typeface="Times New Roman" pitchFamily="18" charset="0"/>
                <a:cs typeface="Times New Roman" pitchFamily="18" charset="0"/>
              </a:rPr>
              <a:t>Sự</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ra</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đời</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kì</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lạ</a:t>
            </a:r>
            <a:r>
              <a:rPr lang="en-US" altLang="en-US" sz="2800" b="1" dirty="0" smtClean="0">
                <a:solidFill>
                  <a:srgbClr val="0070C0"/>
                </a:solidFill>
                <a:latin typeface="Times New Roman" pitchFamily="18" charset="0"/>
                <a:cs typeface="Times New Roman" pitchFamily="18" charset="0"/>
              </a:rPr>
              <a:t>.</a:t>
            </a:r>
            <a:endParaRPr lang="en-US" altLang="en-US" sz="2800" b="1" dirty="0">
              <a:solidFill>
                <a:srgbClr val="0070C0"/>
              </a:solidFill>
              <a:latin typeface="Times New Roman" pitchFamily="18" charset="0"/>
              <a:cs typeface="Times New Roman" pitchFamily="18" charset="0"/>
            </a:endParaRPr>
          </a:p>
          <a:p>
            <a:pPr marL="571500" indent="-571500" eaLnBrk="1" hangingPunct="1">
              <a:buFont typeface="Wingdings" pitchFamily="2" charset="2"/>
              <a:buChar char="Ø"/>
            </a:pPr>
            <a:r>
              <a:rPr lang="en-US" altLang="en-US" sz="2800" b="1" dirty="0" err="1" smtClean="0">
                <a:solidFill>
                  <a:srgbClr val="0070C0"/>
                </a:solidFill>
                <a:latin typeface="Times New Roman" pitchFamily="18" charset="0"/>
                <a:cs typeface="Times New Roman" pitchFamily="18" charset="0"/>
              </a:rPr>
              <a:t>Làm</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nổi</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bật</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tính</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chất</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khác</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thường</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hé</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mở</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rằng</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đứa</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trẻ</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này</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không</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phải</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là</a:t>
            </a:r>
            <a:r>
              <a:rPr lang="en-US" altLang="en-US" sz="2800" b="1" dirty="0" smtClean="0">
                <a:solidFill>
                  <a:srgbClr val="0070C0"/>
                </a:solidFill>
                <a:latin typeface="Times New Roman" pitchFamily="18" charset="0"/>
                <a:cs typeface="Times New Roman" pitchFamily="18" charset="0"/>
              </a:rPr>
              <a:t> 1 </a:t>
            </a:r>
            <a:r>
              <a:rPr lang="en-US" altLang="en-US" sz="2800" b="1" dirty="0" err="1" smtClean="0">
                <a:solidFill>
                  <a:srgbClr val="0070C0"/>
                </a:solidFill>
                <a:latin typeface="Times New Roman" pitchFamily="18" charset="0"/>
                <a:cs typeface="Times New Roman" pitchFamily="18" charset="0"/>
              </a:rPr>
              <a:t>người</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bình</a:t>
            </a:r>
            <a:r>
              <a:rPr lang="en-US" altLang="en-US" sz="2800" b="1" dirty="0" smtClean="0">
                <a:solidFill>
                  <a:srgbClr val="0070C0"/>
                </a:solidFill>
                <a:latin typeface="Times New Roman" pitchFamily="18" charset="0"/>
                <a:cs typeface="Times New Roman" pitchFamily="18" charset="0"/>
              </a:rPr>
              <a:t> </a:t>
            </a:r>
            <a:r>
              <a:rPr lang="en-US" altLang="en-US" sz="2800" b="1" dirty="0" err="1" smtClean="0">
                <a:solidFill>
                  <a:srgbClr val="0070C0"/>
                </a:solidFill>
                <a:latin typeface="Times New Roman" pitchFamily="18" charset="0"/>
                <a:cs typeface="Times New Roman" pitchFamily="18" charset="0"/>
              </a:rPr>
              <a:t>thường</a:t>
            </a:r>
            <a:r>
              <a:rPr lang="en-US" altLang="en-US" sz="2800" b="1" dirty="0" smtClean="0">
                <a:solidFill>
                  <a:srgbClr val="0070C0"/>
                </a:solidFill>
                <a:latin typeface="Times New Roman" pitchFamily="18" charset="0"/>
                <a:cs typeface="Times New Roman" pitchFamily="18" charset="0"/>
              </a:rPr>
              <a:t>.</a:t>
            </a:r>
            <a:endParaRPr lang="en-US" altLang="en-US" sz="2800" b="1" dirty="0">
              <a:solidFill>
                <a:srgbClr val="0070C0"/>
              </a:solidFill>
              <a:latin typeface="Times New Roman" pitchFamily="18" charset="0"/>
              <a:cs typeface="Times New Roman" pitchFamily="18" charset="0"/>
            </a:endParaRPr>
          </a:p>
          <a:p>
            <a:pPr marL="571500" indent="-571500" eaLnBrk="1" hangingPunct="1">
              <a:buFontTx/>
              <a:buChar char="-"/>
            </a:pPr>
            <a:endParaRPr lang="en-US" altLang="en-US" sz="1600" dirty="0">
              <a:solidFill>
                <a:srgbClr val="0070C0"/>
              </a:solidFill>
              <a:latin typeface="Times New Roman" pitchFamily="18" charset="0"/>
              <a:cs typeface="Times New Roman" pitchFamily="18" charset="0"/>
            </a:endParaRPr>
          </a:p>
        </p:txBody>
      </p:sp>
      <p:sp>
        <p:nvSpPr>
          <p:cNvPr id="38913" name="Rectangle 1"/>
          <p:cNvSpPr>
            <a:spLocks noChangeArrowheads="1"/>
          </p:cNvSpPr>
          <p:nvPr/>
        </p:nvSpPr>
        <p:spPr bwMode="auto">
          <a:xfrm>
            <a:off x="228600" y="914511"/>
            <a:ext cx="2667000" cy="2554545"/>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Thời gian: Đời Hùng Vương thứ 6.</a:t>
            </a:r>
            <a:endParaRPr kumimoji="0" lang="en-US" sz="1400" b="0" i="0" u="none" strike="noStrike" cap="none" normalizeH="0" baseline="0" dirty="0" smtClean="0">
              <a:ln>
                <a:noFill/>
              </a:ln>
              <a:solidFill>
                <a:schemeClr val="tx1"/>
              </a:solidFill>
              <a:effectLst/>
              <a:latin typeface="+mj-lt"/>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vi-VN" sz="3200" b="0" i="0" u="none" strike="noStrike" cap="none" normalizeH="0" baseline="0" dirty="0" smtClean="0">
                <a:ln>
                  <a:noFill/>
                </a:ln>
                <a:solidFill>
                  <a:schemeClr val="tx1"/>
                </a:solidFill>
                <a:effectLst/>
                <a:latin typeface="+mj-lt"/>
                <a:ea typeface="Times New Roman" pitchFamily="18" charset="0"/>
                <a:cs typeface="Arial" pitchFamily="34" charset="0"/>
              </a:rPr>
              <a:t>Địa điểm: Tại làng Gióng.</a:t>
            </a:r>
            <a:endParaRPr kumimoji="0" lang="vi-VN" sz="4000" b="0" i="0" u="none" strike="noStrike" cap="none" normalizeH="0" baseline="0" dirty="0" smtClean="0">
              <a:ln>
                <a:noFill/>
              </a:ln>
              <a:solidFill>
                <a:schemeClr val="tx1"/>
              </a:solidFill>
              <a:effectLst/>
              <a:latin typeface="+mj-lt"/>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8913"/>
                                        </p:tgtEl>
                                        <p:attrNameLst>
                                          <p:attrName>style.visibility</p:attrName>
                                        </p:attrNameLst>
                                      </p:cBhvr>
                                      <p:to>
                                        <p:strVal val="visible"/>
                                      </p:to>
                                    </p:set>
                                    <p:animEffect transition="in" filter="blinds(horizontal)">
                                      <p:cBhvr>
                                        <p:cTn id="7" dur="500"/>
                                        <p:tgtEl>
                                          <p:spTgt spid="389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9" grpId="0" animBg="1"/>
      <p:bldP spid="7" grpId="0" animBg="1"/>
      <p:bldP spid="389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0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447" r="1811"/>
          <a:stretch/>
        </p:blipFill>
        <p:spPr bwMode="auto">
          <a:xfrm>
            <a:off x="0" y="-411426"/>
            <a:ext cx="9144000" cy="7286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ell\Desktop\00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337" t="50000" r="45380" b="34199"/>
          <a:stretch/>
        </p:blipFill>
        <p:spPr bwMode="auto">
          <a:xfrm>
            <a:off x="3693746" y="4044440"/>
            <a:ext cx="1238377" cy="11513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ng\00027_0001_素材中国-sccnn.com-24.pn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1440180" y="-27384"/>
            <a:ext cx="6545404" cy="422079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png\00027_0000_素材中国-sccnn.com-13.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148" y="452670"/>
            <a:ext cx="7514409" cy="46401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1" descr="C:\Users\liujicai01\Desktop\png\11 (46).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60" y="2853104"/>
            <a:ext cx="3168352" cy="40217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4" descr="C:\Users\liujicai01\Desktop\png\11 (8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544454">
            <a:off x="673715" y="4053121"/>
            <a:ext cx="1509171" cy="2899248"/>
          </a:xfrm>
          <a:prstGeom prst="rect">
            <a:avLst/>
          </a:prstGeom>
          <a:noFill/>
          <a:extLst>
            <a:ext uri="{909E8E84-426E-40DD-AFC4-6F175D3DCCD1}">
              <a14:hiddenFill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2209842" y="1447962"/>
            <a:ext cx="4876799" cy="2125259"/>
          </a:xfrm>
          <a:prstGeom prst="rect">
            <a:avLst/>
          </a:prstGeom>
        </p:spPr>
        <p:txBody>
          <a:bodyPr wrap="none" fromWordArt="1">
            <a:prstTxWarp prst="textPlain">
              <a:avLst>
                <a:gd name="adj" fmla="val 50691"/>
              </a:avLst>
            </a:prstTxWarp>
          </a:bodyPr>
          <a:lstStyle/>
          <a:p>
            <a:pPr algn="ctr"/>
            <a:r>
              <a:rPr lang="pt-BR" sz="3600" b="1" dirty="0" smtClean="0">
                <a:solidFill>
                  <a:srgbClr val="FF0000"/>
                </a:solidFill>
                <a:latin typeface="Times New Roman" pitchFamily="18" charset="0"/>
                <a:cs typeface="Times New Roman" pitchFamily="18" charset="0"/>
              </a:rPr>
              <a:t> </a:t>
            </a:r>
            <a:r>
              <a:rPr lang="pt-BR" sz="3600" b="1" i="1" dirty="0">
                <a:solidFill>
                  <a:srgbClr val="FF0000"/>
                </a:solidFill>
                <a:latin typeface="Times New Roman" pitchFamily="18" charset="0"/>
                <a:cs typeface="Times New Roman" pitchFamily="18" charset="0"/>
              </a:rPr>
              <a:t>Sự ra đời kì lạ, </a:t>
            </a:r>
            <a:endParaRPr lang="pt-BR" sz="3600" b="1" i="1" dirty="0" smtClean="0">
              <a:solidFill>
                <a:srgbClr val="FF0000"/>
              </a:solidFill>
              <a:latin typeface="Times New Roman" pitchFamily="18" charset="0"/>
              <a:cs typeface="Times New Roman" pitchFamily="18" charset="0"/>
            </a:endParaRPr>
          </a:p>
          <a:p>
            <a:pPr algn="ctr"/>
            <a:r>
              <a:rPr lang="pt-BR" sz="3600" b="1" i="1" dirty="0" smtClean="0">
                <a:solidFill>
                  <a:srgbClr val="FF0000"/>
                </a:solidFill>
                <a:latin typeface="Times New Roman" pitchFamily="18" charset="0"/>
                <a:cs typeface="Times New Roman" pitchFamily="18" charset="0"/>
              </a:rPr>
              <a:t>báo </a:t>
            </a:r>
            <a:r>
              <a:rPr lang="pt-BR" sz="3600" b="1" i="1" dirty="0">
                <a:solidFill>
                  <a:srgbClr val="FF0000"/>
                </a:solidFill>
                <a:latin typeface="Times New Roman" pitchFamily="18" charset="0"/>
                <a:cs typeface="Times New Roman" pitchFamily="18" charset="0"/>
              </a:rPr>
              <a:t>hiệu một con người phi thường</a:t>
            </a:r>
            <a:endParaRPr lang="en-US" sz="36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85080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anim calcmode="lin" valueType="num">
                                      <p:cBhvr>
                                        <p:cTn id="8" dur="1500" fill="hold"/>
                                        <p:tgtEl>
                                          <p:spTgt spid="24"/>
                                        </p:tgtEl>
                                        <p:attrNameLst>
                                          <p:attrName>ppt_x</p:attrName>
                                        </p:attrNameLst>
                                      </p:cBhvr>
                                      <p:tavLst>
                                        <p:tav tm="0">
                                          <p:val>
                                            <p:strVal val="#ppt_x"/>
                                          </p:val>
                                        </p:tav>
                                        <p:tav tm="100000">
                                          <p:val>
                                            <p:strVal val="#ppt_x"/>
                                          </p:val>
                                        </p:tav>
                                      </p:tavLst>
                                    </p:anim>
                                    <p:anim calcmode="lin" valueType="num">
                                      <p:cBhvr>
                                        <p:cTn id="9" dur="1500" fill="hold"/>
                                        <p:tgtEl>
                                          <p:spTgt spid="2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600"/>
                                        <p:tgtEl>
                                          <p:spTgt spid="25"/>
                                        </p:tgtEl>
                                      </p:cBhvr>
                                    </p:animEffect>
                                    <p:anim calcmode="lin" valueType="num">
                                      <p:cBhvr>
                                        <p:cTn id="13" dur="1600" fill="hold"/>
                                        <p:tgtEl>
                                          <p:spTgt spid="25"/>
                                        </p:tgtEl>
                                        <p:attrNameLst>
                                          <p:attrName>ppt_x</p:attrName>
                                        </p:attrNameLst>
                                      </p:cBhvr>
                                      <p:tavLst>
                                        <p:tav tm="0">
                                          <p:val>
                                            <p:strVal val="#ppt_x"/>
                                          </p:val>
                                        </p:tav>
                                        <p:tav tm="100000">
                                          <p:val>
                                            <p:strVal val="#ppt_x"/>
                                          </p:val>
                                        </p:tav>
                                      </p:tavLst>
                                    </p:anim>
                                    <p:anim calcmode="lin" valueType="num">
                                      <p:cBhvr>
                                        <p:cTn id="14" dur="1600" fill="hold"/>
                                        <p:tgtEl>
                                          <p:spTgt spid="25"/>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1700"/>
                                  </p:stCondLst>
                                  <p:childTnLst>
                                    <p:animRot by="120000">
                                      <p:cBhvr>
                                        <p:cTn id="16" dur="220" fill="hold">
                                          <p:stCondLst>
                                            <p:cond delay="0"/>
                                          </p:stCondLst>
                                        </p:cTn>
                                        <p:tgtEl>
                                          <p:spTgt spid="25"/>
                                        </p:tgtEl>
                                        <p:attrNameLst>
                                          <p:attrName>r</p:attrName>
                                        </p:attrNameLst>
                                      </p:cBhvr>
                                    </p:animRot>
                                    <p:animRot by="-240000">
                                      <p:cBhvr>
                                        <p:cTn id="17" dur="440" fill="hold">
                                          <p:stCondLst>
                                            <p:cond delay="440"/>
                                          </p:stCondLst>
                                        </p:cTn>
                                        <p:tgtEl>
                                          <p:spTgt spid="25"/>
                                        </p:tgtEl>
                                        <p:attrNameLst>
                                          <p:attrName>r</p:attrName>
                                        </p:attrNameLst>
                                      </p:cBhvr>
                                    </p:animRot>
                                    <p:animRot by="240000">
                                      <p:cBhvr>
                                        <p:cTn id="18" dur="440" fill="hold">
                                          <p:stCondLst>
                                            <p:cond delay="880"/>
                                          </p:stCondLst>
                                        </p:cTn>
                                        <p:tgtEl>
                                          <p:spTgt spid="25"/>
                                        </p:tgtEl>
                                        <p:attrNameLst>
                                          <p:attrName>r</p:attrName>
                                        </p:attrNameLst>
                                      </p:cBhvr>
                                    </p:animRot>
                                    <p:animRot by="-240000">
                                      <p:cBhvr>
                                        <p:cTn id="19" dur="440" fill="hold">
                                          <p:stCondLst>
                                            <p:cond delay="1320"/>
                                          </p:stCondLst>
                                        </p:cTn>
                                        <p:tgtEl>
                                          <p:spTgt spid="25"/>
                                        </p:tgtEl>
                                        <p:attrNameLst>
                                          <p:attrName>r</p:attrName>
                                        </p:attrNameLst>
                                      </p:cBhvr>
                                    </p:animRot>
                                    <p:animRot by="120000">
                                      <p:cBhvr>
                                        <p:cTn id="20" dur="440" fill="hold">
                                          <p:stCondLst>
                                            <p:cond delay="1760"/>
                                          </p:stCondLst>
                                        </p:cTn>
                                        <p:tgtEl>
                                          <p:spTgt spid="25"/>
                                        </p:tgtEl>
                                        <p:attrNameLst>
                                          <p:attrName>r</p:attrName>
                                        </p:attrNameLst>
                                      </p:cBhvr>
                                    </p:animRot>
                                  </p:childTnLst>
                                </p:cTn>
                              </p:par>
                              <p:par>
                                <p:cTn id="21" presetID="32" presetClass="emph" presetSubtype="0" fill="hold" nodeType="withEffect">
                                  <p:stCondLst>
                                    <p:cond delay="3900"/>
                                  </p:stCondLst>
                                  <p:childTnLst>
                                    <p:animRot by="120000">
                                      <p:cBhvr>
                                        <p:cTn id="22" dur="220" fill="hold">
                                          <p:stCondLst>
                                            <p:cond delay="0"/>
                                          </p:stCondLst>
                                        </p:cTn>
                                        <p:tgtEl>
                                          <p:spTgt spid="25"/>
                                        </p:tgtEl>
                                        <p:attrNameLst>
                                          <p:attrName>r</p:attrName>
                                        </p:attrNameLst>
                                      </p:cBhvr>
                                    </p:animRot>
                                    <p:animRot by="-240000">
                                      <p:cBhvr>
                                        <p:cTn id="23" dur="440" fill="hold">
                                          <p:stCondLst>
                                            <p:cond delay="440"/>
                                          </p:stCondLst>
                                        </p:cTn>
                                        <p:tgtEl>
                                          <p:spTgt spid="25"/>
                                        </p:tgtEl>
                                        <p:attrNameLst>
                                          <p:attrName>r</p:attrName>
                                        </p:attrNameLst>
                                      </p:cBhvr>
                                    </p:animRot>
                                    <p:animRot by="240000">
                                      <p:cBhvr>
                                        <p:cTn id="24" dur="440" fill="hold">
                                          <p:stCondLst>
                                            <p:cond delay="880"/>
                                          </p:stCondLst>
                                        </p:cTn>
                                        <p:tgtEl>
                                          <p:spTgt spid="25"/>
                                        </p:tgtEl>
                                        <p:attrNameLst>
                                          <p:attrName>r</p:attrName>
                                        </p:attrNameLst>
                                      </p:cBhvr>
                                    </p:animRot>
                                    <p:animRot by="-240000">
                                      <p:cBhvr>
                                        <p:cTn id="25" dur="440" fill="hold">
                                          <p:stCondLst>
                                            <p:cond delay="1320"/>
                                          </p:stCondLst>
                                        </p:cTn>
                                        <p:tgtEl>
                                          <p:spTgt spid="25"/>
                                        </p:tgtEl>
                                        <p:attrNameLst>
                                          <p:attrName>r</p:attrName>
                                        </p:attrNameLst>
                                      </p:cBhvr>
                                    </p:animRot>
                                    <p:animRot by="120000">
                                      <p:cBhvr>
                                        <p:cTn id="26" dur="440" fill="hold">
                                          <p:stCondLst>
                                            <p:cond delay="1760"/>
                                          </p:stCondLst>
                                        </p:cTn>
                                        <p:tgtEl>
                                          <p:spTgt spid="25"/>
                                        </p:tgtEl>
                                        <p:attrNameLst>
                                          <p:attrName>r</p:attrName>
                                        </p:attrNameLst>
                                      </p:cBhvr>
                                    </p:animRot>
                                  </p:childTnLst>
                                </p:cTn>
                              </p:par>
                              <p:par>
                                <p:cTn id="27" presetID="53" presetClass="entr" presetSubtype="16" fill="hold" nodeType="withEffect">
                                  <p:stCondLst>
                                    <p:cond delay="0"/>
                                  </p:stCondLst>
                                  <p:childTnLst>
                                    <p:set>
                                      <p:cBhvr>
                                        <p:cTn id="28" dur="1" fill="hold">
                                          <p:stCondLst>
                                            <p:cond delay="0"/>
                                          </p:stCondLst>
                                        </p:cTn>
                                        <p:tgtEl>
                                          <p:spTgt spid="1027"/>
                                        </p:tgtEl>
                                        <p:attrNameLst>
                                          <p:attrName>style.visibility</p:attrName>
                                        </p:attrNameLst>
                                      </p:cBhvr>
                                      <p:to>
                                        <p:strVal val="visible"/>
                                      </p:to>
                                    </p:set>
                                    <p:anim calcmode="lin" valueType="num">
                                      <p:cBhvr>
                                        <p:cTn id="29" dur="1200" fill="hold"/>
                                        <p:tgtEl>
                                          <p:spTgt spid="1027"/>
                                        </p:tgtEl>
                                        <p:attrNameLst>
                                          <p:attrName>ppt_w</p:attrName>
                                        </p:attrNameLst>
                                      </p:cBhvr>
                                      <p:tavLst>
                                        <p:tav tm="0">
                                          <p:val>
                                            <p:fltVal val="0"/>
                                          </p:val>
                                        </p:tav>
                                        <p:tav tm="100000">
                                          <p:val>
                                            <p:strVal val="#ppt_w"/>
                                          </p:val>
                                        </p:tav>
                                      </p:tavLst>
                                    </p:anim>
                                    <p:anim calcmode="lin" valueType="num">
                                      <p:cBhvr>
                                        <p:cTn id="30" dur="1200" fill="hold"/>
                                        <p:tgtEl>
                                          <p:spTgt spid="1027"/>
                                        </p:tgtEl>
                                        <p:attrNameLst>
                                          <p:attrName>ppt_h</p:attrName>
                                        </p:attrNameLst>
                                      </p:cBhvr>
                                      <p:tavLst>
                                        <p:tav tm="0">
                                          <p:val>
                                            <p:fltVal val="0"/>
                                          </p:val>
                                        </p:tav>
                                        <p:tav tm="100000">
                                          <p:val>
                                            <p:strVal val="#ppt_h"/>
                                          </p:val>
                                        </p:tav>
                                      </p:tavLst>
                                    </p:anim>
                                    <p:animEffect transition="in" filter="fade">
                                      <p:cBhvr>
                                        <p:cTn id="31" dur="1200"/>
                                        <p:tgtEl>
                                          <p:spTgt spid="1027"/>
                                        </p:tgtEl>
                                      </p:cBhvr>
                                    </p:animEffect>
                                  </p:childTnLst>
                                </p:cTn>
                              </p:par>
                              <p:par>
                                <p:cTn id="32" presetID="53" presetClass="entr" presetSubtype="16" fill="hold" nodeType="withEffect">
                                  <p:stCondLst>
                                    <p:cond delay="600"/>
                                  </p:stCondLst>
                                  <p:childTnLst>
                                    <p:set>
                                      <p:cBhvr>
                                        <p:cTn id="33" dur="1" fill="hold">
                                          <p:stCondLst>
                                            <p:cond delay="0"/>
                                          </p:stCondLst>
                                        </p:cTn>
                                        <p:tgtEl>
                                          <p:spTgt spid="1026"/>
                                        </p:tgtEl>
                                        <p:attrNameLst>
                                          <p:attrName>style.visibility</p:attrName>
                                        </p:attrNameLst>
                                      </p:cBhvr>
                                      <p:to>
                                        <p:strVal val="visible"/>
                                      </p:to>
                                    </p:set>
                                    <p:anim calcmode="lin" valueType="num">
                                      <p:cBhvr>
                                        <p:cTn id="34" dur="1900" fill="hold"/>
                                        <p:tgtEl>
                                          <p:spTgt spid="1026"/>
                                        </p:tgtEl>
                                        <p:attrNameLst>
                                          <p:attrName>ppt_w</p:attrName>
                                        </p:attrNameLst>
                                      </p:cBhvr>
                                      <p:tavLst>
                                        <p:tav tm="0">
                                          <p:val>
                                            <p:fltVal val="0"/>
                                          </p:val>
                                        </p:tav>
                                        <p:tav tm="100000">
                                          <p:val>
                                            <p:strVal val="#ppt_w"/>
                                          </p:val>
                                        </p:tav>
                                      </p:tavLst>
                                    </p:anim>
                                    <p:anim calcmode="lin" valueType="num">
                                      <p:cBhvr>
                                        <p:cTn id="35" dur="1900" fill="hold"/>
                                        <p:tgtEl>
                                          <p:spTgt spid="1026"/>
                                        </p:tgtEl>
                                        <p:attrNameLst>
                                          <p:attrName>ppt_h</p:attrName>
                                        </p:attrNameLst>
                                      </p:cBhvr>
                                      <p:tavLst>
                                        <p:tav tm="0">
                                          <p:val>
                                            <p:fltVal val="0"/>
                                          </p:val>
                                        </p:tav>
                                        <p:tav tm="100000">
                                          <p:val>
                                            <p:strVal val="#ppt_h"/>
                                          </p:val>
                                        </p:tav>
                                      </p:tavLst>
                                    </p:anim>
                                    <p:animEffect transition="in" filter="fade">
                                      <p:cBhvr>
                                        <p:cTn id="36" dur="1900"/>
                                        <p:tgtEl>
                                          <p:spTgt spid="1026"/>
                                        </p:tgtEl>
                                      </p:cBhvr>
                                    </p:animEffect>
                                  </p:childTnLst>
                                </p:cTn>
                              </p:par>
                              <p:par>
                                <p:cTn id="37" presetID="8" presetClass="emph" presetSubtype="0" fill="hold" nodeType="withEffect">
                                  <p:stCondLst>
                                    <p:cond delay="600"/>
                                  </p:stCondLst>
                                  <p:childTnLst>
                                    <p:animRot by="21600000">
                                      <p:cBhvr>
                                        <p:cTn id="38" dur="1900" fill="hold"/>
                                        <p:tgtEl>
                                          <p:spTgt spid="1026"/>
                                        </p:tgtEl>
                                        <p:attrNameLst>
                                          <p:attrName>r</p:attrName>
                                        </p:attrNameLst>
                                      </p:cBhvr>
                                    </p:animRot>
                                  </p:childTnLst>
                                </p:cTn>
                              </p:par>
                              <p:par>
                                <p:cTn id="39" presetID="22" presetClass="emph" presetSubtype="0" repeatCount="indefinite" fill="hold" grpId="0" nodeType="withEffect">
                                  <p:stCondLst>
                                    <p:cond delay="0"/>
                                  </p:stCondLst>
                                  <p:childTnLst>
                                    <p:animClr clrSpc="hsl" dir="cw">
                                      <p:cBhvr override="childStyle">
                                        <p:cTn id="40" dur="3000" fill="hold"/>
                                        <p:tgtEl>
                                          <p:spTgt spid="11"/>
                                        </p:tgtEl>
                                        <p:attrNameLst>
                                          <p:attrName>style.color</p:attrName>
                                        </p:attrNameLst>
                                      </p:cBhvr>
                                      <p:by>
                                        <p:hsl h="-7200000" s="0" l="0"/>
                                      </p:by>
                                    </p:animClr>
                                    <p:animClr clrSpc="hsl" dir="cw">
                                      <p:cBhvr>
                                        <p:cTn id="41" dur="3000" fill="hold"/>
                                        <p:tgtEl>
                                          <p:spTgt spid="11"/>
                                        </p:tgtEl>
                                        <p:attrNameLst>
                                          <p:attrName>fillcolor</p:attrName>
                                        </p:attrNameLst>
                                      </p:cBhvr>
                                      <p:by>
                                        <p:hsl h="-7200000" s="0" l="0"/>
                                      </p:by>
                                    </p:animClr>
                                    <p:animClr clrSpc="hsl" dir="cw">
                                      <p:cBhvr>
                                        <p:cTn id="42" dur="3000" fill="hold"/>
                                        <p:tgtEl>
                                          <p:spTgt spid="11"/>
                                        </p:tgtEl>
                                        <p:attrNameLst>
                                          <p:attrName>stroke.color</p:attrName>
                                        </p:attrNameLst>
                                      </p:cBhvr>
                                      <p:by>
                                        <p:hsl h="-7200000" s="0" l="0"/>
                                      </p:by>
                                    </p:animClr>
                                    <p:set>
                                      <p:cBhvr>
                                        <p:cTn id="43" dur="3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76200"/>
            <a:ext cx="7696200" cy="584775"/>
          </a:xfrm>
          <a:prstGeom prst="rect">
            <a:avLst/>
          </a:prstGeom>
          <a:noFill/>
        </p:spPr>
        <p:txBody>
          <a:bodyPr wrap="square" rtlCol="0">
            <a:spAutoFit/>
          </a:bodyPr>
          <a:lstStyle/>
          <a:p>
            <a:r>
              <a:rPr lang="en-US" sz="3200" b="1" dirty="0" smtClean="0">
                <a:latin typeface="Times New Roman" pitchFamily="18" charset="0"/>
                <a:cs typeface="Times New Roman" pitchFamily="18" charset="0"/>
              </a:rPr>
              <a:t>2. Ý </a:t>
            </a:r>
            <a:r>
              <a:rPr lang="en-US" sz="3200" b="1" dirty="0" err="1" smtClean="0">
                <a:latin typeface="Times New Roman" pitchFamily="18" charset="0"/>
                <a:cs typeface="Times New Roman" pitchFamily="18" charset="0"/>
              </a:rPr>
              <a:t>nghĩa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của</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một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số</a:t>
            </a:r>
            <a:r>
              <a:rPr lang="en-US" sz="3200" b="1" dirty="0" smtClean="0">
                <a:latin typeface="Times New Roman" pitchFamily="18" charset="0"/>
                <a:cs typeface="Times New Roman" pitchFamily="18" charset="0"/>
              </a:rPr>
              <a:t> chi </a:t>
            </a:r>
            <a:r>
              <a:rPr lang="en-US" sz="3200" b="1" dirty="0" err="1" smtClean="0">
                <a:latin typeface="Times New Roman" pitchFamily="18" charset="0"/>
                <a:cs typeface="Times New Roman" pitchFamily="18" charset="0"/>
              </a:rPr>
              <a:t>tiết</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trong</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truyện</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3" name="TextBox 2"/>
          <p:cNvSpPr txBox="1"/>
          <p:nvPr/>
        </p:nvSpPr>
        <p:spPr>
          <a:xfrm>
            <a:off x="609600" y="381110"/>
            <a:ext cx="80010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a. </a:t>
            </a:r>
            <a:r>
              <a:rPr lang="en-US" sz="2400" i="1" dirty="0" err="1" smtClean="0">
                <a:latin typeface="Times New Roman" pitchFamily="18" charset="0"/>
                <a:cs typeface="Times New Roman" pitchFamily="18" charset="0"/>
              </a:rPr>
              <a:t>Ông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về</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tâu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với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vua</a:t>
            </a:r>
            <a:r>
              <a:rPr lang="en-US" sz="2400" i="1" dirty="0" smtClean="0">
                <a:latin typeface="Times New Roman" pitchFamily="18" charset="0"/>
                <a:cs typeface="Times New Roman" pitchFamily="18" charset="0"/>
              </a:rPr>
              <a:t>,…ta </a:t>
            </a:r>
            <a:r>
              <a:rPr lang="en-US" sz="2400" i="1" dirty="0" err="1" smtClean="0">
                <a:latin typeface="Times New Roman" pitchFamily="18" charset="0"/>
                <a:cs typeface="Times New Roman" pitchFamily="18" charset="0"/>
              </a:rPr>
              <a:t>nguyện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phá</a:t>
            </a:r>
            <a:r>
              <a:rPr lang="en-US" sz="2400" i="1" dirty="0" smtClean="0">
                <a:latin typeface="Times New Roman" pitchFamily="18" charset="0"/>
                <a:cs typeface="Times New Roman" pitchFamily="18" charset="0"/>
              </a:rPr>
              <a:t> tan </a:t>
            </a:r>
            <a:r>
              <a:rPr lang="en-US" sz="2400" i="1" dirty="0" err="1" smtClean="0">
                <a:latin typeface="Times New Roman" pitchFamily="18" charset="0"/>
                <a:cs typeface="Times New Roman" pitchFamily="18" charset="0"/>
              </a:rPr>
              <a:t>lũ</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giặc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này</a:t>
            </a:r>
            <a:r>
              <a:rPr lang="en-US" sz="2400" i="1" dirty="0" smtClean="0">
                <a:latin typeface="Times New Roman" pitchFamily="18" charset="0"/>
                <a:cs typeface="Times New Roman" pitchFamily="18" charset="0"/>
              </a:rPr>
              <a:t>”.</a:t>
            </a:r>
            <a:endParaRPr lang="en-US" sz="2400" i="1" dirty="0">
              <a:latin typeface="Times New Roman" pitchFamily="18" charset="0"/>
              <a:cs typeface="Times New Roman" pitchFamily="18" charset="0"/>
            </a:endParaRPr>
          </a:p>
        </p:txBody>
      </p:sp>
      <p:sp>
        <p:nvSpPr>
          <p:cNvPr id="4" name="TextBox 3"/>
          <p:cNvSpPr txBox="1"/>
          <p:nvPr/>
        </p:nvSpPr>
        <p:spPr>
          <a:xfrm>
            <a:off x="914400" y="838310"/>
            <a:ext cx="81534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ý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gióng</a:t>
            </a:r>
            <a:endParaRPr lang="en-US" sz="2400" dirty="0">
              <a:latin typeface="Times New Roman" pitchFamily="18" charset="0"/>
              <a:cs typeface="Times New Roman" pitchFamily="18" charset="0"/>
            </a:endParaRPr>
          </a:p>
        </p:txBody>
      </p:sp>
      <p:sp>
        <p:nvSpPr>
          <p:cNvPr id="5" name="TextBox 4"/>
          <p:cNvSpPr txBox="1"/>
          <p:nvPr/>
        </p:nvSpPr>
        <p:spPr>
          <a:xfrm>
            <a:off x="609600" y="1219310"/>
            <a:ext cx="82296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b. </a:t>
            </a:r>
            <a:r>
              <a:rPr lang="en-US" sz="2400" i="1" dirty="0" err="1" smtClean="0">
                <a:latin typeface="Times New Roman" pitchFamily="18" charset="0"/>
                <a:cs typeface="Times New Roman" pitchFamily="18" charset="0"/>
              </a:rPr>
              <a:t>Bà</a:t>
            </a:r>
            <a:r>
              <a:rPr lang="en-US" sz="2400" i="1" dirty="0" smtClean="0">
                <a:latin typeface="Times New Roman" pitchFamily="18" charset="0"/>
                <a:cs typeface="Times New Roman" pitchFamily="18" charset="0"/>
              </a:rPr>
              <a:t> con </a:t>
            </a:r>
            <a:r>
              <a:rPr lang="en-US" sz="2400" i="1" dirty="0" err="1" smtClean="0">
                <a:latin typeface="Times New Roman" pitchFamily="18" charset="0"/>
                <a:cs typeface="Times New Roman" pitchFamily="18" charset="0"/>
              </a:rPr>
              <a:t>hàng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xóm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vui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lòng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gom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góp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gạo</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thóc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để</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nuôi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chú</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bé</a:t>
            </a:r>
            <a:endParaRPr lang="en-US" sz="2400" i="1" dirty="0">
              <a:latin typeface="Times New Roman" pitchFamily="18" charset="0"/>
              <a:cs typeface="Times New Roman" pitchFamily="18" charset="0"/>
            </a:endParaRPr>
          </a:p>
        </p:txBody>
      </p:sp>
      <p:sp>
        <p:nvSpPr>
          <p:cNvPr id="6" name="TextBox 5"/>
          <p:cNvSpPr txBox="1"/>
          <p:nvPr/>
        </p:nvSpPr>
        <p:spPr>
          <a:xfrm>
            <a:off x="914400" y="1600293"/>
            <a:ext cx="7620000" cy="1200329"/>
          </a:xfrm>
          <a:prstGeom prst="rect">
            <a:avLst/>
          </a:prstGeom>
          <a:noFill/>
        </p:spPr>
        <p:txBody>
          <a:bodyPr wrap="square" rtlCol="0">
            <a:spAutoFit/>
          </a:bodyPr>
          <a:lstStyle/>
          <a:p>
            <a:pPr marL="285750" indent="-285750">
              <a:buFontTx/>
              <a:buChar char="-"/>
            </a:pP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thần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đoàn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endParaRPr lang="en-US" sz="2400" dirty="0" smtClean="0">
              <a:latin typeface="Times New Roman" pitchFamily="18" charset="0"/>
              <a:cs typeface="Times New Roman" pitchFamily="18" charset="0"/>
            </a:endParaRPr>
          </a:p>
          <a:p>
            <a:pPr marL="285750" indent="-285750">
              <a:buFontTx/>
              <a:buChar char="-"/>
            </a:pPr>
            <a:r>
              <a:rPr lang="en-US" sz="2400" dirty="0" err="1" smtClean="0">
                <a:latin typeface="Times New Roman" pitchFamily="18" charset="0"/>
                <a:cs typeface="Times New Roman" pitchFamily="18" charset="0"/>
              </a:rPr>
              <a:t>Thể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được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nuôi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dưỡng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7" name="TextBox 6"/>
          <p:cNvSpPr txBox="1"/>
          <p:nvPr/>
        </p:nvSpPr>
        <p:spPr>
          <a:xfrm>
            <a:off x="609600" y="2743310"/>
            <a:ext cx="80772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c. </a:t>
            </a:r>
            <a:r>
              <a:rPr lang="en-US" sz="2400" i="1" dirty="0" err="1" smtClean="0">
                <a:latin typeface="Times New Roman" pitchFamily="18" charset="0"/>
                <a:cs typeface="Times New Roman" pitchFamily="18" charset="0"/>
              </a:rPr>
              <a:t>Chú</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bé</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vươn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vai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trở</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thành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một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tráng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sĩ</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oai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phong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lẫm</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liệt</a:t>
            </a:r>
            <a:endParaRPr lang="en-US" sz="2400" i="1" dirty="0">
              <a:latin typeface="Times New Roman" pitchFamily="18" charset="0"/>
              <a:cs typeface="Times New Roman" pitchFamily="18" charset="0"/>
            </a:endParaRPr>
          </a:p>
        </p:txBody>
      </p:sp>
      <p:sp>
        <p:nvSpPr>
          <p:cNvPr id="8" name="TextBox 7"/>
          <p:cNvSpPr txBox="1"/>
          <p:nvPr/>
        </p:nvSpPr>
        <p:spPr>
          <a:xfrm>
            <a:off x="762000" y="3124208"/>
            <a:ext cx="7772400" cy="830997"/>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Khi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có</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ngoại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vươn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tầm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vóc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phi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để</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p:txBody>
      </p:sp>
      <p:sp>
        <p:nvSpPr>
          <p:cNvPr id="9" name="TextBox 8"/>
          <p:cNvSpPr txBox="1"/>
          <p:nvPr/>
        </p:nvSpPr>
        <p:spPr>
          <a:xfrm>
            <a:off x="609600" y="3886202"/>
            <a:ext cx="80010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d. </a:t>
            </a:r>
            <a:r>
              <a:rPr lang="en-US" sz="2400" i="1" dirty="0" err="1" smtClean="0">
                <a:latin typeface="Times New Roman" pitchFamily="18" charset="0"/>
                <a:cs typeface="Times New Roman" pitchFamily="18" charset="0"/>
              </a:rPr>
              <a:t>Ngựa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sắt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phun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lửa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quật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giặc</a:t>
            </a:r>
            <a:r>
              <a:rPr lang="en-US" sz="2400" i="1" dirty="0" smtClean="0">
                <a:latin typeface="Times New Roman" pitchFamily="18" charset="0"/>
                <a:cs typeface="Times New Roman" pitchFamily="18" charset="0"/>
              </a:rPr>
              <a:t> tan </a:t>
            </a:r>
            <a:r>
              <a:rPr lang="en-US" sz="2400" i="1" dirty="0" err="1" smtClean="0">
                <a:latin typeface="Times New Roman" pitchFamily="18" charset="0"/>
                <a:cs typeface="Times New Roman" pitchFamily="18" charset="0"/>
              </a:rPr>
              <a:t>vỡ</a:t>
            </a:r>
            <a:endParaRPr lang="en-US" sz="2400" i="1" dirty="0">
              <a:latin typeface="Times New Roman" pitchFamily="18" charset="0"/>
              <a:cs typeface="Times New Roman" pitchFamily="18" charset="0"/>
            </a:endParaRPr>
          </a:p>
        </p:txBody>
      </p:sp>
      <p:sp>
        <p:nvSpPr>
          <p:cNvPr id="10" name="TextBox 9"/>
          <p:cNvSpPr txBox="1"/>
          <p:nvPr/>
        </p:nvSpPr>
        <p:spPr>
          <a:xfrm>
            <a:off x="609600" y="4267310"/>
            <a:ext cx="8382000" cy="1015663"/>
          </a:xfrm>
          <a:prstGeom prst="rect">
            <a:avLst/>
          </a:prstGeom>
          <a:noFill/>
        </p:spPr>
        <p:txBody>
          <a:bodyPr wrap="square" rtlCol="0">
            <a:spAutoFit/>
          </a:bodyPr>
          <a:lstStyle/>
          <a:p>
            <a:pPr marL="285750" indent="-285750">
              <a:buFontTx/>
              <a:buChar char="-"/>
            </a:pPr>
            <a:r>
              <a:rPr lang="en-US" sz="2000" dirty="0" err="1" smtClean="0">
                <a:latin typeface="Times New Roman" pitchFamily="18" charset="0"/>
                <a:cs typeface="Times New Roman" pitchFamily="18" charset="0"/>
              </a:rPr>
              <a:t>Ca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ngợi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thành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tựu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văn</a:t>
            </a:r>
            <a:r>
              <a:rPr lang="en-US" sz="2000" dirty="0" smtClean="0">
                <a:latin typeface="Times New Roman" pitchFamily="18" charset="0"/>
                <a:cs typeface="Times New Roman" pitchFamily="18" charset="0"/>
              </a:rPr>
              <a:t> minh </a:t>
            </a:r>
            <a:r>
              <a:rPr lang="en-US" sz="2000" dirty="0" err="1" smtClean="0">
                <a:latin typeface="Times New Roman" pitchFamily="18" charset="0"/>
                <a:cs typeface="Times New Roman" pitchFamily="18" charset="0"/>
              </a:rPr>
              <a:t>kim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loại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Việt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cổ</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đại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Hùng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Vương</a:t>
            </a:r>
            <a:endParaRPr lang="en-US" sz="2000" dirty="0" smtClean="0">
              <a:latin typeface="Times New Roman" pitchFamily="18" charset="0"/>
              <a:cs typeface="Times New Roman" pitchFamily="18" charset="0"/>
            </a:endParaRPr>
          </a:p>
          <a:p>
            <a:pPr marL="285750" indent="-285750">
              <a:buFontTx/>
              <a:buChar char="-"/>
            </a:pPr>
            <a:r>
              <a:rPr lang="en-US" sz="2000" dirty="0" err="1" smtClean="0">
                <a:latin typeface="Times New Roman" pitchFamily="18" charset="0"/>
                <a:cs typeface="Times New Roman" pitchFamily="18" charset="0"/>
              </a:rPr>
              <a:t>Gióng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giặc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chỉ</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bằng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vũ</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còn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cỏ</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cây</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của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đất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nước</a:t>
            </a:r>
            <a:endParaRPr lang="en-US" sz="2000" dirty="0" smtClean="0">
              <a:latin typeface="Times New Roman" pitchFamily="18" charset="0"/>
              <a:cs typeface="Times New Roman" pitchFamily="18" charset="0"/>
            </a:endParaRPr>
          </a:p>
          <a:p>
            <a:pPr marL="285750" indent="-285750">
              <a:buFontTx/>
              <a:buChar char="-"/>
            </a:pPr>
            <a:r>
              <a:rPr lang="en-US" sz="2000" dirty="0" err="1" smtClean="0">
                <a:latin typeface="Times New Roman" pitchFamily="18" charset="0"/>
                <a:cs typeface="Times New Roman" pitchFamily="18" charset="0"/>
              </a:rPr>
              <a:t>Trong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khó</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khăn</a:t>
            </a:r>
            <a:r>
              <a:rPr lang="en-US" sz="2000" dirty="0" smtClean="0">
                <a:latin typeface="Times New Roman" pitchFamily="18" charset="0"/>
                <a:cs typeface="Times New Roman" pitchFamily="18" charset="0"/>
              </a:rPr>
              <a:t>, con </a:t>
            </a:r>
            <a:r>
              <a:rPr lang="en-US" sz="2000" dirty="0" err="1" smtClean="0">
                <a:latin typeface="Times New Roman" pitchFamily="18" charset="0"/>
                <a:cs typeface="Times New Roman" pitchFamily="18" charset="0"/>
              </a:rPr>
              <a:t>người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vẫn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nhanh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cường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tìm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cách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đánh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giặc</a:t>
            </a:r>
            <a:endParaRPr lang="en-US" sz="2000" dirty="0">
              <a:latin typeface="Times New Roman" pitchFamily="18" charset="0"/>
              <a:cs typeface="Times New Roman" pitchFamily="18" charset="0"/>
            </a:endParaRPr>
          </a:p>
        </p:txBody>
      </p:sp>
      <p:sp>
        <p:nvSpPr>
          <p:cNvPr id="11" name="TextBox 10"/>
          <p:cNvSpPr txBox="1"/>
          <p:nvPr/>
        </p:nvSpPr>
        <p:spPr>
          <a:xfrm>
            <a:off x="533400" y="5181710"/>
            <a:ext cx="84582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e. </a:t>
            </a:r>
            <a:r>
              <a:rPr lang="en-US" sz="2400" i="1" dirty="0" err="1" smtClean="0">
                <a:latin typeface="Times New Roman" pitchFamily="18" charset="0"/>
                <a:cs typeface="Times New Roman" pitchFamily="18" charset="0"/>
              </a:rPr>
              <a:t>Tráng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sĩ</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đánh</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giặc</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xong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cởi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giáp</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sắt</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bỏ</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lại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và</a:t>
            </a:r>
            <a:r>
              <a:rPr lang="en-US" sz="2400" i="1" dirty="0" smtClean="0">
                <a:latin typeface="Times New Roman" pitchFamily="18" charset="0"/>
                <a:cs typeface="Times New Roman" pitchFamily="18" charset="0"/>
              </a:rPr>
              <a:t> bay </a:t>
            </a:r>
            <a:r>
              <a:rPr lang="en-US" sz="2400" i="1" dirty="0" err="1" smtClean="0">
                <a:latin typeface="Times New Roman" pitchFamily="18" charset="0"/>
                <a:cs typeface="Times New Roman" pitchFamily="18" charset="0"/>
              </a:rPr>
              <a:t>thẳng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lên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trời</a:t>
            </a:r>
            <a:endParaRPr lang="en-US" sz="2400" i="1" dirty="0">
              <a:latin typeface="Times New Roman" pitchFamily="18" charset="0"/>
              <a:cs typeface="Times New Roman" pitchFamily="18" charset="0"/>
            </a:endParaRPr>
          </a:p>
        </p:txBody>
      </p:sp>
      <p:sp>
        <p:nvSpPr>
          <p:cNvPr id="12" name="TextBox 11"/>
          <p:cNvSpPr txBox="1"/>
          <p:nvPr/>
        </p:nvSpPr>
        <p:spPr>
          <a:xfrm>
            <a:off x="533400" y="5638910"/>
            <a:ext cx="8305800" cy="1200329"/>
          </a:xfrm>
          <a:prstGeom prst="rect">
            <a:avLst/>
          </a:prstGeom>
          <a:noFill/>
        </p:spPr>
        <p:txBody>
          <a:bodyPr wrap="square" rtlCol="0">
            <a:spAutoFit/>
          </a:bodyPr>
          <a:lstStyle/>
          <a:p>
            <a:pPr marL="285750" indent="-285750">
              <a:buFontTx/>
              <a:buChar char="-"/>
            </a:pP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endParaRPr lang="en-US" sz="2400" dirty="0" smtClean="0">
              <a:latin typeface="Times New Roman" pitchFamily="18" charset="0"/>
              <a:cs typeface="Times New Roman" pitchFamily="18" charset="0"/>
            </a:endParaRPr>
          </a:p>
          <a:p>
            <a:pPr marL="285750" indent="-285750">
              <a:buFontTx/>
              <a:buChar char="-"/>
            </a:pPr>
            <a:r>
              <a:rPr lang="en-US" sz="2400" dirty="0" err="1" smtClean="0">
                <a:latin typeface="Times New Roman" pitchFamily="18" charset="0"/>
                <a:cs typeface="Times New Roman" pitchFamily="18" charset="0"/>
              </a:rPr>
              <a:t>Gióng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cùng</a:t>
            </a:r>
            <a:r>
              <a:rPr lang="en-US" sz="2400" dirty="0" smtClean="0">
                <a:latin typeface="Times New Roman" pitchFamily="18" charset="0"/>
                <a:cs typeface="Times New Roman" pitchFamily="18" charset="0"/>
              </a:rPr>
              <a:t> non </a:t>
            </a:r>
            <a:r>
              <a:rPr lang="en-US" sz="2400" dirty="0" err="1" smtClean="0">
                <a:latin typeface="Times New Roman" pitchFamily="18" charset="0"/>
                <a:cs typeface="Times New Roman" pitchFamily="18" charset="0"/>
              </a:rPr>
              <a:t>sông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632950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barn(inVertical)">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fade">
                                      <p:cBhvr>
                                        <p:cTn id="68" dur="1000"/>
                                        <p:tgtEl>
                                          <p:spTgt spid="11"/>
                                        </p:tgtEl>
                                      </p:cBhvr>
                                    </p:animEffect>
                                    <p:anim calcmode="lin" valueType="num">
                                      <p:cBhvr>
                                        <p:cTn id="69" dur="1000" fill="hold"/>
                                        <p:tgtEl>
                                          <p:spTgt spid="11"/>
                                        </p:tgtEl>
                                        <p:attrNameLst>
                                          <p:attrName>ppt_x</p:attrName>
                                        </p:attrNameLst>
                                      </p:cBhvr>
                                      <p:tavLst>
                                        <p:tav tm="0">
                                          <p:val>
                                            <p:strVal val="#ppt_x"/>
                                          </p:val>
                                        </p:tav>
                                        <p:tav tm="100000">
                                          <p:val>
                                            <p:strVal val="#ppt_x"/>
                                          </p:val>
                                        </p:tav>
                                      </p:tavLst>
                                    </p:anim>
                                    <p:anim calcmode="lin" valueType="num">
                                      <p:cBhvr>
                                        <p:cTn id="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fade">
                                      <p:cBhvr>
                                        <p:cTn id="75" dur="1000"/>
                                        <p:tgtEl>
                                          <p:spTgt spid="12"/>
                                        </p:tgtEl>
                                      </p:cBhvr>
                                    </p:animEffect>
                                    <p:anim calcmode="lin" valueType="num">
                                      <p:cBhvr>
                                        <p:cTn id="76" dur="1000" fill="hold"/>
                                        <p:tgtEl>
                                          <p:spTgt spid="12"/>
                                        </p:tgtEl>
                                        <p:attrNameLst>
                                          <p:attrName>ppt_x</p:attrName>
                                        </p:attrNameLst>
                                      </p:cBhvr>
                                      <p:tavLst>
                                        <p:tav tm="0">
                                          <p:val>
                                            <p:strVal val="#ppt_x"/>
                                          </p:val>
                                        </p:tav>
                                        <p:tav tm="100000">
                                          <p:val>
                                            <p:strVal val="#ppt_x"/>
                                          </p:val>
                                        </p:tav>
                                      </p:tavLst>
                                    </p:anim>
                                    <p:anim calcmode="lin" valueType="num">
                                      <p:cBhvr>
                                        <p:cTn id="7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381000" y="304855"/>
            <a:ext cx="8305800" cy="954107"/>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3. </a:t>
            </a:r>
            <a:r>
              <a:rPr lang="en-US" sz="2800" b="1" dirty="0" err="1" smtClean="0">
                <a:latin typeface="Times New Roman" pitchFamily="18" charset="0"/>
                <a:cs typeface="Times New Roman" pitchFamily="18" charset="0"/>
              </a:rPr>
              <a:t>Chiến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công</a:t>
            </a:r>
            <a:r>
              <a:rPr lang="en-US" sz="2800" b="1" dirty="0" smtClean="0">
                <a:latin typeface="Times New Roman" pitchFamily="18" charset="0"/>
                <a:cs typeface="Times New Roman" pitchFamily="18" charset="0"/>
              </a:rPr>
              <a:t> phi </a:t>
            </a:r>
            <a:r>
              <a:rPr lang="en-US" sz="2800" b="1" dirty="0" err="1" smtClean="0">
                <a:latin typeface="Times New Roman" pitchFamily="18" charset="0"/>
                <a:cs typeface="Times New Roman" pitchFamily="18" charset="0"/>
              </a:rPr>
              <a:t>thường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và</a:t>
            </a:r>
            <a:r>
              <a:rPr lang="en-US" sz="2800" b="1" dirty="0" smtClean="0">
                <a:latin typeface="Times New Roman" pitchFamily="18" charset="0"/>
                <a:cs typeface="Times New Roman" pitchFamily="18" charset="0"/>
              </a:rPr>
              <a:t> ý </a:t>
            </a:r>
            <a:r>
              <a:rPr lang="en-US" sz="2800" b="1" dirty="0" err="1" smtClean="0">
                <a:latin typeface="Times New Roman" pitchFamily="18" charset="0"/>
                <a:cs typeface="Times New Roman" pitchFamily="18" charset="0"/>
              </a:rPr>
              <a:t>nghĩa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của</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hình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tượng</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Thánh</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Gióng</a:t>
            </a:r>
            <a:endParaRPr lang="en-US" sz="2800" b="1" dirty="0">
              <a:latin typeface="Times New Roman" pitchFamily="18" charset="0"/>
              <a:cs typeface="Times New Roman" pitchFamily="18" charset="0"/>
            </a:endParaRPr>
          </a:p>
        </p:txBody>
      </p:sp>
      <p:sp>
        <p:nvSpPr>
          <p:cNvPr id="3" name="TextBox 2"/>
          <p:cNvSpPr txBox="1"/>
          <p:nvPr/>
        </p:nvSpPr>
        <p:spPr>
          <a:xfrm>
            <a:off x="381000" y="1447910"/>
            <a:ext cx="38100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a. </a:t>
            </a:r>
            <a:r>
              <a:rPr lang="en-US" sz="2400" dirty="0" err="1" smtClean="0">
                <a:latin typeface="Times New Roman" pitchFamily="18" charset="0"/>
                <a:cs typeface="Times New Roman" pitchFamily="18" charset="0"/>
              </a:rPr>
              <a:t>Chiến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công</a:t>
            </a:r>
            <a:r>
              <a:rPr lang="en-US" sz="2400" dirty="0" smtClean="0">
                <a:latin typeface="Times New Roman" pitchFamily="18" charset="0"/>
                <a:cs typeface="Times New Roman" pitchFamily="18" charset="0"/>
              </a:rPr>
              <a:t> phi </a:t>
            </a:r>
            <a:r>
              <a:rPr lang="en-US" sz="2400" dirty="0" err="1" smtClean="0">
                <a:latin typeface="Times New Roman" pitchFamily="18" charset="0"/>
                <a:cs typeface="Times New Roman" pitchFamily="18" charset="0"/>
              </a:rPr>
              <a:t>thường</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TextBox 3"/>
          <p:cNvSpPr txBox="1"/>
          <p:nvPr/>
        </p:nvSpPr>
        <p:spPr>
          <a:xfrm>
            <a:off x="3657600" y="1469831"/>
            <a:ext cx="48768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tan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lược</a:t>
            </a:r>
            <a:endParaRPr lang="en-US" sz="2400" dirty="0">
              <a:latin typeface="Times New Roman" pitchFamily="18" charset="0"/>
              <a:cs typeface="Times New Roman" pitchFamily="18" charset="0"/>
            </a:endParaRPr>
          </a:p>
        </p:txBody>
      </p:sp>
      <p:sp>
        <p:nvSpPr>
          <p:cNvPr id="5" name="TextBox 4"/>
          <p:cNvSpPr txBox="1"/>
          <p:nvPr/>
        </p:nvSpPr>
        <p:spPr>
          <a:xfrm>
            <a:off x="381000" y="1981310"/>
            <a:ext cx="7924800"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rPr>
              <a:t>b. Ý </a:t>
            </a:r>
            <a:r>
              <a:rPr lang="en-US" sz="2400" dirty="0" err="1" smtClean="0">
                <a:latin typeface="Times New Roman" pitchFamily="18" charset="0"/>
                <a:cs typeface="Times New Roman" pitchFamily="18" charset="0"/>
              </a:rPr>
              <a:t>nghĩa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Gióng</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609600" y="2438455"/>
            <a:ext cx="7924800" cy="1569660"/>
          </a:xfrm>
          <a:prstGeom prst="rect">
            <a:avLst/>
          </a:prstGeom>
          <a:noFill/>
        </p:spPr>
        <p:txBody>
          <a:bodyPr wrap="square" rtlCol="0">
            <a:spAutoFit/>
          </a:bodyPr>
          <a:lstStyle/>
          <a:p>
            <a:pPr marL="285750" indent="-285750">
              <a:buFontTx/>
              <a:buChar char="-"/>
            </a:pPr>
            <a:r>
              <a:rPr lang="en-US" sz="2400" dirty="0" err="1" smtClean="0">
                <a:latin typeface="Times New Roman" pitchFamily="18" charset="0"/>
                <a:cs typeface="Times New Roman" pitchFamily="18" charset="0"/>
              </a:rPr>
              <a:t>Là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về</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biểu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yêu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dân</a:t>
            </a:r>
            <a:r>
              <a:rPr lang="en-US" sz="2400" dirty="0" smtClean="0">
                <a:latin typeface="Times New Roman" pitchFamily="18" charset="0"/>
                <a:cs typeface="Times New Roman" pitchFamily="18" charset="0"/>
              </a:rPr>
              <a:t> ta.</a:t>
            </a:r>
          </a:p>
          <a:p>
            <a:pPr marL="285750" indent="-285750">
              <a:buFontTx/>
              <a:buChar char="-"/>
            </a:pPr>
            <a:r>
              <a:rPr lang="en-US" sz="2400" dirty="0" err="1" smtClean="0">
                <a:latin typeface="Times New Roman" pitchFamily="18" charset="0"/>
                <a:cs typeface="Times New Roman" pitchFamily="18" charset="0"/>
              </a:rPr>
              <a:t>Người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hùng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đồng</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buổi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đầu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dựng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24264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2" name="TextBox 1"/>
          <p:cNvSpPr txBox="1"/>
          <p:nvPr/>
        </p:nvSpPr>
        <p:spPr>
          <a:xfrm>
            <a:off x="304800" y="381110"/>
            <a:ext cx="8153400" cy="461665"/>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4.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đề</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Gióng</a:t>
            </a:r>
            <a:endParaRPr lang="en-US" sz="2400" b="1" dirty="0">
              <a:latin typeface="Times New Roman" pitchFamily="18" charset="0"/>
              <a:cs typeface="Times New Roman" pitchFamily="18" charset="0"/>
            </a:endParaRPr>
          </a:p>
        </p:txBody>
      </p:sp>
      <p:sp>
        <p:nvSpPr>
          <p:cNvPr id="3" name="TextBox 2"/>
          <p:cNvSpPr txBox="1"/>
          <p:nvPr/>
        </p:nvSpPr>
        <p:spPr>
          <a:xfrm>
            <a:off x="685800" y="990710"/>
            <a:ext cx="7467600" cy="461665"/>
          </a:xfrm>
          <a:prstGeom prst="rect">
            <a:avLst/>
          </a:prstGeom>
          <a:noFill/>
        </p:spPr>
        <p:txBody>
          <a:bodyPr wrap="square" rtlCol="0">
            <a:spAutoFit/>
          </a:bodyPr>
          <a:lstStyle/>
          <a:p>
            <a:r>
              <a:rPr lang="en-US" sz="2400" dirty="0" err="1" smtClean="0">
                <a:latin typeface="Times New Roman" pitchFamily="18" charset="0"/>
                <a:cs typeface="Times New Roman" pitchFamily="18" charset="0"/>
              </a:rPr>
              <a:t>Đánh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cứu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thắng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lợi</a:t>
            </a:r>
            <a:endParaRPr lang="en-US" sz="2400" dirty="0">
              <a:latin typeface="Times New Roman" pitchFamily="18" charset="0"/>
              <a:cs typeface="Times New Roman" pitchFamily="18" charset="0"/>
            </a:endParaRPr>
          </a:p>
        </p:txBody>
      </p:sp>
      <p:sp>
        <p:nvSpPr>
          <p:cNvPr id="5" name="TextBox 4"/>
          <p:cNvSpPr txBox="1"/>
          <p:nvPr/>
        </p:nvSpPr>
        <p:spPr>
          <a:xfrm>
            <a:off x="304800" y="1447800"/>
            <a:ext cx="8610600" cy="1200329"/>
          </a:xfrm>
          <a:prstGeom prst="rect">
            <a:avLst/>
          </a:prstGeom>
          <a:noFill/>
        </p:spPr>
        <p:txBody>
          <a:bodyPr wrap="square" rtlCol="0">
            <a:spAutoFit/>
          </a:bodyPr>
          <a:lstStyle/>
          <a:p>
            <a:r>
              <a:rPr lang="en-US" sz="2400" b="1" dirty="0" smtClean="0">
                <a:latin typeface="Times New Roman" pitchFamily="18" charset="0"/>
                <a:cs typeface="Times New Roman" pitchFamily="18" charset="0"/>
              </a:rPr>
              <a:t>5.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Thánh</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Gióng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hàm</a:t>
            </a:r>
            <a:r>
              <a:rPr lang="en-US" sz="2400" b="1" dirty="0" smtClean="0">
                <a:latin typeface="Times New Roman" pitchFamily="18" charset="0"/>
                <a:cs typeface="Times New Roman" pitchFamily="18" charset="0"/>
              </a:rPr>
              <a:t> ý </a:t>
            </a:r>
            <a:r>
              <a:rPr lang="en-US" sz="2400" b="1" dirty="0" err="1" smtClean="0">
                <a:latin typeface="Times New Roman" pitchFamily="18" charset="0"/>
                <a:cs typeface="Times New Roman" pitchFamily="18" charset="0"/>
              </a:rPr>
              <a:t>rằng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chuyện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đã</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sự</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xảy</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ra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trong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quá</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khứ</a:t>
            </a:r>
            <a:r>
              <a:rPr lang="en-US" sz="2400" b="1" dirty="0" smtClean="0">
                <a:latin typeface="Times New Roman" pitchFamily="18" charset="0"/>
                <a:cs typeface="Times New Roman" pitchFamily="18" charset="0"/>
              </a:rPr>
              <a:t>. Ý </a:t>
            </a:r>
            <a:r>
              <a:rPr lang="en-US" sz="2400" b="1" dirty="0" err="1" smtClean="0">
                <a:latin typeface="Times New Roman" pitchFamily="18" charset="0"/>
                <a:cs typeface="Times New Roman" pitchFamily="18" charset="0"/>
              </a:rPr>
              <a:t>nghĩa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những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đó</a:t>
            </a:r>
            <a:r>
              <a:rPr lang="en-US" sz="2400" b="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sp>
        <p:nvSpPr>
          <p:cNvPr id="6" name="TextBox 5"/>
          <p:cNvSpPr txBox="1"/>
          <p:nvPr/>
        </p:nvSpPr>
        <p:spPr>
          <a:xfrm>
            <a:off x="304800" y="2667110"/>
            <a:ext cx="7467600" cy="461665"/>
          </a:xfrm>
          <a:prstGeom prst="rect">
            <a:avLst/>
          </a:prstGeom>
          <a:noFill/>
        </p:spPr>
        <p:txBody>
          <a:bodyPr wrap="square" rtlCol="0">
            <a:spAutoFit/>
          </a:bodyPr>
          <a:lstStyle/>
          <a:p>
            <a:r>
              <a:rPr lang="en-US" sz="2400" i="1" dirty="0" smtClean="0">
                <a:latin typeface="Times New Roman" pitchFamily="18" charset="0"/>
                <a:cs typeface="Times New Roman" pitchFamily="18" charset="0"/>
              </a:rPr>
              <a:t>a. </a:t>
            </a:r>
            <a:r>
              <a:rPr lang="en-US" sz="2400" i="1" dirty="0" err="1" smtClean="0">
                <a:latin typeface="Times New Roman" pitchFamily="18" charset="0"/>
                <a:cs typeface="Times New Roman" pitchFamily="18" charset="0"/>
              </a:rPr>
              <a:t>Lời</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kể</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hàm</a:t>
            </a:r>
            <a:r>
              <a:rPr lang="en-US" sz="2400" i="1" dirty="0" smtClean="0">
                <a:latin typeface="Times New Roman" pitchFamily="18" charset="0"/>
                <a:cs typeface="Times New Roman" pitchFamily="18" charset="0"/>
              </a:rPr>
              <a:t> ý </a:t>
            </a:r>
            <a:r>
              <a:rPr lang="en-US" sz="2400" i="1" dirty="0" err="1" smtClean="0">
                <a:latin typeface="Times New Roman" pitchFamily="18" charset="0"/>
                <a:cs typeface="Times New Roman" pitchFamily="18" charset="0"/>
              </a:rPr>
              <a:t>câu</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chuyện</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xảy</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ra</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trong</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quá</a:t>
            </a:r>
            <a:r>
              <a:rPr lang="en-US" sz="2400" i="1" dirty="0" smtClean="0">
                <a:latin typeface="Times New Roman" pitchFamily="18" charset="0"/>
                <a:cs typeface="Times New Roman" pitchFamily="18" charset="0"/>
              </a:rPr>
              <a:t> </a:t>
            </a:r>
            <a:r>
              <a:rPr lang="en-US" sz="2400" i="1" dirty="0" err="1" smtClean="0">
                <a:latin typeface="Times New Roman" pitchFamily="18" charset="0"/>
                <a:cs typeface="Times New Roman" pitchFamily="18" charset="0"/>
              </a:rPr>
              <a:t>khứ</a:t>
            </a:r>
            <a:endParaRPr lang="en-US" sz="2400" i="1" dirty="0">
              <a:latin typeface="Times New Roman" pitchFamily="18" charset="0"/>
              <a:cs typeface="Times New Roman" pitchFamily="18" charset="0"/>
            </a:endParaRPr>
          </a:p>
        </p:txBody>
      </p:sp>
    </p:spTree>
    <p:extLst>
      <p:ext uri="{BB962C8B-B14F-4D97-AF65-F5344CB8AC3E}">
        <p14:creationId xmlns:p14="http://schemas.microsoft.com/office/powerpoint/2010/main" val="236280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36248"/>
            <a:ext cx="9164270" cy="5921752"/>
          </a:xfrm>
          <a:prstGeom prst="rect">
            <a:avLst/>
          </a:prstGeom>
        </p:spPr>
      </p:pic>
      <p:sp>
        <p:nvSpPr>
          <p:cNvPr id="7" name="TextBox 6"/>
          <p:cNvSpPr txBox="1"/>
          <p:nvPr/>
        </p:nvSpPr>
        <p:spPr>
          <a:xfrm>
            <a:off x="7424783" y="50861"/>
            <a:ext cx="1512801" cy="369332"/>
          </a:xfrm>
          <a:prstGeom prst="rect">
            <a:avLst/>
          </a:prstGeom>
          <a:solidFill>
            <a:schemeClr val="bg1"/>
          </a:solidFill>
        </p:spPr>
        <p:txBody>
          <a:bodyPr wrap="square" rtlCol="0">
            <a:spAutoFit/>
          </a:bodyPr>
          <a:lstStyle/>
          <a:p>
            <a:endParaRPr lang="en-US" dirty="0">
              <a:solidFill>
                <a:prstClr val="black"/>
              </a:solidFill>
            </a:endParaRPr>
          </a:p>
        </p:txBody>
      </p:sp>
      <p:grpSp>
        <p:nvGrpSpPr>
          <p:cNvPr id="8" name="Group 7"/>
          <p:cNvGrpSpPr/>
          <p:nvPr/>
        </p:nvGrpSpPr>
        <p:grpSpPr>
          <a:xfrm>
            <a:off x="421697" y="2971800"/>
            <a:ext cx="6553200" cy="2819400"/>
            <a:chOff x="1082015" y="-257925"/>
            <a:chExt cx="6644610" cy="2819400"/>
          </a:xfrm>
        </p:grpSpPr>
        <p:sp>
          <p:nvSpPr>
            <p:cNvPr id="12" name="Right Arrow 11"/>
            <p:cNvSpPr/>
            <p:nvPr/>
          </p:nvSpPr>
          <p:spPr>
            <a:xfrm>
              <a:off x="1082015" y="-257925"/>
              <a:ext cx="6644610" cy="2819400"/>
            </a:xfrm>
            <a:prstGeom prst="rightArrow">
              <a:avLst>
                <a:gd name="adj1" fmla="val 75000"/>
                <a:gd name="adj2" fmla="val 50000"/>
              </a:avLst>
            </a:prstGeom>
            <a:solidFill>
              <a:schemeClr val="bg1">
                <a:lumMod val="95000"/>
                <a:alpha val="90000"/>
              </a:schemeClr>
            </a:solidFill>
            <a:ln>
              <a:solidFill>
                <a:srgbClr val="00CC66">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ight Arrow 4"/>
            <p:cNvSpPr/>
            <p:nvPr/>
          </p:nvSpPr>
          <p:spPr>
            <a:xfrm>
              <a:off x="1082015" y="46875"/>
              <a:ext cx="6644610" cy="2209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0" lvl="1" algn="ctr" defTabSz="977900">
                <a:lnSpc>
                  <a:spcPct val="90000"/>
                </a:lnSpc>
                <a:spcAft>
                  <a:spcPct val="15000"/>
                </a:spcAft>
              </a:pPr>
              <a:r>
                <a:rPr lang="en-US" sz="4400" b="1" dirty="0" smtClean="0">
                  <a:solidFill>
                    <a:prstClr val="black"/>
                  </a:solidFill>
                  <a:latin typeface="Times New Roman" pitchFamily="18" charset="0"/>
                  <a:ea typeface="Tahoma" panose="020B0604030504040204" pitchFamily="34" charset="0"/>
                  <a:cs typeface="Times New Roman" pitchFamily="18" charset="0"/>
                </a:rPr>
                <a:t>III. TỔNG KẾT</a:t>
              </a:r>
              <a:endParaRPr lang="en-US" sz="4400" b="1" dirty="0">
                <a:solidFill>
                  <a:prstClr val="black"/>
                </a:solidFill>
                <a:latin typeface="Times New Roman" pitchFamily="18" charset="0"/>
                <a:ea typeface="Tahoma" panose="020B0604030504040204" pitchFamily="34" charset="0"/>
                <a:cs typeface="Times New Roman" pitchFamily="18" charset="0"/>
              </a:endParaRPr>
            </a:p>
          </p:txBody>
        </p:sp>
      </p:grpSp>
    </p:spTree>
    <p:extLst>
      <p:ext uri="{BB962C8B-B14F-4D97-AF65-F5344CB8AC3E}">
        <p14:creationId xmlns:p14="http://schemas.microsoft.com/office/powerpoint/2010/main" val="4775025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bwMode="auto">
          <a:noFill/>
          <a:ln>
            <a:miter lim="800000"/>
            <a:headEnd/>
            <a:tailEnd/>
          </a:ln>
        </p:spPr>
        <p:txBody>
          <a:bodyPr/>
          <a:lstStyle/>
          <a:p>
            <a:fld id="{491EDF3F-E2E7-471B-9F75-723DB8E99120}" type="slidenum">
              <a:rPr lang="en-US" altLang="en-US">
                <a:latin typeface="Tahoma" panose="020B0604030504040204" pitchFamily="34" charset="0"/>
                <a:ea typeface="Tahoma" panose="020B0604030504040204" pitchFamily="34" charset="0"/>
                <a:cs typeface="Tahoma" panose="020B0604030504040204" pitchFamily="34" charset="0"/>
              </a:rPr>
              <a:pPr/>
              <a:t>28</a:t>
            </a:fld>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7424783" y="50861"/>
            <a:ext cx="1512801"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11" name="TextBox 10"/>
          <p:cNvSpPr txBox="1"/>
          <p:nvPr/>
        </p:nvSpPr>
        <p:spPr>
          <a:xfrm>
            <a:off x="381027" y="762162"/>
            <a:ext cx="3873881" cy="646331"/>
          </a:xfrm>
          <a:prstGeom prst="rect">
            <a:avLst/>
          </a:prstGeom>
          <a:noFill/>
        </p:spPr>
        <p:txBody>
          <a:bodyPr wrap="none" rtlCol="0">
            <a:spAutoFit/>
          </a:bodyPr>
          <a:lstStyle/>
          <a:p>
            <a:r>
              <a:rPr lang="en-US" sz="36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a.NGHỆ THUẬT: </a:t>
            </a:r>
            <a:endPar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Rectangle 2"/>
          <p:cNvSpPr/>
          <p:nvPr/>
        </p:nvSpPr>
        <p:spPr>
          <a:xfrm>
            <a:off x="152400" y="1726029"/>
            <a:ext cx="4419600" cy="1938992"/>
          </a:xfrm>
          <a:prstGeom prst="rect">
            <a:avLst/>
          </a:prstGeom>
        </p:spPr>
        <p:txBody>
          <a:bodyPr wrap="square">
            <a:spAutoFit/>
          </a:bodyPr>
          <a:lstStyle/>
          <a:p>
            <a:r>
              <a:rPr lang="vi-VN"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Nhiều</a:t>
            </a:r>
            <a:r>
              <a:rPr lang="en-US" sz="2400" dirty="0" smtClean="0">
                <a:latin typeface="Times New Roman" pitchFamily="18" charset="0"/>
                <a:cs typeface="Times New Roman" pitchFamily="18" charset="0"/>
              </a:rPr>
              <a:t> c</a:t>
            </a:r>
            <a:r>
              <a:rPr lang="vi-VN" sz="2400" dirty="0" smtClean="0">
                <a:latin typeface="Times New Roman" pitchFamily="18" charset="0"/>
                <a:cs typeface="Times New Roman" pitchFamily="18" charset="0"/>
              </a:rPr>
              <a:t>hi </a:t>
            </a:r>
            <a:r>
              <a:rPr lang="vi-VN" sz="2400" dirty="0">
                <a:latin typeface="Times New Roman" pitchFamily="18" charset="0"/>
                <a:cs typeface="Times New Roman" pitchFamily="18" charset="0"/>
              </a:rPr>
              <a:t>tiết tưởng tượng kì </a:t>
            </a:r>
            <a:r>
              <a:rPr lang="vi-VN" sz="2400" dirty="0" smtClean="0">
                <a:latin typeface="Times New Roman" pitchFamily="18" charset="0"/>
                <a:cs typeface="Times New Roman" pitchFamily="18" charset="0"/>
              </a:rPr>
              <a:t>ảo</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thức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xâu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chuỗi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tượng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khứ</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với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hình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ảnh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như</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ao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hồ</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liên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tiếp</a:t>
            </a:r>
            <a:r>
              <a:rPr lang="en-US" sz="2400" dirty="0" smtClean="0">
                <a:latin typeface="Times New Roman" pitchFamily="18" charset="0"/>
                <a:cs typeface="Times New Roman" pitchFamily="18" charset="0"/>
              </a:rPr>
              <a:t>, …</a:t>
            </a:r>
            <a:endParaRPr lang="vi-VN" sz="2400" dirty="0">
              <a:latin typeface="Times New Roman" pitchFamily="18" charset="0"/>
              <a:cs typeface="Times New Roman" pitchFamily="18" charset="0"/>
            </a:endParaRPr>
          </a:p>
        </p:txBody>
      </p:sp>
      <p:sp>
        <p:nvSpPr>
          <p:cNvPr id="7" name="TextBox 6"/>
          <p:cNvSpPr txBox="1"/>
          <p:nvPr/>
        </p:nvSpPr>
        <p:spPr>
          <a:xfrm>
            <a:off x="4800707" y="762162"/>
            <a:ext cx="3172663" cy="646331"/>
          </a:xfrm>
          <a:prstGeom prst="rect">
            <a:avLst/>
          </a:prstGeom>
          <a:noFill/>
        </p:spPr>
        <p:txBody>
          <a:bodyPr wrap="none" rtlCol="0">
            <a:spAutoFit/>
          </a:bodyPr>
          <a:lstStyle/>
          <a:p>
            <a:r>
              <a:rPr lang="en-US" sz="36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b.NỘI DUNG: </a:t>
            </a:r>
            <a:endParaRPr lang="en-US" sz="36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Rectangle 3"/>
          <p:cNvSpPr/>
          <p:nvPr/>
        </p:nvSpPr>
        <p:spPr>
          <a:xfrm>
            <a:off x="4495800" y="1794808"/>
            <a:ext cx="4648200" cy="1938992"/>
          </a:xfrm>
          <a:prstGeom prst="rect">
            <a:avLst/>
          </a:prstGeom>
        </p:spPr>
        <p:txBody>
          <a:bodyPr wrap="square">
            <a:spAutoFit/>
          </a:bodyPr>
          <a:lstStyle/>
          <a:p>
            <a:r>
              <a:rPr lang="en-US" sz="2400" dirty="0" smtClean="0">
                <a:latin typeface="Times New Roman" pitchFamily="18" charset="0"/>
                <a:cs typeface="Times New Roman" pitchFamily="18" charset="0"/>
              </a:rPr>
              <a:t> </a:t>
            </a:r>
            <a:r>
              <a:rPr lang="en-US" sz="2400" dirty="0" err="1">
                <a:latin typeface="Times New Roman" pitchFamily="18" charset="0"/>
                <a:cs typeface="Times New Roman" pitchFamily="18" charset="0"/>
              </a:rPr>
              <a:t>Truyện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ngợi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người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đánh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giặc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sự</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trỗi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dậy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truyền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thống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nước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tinh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thần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anh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dũng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tộc</a:t>
            </a:r>
            <a:r>
              <a:rPr lang="en-US" sz="2400" dirty="0">
                <a:latin typeface="Times New Roman" pitchFamily="18" charset="0"/>
                <a:cs typeface="Times New Roman" pitchFamily="18" charset="0"/>
              </a:rPr>
              <a:t> ta.</a:t>
            </a:r>
          </a:p>
        </p:txBody>
      </p:sp>
      <p:cxnSp>
        <p:nvCxnSpPr>
          <p:cNvPr id="6" name="Straight Connector 5"/>
          <p:cNvCxnSpPr/>
          <p:nvPr/>
        </p:nvCxnSpPr>
        <p:spPr>
          <a:xfrm>
            <a:off x="4495800" y="1600200"/>
            <a:ext cx="0" cy="4832092"/>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16525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936248"/>
            <a:ext cx="9164270" cy="5921752"/>
          </a:xfrm>
          <a:prstGeom prst="rect">
            <a:avLst/>
          </a:prstGeom>
        </p:spPr>
      </p:pic>
      <p:sp>
        <p:nvSpPr>
          <p:cNvPr id="7" name="TextBox 6"/>
          <p:cNvSpPr txBox="1"/>
          <p:nvPr/>
        </p:nvSpPr>
        <p:spPr>
          <a:xfrm>
            <a:off x="7424783" y="50861"/>
            <a:ext cx="1512801" cy="369332"/>
          </a:xfrm>
          <a:prstGeom prst="rect">
            <a:avLst/>
          </a:prstGeom>
          <a:solidFill>
            <a:schemeClr val="bg1"/>
          </a:solidFill>
        </p:spPr>
        <p:txBody>
          <a:bodyPr wrap="square" rtlCol="0">
            <a:spAutoFit/>
          </a:bodyPr>
          <a:lstStyle/>
          <a:p>
            <a:endParaRPr lang="en-US" dirty="0">
              <a:solidFill>
                <a:prstClr val="black"/>
              </a:solidFill>
            </a:endParaRPr>
          </a:p>
        </p:txBody>
      </p:sp>
      <p:grpSp>
        <p:nvGrpSpPr>
          <p:cNvPr id="8" name="Group 7"/>
          <p:cNvGrpSpPr/>
          <p:nvPr/>
        </p:nvGrpSpPr>
        <p:grpSpPr>
          <a:xfrm>
            <a:off x="533400" y="2971800"/>
            <a:ext cx="6400800" cy="2819400"/>
            <a:chOff x="1082015" y="-257925"/>
            <a:chExt cx="6644610" cy="2819400"/>
          </a:xfrm>
        </p:grpSpPr>
        <p:sp>
          <p:nvSpPr>
            <p:cNvPr id="12" name="Right Arrow 11"/>
            <p:cNvSpPr/>
            <p:nvPr/>
          </p:nvSpPr>
          <p:spPr>
            <a:xfrm>
              <a:off x="1082015" y="-257925"/>
              <a:ext cx="6644610" cy="2819400"/>
            </a:xfrm>
            <a:prstGeom prst="rightArrow">
              <a:avLst>
                <a:gd name="adj1" fmla="val 75000"/>
                <a:gd name="adj2" fmla="val 50000"/>
              </a:avLst>
            </a:prstGeom>
            <a:solidFill>
              <a:schemeClr val="bg1">
                <a:lumMod val="95000"/>
                <a:alpha val="90000"/>
              </a:schemeClr>
            </a:solidFill>
            <a:ln>
              <a:solidFill>
                <a:srgbClr val="00CC66">
                  <a:alpha val="90000"/>
                </a:srgbClr>
              </a:solid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3" name="Right Arrow 4"/>
            <p:cNvSpPr/>
            <p:nvPr/>
          </p:nvSpPr>
          <p:spPr>
            <a:xfrm>
              <a:off x="1082015" y="46875"/>
              <a:ext cx="6326798" cy="22098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3970" tIns="13970" rIns="13970" bIns="13970" numCol="1" spcCol="1270" anchor="ctr" anchorCtr="0">
              <a:noAutofit/>
            </a:bodyPr>
            <a:lstStyle/>
            <a:p>
              <a:pPr marL="0" lvl="1" algn="ctr" defTabSz="977900">
                <a:lnSpc>
                  <a:spcPct val="90000"/>
                </a:lnSpc>
                <a:spcAft>
                  <a:spcPct val="15000"/>
                </a:spcAft>
              </a:pPr>
              <a:r>
                <a:rPr lang="en-US" sz="4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VIẾT KẾT NỐI </a:t>
              </a:r>
            </a:p>
            <a:p>
              <a:pPr marL="0" lvl="1" algn="ctr" defTabSz="977900">
                <a:lnSpc>
                  <a:spcPct val="90000"/>
                </a:lnSpc>
                <a:spcAft>
                  <a:spcPct val="15000"/>
                </a:spcAft>
              </a:pPr>
              <a:r>
                <a:rPr lang="en-US" sz="4400" b="1" dirty="0" smtClean="0">
                  <a:solidFill>
                    <a:prstClr val="black"/>
                  </a:solidFill>
                  <a:latin typeface="Tahoma" panose="020B0604030504040204" pitchFamily="34" charset="0"/>
                  <a:ea typeface="Tahoma" panose="020B0604030504040204" pitchFamily="34" charset="0"/>
                  <a:cs typeface="Tahoma" panose="020B0604030504040204" pitchFamily="34" charset="0"/>
                </a:rPr>
                <a:t>VỚI ĐỌC</a:t>
              </a:r>
              <a:endParaRPr lang="en-US" sz="44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grpSp>
    </p:spTree>
    <p:extLst>
      <p:ext uri="{BB962C8B-B14F-4D97-AF65-F5344CB8AC3E}">
        <p14:creationId xmlns:p14="http://schemas.microsoft.com/office/powerpoint/2010/main" val="5260778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3194416" y="3166589"/>
            <a:ext cx="3013180"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1901490" y="927741"/>
            <a:ext cx="4715933" cy="3530600"/>
          </a:xfrm>
          <a:prstGeom prst="wedgeRoundRectCallout">
            <a:avLst>
              <a:gd name="adj1" fmla="val 76525"/>
              <a:gd name="adj2" fmla="val 8729"/>
              <a:gd name="adj3" fmla="val 16667"/>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just" eaLnBrk="1" hangingPunct="1"/>
            <a:r>
              <a:rPr lang="vi-VN" sz="2800" i="1">
                <a:solidFill>
                  <a:srgbClr val="333333"/>
                </a:solidFill>
                <a:latin typeface="Times New Roman" pitchFamily="18" charset="0"/>
                <a:cs typeface="Times New Roman" pitchFamily="18" charset="0"/>
              </a:rPr>
              <a:t>Bốn tác phẩm các em vừa khám phá ra là bốn tác phẩm đã phần nào phản ảnh lịch sử đất nước bằng trí tưởng tượng và nghệ thuật kể chuyện qua góc nhìn của tác giả dân gian. Bài học hôm nay chúng ta sẽ tìm hiểu về thể loại này để hiểu thêm vì sao nó lại có sức sống lâu bền đến thế.</a:t>
            </a:r>
            <a:r>
              <a:rPr lang="en-US" sz="2800" i="1" smtClean="0">
                <a:solidFill>
                  <a:srgbClr val="333333"/>
                </a:solidFill>
                <a:latin typeface="Times New Roman" pitchFamily="18" charset="0"/>
                <a:cs typeface="Times New Roman" pitchFamily="18" charset="0"/>
              </a:rPr>
              <a:t>nào</a:t>
            </a:r>
            <a:r>
              <a:rPr lang="en-US" sz="2800" i="1" dirty="0" smtClean="0">
                <a:solidFill>
                  <a:srgbClr val="333333"/>
                </a:solidFill>
                <a:latin typeface="Times New Roman" pitchFamily="18" charset="0"/>
                <a:cs typeface="Times New Roman" pitchFamily="18" charset="0"/>
              </a:rPr>
              <a:t>?</a:t>
            </a:r>
            <a:endParaRPr lang="vi-VN" sz="2800" i="1" dirty="0">
              <a:solidFill>
                <a:srgbClr val="333333"/>
              </a:solidFill>
              <a:latin typeface="Times New Roman" pitchFamily="18" charset="0"/>
              <a:cs typeface="Times New Roman" pitchFamily="18" charset="0"/>
            </a:endParaRPr>
          </a:p>
        </p:txBody>
      </p:sp>
    </p:spTree>
    <p:extLst>
      <p:ext uri="{BB962C8B-B14F-4D97-AF65-F5344CB8AC3E}">
        <p14:creationId xmlns:p14="http://schemas.microsoft.com/office/powerpoint/2010/main" val="398371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subTnLst>
                                    <p:audio>
                                      <p:cMediaNode>
                                        <p:cTn display="0" masterRel="sameClick">
                                          <p:stCondLst>
                                            <p:cond evt="begin" delay="0">
                                              <p:tn val="5"/>
                                            </p:cond>
                                          </p:stCondLst>
                                          <p:endCondLst>
                                            <p:cond evt="onStopAudio" delay="0">
                                              <p:tgtEl>
                                                <p:sldTgt/>
                                              </p:tgtEl>
                                            </p:cond>
                                          </p:endCondLst>
                                        </p:cTn>
                                        <p:tgtEl>
                                          <p:sndTgt r:embed="rId3" name="bomb.wav"/>
                                        </p:tgtEl>
                                      </p:cMediaNode>
                                    </p:audio>
                                  </p:sub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2"/>
                                        </p:tgtEl>
                                      </p:cBhvr>
                                    </p:animEffect>
                                    <p:set>
                                      <p:cBhvr>
                                        <p:cTn id="12" dur="1" fill="hold">
                                          <p:stCondLst>
                                            <p:cond delay="499"/>
                                          </p:stCondLst>
                                        </p:cTn>
                                        <p:tgtEl>
                                          <p:spTgt spid="12"/>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3"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Slide Number Placeholder 3"/>
          <p:cNvSpPr>
            <a:spLocks noGrp="1"/>
          </p:cNvSpPr>
          <p:nvPr>
            <p:ph type="sldNum" sz="quarter" idx="12"/>
          </p:nvPr>
        </p:nvSpPr>
        <p:spPr bwMode="auto">
          <a:noFill/>
          <a:ln>
            <a:miter lim="800000"/>
            <a:headEnd/>
            <a:tailEnd/>
          </a:ln>
        </p:spPr>
        <p:txBody>
          <a:bodyPr/>
          <a:lstStyle/>
          <a:p>
            <a:fld id="{491EDF3F-E2E7-471B-9F75-723DB8E99120}" type="slidenum">
              <a:rPr lang="en-US" altLang="en-US">
                <a:latin typeface="Tahoma" panose="020B0604030504040204" pitchFamily="34" charset="0"/>
                <a:ea typeface="Tahoma" panose="020B0604030504040204" pitchFamily="34" charset="0"/>
                <a:cs typeface="Tahoma" panose="020B0604030504040204" pitchFamily="34" charset="0"/>
              </a:rPr>
              <a:pPr/>
              <a:t>30</a:t>
            </a:fld>
            <a:endParaRPr lang="en-US" altLang="en-US">
              <a:latin typeface="Tahoma" panose="020B0604030504040204" pitchFamily="34" charset="0"/>
              <a:ea typeface="Tahoma" panose="020B0604030504040204" pitchFamily="34" charset="0"/>
              <a:cs typeface="Tahoma" panose="020B0604030504040204" pitchFamily="34" charset="0"/>
            </a:endParaRPr>
          </a:p>
        </p:txBody>
      </p:sp>
      <p:sp>
        <p:nvSpPr>
          <p:cNvPr id="15" name="TextBox 14"/>
          <p:cNvSpPr txBox="1"/>
          <p:nvPr/>
        </p:nvSpPr>
        <p:spPr>
          <a:xfrm>
            <a:off x="7424783" y="50861"/>
            <a:ext cx="1512801" cy="369332"/>
          </a:xfrm>
          <a:prstGeom prst="rect">
            <a:avLst/>
          </a:prstGeom>
          <a:solidFill>
            <a:schemeClr val="bg1"/>
          </a:solidFill>
        </p:spPr>
        <p:txBody>
          <a:bodyPr wrap="square" rtlCol="0">
            <a:spAutoFit/>
          </a:bodyPr>
          <a:lstStyle/>
          <a:p>
            <a:endParaRPr lang="en-US" dirty="0">
              <a:solidFill>
                <a:prstClr val="black"/>
              </a:solidFill>
            </a:endParaRPr>
          </a:p>
        </p:txBody>
      </p:sp>
      <p:sp>
        <p:nvSpPr>
          <p:cNvPr id="11" name="TextBox 10"/>
          <p:cNvSpPr txBox="1"/>
          <p:nvPr/>
        </p:nvSpPr>
        <p:spPr>
          <a:xfrm>
            <a:off x="1533922" y="1133027"/>
            <a:ext cx="6230616" cy="769441"/>
          </a:xfrm>
          <a:prstGeom prst="rect">
            <a:avLst/>
          </a:prstGeom>
          <a:noFill/>
        </p:spPr>
        <p:txBody>
          <a:bodyPr wrap="none" rtlCol="0">
            <a:spAutoFit/>
          </a:bodyPr>
          <a:lstStyle/>
          <a:p>
            <a:r>
              <a:rPr lang="en-US" sz="44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TỔ CHỨC THỰC HIỆN</a:t>
            </a:r>
            <a:endParaRPr lang="en-US" sz="44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Rectangle 1"/>
          <p:cNvSpPr/>
          <p:nvPr/>
        </p:nvSpPr>
        <p:spPr>
          <a:xfrm>
            <a:off x="838201" y="2057400"/>
            <a:ext cx="7686278" cy="1569660"/>
          </a:xfrm>
          <a:prstGeom prst="rect">
            <a:avLst/>
          </a:prstGeom>
        </p:spPr>
        <p:txBody>
          <a:bodyPr wrap="square">
            <a:spAutoFit/>
          </a:bodyPr>
          <a:lstStyle/>
          <a:p>
            <a:r>
              <a:rPr lang="vi-VN" sz="3200" dirty="0">
                <a:latin typeface="Times New Roman" pitchFamily="18" charset="0"/>
                <a:cs typeface="Times New Roman" pitchFamily="18" charset="0"/>
              </a:rPr>
              <a:t>Viết đoạn văn (từ 5 - 7 câu) về một hình ảnh hay hành </a:t>
            </a:r>
            <a:r>
              <a:rPr lang="en-US" sz="3200" dirty="0" smtClean="0">
                <a:latin typeface="Times New Roman" pitchFamily="18" charset="0"/>
                <a:cs typeface="Times New Roman" pitchFamily="18" charset="0"/>
              </a:rPr>
              <a:t>đ</a:t>
            </a:r>
            <a:r>
              <a:rPr lang="vi-VN" sz="3200" dirty="0" smtClean="0">
                <a:latin typeface="Times New Roman" pitchFamily="18" charset="0"/>
                <a:cs typeface="Times New Roman" pitchFamily="18" charset="0"/>
              </a:rPr>
              <a:t>ộng </a:t>
            </a:r>
            <a:r>
              <a:rPr lang="vi-VN" sz="3200" dirty="0">
                <a:latin typeface="Times New Roman" pitchFamily="18" charset="0"/>
                <a:cs typeface="Times New Roman" pitchFamily="18" charset="0"/>
              </a:rPr>
              <a:t>của </a:t>
            </a:r>
            <a:r>
              <a:rPr lang="vi-VN" sz="3200" i="1" dirty="0">
                <a:latin typeface="Times New Roman" pitchFamily="18" charset="0"/>
                <a:cs typeface="Times New Roman" pitchFamily="18" charset="0"/>
              </a:rPr>
              <a:t>Thánh Gióng </a:t>
            </a:r>
            <a:r>
              <a:rPr lang="vi-VN" sz="3200" dirty="0">
                <a:latin typeface="Times New Roman" pitchFamily="18" charset="0"/>
                <a:cs typeface="Times New Roman" pitchFamily="18" charset="0"/>
              </a:rPr>
              <a:t>đã để lại ấn tượng sâu sắc nhất trong em?</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34623400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FC5A995-E58C-44D3-B94D-EE7358E28E04}" type="slidenum">
              <a:rPr lang="en-US" altLang="en-US" smtClean="0"/>
              <a:pPr/>
              <a:t>31</a:t>
            </a:fld>
            <a:endParaRPr lang="en-US" alt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002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43001" y="655515"/>
            <a:ext cx="5514588" cy="830997"/>
          </a:xfrm>
          <a:prstGeom prst="rect">
            <a:avLst/>
          </a:prstGeom>
          <a:noFill/>
        </p:spPr>
        <p:txBody>
          <a:bodyPr wrap="none" rtlCol="0">
            <a:spAutoFit/>
          </a:bodyPr>
          <a:lstStyle/>
          <a:p>
            <a:pPr algn="ctr"/>
            <a:r>
              <a:rPr lang="en-US" sz="2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VẼ TRANH VỀ THÁNH GIÓNG </a:t>
            </a:r>
          </a:p>
          <a:p>
            <a:pPr algn="ctr"/>
            <a:r>
              <a:rPr lang="en-US" sz="2400" b="1" dirty="0" smtClean="0">
                <a:solidFill>
                  <a:srgbClr val="0000CC"/>
                </a:solidFill>
                <a:effectLst>
                  <a:outerShdw blurRad="38100" dist="38100" dir="2700000" algn="tl">
                    <a:srgbClr val="000000">
                      <a:alpha val="43137"/>
                    </a:srgbClr>
                  </a:outerShdw>
                </a:effectLst>
                <a:latin typeface="Times New Roman" pitchFamily="18" charset="0"/>
                <a:cs typeface="Times New Roman" pitchFamily="18" charset="0"/>
              </a:rPr>
              <a:t>THEO  TRÍ TƯỞNG TƯỢNG CỦA EM</a:t>
            </a:r>
            <a:endParaRPr lang="en-US" sz="2400" b="1" dirty="0">
              <a:solidFill>
                <a:srgbClr val="0000CC"/>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6" name="TextBox 5"/>
          <p:cNvSpPr txBox="1"/>
          <p:nvPr/>
        </p:nvSpPr>
        <p:spPr>
          <a:xfrm>
            <a:off x="1840556" y="89427"/>
            <a:ext cx="3625673" cy="584775"/>
          </a:xfrm>
          <a:prstGeom prst="rect">
            <a:avLst/>
          </a:prstGeom>
          <a:noFill/>
        </p:spPr>
        <p:txBody>
          <a:bodyPr wrap="none" rtlCol="0">
            <a:spAutoFit/>
          </a:bodyPr>
          <a:lstStyle/>
          <a:p>
            <a:r>
              <a:rPr lang="en-US" sz="3200" b="1" dirty="0" smtClean="0">
                <a:solidFill>
                  <a:prstClr val="black"/>
                </a:solidFill>
                <a:effectLst>
                  <a:outerShdw blurRad="38100" dist="38100" dir="2700000" algn="tl">
                    <a:srgbClr val="000000">
                      <a:alpha val="43137"/>
                    </a:srgbClr>
                  </a:outerShdw>
                </a:effectLst>
                <a:latin typeface="Times New Roman" pitchFamily="18" charset="0"/>
                <a:cs typeface="Times New Roman" pitchFamily="18" charset="0"/>
              </a:rPr>
              <a:t>BÀI TẬP VỀ NHÀ:</a:t>
            </a:r>
            <a:endParaRPr lang="en-US" sz="3200" b="1" dirty="0">
              <a:solidFill>
                <a:prstClr val="black"/>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968592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dell\Desktop\0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447" r="1811"/>
          <a:stretch/>
        </p:blipFill>
        <p:spPr bwMode="auto">
          <a:xfrm>
            <a:off x="0" y="-411426"/>
            <a:ext cx="9144000" cy="728614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C:\Users\dell\Desktop\000.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4337" t="50000" r="45380" b="34199"/>
          <a:stretch/>
        </p:blipFill>
        <p:spPr bwMode="auto">
          <a:xfrm>
            <a:off x="3693744" y="4044436"/>
            <a:ext cx="1238377" cy="115131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png\00027_0001_素材中国-sccnn.com-24.png"/>
          <p:cNvPicPr>
            <a:picLocks noChangeAspect="1" noChangeArrowheads="1"/>
          </p:cNvPicPr>
          <p:nvPr/>
        </p:nvPicPr>
        <p:blipFill>
          <a:blip r:embed="rId6" cstate="print">
            <a:grayscl/>
            <a:extLst>
              <a:ext uri="{28A0092B-C50C-407E-A947-70E740481C1C}">
                <a14:useLocalDpi xmlns:a14="http://schemas.microsoft.com/office/drawing/2010/main" val="0"/>
              </a:ext>
            </a:extLst>
          </a:blip>
          <a:srcRect/>
          <a:stretch>
            <a:fillRect/>
          </a:stretch>
        </p:blipFill>
        <p:spPr bwMode="auto">
          <a:xfrm>
            <a:off x="1440180" y="-27384"/>
            <a:ext cx="6545404" cy="4220792"/>
          </a:xfrm>
          <a:prstGeom prst="rect">
            <a:avLst/>
          </a:prstGeom>
          <a:noFill/>
          <a:extLst>
            <a:ext uri="{909E8E84-426E-40DD-AFC4-6F175D3DCCD1}">
              <a14:hiddenFill xmlns:a14="http://schemas.microsoft.com/office/drawing/2010/main">
                <a:solidFill>
                  <a:srgbClr val="FFFFFF"/>
                </a:solidFill>
              </a14:hiddenFill>
            </a:ext>
          </a:extLst>
        </p:spPr>
      </p:pic>
      <p:pic>
        <p:nvPicPr>
          <p:cNvPr id="3" name="hoti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9324528" y="-219405"/>
            <a:ext cx="609600" cy="812800"/>
          </a:xfrm>
          <a:prstGeom prst="rect">
            <a:avLst/>
          </a:prstGeom>
        </p:spPr>
      </p:pic>
      <p:pic>
        <p:nvPicPr>
          <p:cNvPr id="1026" name="Picture 2" descr="D:\png\00027_0000_素材中国-sccnn.com-13.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62148" y="452670"/>
            <a:ext cx="7514409" cy="464017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1" descr="C:\Users\liujicai01\Desktop\png\11 (46).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8560" y="2853100"/>
            <a:ext cx="3168352" cy="402177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44" descr="C:\Users\liujicai01\Desktop\png\11 (81).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544454">
            <a:off x="673715" y="4053121"/>
            <a:ext cx="1509171" cy="2899248"/>
          </a:xfrm>
          <a:prstGeom prst="rect">
            <a:avLst/>
          </a:prstGeom>
          <a:noFill/>
          <a:extLst>
            <a:ext uri="{909E8E84-426E-40DD-AFC4-6F175D3DCCD1}">
              <a14:hiddenFill xmlns:a14="http://schemas.microsoft.com/office/drawing/2010/main">
                <a:solidFill>
                  <a:srgbClr val="FFFFFF"/>
                </a:solidFill>
              </a14:hiddenFill>
            </a:ext>
          </a:extLst>
        </p:spPr>
      </p:pic>
      <p:sp>
        <p:nvSpPr>
          <p:cNvPr id="11" name="WordArt 4"/>
          <p:cNvSpPr>
            <a:spLocks noChangeArrowheads="1" noChangeShapeType="1" noTextEdit="1"/>
          </p:cNvSpPr>
          <p:nvPr/>
        </p:nvSpPr>
        <p:spPr bwMode="auto">
          <a:xfrm>
            <a:off x="1939917" y="1912598"/>
            <a:ext cx="5222963" cy="1203423"/>
          </a:xfrm>
          <a:prstGeom prst="rect">
            <a:avLst/>
          </a:prstGeom>
        </p:spPr>
        <p:txBody>
          <a:bodyPr wrap="none" fromWordArt="1">
            <a:prstTxWarp prst="textPlain">
              <a:avLst>
                <a:gd name="adj" fmla="val 50000"/>
              </a:avLst>
            </a:prstTxWarp>
          </a:bodyPr>
          <a:lstStyle/>
          <a:p>
            <a:pPr algn="ctr"/>
            <a:r>
              <a:rPr lang="en-US" sz="3600" b="1" kern="1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TIẾT HỌC KẾT THÚC</a:t>
            </a:r>
            <a:endParaRPr lang="en-US" sz="3600" b="1" kern="1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7077744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3"/>
                                        </p:tgtEl>
                                      </p:cBhvr>
                                    </p:cmd>
                                  </p:childTnLst>
                                </p:cTn>
                              </p:par>
                              <p:par>
                                <p:cTn id="7" presetID="42"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Effect transition="in" filter="fade">
                                      <p:cBhvr>
                                        <p:cTn id="9" dur="1500"/>
                                        <p:tgtEl>
                                          <p:spTgt spid="24"/>
                                        </p:tgtEl>
                                      </p:cBhvr>
                                    </p:animEffect>
                                    <p:anim calcmode="lin" valueType="num">
                                      <p:cBhvr>
                                        <p:cTn id="10" dur="1500" fill="hold"/>
                                        <p:tgtEl>
                                          <p:spTgt spid="24"/>
                                        </p:tgtEl>
                                        <p:attrNameLst>
                                          <p:attrName>ppt_x</p:attrName>
                                        </p:attrNameLst>
                                      </p:cBhvr>
                                      <p:tavLst>
                                        <p:tav tm="0">
                                          <p:val>
                                            <p:strVal val="#ppt_x"/>
                                          </p:val>
                                        </p:tav>
                                        <p:tav tm="100000">
                                          <p:val>
                                            <p:strVal val="#ppt_x"/>
                                          </p:val>
                                        </p:tav>
                                      </p:tavLst>
                                    </p:anim>
                                    <p:anim calcmode="lin" valueType="num">
                                      <p:cBhvr>
                                        <p:cTn id="11" dur="1500" fill="hold"/>
                                        <p:tgtEl>
                                          <p:spTgt spid="24"/>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fade">
                                      <p:cBhvr>
                                        <p:cTn id="14" dur="1600"/>
                                        <p:tgtEl>
                                          <p:spTgt spid="25"/>
                                        </p:tgtEl>
                                      </p:cBhvr>
                                    </p:animEffect>
                                    <p:anim calcmode="lin" valueType="num">
                                      <p:cBhvr>
                                        <p:cTn id="15" dur="1600" fill="hold"/>
                                        <p:tgtEl>
                                          <p:spTgt spid="25"/>
                                        </p:tgtEl>
                                        <p:attrNameLst>
                                          <p:attrName>ppt_x</p:attrName>
                                        </p:attrNameLst>
                                      </p:cBhvr>
                                      <p:tavLst>
                                        <p:tav tm="0">
                                          <p:val>
                                            <p:strVal val="#ppt_x"/>
                                          </p:val>
                                        </p:tav>
                                        <p:tav tm="100000">
                                          <p:val>
                                            <p:strVal val="#ppt_x"/>
                                          </p:val>
                                        </p:tav>
                                      </p:tavLst>
                                    </p:anim>
                                    <p:anim calcmode="lin" valueType="num">
                                      <p:cBhvr>
                                        <p:cTn id="16" dur="1600" fill="hold"/>
                                        <p:tgtEl>
                                          <p:spTgt spid="25"/>
                                        </p:tgtEl>
                                        <p:attrNameLst>
                                          <p:attrName>ppt_y</p:attrName>
                                        </p:attrNameLst>
                                      </p:cBhvr>
                                      <p:tavLst>
                                        <p:tav tm="0">
                                          <p:val>
                                            <p:strVal val="#ppt_y+.1"/>
                                          </p:val>
                                        </p:tav>
                                        <p:tav tm="100000">
                                          <p:val>
                                            <p:strVal val="#ppt_y"/>
                                          </p:val>
                                        </p:tav>
                                      </p:tavLst>
                                    </p:anim>
                                  </p:childTnLst>
                                </p:cTn>
                              </p:par>
                              <p:par>
                                <p:cTn id="17" presetID="32" presetClass="emph" presetSubtype="0" fill="hold" nodeType="withEffect">
                                  <p:stCondLst>
                                    <p:cond delay="1700"/>
                                  </p:stCondLst>
                                  <p:childTnLst>
                                    <p:animRot by="120000">
                                      <p:cBhvr>
                                        <p:cTn id="18" dur="220" fill="hold">
                                          <p:stCondLst>
                                            <p:cond delay="0"/>
                                          </p:stCondLst>
                                        </p:cTn>
                                        <p:tgtEl>
                                          <p:spTgt spid="25"/>
                                        </p:tgtEl>
                                        <p:attrNameLst>
                                          <p:attrName>r</p:attrName>
                                        </p:attrNameLst>
                                      </p:cBhvr>
                                    </p:animRot>
                                    <p:animRot by="-240000">
                                      <p:cBhvr>
                                        <p:cTn id="19" dur="440" fill="hold">
                                          <p:stCondLst>
                                            <p:cond delay="440"/>
                                          </p:stCondLst>
                                        </p:cTn>
                                        <p:tgtEl>
                                          <p:spTgt spid="25"/>
                                        </p:tgtEl>
                                        <p:attrNameLst>
                                          <p:attrName>r</p:attrName>
                                        </p:attrNameLst>
                                      </p:cBhvr>
                                    </p:animRot>
                                    <p:animRot by="240000">
                                      <p:cBhvr>
                                        <p:cTn id="20" dur="440" fill="hold">
                                          <p:stCondLst>
                                            <p:cond delay="880"/>
                                          </p:stCondLst>
                                        </p:cTn>
                                        <p:tgtEl>
                                          <p:spTgt spid="25"/>
                                        </p:tgtEl>
                                        <p:attrNameLst>
                                          <p:attrName>r</p:attrName>
                                        </p:attrNameLst>
                                      </p:cBhvr>
                                    </p:animRot>
                                    <p:animRot by="-240000">
                                      <p:cBhvr>
                                        <p:cTn id="21" dur="440" fill="hold">
                                          <p:stCondLst>
                                            <p:cond delay="1320"/>
                                          </p:stCondLst>
                                        </p:cTn>
                                        <p:tgtEl>
                                          <p:spTgt spid="25"/>
                                        </p:tgtEl>
                                        <p:attrNameLst>
                                          <p:attrName>r</p:attrName>
                                        </p:attrNameLst>
                                      </p:cBhvr>
                                    </p:animRot>
                                    <p:animRot by="120000">
                                      <p:cBhvr>
                                        <p:cTn id="22" dur="440" fill="hold">
                                          <p:stCondLst>
                                            <p:cond delay="1760"/>
                                          </p:stCondLst>
                                        </p:cTn>
                                        <p:tgtEl>
                                          <p:spTgt spid="25"/>
                                        </p:tgtEl>
                                        <p:attrNameLst>
                                          <p:attrName>r</p:attrName>
                                        </p:attrNameLst>
                                      </p:cBhvr>
                                    </p:animRot>
                                  </p:childTnLst>
                                </p:cTn>
                              </p:par>
                              <p:par>
                                <p:cTn id="23" presetID="32" presetClass="emph" presetSubtype="0" fill="hold" nodeType="withEffect">
                                  <p:stCondLst>
                                    <p:cond delay="3900"/>
                                  </p:stCondLst>
                                  <p:childTnLst>
                                    <p:animRot by="120000">
                                      <p:cBhvr>
                                        <p:cTn id="24" dur="220" fill="hold">
                                          <p:stCondLst>
                                            <p:cond delay="0"/>
                                          </p:stCondLst>
                                        </p:cTn>
                                        <p:tgtEl>
                                          <p:spTgt spid="25"/>
                                        </p:tgtEl>
                                        <p:attrNameLst>
                                          <p:attrName>r</p:attrName>
                                        </p:attrNameLst>
                                      </p:cBhvr>
                                    </p:animRot>
                                    <p:animRot by="-240000">
                                      <p:cBhvr>
                                        <p:cTn id="25" dur="440" fill="hold">
                                          <p:stCondLst>
                                            <p:cond delay="440"/>
                                          </p:stCondLst>
                                        </p:cTn>
                                        <p:tgtEl>
                                          <p:spTgt spid="25"/>
                                        </p:tgtEl>
                                        <p:attrNameLst>
                                          <p:attrName>r</p:attrName>
                                        </p:attrNameLst>
                                      </p:cBhvr>
                                    </p:animRot>
                                    <p:animRot by="240000">
                                      <p:cBhvr>
                                        <p:cTn id="26" dur="440" fill="hold">
                                          <p:stCondLst>
                                            <p:cond delay="880"/>
                                          </p:stCondLst>
                                        </p:cTn>
                                        <p:tgtEl>
                                          <p:spTgt spid="25"/>
                                        </p:tgtEl>
                                        <p:attrNameLst>
                                          <p:attrName>r</p:attrName>
                                        </p:attrNameLst>
                                      </p:cBhvr>
                                    </p:animRot>
                                    <p:animRot by="-240000">
                                      <p:cBhvr>
                                        <p:cTn id="27" dur="440" fill="hold">
                                          <p:stCondLst>
                                            <p:cond delay="1320"/>
                                          </p:stCondLst>
                                        </p:cTn>
                                        <p:tgtEl>
                                          <p:spTgt spid="25"/>
                                        </p:tgtEl>
                                        <p:attrNameLst>
                                          <p:attrName>r</p:attrName>
                                        </p:attrNameLst>
                                      </p:cBhvr>
                                    </p:animRot>
                                    <p:animRot by="120000">
                                      <p:cBhvr>
                                        <p:cTn id="28" dur="440" fill="hold">
                                          <p:stCondLst>
                                            <p:cond delay="1760"/>
                                          </p:stCondLst>
                                        </p:cTn>
                                        <p:tgtEl>
                                          <p:spTgt spid="25"/>
                                        </p:tgtEl>
                                        <p:attrNameLst>
                                          <p:attrName>r</p:attrName>
                                        </p:attrNameLst>
                                      </p:cBhvr>
                                    </p:animRot>
                                  </p:childTnLst>
                                </p:cTn>
                              </p:par>
                              <p:par>
                                <p:cTn id="29" presetID="53" presetClass="entr" presetSubtype="16" fill="hold" nodeType="withEffect">
                                  <p:stCondLst>
                                    <p:cond delay="0"/>
                                  </p:stCondLst>
                                  <p:childTnLst>
                                    <p:set>
                                      <p:cBhvr>
                                        <p:cTn id="30" dur="1" fill="hold">
                                          <p:stCondLst>
                                            <p:cond delay="0"/>
                                          </p:stCondLst>
                                        </p:cTn>
                                        <p:tgtEl>
                                          <p:spTgt spid="1027"/>
                                        </p:tgtEl>
                                        <p:attrNameLst>
                                          <p:attrName>style.visibility</p:attrName>
                                        </p:attrNameLst>
                                      </p:cBhvr>
                                      <p:to>
                                        <p:strVal val="visible"/>
                                      </p:to>
                                    </p:set>
                                    <p:anim calcmode="lin" valueType="num">
                                      <p:cBhvr>
                                        <p:cTn id="31" dur="1200" fill="hold"/>
                                        <p:tgtEl>
                                          <p:spTgt spid="1027"/>
                                        </p:tgtEl>
                                        <p:attrNameLst>
                                          <p:attrName>ppt_w</p:attrName>
                                        </p:attrNameLst>
                                      </p:cBhvr>
                                      <p:tavLst>
                                        <p:tav tm="0">
                                          <p:val>
                                            <p:fltVal val="0"/>
                                          </p:val>
                                        </p:tav>
                                        <p:tav tm="100000">
                                          <p:val>
                                            <p:strVal val="#ppt_w"/>
                                          </p:val>
                                        </p:tav>
                                      </p:tavLst>
                                    </p:anim>
                                    <p:anim calcmode="lin" valueType="num">
                                      <p:cBhvr>
                                        <p:cTn id="32" dur="1200" fill="hold"/>
                                        <p:tgtEl>
                                          <p:spTgt spid="1027"/>
                                        </p:tgtEl>
                                        <p:attrNameLst>
                                          <p:attrName>ppt_h</p:attrName>
                                        </p:attrNameLst>
                                      </p:cBhvr>
                                      <p:tavLst>
                                        <p:tav tm="0">
                                          <p:val>
                                            <p:fltVal val="0"/>
                                          </p:val>
                                        </p:tav>
                                        <p:tav tm="100000">
                                          <p:val>
                                            <p:strVal val="#ppt_h"/>
                                          </p:val>
                                        </p:tav>
                                      </p:tavLst>
                                    </p:anim>
                                    <p:animEffect transition="in" filter="fade">
                                      <p:cBhvr>
                                        <p:cTn id="33" dur="1200"/>
                                        <p:tgtEl>
                                          <p:spTgt spid="1027"/>
                                        </p:tgtEl>
                                      </p:cBhvr>
                                    </p:animEffect>
                                  </p:childTnLst>
                                </p:cTn>
                              </p:par>
                              <p:par>
                                <p:cTn id="34" presetID="53" presetClass="entr" presetSubtype="16" fill="hold" nodeType="withEffect">
                                  <p:stCondLst>
                                    <p:cond delay="600"/>
                                  </p:stCondLst>
                                  <p:childTnLst>
                                    <p:set>
                                      <p:cBhvr>
                                        <p:cTn id="35" dur="1" fill="hold">
                                          <p:stCondLst>
                                            <p:cond delay="0"/>
                                          </p:stCondLst>
                                        </p:cTn>
                                        <p:tgtEl>
                                          <p:spTgt spid="1026"/>
                                        </p:tgtEl>
                                        <p:attrNameLst>
                                          <p:attrName>style.visibility</p:attrName>
                                        </p:attrNameLst>
                                      </p:cBhvr>
                                      <p:to>
                                        <p:strVal val="visible"/>
                                      </p:to>
                                    </p:set>
                                    <p:anim calcmode="lin" valueType="num">
                                      <p:cBhvr>
                                        <p:cTn id="36" dur="1900" fill="hold"/>
                                        <p:tgtEl>
                                          <p:spTgt spid="1026"/>
                                        </p:tgtEl>
                                        <p:attrNameLst>
                                          <p:attrName>ppt_w</p:attrName>
                                        </p:attrNameLst>
                                      </p:cBhvr>
                                      <p:tavLst>
                                        <p:tav tm="0">
                                          <p:val>
                                            <p:fltVal val="0"/>
                                          </p:val>
                                        </p:tav>
                                        <p:tav tm="100000">
                                          <p:val>
                                            <p:strVal val="#ppt_w"/>
                                          </p:val>
                                        </p:tav>
                                      </p:tavLst>
                                    </p:anim>
                                    <p:anim calcmode="lin" valueType="num">
                                      <p:cBhvr>
                                        <p:cTn id="37" dur="1900" fill="hold"/>
                                        <p:tgtEl>
                                          <p:spTgt spid="1026"/>
                                        </p:tgtEl>
                                        <p:attrNameLst>
                                          <p:attrName>ppt_h</p:attrName>
                                        </p:attrNameLst>
                                      </p:cBhvr>
                                      <p:tavLst>
                                        <p:tav tm="0">
                                          <p:val>
                                            <p:fltVal val="0"/>
                                          </p:val>
                                        </p:tav>
                                        <p:tav tm="100000">
                                          <p:val>
                                            <p:strVal val="#ppt_h"/>
                                          </p:val>
                                        </p:tav>
                                      </p:tavLst>
                                    </p:anim>
                                    <p:animEffect transition="in" filter="fade">
                                      <p:cBhvr>
                                        <p:cTn id="38" dur="1900"/>
                                        <p:tgtEl>
                                          <p:spTgt spid="1026"/>
                                        </p:tgtEl>
                                      </p:cBhvr>
                                    </p:animEffect>
                                  </p:childTnLst>
                                </p:cTn>
                              </p:par>
                              <p:par>
                                <p:cTn id="39" presetID="8" presetClass="emph" presetSubtype="0" fill="hold" nodeType="withEffect">
                                  <p:stCondLst>
                                    <p:cond delay="600"/>
                                  </p:stCondLst>
                                  <p:childTnLst>
                                    <p:animRot by="21600000">
                                      <p:cBhvr>
                                        <p:cTn id="40" dur="1900" fill="hold"/>
                                        <p:tgtEl>
                                          <p:spTgt spid="1026"/>
                                        </p:tgtEl>
                                        <p:attrNameLst>
                                          <p:attrName>r</p:attrName>
                                        </p:attrNameLst>
                                      </p:cBhvr>
                                    </p:animRot>
                                  </p:childTnLst>
                                </p:cTn>
                              </p:par>
                              <p:par>
                                <p:cTn id="41" presetID="22" presetClass="emph" presetSubtype="0" repeatCount="indefinite" fill="hold" grpId="0" nodeType="withEffect">
                                  <p:stCondLst>
                                    <p:cond delay="0"/>
                                  </p:stCondLst>
                                  <p:childTnLst>
                                    <p:animClr clrSpc="hsl" dir="cw">
                                      <p:cBhvr override="childStyle">
                                        <p:cTn id="42" dur="3000" fill="hold"/>
                                        <p:tgtEl>
                                          <p:spTgt spid="11"/>
                                        </p:tgtEl>
                                        <p:attrNameLst>
                                          <p:attrName>style.color</p:attrName>
                                        </p:attrNameLst>
                                      </p:cBhvr>
                                      <p:by>
                                        <p:hsl h="-7200000" s="0" l="0"/>
                                      </p:by>
                                    </p:animClr>
                                    <p:animClr clrSpc="hsl" dir="cw">
                                      <p:cBhvr>
                                        <p:cTn id="43" dur="3000" fill="hold"/>
                                        <p:tgtEl>
                                          <p:spTgt spid="11"/>
                                        </p:tgtEl>
                                        <p:attrNameLst>
                                          <p:attrName>fillcolor</p:attrName>
                                        </p:attrNameLst>
                                      </p:cBhvr>
                                      <p:by>
                                        <p:hsl h="-7200000" s="0" l="0"/>
                                      </p:by>
                                    </p:animClr>
                                    <p:animClr clrSpc="hsl" dir="cw">
                                      <p:cBhvr>
                                        <p:cTn id="44" dur="3000" fill="hold"/>
                                        <p:tgtEl>
                                          <p:spTgt spid="11"/>
                                        </p:tgtEl>
                                        <p:attrNameLst>
                                          <p:attrName>stroke.color</p:attrName>
                                        </p:attrNameLst>
                                      </p:cBhvr>
                                      <p:by>
                                        <p:hsl h="-7200000" s="0" l="0"/>
                                      </p:by>
                                    </p:animClr>
                                    <p:set>
                                      <p:cBhvr>
                                        <p:cTn id="45" dur="3000" fill="hold"/>
                                        <p:tgtEl>
                                          <p:spTgt spid="1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6" repeatCount="indefinite" fill="hold" display="0">
                  <p:stCondLst>
                    <p:cond delay="indefinite"/>
                  </p:stCondLst>
                  <p:endCondLst>
                    <p:cond evt="onStopAudio" delay="0">
                      <p:tgtEl>
                        <p:sldTgt/>
                      </p:tgtEl>
                    </p:cond>
                  </p:endCondLst>
                </p:cTn>
                <p:tgtEl>
                  <p:spTgt spid="3"/>
                </p:tgtEl>
              </p:cMediaNode>
            </p:audio>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p:cNvPicPr>
          <p:nvPr/>
        </p:nvPicPr>
        <p:blipFill>
          <a:blip r:embed="rId2"/>
          <a:srcRect/>
          <a:stretch>
            <a:fillRect/>
          </a:stretch>
        </p:blipFill>
        <p:spPr bwMode="auto">
          <a:xfrm>
            <a:off x="0" y="48419"/>
            <a:ext cx="9144000" cy="6858000"/>
          </a:xfrm>
          <a:prstGeom prst="rect">
            <a:avLst/>
          </a:prstGeom>
          <a:noFill/>
          <a:ln w="9525">
            <a:noFill/>
            <a:miter lim="800000"/>
            <a:headEnd/>
            <a:tailEnd/>
          </a:ln>
        </p:spPr>
      </p:pic>
      <p:sp>
        <p:nvSpPr>
          <p:cNvPr id="29698" name="Rectangle 5"/>
          <p:cNvSpPr>
            <a:spLocks noChangeArrowheads="1"/>
          </p:cNvSpPr>
          <p:nvPr/>
        </p:nvSpPr>
        <p:spPr bwMode="auto">
          <a:xfrm>
            <a:off x="1796679" y="125506"/>
            <a:ext cx="6451997" cy="522287"/>
          </a:xfrm>
          <a:prstGeom prst="rect">
            <a:avLst/>
          </a:prstGeom>
          <a:noFill/>
          <a:ln w="9525">
            <a:noFill/>
            <a:miter lim="800000"/>
            <a:headEnd/>
            <a:tailEnd/>
          </a:ln>
        </p:spPr>
        <p:txBody>
          <a:bodyPr>
            <a:spAutoFit/>
          </a:bodyPr>
          <a:lstStyle/>
          <a:p>
            <a:pPr algn="ctr" eaLnBrk="1" hangingPunct="1">
              <a:tabLst>
                <a:tab pos="4594225" algn="l"/>
              </a:tabLst>
            </a:pPr>
            <a:r>
              <a:rPr lang="de-DE" sz="2800" b="1" dirty="0">
                <a:solidFill>
                  <a:srgbClr val="C00000"/>
                </a:solidFill>
                <a:latin typeface="Times New Roman" pitchFamily="18" charset="0"/>
                <a:ea typeface="+mn-ea"/>
                <a:cs typeface="Times New Roman" pitchFamily="18" charset="0"/>
              </a:rPr>
              <a:t>GIỚI THIỆU BÀI </a:t>
            </a:r>
            <a:r>
              <a:rPr lang="de-DE" sz="2800" b="1" dirty="0" smtClean="0">
                <a:solidFill>
                  <a:srgbClr val="C00000"/>
                </a:solidFill>
                <a:latin typeface="Times New Roman" pitchFamily="18" charset="0"/>
                <a:ea typeface="+mn-ea"/>
                <a:cs typeface="Times New Roman" pitchFamily="18" charset="0"/>
              </a:rPr>
              <a:t>HỌC</a:t>
            </a:r>
            <a:endParaRPr lang="en-US" sz="2800" dirty="0">
              <a:solidFill>
                <a:srgbClr val="000000"/>
              </a:solidFill>
              <a:latin typeface="Times New Roman" pitchFamily="18" charset="0"/>
              <a:ea typeface="+mn-ea"/>
              <a:cs typeface="Times New Roman" pitchFamily="18" charset="0"/>
            </a:endParaRPr>
          </a:p>
        </p:txBody>
      </p:sp>
      <p:sp>
        <p:nvSpPr>
          <p:cNvPr id="4" name="Rectangle 3"/>
          <p:cNvSpPr/>
          <p:nvPr/>
        </p:nvSpPr>
        <p:spPr>
          <a:xfrm>
            <a:off x="764383" y="1722484"/>
            <a:ext cx="7386638" cy="2246769"/>
          </a:xfrm>
          <a:prstGeom prst="rect">
            <a:avLst/>
          </a:prstGeom>
        </p:spPr>
        <p:txBody>
          <a:bodyPr>
            <a:spAutoFit/>
          </a:bodyPr>
          <a:lstStyle/>
          <a:p>
            <a:pPr eaLnBrk="1" hangingPunct="1"/>
            <a:r>
              <a:rPr lang="vi-VN" sz="2800" b="1" dirty="0">
                <a:solidFill>
                  <a:prstClr val="black"/>
                </a:solidFill>
                <a:latin typeface="Times New Roman"/>
                <a:ea typeface="+mn-ea"/>
                <a:cs typeface="Arial" charset="0"/>
              </a:rPr>
              <a:t>- Chủ đề: </a:t>
            </a:r>
            <a:r>
              <a:rPr lang="vi-VN" sz="2800" dirty="0">
                <a:solidFill>
                  <a:prstClr val="black"/>
                </a:solidFill>
                <a:latin typeface="Times New Roman"/>
                <a:ea typeface="+mn-ea"/>
                <a:cs typeface="Arial" charset="0"/>
              </a:rPr>
              <a:t>Những người anh hùng trong truyền thuyết.</a:t>
            </a:r>
          </a:p>
          <a:p>
            <a:pPr eaLnBrk="1" hangingPunct="1"/>
            <a:r>
              <a:rPr lang="vi-VN" sz="2800" b="1" dirty="0">
                <a:solidFill>
                  <a:prstClr val="black"/>
                </a:solidFill>
                <a:latin typeface="Times New Roman"/>
                <a:ea typeface="+mn-ea"/>
                <a:cs typeface="Arial" charset="0"/>
              </a:rPr>
              <a:t>- </a:t>
            </a:r>
            <a:r>
              <a:rPr lang="vi-VN" sz="2800" b="1" dirty="0" smtClean="0">
                <a:solidFill>
                  <a:prstClr val="black"/>
                </a:solidFill>
                <a:latin typeface="Times New Roman"/>
                <a:ea typeface="+mn-ea"/>
                <a:cs typeface="Arial" charset="0"/>
              </a:rPr>
              <a:t>Nội dung chủ đề: </a:t>
            </a:r>
            <a:r>
              <a:rPr lang="vi-VN" sz="2800" dirty="0" smtClean="0">
                <a:solidFill>
                  <a:prstClr val="black"/>
                </a:solidFill>
                <a:latin typeface="Times New Roman"/>
                <a:ea typeface="+mn-ea"/>
                <a:cs typeface="Arial" charset="0"/>
              </a:rPr>
              <a:t>Khẳng </a:t>
            </a:r>
            <a:r>
              <a:rPr lang="vi-VN" sz="2800" dirty="0">
                <a:solidFill>
                  <a:prstClr val="black"/>
                </a:solidFill>
                <a:latin typeface="Times New Roman"/>
                <a:ea typeface="+mn-ea"/>
                <a:cs typeface="Arial" charset="0"/>
              </a:rPr>
              <a:t>định vai trò, vị trí của những người anh hùng trong cuộc sống.</a:t>
            </a:r>
          </a:p>
          <a:p>
            <a:pPr eaLnBrk="1" hangingPunct="1"/>
            <a:r>
              <a:rPr lang="pt-BR" sz="2800" b="1" dirty="0">
                <a:solidFill>
                  <a:prstClr val="black"/>
                </a:solidFill>
                <a:latin typeface="Calibri Light"/>
                <a:ea typeface="+mn-ea"/>
                <a:cs typeface="Arial" charset="0"/>
              </a:rPr>
              <a:t>- </a:t>
            </a:r>
            <a:r>
              <a:rPr lang="vi-VN" sz="2800" b="1" dirty="0">
                <a:solidFill>
                  <a:prstClr val="black"/>
                </a:solidFill>
                <a:latin typeface="Times New Roman"/>
                <a:ea typeface="+mn-ea"/>
                <a:cs typeface="Arial" charset="0"/>
              </a:rPr>
              <a:t>Thể loại chính trong bài: </a:t>
            </a:r>
            <a:r>
              <a:rPr lang="vi-VN" sz="2800" dirty="0">
                <a:solidFill>
                  <a:prstClr val="black"/>
                </a:solidFill>
                <a:latin typeface="Times New Roman"/>
                <a:ea typeface="+mn-ea"/>
                <a:cs typeface="Arial" charset="0"/>
              </a:rPr>
              <a:t>truyền thuyết.</a:t>
            </a:r>
          </a:p>
        </p:txBody>
      </p:sp>
      <p:sp>
        <p:nvSpPr>
          <p:cNvPr id="7" name="Cloud Callout 6"/>
          <p:cNvSpPr/>
          <p:nvPr/>
        </p:nvSpPr>
        <p:spPr>
          <a:xfrm>
            <a:off x="856863" y="1550554"/>
            <a:ext cx="6691745" cy="3567112"/>
          </a:xfrm>
          <a:prstGeom prst="cloudCallou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hangingPunct="1"/>
            <a:r>
              <a:rPr lang="vi-VN" sz="2000" dirty="0">
                <a:solidFill>
                  <a:prstClr val="black"/>
                </a:solidFill>
              </a:rPr>
              <a:t>- </a:t>
            </a:r>
            <a:r>
              <a:rPr lang="vi-VN" sz="2800" dirty="0">
                <a:solidFill>
                  <a:prstClr val="black"/>
                </a:solidFill>
                <a:latin typeface="Times New Roman"/>
              </a:rPr>
              <a:t>Đọc lời đề từ và cho biết chủ đề hôm nay chúng ta tìm hiểu là gì?</a:t>
            </a:r>
          </a:p>
          <a:p>
            <a:pPr eaLnBrk="1" hangingPunct="1"/>
            <a:r>
              <a:rPr lang="vi-VN" sz="2800" dirty="0">
                <a:solidFill>
                  <a:prstClr val="black"/>
                </a:solidFill>
                <a:latin typeface="Times New Roman"/>
              </a:rPr>
              <a:t>- Đọc phần giới thiệu bài học và cho biết phần giới thiệu cho chúng ta biết điều gì?</a:t>
            </a:r>
          </a:p>
          <a:p>
            <a:pPr eaLnBrk="1" hangingPunct="1"/>
            <a:endParaRPr lang="en-US" sz="20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2193139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4"/>
          <p:cNvPicPr>
            <a:picLocks noChangeAspect="1"/>
          </p:cNvPicPr>
          <p:nvPr/>
        </p:nvPicPr>
        <p:blipFill>
          <a:blip r:embed="rId2"/>
          <a:srcRect/>
          <a:stretch>
            <a:fillRect/>
          </a:stretch>
        </p:blipFill>
        <p:spPr bwMode="auto">
          <a:xfrm>
            <a:off x="0" y="48419"/>
            <a:ext cx="9144000" cy="6858000"/>
          </a:xfrm>
          <a:prstGeom prst="rect">
            <a:avLst/>
          </a:prstGeom>
          <a:noFill/>
          <a:ln w="9525">
            <a:noFill/>
            <a:miter lim="800000"/>
            <a:headEnd/>
            <a:tailEnd/>
          </a:ln>
        </p:spPr>
      </p:pic>
      <p:sp>
        <p:nvSpPr>
          <p:cNvPr id="29698" name="Rectangle 5"/>
          <p:cNvSpPr>
            <a:spLocks noChangeArrowheads="1"/>
          </p:cNvSpPr>
          <p:nvPr/>
        </p:nvSpPr>
        <p:spPr bwMode="auto">
          <a:xfrm>
            <a:off x="1796679" y="125496"/>
            <a:ext cx="6451997" cy="522287"/>
          </a:xfrm>
          <a:prstGeom prst="rect">
            <a:avLst/>
          </a:prstGeom>
          <a:noFill/>
          <a:ln w="9525">
            <a:noFill/>
            <a:miter lim="800000"/>
            <a:headEnd/>
            <a:tailEnd/>
          </a:ln>
        </p:spPr>
        <p:txBody>
          <a:bodyPr>
            <a:spAutoFit/>
          </a:bodyPr>
          <a:lstStyle/>
          <a:p>
            <a:pPr algn="ctr" eaLnBrk="1" hangingPunct="1">
              <a:tabLst>
                <a:tab pos="4594225" algn="l"/>
              </a:tabLst>
            </a:pPr>
            <a:r>
              <a:rPr lang="vi-VN" sz="2800" b="1" dirty="0" smtClean="0">
                <a:solidFill>
                  <a:srgbClr val="C00000"/>
                </a:solidFill>
                <a:latin typeface="Times New Roman" pitchFamily="18" charset="0"/>
                <a:ea typeface="+mn-ea"/>
                <a:cs typeface="Times New Roman" pitchFamily="18" charset="0"/>
              </a:rPr>
              <a:t>TRI THỨC NGỮ VĂN</a:t>
            </a:r>
            <a:endParaRPr lang="en-US" sz="2800" dirty="0">
              <a:solidFill>
                <a:srgbClr val="000000"/>
              </a:solidFill>
              <a:latin typeface="Times New Roman" pitchFamily="18" charset="0"/>
              <a:ea typeface="+mn-ea"/>
              <a:cs typeface="Times New Roman" pitchFamily="18" charset="0"/>
            </a:endParaRPr>
          </a:p>
        </p:txBody>
      </p:sp>
      <p:sp>
        <p:nvSpPr>
          <p:cNvPr id="4" name="Rectangle 3"/>
          <p:cNvSpPr/>
          <p:nvPr/>
        </p:nvSpPr>
        <p:spPr>
          <a:xfrm>
            <a:off x="764383" y="1722521"/>
            <a:ext cx="7386638" cy="1384995"/>
          </a:xfrm>
          <a:prstGeom prst="rect">
            <a:avLst/>
          </a:prstGeom>
        </p:spPr>
        <p:txBody>
          <a:bodyPr>
            <a:spAutoFit/>
          </a:bodyPr>
          <a:lstStyle/>
          <a:p>
            <a:pPr eaLnBrk="1" hangingPunct="1"/>
            <a:r>
              <a:rPr lang="pt-BR" sz="2800" b="1" dirty="0">
                <a:solidFill>
                  <a:prstClr val="black"/>
                </a:solidFill>
                <a:latin typeface="Times New Roman" pitchFamily="18" charset="0"/>
                <a:ea typeface="+mn-ea"/>
                <a:cs typeface="Times New Roman" pitchFamily="18" charset="0"/>
              </a:rPr>
              <a:t>Truyền thuyết là truyện dân gian kể về các sự kiện và nhân vật ít nhiều có liên quan đến lịch sử, thông qua sự tưởng tượng, hư cấu.</a:t>
            </a:r>
            <a:endParaRPr lang="vi-VN" sz="2800" b="1" dirty="0">
              <a:solidFill>
                <a:prstClr val="black"/>
              </a:solidFill>
              <a:latin typeface="Times New Roman" pitchFamily="18" charset="0"/>
              <a:ea typeface="+mn-ea"/>
              <a:cs typeface="Times New Roman" pitchFamily="18" charset="0"/>
            </a:endParaRPr>
          </a:p>
        </p:txBody>
      </p:sp>
      <p:sp>
        <p:nvSpPr>
          <p:cNvPr id="7" name="Cloud Callout 6"/>
          <p:cNvSpPr/>
          <p:nvPr/>
        </p:nvSpPr>
        <p:spPr>
          <a:xfrm>
            <a:off x="976787" y="830118"/>
            <a:ext cx="6691745" cy="3567112"/>
          </a:xfrm>
          <a:prstGeom prst="cloudCallout">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hangingPunct="1"/>
            <a:r>
              <a:rPr lang="vi-VN" sz="2800" dirty="0" smtClean="0">
                <a:solidFill>
                  <a:prstClr val="black"/>
                </a:solidFill>
              </a:rPr>
              <a:t>- </a:t>
            </a:r>
            <a:r>
              <a:rPr lang="vi-VN" sz="2800" dirty="0">
                <a:solidFill>
                  <a:prstClr val="black"/>
                </a:solidFill>
                <a:latin typeface="Times New Roman"/>
              </a:rPr>
              <a:t>Kể tên những truyền thuyết mà em biết.</a:t>
            </a:r>
          </a:p>
          <a:p>
            <a:pPr eaLnBrk="1" hangingPunct="1"/>
            <a:r>
              <a:rPr lang="vi-VN" sz="2800" dirty="0">
                <a:solidFill>
                  <a:prstClr val="black"/>
                </a:solidFill>
                <a:latin typeface="Times New Roman"/>
              </a:rPr>
              <a:t>- </a:t>
            </a:r>
            <a:r>
              <a:rPr lang="vi-VN" sz="2800" dirty="0" smtClean="0">
                <a:solidFill>
                  <a:prstClr val="black"/>
                </a:solidFill>
                <a:latin typeface="Times New Roman"/>
              </a:rPr>
              <a:t>Đọc </a:t>
            </a:r>
            <a:r>
              <a:rPr lang="vi-VN" sz="2800" dirty="0">
                <a:solidFill>
                  <a:prstClr val="black"/>
                </a:solidFill>
                <a:latin typeface="Times New Roman"/>
              </a:rPr>
              <a:t>phần Tri thức ngữ văn trong SGK và cho biết khái niệm truyền thuyết </a:t>
            </a:r>
            <a:endParaRPr lang="en-US" sz="2000" dirty="0">
              <a:solidFill>
                <a:srgbClr val="000000"/>
              </a:solidFill>
              <a:latin typeface="Calibri Light"/>
              <a:cs typeface="Times New Roman" pitchFamily="18" charset="0"/>
            </a:endParaRPr>
          </a:p>
        </p:txBody>
      </p:sp>
    </p:spTree>
    <p:extLst>
      <p:ext uri="{BB962C8B-B14F-4D97-AF65-F5344CB8AC3E}">
        <p14:creationId xmlns:p14="http://schemas.microsoft.com/office/powerpoint/2010/main" val="3489830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22" name="Rectangle 5"/>
          <p:cNvSpPr>
            <a:spLocks noChangeArrowheads="1"/>
          </p:cNvSpPr>
          <p:nvPr/>
        </p:nvSpPr>
        <p:spPr bwMode="auto">
          <a:xfrm>
            <a:off x="1796679" y="125484"/>
            <a:ext cx="6451997" cy="522287"/>
          </a:xfrm>
          <a:prstGeom prst="rect">
            <a:avLst/>
          </a:prstGeom>
          <a:noFill/>
          <a:ln w="9525">
            <a:noFill/>
            <a:miter lim="800000"/>
            <a:headEnd/>
            <a:tailEnd/>
          </a:ln>
        </p:spPr>
        <p:txBody>
          <a:bodyPr>
            <a:spAutoFit/>
          </a:bodyPr>
          <a:lstStyle/>
          <a:p>
            <a:pPr algn="ctr" eaLnBrk="1" hangingPunct="1">
              <a:tabLst>
                <a:tab pos="4594225" algn="l"/>
              </a:tabLst>
            </a:pPr>
            <a:r>
              <a:rPr lang="de-DE" sz="2800" b="1" dirty="0" smtClean="0">
                <a:solidFill>
                  <a:srgbClr val="C00000"/>
                </a:solidFill>
                <a:latin typeface="Times New Roman" pitchFamily="18" charset="0"/>
                <a:ea typeface="+mn-ea"/>
                <a:cs typeface="Times New Roman" pitchFamily="18" charset="0"/>
              </a:rPr>
              <a:t>TRI </a:t>
            </a:r>
            <a:r>
              <a:rPr lang="de-DE" sz="2800" b="1" dirty="0">
                <a:solidFill>
                  <a:srgbClr val="C00000"/>
                </a:solidFill>
                <a:latin typeface="Times New Roman" pitchFamily="18" charset="0"/>
                <a:ea typeface="+mn-ea"/>
                <a:cs typeface="Times New Roman" pitchFamily="18" charset="0"/>
              </a:rPr>
              <a:t>THỨC NGỮ VĂN </a:t>
            </a:r>
            <a:endParaRPr lang="en-US" sz="2800" dirty="0">
              <a:solidFill>
                <a:srgbClr val="000000"/>
              </a:solidFill>
              <a:latin typeface="Times New Roman" pitchFamily="18" charset="0"/>
              <a:ea typeface="+mn-ea"/>
              <a:cs typeface="Times New Roman" pitchFamily="18" charset="0"/>
            </a:endParaRPr>
          </a:p>
        </p:txBody>
      </p:sp>
      <p:sp>
        <p:nvSpPr>
          <p:cNvPr id="30724" name="Rectangle 7"/>
          <p:cNvSpPr>
            <a:spLocks noChangeArrowheads="1"/>
          </p:cNvSpPr>
          <p:nvPr/>
        </p:nvSpPr>
        <p:spPr bwMode="auto">
          <a:xfrm>
            <a:off x="607270" y="1169988"/>
            <a:ext cx="5174815" cy="523220"/>
          </a:xfrm>
          <a:prstGeom prst="rect">
            <a:avLst/>
          </a:prstGeom>
          <a:noFill/>
          <a:ln w="9525">
            <a:noFill/>
            <a:miter lim="800000"/>
            <a:headEnd/>
            <a:tailEnd/>
          </a:ln>
        </p:spPr>
        <p:txBody>
          <a:bodyPr wrap="none">
            <a:spAutoFit/>
          </a:bodyPr>
          <a:lstStyle/>
          <a:p>
            <a:pPr eaLnBrk="1" hangingPunct="1"/>
            <a:r>
              <a:rPr lang="vi-VN" sz="2800" b="1" dirty="0" smtClean="0">
                <a:solidFill>
                  <a:prstClr val="black"/>
                </a:solidFill>
                <a:latin typeface="Times New Roman" pitchFamily="18" charset="0"/>
                <a:ea typeface="+mn-ea"/>
                <a:cs typeface="Times New Roman" pitchFamily="18" charset="0"/>
              </a:rPr>
              <a:t>Một số yếu tố của truyền thuyết:</a:t>
            </a:r>
            <a:endParaRPr lang="en-US" sz="2800" dirty="0">
              <a:solidFill>
                <a:prstClr val="black"/>
              </a:solidFill>
              <a:latin typeface="Times New Roman" pitchFamily="18" charset="0"/>
              <a:ea typeface="+mn-ea"/>
              <a:cs typeface="Times New Roman" pitchFamily="18" charset="0"/>
            </a:endParaRPr>
          </a:p>
        </p:txBody>
      </p:sp>
      <p:sp>
        <p:nvSpPr>
          <p:cNvPr id="12" name="Cloud Callout 11"/>
          <p:cNvSpPr/>
          <p:nvPr/>
        </p:nvSpPr>
        <p:spPr>
          <a:xfrm>
            <a:off x="2828005" y="2118519"/>
            <a:ext cx="4310552" cy="1897062"/>
          </a:xfrm>
          <a:prstGeom prst="cloudCallout">
            <a:avLst>
              <a:gd name="adj1" fmla="val -48304"/>
              <a:gd name="adj2" fmla="val 76240"/>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hangingPunct="1"/>
            <a:r>
              <a:rPr lang="es-ES" sz="2400" dirty="0">
                <a:solidFill>
                  <a:srgbClr val="000000"/>
                </a:solidFill>
                <a:latin typeface="Times New Roman" pitchFamily="18" charset="0"/>
                <a:cs typeface="Times New Roman" pitchFamily="18" charset="0"/>
              </a:rPr>
              <a:t>   </a:t>
            </a:r>
            <a:r>
              <a:rPr lang="vi-VN" sz="2800" dirty="0" smtClean="0">
                <a:solidFill>
                  <a:srgbClr val="000000"/>
                </a:solidFill>
                <a:latin typeface="Times New Roman" pitchFamily="18" charset="0"/>
                <a:cs typeface="Times New Roman" pitchFamily="18" charset="0"/>
              </a:rPr>
              <a:t>Trình bày một số yếu tố của truyền thuyết.</a:t>
            </a:r>
            <a:endParaRPr lang="en-US"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8733664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7428" y="114743"/>
            <a:ext cx="8551718" cy="1076805"/>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hangingPunct="1"/>
            <a:r>
              <a:rPr lang="pt-BR" sz="2800" b="1" dirty="0">
                <a:solidFill>
                  <a:prstClr val="black"/>
                </a:solidFill>
                <a:latin typeface="Times New Roman" pitchFamily="18" charset="0"/>
                <a:cs typeface="Times New Roman" pitchFamily="18" charset="0"/>
              </a:rPr>
              <a:t>- Chủ đề: </a:t>
            </a:r>
            <a:r>
              <a:rPr lang="pt-BR" sz="2800" dirty="0">
                <a:solidFill>
                  <a:prstClr val="black"/>
                </a:solidFill>
                <a:latin typeface="Times New Roman" pitchFamily="18" charset="0"/>
                <a:cs typeface="Times New Roman" pitchFamily="18" charset="0"/>
              </a:rPr>
              <a:t>cuộc đời và chiến công của nhân vật lịch sử hoặc giải thích nguồn gốc các phong tục, sản vật địa phương theo quan điểm của tác giả dân gian.</a:t>
            </a:r>
            <a:endParaRPr lang="vi-VN" sz="2800" dirty="0">
              <a:solidFill>
                <a:prstClr val="black"/>
              </a:solidFill>
              <a:latin typeface="Times New Roman" pitchFamily="18" charset="0"/>
              <a:cs typeface="Times New Roman" pitchFamily="18" charset="0"/>
            </a:endParaRPr>
          </a:p>
        </p:txBody>
      </p:sp>
      <p:sp>
        <p:nvSpPr>
          <p:cNvPr id="16" name="Rounded Rectangle 15"/>
          <p:cNvSpPr/>
          <p:nvPr/>
        </p:nvSpPr>
        <p:spPr>
          <a:xfrm>
            <a:off x="197428" y="1446777"/>
            <a:ext cx="8551718" cy="160122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Thời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gian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theo</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mạch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tuyến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Nội</a:t>
            </a:r>
            <a:r>
              <a:rPr lang="en-US" sz="2800" dirty="0">
                <a:solidFill>
                  <a:prstClr val="black"/>
                </a:solidFill>
                <a:latin typeface="Times New Roman" pitchFamily="18" charset="0"/>
                <a:cs typeface="Times New Roman" pitchFamily="18" charset="0"/>
              </a:rPr>
              <a:t> dung </a:t>
            </a:r>
            <a:r>
              <a:rPr lang="en-US" sz="2800" dirty="0" err="1">
                <a:solidFill>
                  <a:prstClr val="black"/>
                </a:solidFill>
                <a:latin typeface="Times New Roman" pitchFamily="18" charset="0"/>
                <a:cs typeface="Times New Roman" pitchFamily="18" charset="0"/>
              </a:rPr>
              <a:t>thường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gồm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ba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phần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gắn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với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cuộc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hoàn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cảnh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xuất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hiện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thân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thế</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chiến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công</a:t>
            </a:r>
            <a:r>
              <a:rPr lang="en-US" sz="2800" dirty="0">
                <a:solidFill>
                  <a:prstClr val="black"/>
                </a:solidFill>
                <a:latin typeface="Times New Roman" pitchFamily="18" charset="0"/>
                <a:cs typeface="Times New Roman" pitchFamily="18" charset="0"/>
              </a:rPr>
              <a:t> phi </a:t>
            </a:r>
            <a:r>
              <a:rPr lang="en-US" sz="2800" dirty="0" err="1">
                <a:solidFill>
                  <a:prstClr val="black"/>
                </a:solidFill>
                <a:latin typeface="Times New Roman" pitchFamily="18" charset="0"/>
                <a:cs typeface="Times New Roman" pitchFamily="18" charset="0"/>
              </a:rPr>
              <a:t>thường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kết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cục</a:t>
            </a:r>
            <a:r>
              <a:rPr lang="en-US" sz="2800" dirty="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p:txBody>
      </p:sp>
      <p:sp>
        <p:nvSpPr>
          <p:cNvPr id="17" name="Rounded Rectangle 16"/>
          <p:cNvSpPr/>
          <p:nvPr/>
        </p:nvSpPr>
        <p:spPr>
          <a:xfrm>
            <a:off x="197428" y="3380094"/>
            <a:ext cx="8551718" cy="63680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hangingPunct="1">
              <a:tabLst>
                <a:tab pos="88900" algn="l"/>
                <a:tab pos="179388" algn="l"/>
              </a:tabLst>
            </a:pP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Nhân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vật</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chính</a:t>
            </a:r>
            <a:r>
              <a:rPr lang="en-US" sz="2800" b="1"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là</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những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người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anh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hùng</a:t>
            </a:r>
            <a:r>
              <a:rPr lang="en-US" sz="2800" dirty="0">
                <a:solidFill>
                  <a:prstClr val="black"/>
                </a:solidFill>
                <a:latin typeface="Times New Roman" pitchFamily="18" charset="0"/>
                <a:cs typeface="Times New Roman" pitchFamily="18" charset="0"/>
              </a:rPr>
              <a:t>. </a:t>
            </a:r>
            <a:endParaRPr lang="vi-VN" sz="2800" dirty="0">
              <a:solidFill>
                <a:prstClr val="black"/>
              </a:solidFill>
              <a:latin typeface="Times New Roman" pitchFamily="18" charset="0"/>
              <a:cs typeface="Times New Roman" pitchFamily="18" charset="0"/>
            </a:endParaRPr>
          </a:p>
        </p:txBody>
      </p:sp>
      <p:sp>
        <p:nvSpPr>
          <p:cNvPr id="10" name="Rounded Rectangle 9"/>
          <p:cNvSpPr/>
          <p:nvPr/>
        </p:nvSpPr>
        <p:spPr>
          <a:xfrm>
            <a:off x="197425" y="4315336"/>
            <a:ext cx="8551718" cy="1067619"/>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eaLnBrk="1" hangingPunct="1"/>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Lời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kể</a:t>
            </a:r>
            <a:r>
              <a:rPr lang="en-US" sz="2800" b="1"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cô</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đọng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sắc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thái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trang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trọng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ngợi</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có</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sử</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dụng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một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số</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thủ</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pháp</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nghệ</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thuật</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nhằm</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gây</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ấn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tượng</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về</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tính</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xác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thực</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của</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câu</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chuyện</a:t>
            </a:r>
            <a:r>
              <a:rPr lang="en-US" sz="2800" dirty="0">
                <a:solidFill>
                  <a:prstClr val="black"/>
                </a:solidFill>
                <a:latin typeface="Times New Roman" pitchFamily="18" charset="0"/>
                <a:cs typeface="Times New Roman" pitchFamily="18" charset="0"/>
              </a:rPr>
              <a:t>.</a:t>
            </a:r>
            <a:endParaRPr lang="vi-VN" sz="2800" dirty="0">
              <a:solidFill>
                <a:prstClr val="black"/>
              </a:solidFill>
              <a:latin typeface="Times New Roman" pitchFamily="18" charset="0"/>
              <a:cs typeface="Times New Roman" pitchFamily="18" charset="0"/>
            </a:endParaRPr>
          </a:p>
        </p:txBody>
      </p:sp>
      <p:sp>
        <p:nvSpPr>
          <p:cNvPr id="11" name="Rounded Rectangle 10"/>
          <p:cNvSpPr/>
          <p:nvPr/>
        </p:nvSpPr>
        <p:spPr>
          <a:xfrm>
            <a:off x="197428" y="5611091"/>
            <a:ext cx="8551718" cy="1084054"/>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anchor="ctr"/>
          <a:lstStyle/>
          <a:p>
            <a:pPr algn="just" eaLnBrk="1" hangingPunct="1">
              <a:tabLst>
                <a:tab pos="88900" algn="l"/>
                <a:tab pos="179388" algn="l"/>
              </a:tabLst>
            </a:pPr>
            <a:r>
              <a:rPr lang="vi-VN" sz="2800" b="1" dirty="0">
                <a:solidFill>
                  <a:prstClr val="black"/>
                </a:solidFill>
                <a:latin typeface="Times New Roman" pitchFamily="18" charset="0"/>
                <a:cs typeface="Times New Roman" pitchFamily="18" charset="0"/>
              </a:rPr>
              <a:t>- Yếu tố kì ảo </a:t>
            </a:r>
            <a:r>
              <a:rPr lang="vi-VN" sz="2800" dirty="0">
                <a:solidFill>
                  <a:prstClr val="black"/>
                </a:solidFill>
                <a:latin typeface="Times New Roman" pitchFamily="18" charset="0"/>
                <a:cs typeface="Times New Roman" pitchFamily="18" charset="0"/>
              </a:rPr>
              <a:t>(lạ, không có thật) xuất hiện đậm nét ở tất cả các phần nhằm tôn vinh, lí tưởng hoá nhân vật và chiến công của họ.</a:t>
            </a:r>
            <a:endParaRPr lang="en-US" sz="2800" dirty="0">
              <a:solidFill>
                <a:srgbClr val="000000"/>
              </a:solidFill>
              <a:latin typeface="Times New Roman" pitchFamily="18" charset="0"/>
              <a:cs typeface="Times New Roman" pitchFamily="18" charset="0"/>
            </a:endParaRPr>
          </a:p>
        </p:txBody>
      </p:sp>
    </p:spTree>
    <p:extLst>
      <p:ext uri="{BB962C8B-B14F-4D97-AF65-F5344CB8AC3E}">
        <p14:creationId xmlns:p14="http://schemas.microsoft.com/office/powerpoint/2010/main" val="5942829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0" name="Rectangle 5"/>
          <p:cNvSpPr>
            <a:spLocks noChangeArrowheads="1"/>
          </p:cNvSpPr>
          <p:nvPr/>
        </p:nvSpPr>
        <p:spPr bwMode="auto">
          <a:xfrm>
            <a:off x="1796673" y="125454"/>
            <a:ext cx="6451997" cy="522287"/>
          </a:xfrm>
          <a:prstGeom prst="rect">
            <a:avLst/>
          </a:prstGeom>
          <a:noFill/>
          <a:ln w="9525">
            <a:noFill/>
            <a:miter lim="800000"/>
            <a:headEnd/>
            <a:tailEnd/>
          </a:ln>
        </p:spPr>
        <p:txBody>
          <a:bodyPr>
            <a:spAutoFit/>
          </a:bodyPr>
          <a:lstStyle/>
          <a:p>
            <a:pPr algn="ctr" eaLnBrk="1" hangingPunct="1">
              <a:tabLst>
                <a:tab pos="4594225" algn="l"/>
              </a:tabLst>
            </a:pPr>
            <a:r>
              <a:rPr lang="de-DE" sz="2800" b="1" dirty="0" smtClean="0">
                <a:solidFill>
                  <a:srgbClr val="C00000"/>
                </a:solidFill>
                <a:latin typeface="Times New Roman" pitchFamily="18" charset="0"/>
                <a:ea typeface="+mn-ea"/>
                <a:cs typeface="Times New Roman" pitchFamily="18" charset="0"/>
              </a:rPr>
              <a:t>LUYỆN TẬP</a:t>
            </a:r>
            <a:endParaRPr lang="en-US" sz="2800" dirty="0">
              <a:solidFill>
                <a:srgbClr val="000000"/>
              </a:solidFill>
              <a:latin typeface="Times New Roman" pitchFamily="18" charset="0"/>
              <a:ea typeface="+mn-ea"/>
              <a:cs typeface="Times New Roman" pitchFamily="18" charset="0"/>
            </a:endParaRPr>
          </a:p>
        </p:txBody>
      </p:sp>
      <p:sp>
        <p:nvSpPr>
          <p:cNvPr id="6" name="Cloud Callout 5"/>
          <p:cNvSpPr/>
          <p:nvPr/>
        </p:nvSpPr>
        <p:spPr>
          <a:xfrm>
            <a:off x="1631374" y="1551709"/>
            <a:ext cx="6617276" cy="3546764"/>
          </a:xfrm>
          <a:prstGeom prst="cloudCallout">
            <a:avLst>
              <a:gd name="adj1" fmla="val -48304"/>
              <a:gd name="adj2" fmla="val 76240"/>
            </a:avLst>
          </a:prstGeom>
          <a:effectLst>
            <a:outerShdw blurRad="50800" dist="38100" dir="5400000" algn="t"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anchor="ctr"/>
          <a:lstStyle/>
          <a:p>
            <a:pPr eaLnBrk="1" hangingPunct="1"/>
            <a:r>
              <a:rPr lang="es-ES" sz="2400" dirty="0">
                <a:solidFill>
                  <a:srgbClr val="000000"/>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 Kể tên truyền thuyết mà em đã từng đọc hoặc nghe kể.</a:t>
            </a:r>
          </a:p>
          <a:p>
            <a:pPr eaLnBrk="1" hangingPunct="1"/>
            <a:r>
              <a:rPr lang="vi-VN" sz="2800" b="1" i="1" dirty="0">
                <a:solidFill>
                  <a:prstClr val="black"/>
                </a:solidFill>
                <a:latin typeface="Times New Roman" pitchFamily="18" charset="0"/>
                <a:cs typeface="Times New Roman" pitchFamily="18" charset="0"/>
              </a:rPr>
              <a:t>- </a:t>
            </a:r>
            <a:r>
              <a:rPr lang="vi-VN" sz="2800" dirty="0">
                <a:solidFill>
                  <a:prstClr val="black"/>
                </a:solidFill>
                <a:latin typeface="Times New Roman" pitchFamily="18" charset="0"/>
                <a:cs typeface="Times New Roman" pitchFamily="18" charset="0"/>
              </a:rPr>
              <a:t>Lấy một truyền thuyết và phân tích </a:t>
            </a:r>
          </a:p>
          <a:p>
            <a:pPr eaLnBrk="1" hangingPunct="1"/>
            <a:r>
              <a:rPr lang="de-DE" sz="2800" dirty="0">
                <a:solidFill>
                  <a:prstClr val="black"/>
                </a:solidFill>
                <a:latin typeface="Times New Roman" pitchFamily="18" charset="0"/>
                <a:cs typeface="Times New Roman" pitchFamily="18" charset="0"/>
              </a:rPr>
              <a:t>Đặc điểm của thể loại </a:t>
            </a:r>
            <a:r>
              <a:rPr lang="vi-VN" sz="2800" dirty="0">
                <a:solidFill>
                  <a:prstClr val="black"/>
                </a:solidFill>
                <a:latin typeface="Times New Roman" pitchFamily="18" charset="0"/>
                <a:cs typeface="Times New Roman" pitchFamily="18" charset="0"/>
              </a:rPr>
              <a:t>(cốt truyện, nhân vật chính, lời kể, yếu tố kì ảo...)</a:t>
            </a:r>
          </a:p>
        </p:txBody>
      </p:sp>
    </p:spTree>
    <p:extLst>
      <p:ext uri="{BB962C8B-B14F-4D97-AF65-F5344CB8AC3E}">
        <p14:creationId xmlns:p14="http://schemas.microsoft.com/office/powerpoint/2010/main" val="30867272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4"/>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0" name="Rectangle 5"/>
          <p:cNvSpPr>
            <a:spLocks noChangeArrowheads="1"/>
          </p:cNvSpPr>
          <p:nvPr/>
        </p:nvSpPr>
        <p:spPr bwMode="auto">
          <a:xfrm>
            <a:off x="1796664" y="125436"/>
            <a:ext cx="6451997" cy="522287"/>
          </a:xfrm>
          <a:prstGeom prst="rect">
            <a:avLst/>
          </a:prstGeom>
          <a:noFill/>
          <a:ln w="9525">
            <a:noFill/>
            <a:miter lim="800000"/>
            <a:headEnd/>
            <a:tailEnd/>
          </a:ln>
        </p:spPr>
        <p:txBody>
          <a:bodyPr>
            <a:spAutoFit/>
          </a:bodyPr>
          <a:lstStyle/>
          <a:p>
            <a:pPr algn="ctr" eaLnBrk="1" hangingPunct="1">
              <a:tabLst>
                <a:tab pos="4594225" algn="l"/>
              </a:tabLst>
            </a:pPr>
            <a:r>
              <a:rPr lang="de-DE" sz="2800" b="1" dirty="0" smtClean="0">
                <a:solidFill>
                  <a:srgbClr val="C00000"/>
                </a:solidFill>
                <a:latin typeface="Times New Roman" pitchFamily="18" charset="0"/>
                <a:ea typeface="+mn-ea"/>
                <a:cs typeface="Times New Roman" pitchFamily="18" charset="0"/>
              </a:rPr>
              <a:t>LUYỆN TẬP</a:t>
            </a:r>
            <a:endParaRPr lang="en-US" sz="2800" dirty="0">
              <a:solidFill>
                <a:srgbClr val="000000"/>
              </a:solidFill>
              <a:latin typeface="Times New Roman" pitchFamily="18" charset="0"/>
              <a:ea typeface="+mn-ea"/>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891765531"/>
              </p:ext>
            </p:extLst>
          </p:nvPr>
        </p:nvGraphicFramePr>
        <p:xfrm>
          <a:off x="1773105" y="1444978"/>
          <a:ext cx="5965428" cy="4389120"/>
        </p:xfrm>
        <a:graphic>
          <a:graphicData uri="http://schemas.openxmlformats.org/drawingml/2006/table">
            <a:tbl>
              <a:tblPr firstRow="1" firstCol="1" bandRow="1"/>
              <a:tblGrid>
                <a:gridCol w="2982163">
                  <a:extLst>
                    <a:ext uri="{9D8B030D-6E8A-4147-A177-3AD203B41FA5}">
                      <a16:colId xmlns="" xmlns:a16="http://schemas.microsoft.com/office/drawing/2014/main" val="2034939164"/>
                    </a:ext>
                  </a:extLst>
                </a:gridCol>
                <a:gridCol w="2983265">
                  <a:extLst>
                    <a:ext uri="{9D8B030D-6E8A-4147-A177-3AD203B41FA5}">
                      <a16:colId xmlns="" xmlns:a16="http://schemas.microsoft.com/office/drawing/2014/main" val="3178789633"/>
                    </a:ext>
                  </a:extLst>
                </a:gridCol>
              </a:tblGrid>
              <a:tr h="637064">
                <a:tc>
                  <a:txBody>
                    <a:bodyPr/>
                    <a:lstStyle/>
                    <a:p>
                      <a:pPr marL="0" marR="0" algn="ctr">
                        <a:lnSpc>
                          <a:spcPct val="150000"/>
                        </a:lnSpc>
                        <a:spcBef>
                          <a:spcPts val="0"/>
                        </a:spcBef>
                        <a:spcAft>
                          <a:spcPts val="0"/>
                        </a:spcAft>
                      </a:pPr>
                      <a:r>
                        <a:rPr lang="en-US" sz="3200" b="1" i="1" kern="100" dirty="0" err="1">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Yếu</a:t>
                      </a:r>
                      <a:r>
                        <a:rPr lang="en-US" sz="3200" b="1" i="1" kern="100" dirty="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b="1" i="1" kern="100" dirty="0" err="1">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tố</a:t>
                      </a:r>
                      <a:endParaRPr lang="en-US" sz="3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0"/>
                        </a:spcBef>
                        <a:spcAft>
                          <a:spcPts val="0"/>
                        </a:spcAft>
                      </a:pPr>
                      <a:r>
                        <a:rPr lang="en-US" sz="3200" b="1" i="1" kern="100">
                          <a:solidFill>
                            <a:srgbClr val="00B050"/>
                          </a:solidFill>
                          <a:effectLst/>
                          <a:latin typeface="Times New Roman" panose="02020603050405020304" pitchFamily="18" charset="0"/>
                          <a:ea typeface="SimSun" panose="02010600030101010101" pitchFamily="2" charset="-122"/>
                          <a:cs typeface="Times New Roman" panose="02020603050405020304" pitchFamily="18" charset="0"/>
                        </a:rPr>
                        <a:t>Biểu hiện</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44937262"/>
                  </a:ext>
                </a:extLst>
              </a:tr>
              <a:tr h="0">
                <a:tc>
                  <a:txBody>
                    <a:bodyPr/>
                    <a:lstStyle/>
                    <a:p>
                      <a:pPr marL="0" marR="0" algn="just">
                        <a:lnSpc>
                          <a:spcPct val="150000"/>
                        </a:lnSpc>
                        <a:spcBef>
                          <a:spcPts val="0"/>
                        </a:spcBef>
                        <a:spcAft>
                          <a:spcPts val="0"/>
                        </a:spcAft>
                      </a:pPr>
                      <a:r>
                        <a:rPr lang="en-US" sz="32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Nhân</a:t>
                      </a:r>
                      <a:r>
                        <a:rPr lang="en-US"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r>
                        <a:rPr lang="en-US" sz="3200" kern="100" dirty="0" err="1">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vật</a:t>
                      </a:r>
                      <a:endParaRPr lang="en-US" sz="3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705531516"/>
                  </a:ext>
                </a:extLst>
              </a:tr>
              <a:tr h="0">
                <a:tc>
                  <a:txBody>
                    <a:bodyPr/>
                    <a:lstStyle/>
                    <a:p>
                      <a:pPr marL="0" marR="0" algn="just">
                        <a:lnSpc>
                          <a:spcPct val="150000"/>
                        </a:lnSpc>
                        <a:spcBef>
                          <a:spcPts val="0"/>
                        </a:spcBef>
                        <a:spcAft>
                          <a:spcPts val="0"/>
                        </a:spcAft>
                      </a:pPr>
                      <a:r>
                        <a:rPr lang="en-US" sz="32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Chiến công</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740361421"/>
                  </a:ext>
                </a:extLst>
              </a:tr>
              <a:tr h="0">
                <a:tc>
                  <a:txBody>
                    <a:bodyPr/>
                    <a:lstStyle/>
                    <a:p>
                      <a:pPr marL="0" marR="0" algn="just">
                        <a:lnSpc>
                          <a:spcPct val="150000"/>
                        </a:lnSpc>
                        <a:spcBef>
                          <a:spcPts val="0"/>
                        </a:spcBef>
                        <a:spcAft>
                          <a:spcPts val="0"/>
                        </a:spcAft>
                      </a:pPr>
                      <a:r>
                        <a:rPr lang="en-US" sz="32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Cốt truyện</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92459055"/>
                  </a:ext>
                </a:extLst>
              </a:tr>
              <a:tr h="0">
                <a:tc>
                  <a:txBody>
                    <a:bodyPr/>
                    <a:lstStyle/>
                    <a:p>
                      <a:pPr marL="0" marR="0" algn="just">
                        <a:lnSpc>
                          <a:spcPct val="150000"/>
                        </a:lnSpc>
                        <a:spcBef>
                          <a:spcPts val="0"/>
                        </a:spcBef>
                        <a:spcAft>
                          <a:spcPts val="0"/>
                        </a:spcAft>
                      </a:pPr>
                      <a:r>
                        <a:rPr lang="en-US" sz="32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Yếu tố lịch sử</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542133660"/>
                  </a:ext>
                </a:extLst>
              </a:tr>
              <a:tr h="0">
                <a:tc>
                  <a:txBody>
                    <a:bodyPr/>
                    <a:lstStyle/>
                    <a:p>
                      <a:pPr marL="0" marR="0" algn="just">
                        <a:lnSpc>
                          <a:spcPct val="150000"/>
                        </a:lnSpc>
                        <a:spcBef>
                          <a:spcPts val="0"/>
                        </a:spcBef>
                        <a:spcAft>
                          <a:spcPts val="0"/>
                        </a:spcAft>
                      </a:pPr>
                      <a:r>
                        <a:rPr lang="en-US" sz="3200" kern="10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Yếu tố kì ảo</a:t>
                      </a:r>
                      <a:endParaRPr lang="en-US" sz="3200" kern="10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32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a:t>
                      </a:r>
                      <a:endParaRPr lang="en-US" sz="3200" kern="100" dirty="0">
                        <a:effectLst/>
                        <a:latin typeface="Times New Roman" panose="02020603050405020304" pitchFamily="18" charset="0"/>
                        <a:ea typeface="SimSun" panose="02010600030101010101" pitchFamily="2" charset="-122"/>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53441315"/>
                  </a:ext>
                </a:extLst>
              </a:tr>
            </a:tbl>
          </a:graphicData>
        </a:graphic>
      </p:graphicFrame>
    </p:spTree>
    <p:extLst>
      <p:ext uri="{BB962C8B-B14F-4D97-AF65-F5344CB8AC3E}">
        <p14:creationId xmlns:p14="http://schemas.microsoft.com/office/powerpoint/2010/main" val="2023773950"/>
      </p:ext>
    </p:extLst>
  </p:cSld>
  <p:clrMapOvr>
    <a:masterClrMapping/>
  </p:clrMapOvr>
  <p:transition spd="slow">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26951</TotalTime>
  <Words>1437</Words>
  <Application>Microsoft Office PowerPoint</Application>
  <PresentationFormat>On-screen Show (4:3)</PresentationFormat>
  <Paragraphs>166</Paragraphs>
  <Slides>32</Slides>
  <Notes>11</Notes>
  <HiddenSlides>0</HiddenSlides>
  <MMClips>1</MMClips>
  <ScaleCrop>false</ScaleCrop>
  <HeadingPairs>
    <vt:vector size="4" baseType="variant">
      <vt:variant>
        <vt:lpstr>Theme</vt:lpstr>
      </vt:variant>
      <vt:variant>
        <vt:i4>12</vt:i4>
      </vt:variant>
      <vt:variant>
        <vt:lpstr>Slide Titles</vt:lpstr>
      </vt:variant>
      <vt:variant>
        <vt:i4>32</vt:i4>
      </vt:variant>
    </vt:vector>
  </HeadingPairs>
  <TitlesOfParts>
    <vt:vector size="44" baseType="lpstr">
      <vt:lpstr>Office Theme</vt:lpstr>
      <vt:lpstr>Office 主题​​</vt:lpstr>
      <vt:lpstr>1_Office Theme</vt:lpstr>
      <vt:lpstr>2_Office Theme</vt:lpstr>
      <vt:lpstr>3_Office Theme</vt:lpstr>
      <vt:lpstr>4_Office Theme</vt:lpstr>
      <vt:lpstr>5_Office Theme</vt:lpstr>
      <vt:lpstr>6_Office Theme</vt:lpstr>
      <vt:lpstr>7_Office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Honda Viet Nam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D1010</dc:creator>
  <cp:lastModifiedBy>admin</cp:lastModifiedBy>
  <cp:revision>2303</cp:revision>
  <cp:lastPrinted>2019-07-01T04:00:25Z</cp:lastPrinted>
  <dcterms:created xsi:type="dcterms:W3CDTF">2012-06-02T02:00:20Z</dcterms:created>
  <dcterms:modified xsi:type="dcterms:W3CDTF">2023-01-02T14:23:08Z</dcterms:modified>
</cp:coreProperties>
</file>